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69" r:id="rId3"/>
    <p:sldId id="264" r:id="rId4"/>
    <p:sldId id="263" r:id="rId5"/>
    <p:sldId id="268" r:id="rId6"/>
    <p:sldId id="265" r:id="rId7"/>
    <p:sldId id="258" r:id="rId8"/>
    <p:sldId id="259" r:id="rId9"/>
    <p:sldId id="270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4F9C1-FE7E-45C1-AB48-EC248C5EF28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40B71-81BF-46FF-9153-65E2DA578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6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https://assetstore.unity.com/packages/3d/characters/humanoids/battle-royale-hero-polyart-184587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40B71-81BF-46FF-9153-65E2DA5784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9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https://assetstore.unity.com/packages/2d/gui/gui-pro-kit-casual-game-176695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40B71-81BF-46FF-9153-65E2DA5784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2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https://assetstore.unity.com/packages/2d/gui/gui-kit-the-stone-116852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40B71-81BF-46FF-9153-65E2DA5784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9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https://assetstore.unity.com/packages/3d/environments/fantasy/candy-fantasy-world-63784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40B71-81BF-46FF-9153-65E2DA5784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2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https://assetstore.unity.com/packages/3d/environments/urban/amuseville-low-poly-park-192985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40B71-81BF-46FF-9153-65E2DA5784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3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https://assetstore.unity.com/packages/3d/environments/fantasy/forest-ruins-pack-cute-series-182412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40B71-81BF-46FF-9153-65E2DA5784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https://assetstore.unity.com/account/assets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40B71-81BF-46FF-9153-65E2DA5784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35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https://assetstore.unity.com/packages/audio/sound-fx/cute-game-sounds-207544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40B71-81BF-46FF-9153-65E2DA5784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6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2F4D8-8D5F-4CBF-BA13-A94846021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9F4D8E-106B-4D0F-8F3C-72AA1A822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9F5BC-CF2F-4050-9685-25F01C22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78-3FCF-4343-9744-C56AF5A7BC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B0B23-8786-4631-BCF4-6DAC3776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0A37-CCC4-4849-889F-6ACCCD1C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E29E-84A7-471B-9775-2EFE37AA9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71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19466-C410-4DF3-BC79-4910D62C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225BF-48B7-4A02-9550-41F3C1F8F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4FC4B-EAA0-4289-A1DC-AB5E1880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78-3FCF-4343-9744-C56AF5A7BC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67119-5CED-48A1-9243-A5D34260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72D45-A35E-4339-9AF9-2A4700F4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E29E-84A7-471B-9775-2EFE37AA9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2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752C2-F0B4-48DC-9C34-C3F460FA0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7B8E3D-B0E7-480E-89F7-2D06B81F8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F2F86-8506-4E56-BDF6-E7D3CF1A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78-3FCF-4343-9744-C56AF5A7BC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18519-84F0-4E01-BB86-2A27D4E2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8D6DE-5F16-42A8-A1B5-3AE286F2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E29E-84A7-471B-9775-2EFE37AA9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5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29DA9-9C65-4AE3-B805-B7B2CF5B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60FC-A690-493D-8FBD-AB6F4086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594B9-B60C-48E5-BAF3-90BF8B1D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78-3FCF-4343-9744-C56AF5A7BC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D520B-1131-44AC-9F30-54AE3402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6200A-C744-4CE9-8B69-492EA30D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E29E-84A7-471B-9775-2EFE37AA9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9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B58B3-4567-41F8-865D-EDDEE60F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61A807-F2B1-4768-8377-E56067B6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A41A6-3AEC-42DB-9041-0522AA60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78-3FCF-4343-9744-C56AF5A7BC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EEB3-E12E-4621-9EDE-6586F966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46A5A-749D-419B-B0B4-2DE3FB24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E29E-84A7-471B-9775-2EFE37AA9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9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35D1F-3A96-4C69-A73A-681A7D79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19305-56A0-4DD7-919F-C82173F35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E7448A-BD85-4C6A-A650-82959CE5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8D048-766C-46EE-B3C2-38F75AA3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78-3FCF-4343-9744-C56AF5A7BC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DECE-9C05-4A6E-893A-7247A0EF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22E15-CFA2-47EF-9DC3-1EE18BB9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E29E-84A7-471B-9775-2EFE37AA9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9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FA14B-EDDA-42D4-8CA2-3B844C65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203C3-AEC1-4ABD-ABA9-00BE617B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DB252C-2B40-4BE8-8635-2F62B7C34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FCBFDA-A146-49EF-98CA-EC0E80869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AF52E1-1621-4B81-892A-A603A6684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1CBF66-42BB-4CEC-90B3-FFD0439D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78-3FCF-4343-9744-C56AF5A7BC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8DA568-FC19-4342-9EE2-94619BCD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871A93-9D08-4FB4-B05B-A3ADAD25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E29E-84A7-471B-9775-2EFE37AA9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3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7EC95-B90E-4D0A-8696-2F96C042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9F457-6D45-4ED1-AA48-3AF16AD8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78-3FCF-4343-9744-C56AF5A7BC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F7583B-6328-44E5-9D33-F566B682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340BAC-4562-4A9C-92A6-A8598C49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E29E-84A7-471B-9775-2EFE37AA9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1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60501A-D7C0-42AD-8B6D-832C61E1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78-3FCF-4343-9744-C56AF5A7BC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783054-16DE-4FCB-9198-EF7FB59E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BBD688-A2ED-4BE3-B0D1-7448E00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E29E-84A7-471B-9775-2EFE37AA9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9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64792-0147-4866-85A6-B3B59546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7E06E-36BF-4E2E-80D4-6BB4447B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B9D35-C04C-40BA-A691-7BE6EE45A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5F362-70C0-43FB-AC2F-054BDA44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78-3FCF-4343-9744-C56AF5A7BC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7266F-994F-47EF-8BBA-02C62349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AD835-39CF-445A-91CD-61CB3AD7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E29E-84A7-471B-9775-2EFE37AA9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6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2030E-A96B-4F2A-8882-9D07A353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D125C7-20B2-4EA0-BD5C-BD3078915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C94A8-B317-4024-8A13-99F51578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F5663-C758-4E88-9CC6-4A6B9E5A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78-3FCF-4343-9744-C56AF5A7BC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E9809-428D-4A0B-AB14-E0582A9C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075E0-5BE3-43F3-A327-44E1D98B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E29E-84A7-471B-9775-2EFE37AA9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009FE3-41A3-4821-B09D-29702F3A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C82E1-40E8-4554-8680-5FDC8089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171C7-6F45-4E24-B5A0-177B74BDA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D8378-3FCF-4343-9744-C56AF5A7BC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6E78-2163-40EE-9D17-291FBB141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5C47C-1CEC-4ECD-ABD6-ED367F3C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E29E-84A7-471B-9775-2EFE37AA9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5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3309A-AB7E-4D2C-8D49-473640E365E1}"/>
              </a:ext>
            </a:extLst>
          </p:cNvPr>
          <p:cNvSpPr txBox="1"/>
          <p:nvPr/>
        </p:nvSpPr>
        <p:spPr>
          <a:xfrm>
            <a:off x="1992024" y="2321004"/>
            <a:ext cx="82079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/>
              <a:t>Character</a:t>
            </a:r>
            <a:endParaRPr lang="ko-KR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343208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79E0A-7ED5-42A0-8BC5-9F0C8259B114}"/>
              </a:ext>
            </a:extLst>
          </p:cNvPr>
          <p:cNvSpPr txBox="1"/>
          <p:nvPr/>
        </p:nvSpPr>
        <p:spPr>
          <a:xfrm>
            <a:off x="3323447" y="2321004"/>
            <a:ext cx="55451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/>
              <a:t>Sound</a:t>
            </a:r>
            <a:endParaRPr lang="ko-KR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427791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DC4D29-DBD3-4155-AF1E-F01B0FAB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195387"/>
            <a:ext cx="93059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1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085239-FB22-4276-87AC-CB90B639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1181100"/>
            <a:ext cx="92678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1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F17E35-FBFB-4FC7-8AE6-52C046C5F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16" y="622856"/>
            <a:ext cx="9344168" cy="56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4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56155F-9F8E-4CA4-8979-EA139928BA4C}"/>
              </a:ext>
            </a:extLst>
          </p:cNvPr>
          <p:cNvSpPr txBox="1"/>
          <p:nvPr/>
        </p:nvSpPr>
        <p:spPr>
          <a:xfrm>
            <a:off x="5082741" y="2321004"/>
            <a:ext cx="202651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/>
              <a:t>UI</a:t>
            </a:r>
            <a:endParaRPr lang="ko-KR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296525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F56F0-527A-47FF-B263-5C5BC4DE0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43" y="596025"/>
            <a:ext cx="9671714" cy="56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D9560BD-972E-4AE9-A242-BF7E0A9D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64" y="809079"/>
            <a:ext cx="9316872" cy="52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0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56155F-9F8E-4CA4-8979-EA139928BA4C}"/>
              </a:ext>
            </a:extLst>
          </p:cNvPr>
          <p:cNvSpPr txBox="1"/>
          <p:nvPr/>
        </p:nvSpPr>
        <p:spPr>
          <a:xfrm>
            <a:off x="4115329" y="2321004"/>
            <a:ext cx="39613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/>
              <a:t>Map</a:t>
            </a:r>
            <a:endParaRPr lang="ko-KR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50165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B18FC4-96CE-4CC0-9788-B11618D3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972" y="582628"/>
            <a:ext cx="9426056" cy="56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1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7BD76-B3FF-4E4C-9CD1-E91D09120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071562"/>
            <a:ext cx="93440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5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1F6A46-23F9-43E1-8DD1-48DB3206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613475"/>
            <a:ext cx="10382250" cy="56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1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136</Words>
  <Application>Microsoft Office PowerPoint</Application>
  <PresentationFormat>와이드스크린</PresentationFormat>
  <Paragraphs>20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kimminsuk</dc:creator>
  <cp:lastModifiedBy>kimminsuk</cp:lastModifiedBy>
  <cp:revision>1</cp:revision>
  <dcterms:created xsi:type="dcterms:W3CDTF">2021-12-23T11:01:25Z</dcterms:created>
  <dcterms:modified xsi:type="dcterms:W3CDTF">2021-12-23T12:04:44Z</dcterms:modified>
</cp:coreProperties>
</file>