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4A007-FFC2-466E-9319-9DABF43F5A99}">
  <a:tblStyle styleId="{7EA4A007-FFC2-466E-9319-9DABF43F5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ac3921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ac3921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aa53f4e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aa53f4e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aa53f4e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aa53f4e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aa53f4e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aa53f4e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ac392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ac392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0ac3921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0ac3921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0ac3921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0ac3921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0ac3921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0ac3921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ac3921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ac3921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58450" y="1744350"/>
            <a:ext cx="6827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Cyclistic: Maximizing the Number of Annual Memberships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for Google Data Analytics Certification by Michael Kinison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Comments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2232900"/>
            <a:ext cx="7505700" cy="22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You!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source: https://divvy-tripdata.s3.amazonaws.com/index.html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director of marketing concludes the company’s future success depends on maximizing the number of annual memberships as annual members are much more profitable than casual riders.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Therefore, I want to understand how casual riders and annual members use Cyclistic bikes differently.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these insights, I will design a new digital marketing strategy to convert casual riders into annual members.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Trip data was provided by Cyclistic for the past year as monthly reports(September 2020 - September 2021).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was combined into 1 dataset to make analyzing easier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 9.5% of data was missing for the “Starting Station” of the bicycle (543,198 missing of 5,669,219 total records)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vs Members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3360050"/>
            <a:ext cx="75057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Although riders who had a Membership took about 19% more total trips, Casual riders rode bikes about 3X longer.</a:t>
            </a:r>
            <a:endParaRPr sz="1800"/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15713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{7EA4A007-FFC2-466E-9319-9DABF43F5A99}</a:tableStyleId>
              </a:tblPr>
              <a:tblGrid>
                <a:gridCol w="1500325"/>
                <a:gridCol w="1500325"/>
                <a:gridCol w="1500325"/>
                <a:gridCol w="15003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Trip Time (HH:MM:SS)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Trip Time (HH:MM:SS)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Trips Taken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1399254:32:28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00:32:26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2,588,979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590643:49:28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00:11:30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3,080,240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to Casuals - When?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61950" y="2608575"/>
            <a:ext cx="26052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No Surprise! People ride bikes more in the warmer months.</a:t>
            </a:r>
            <a:endParaRPr sz="18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22" y="1603975"/>
            <a:ext cx="5054026" cy="3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to Casuals - When Exactly?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47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Again, not many surprises here. Casual riders have more trip counts on the weekend (Fri, Sat, and Sun)</a:t>
            </a:r>
            <a:endParaRPr sz="1800"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4572000" y="182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{7EA4A007-FFC2-466E-9319-9DABF43F5A99}</a:tableStyleId>
              </a:tblPr>
              <a:tblGrid>
                <a:gridCol w="1739750"/>
                <a:gridCol w="173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489,251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294,012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274,189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287,049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Thursday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298,605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Friday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372,386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573,487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to Casuals - Ok, Where?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2737425"/>
            <a:ext cx="261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Top 5 Stations for Casual riders.</a:t>
            </a:r>
            <a:endParaRPr sz="18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63" y="1633125"/>
            <a:ext cx="4962548" cy="31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average ride length for Casual riders is almost 3X longer than a Membership rider, they could potentially save money by converting to a Membership.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Casual riders can be reached if marketing is targeted toward them during the summer months, and especially on the weekends.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Geofencing can be used in digital marketing efforts to target Casual riders at specific stations.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If I had access to customer data, then I could tie personal </a:t>
            </a:r>
            <a:r>
              <a:rPr lang="en" sz="1800"/>
              <a:t>information</a:t>
            </a:r>
            <a:r>
              <a:rPr lang="en" sz="1800"/>
              <a:t> to trip data. This would allow for an email marketing campaign for conversion of users from Casual to a Membership. Would also allow me to find the users that it really would be beneficial to convert to a Membership.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