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5A4D99-D1A5-49F1-A66A-3C0A4AFBF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6A2D893-E971-4614-9E18-5571BCC8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E67861-9F47-4831-BCC0-8AA7FDAA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E99FFE-6A27-4FD1-A013-B4C1DC7F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6761C1-4C45-4CA6-BB34-5A311309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94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A9F040-F25D-4026-938C-F7CD243B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0CF0499-46DB-47D3-BB61-8F0BFCE9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87758A-07DB-4529-BC19-E1DF3F82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784B8F-45FB-45D1-B44B-748C460C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62A209-6985-4E4B-9270-690BADA6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7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4CD34FC-2AF6-4DE4-994D-8464FA3D7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481B06-8037-40C4-B657-C720B12AC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314E8C-4997-4567-B0AF-E32375B5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9F3002-DCD9-4790-B9B1-FCAF0B85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C998F8-3144-4D36-BB79-41FF395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9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7BA798-9E82-4018-A4F5-8B10F6B0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7B15A6-61AF-4B53-B1EC-1C05E91A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0BCF00-E39E-497C-85E2-29017450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A0BE52-8574-4FB9-91AE-A9420671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0C0A6A-AC65-4669-83F4-0341597D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673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235067-765B-40D5-AB1A-252C70CA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767DAB-62AC-4159-A2DA-BA0BAA34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81C1EA-419A-4757-BD0E-AFCC983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560F77-A434-4827-8389-A0D626AA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0F19CA-0768-4330-8F68-E7334ED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6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32CD1-3601-47F6-BE3D-079D4054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3A42DA-39A5-4E02-9504-FD34893DE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3392737-7522-48B8-9AFC-69D298BDC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64A3AD-A656-4FCF-8464-6175F86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4AF34B-BA15-416F-BE32-2E717D4F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D186DA-4524-4D7A-8458-0A81653D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EF958-5E04-432A-8FC3-087E5338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A129A7-DE02-4B31-A6D7-1D1D1ACA5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02D85A1-AAAA-4BEF-9B29-5D41DEA7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5B6D17B-05C8-459F-8495-CCAFC73DB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86848FC-18D4-466D-9E54-CFA6DC665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4154C63-261C-4129-8EFF-55C6B295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C0CD751-BC51-442B-B1DF-83762AC7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499EBC5-98C5-4648-8680-6F79BD1C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83AC5-010E-4205-A5D3-4B89CDF0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D74BB85-FFAF-4943-93C3-32415411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009F228-28E3-44BF-A81F-2DDA2762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EB8989-8238-4AE8-87F7-D14A555C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7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CBBD8A7-CB52-4AD7-A6F7-3E285C6F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CCA84A9-5B35-489A-A71A-C15F7714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0FB002-0E81-4C45-8345-CEAC3724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63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4EC44B-9505-42A0-A391-E7C2D46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9FB4C9-72E5-473F-8D0C-B74A3481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E0B7D0E-2ACA-4371-B37B-BCCD36AF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0B7899-6A2A-4239-AA11-F823BE19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2A70B3-E3E4-4136-A841-1951CE16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168C792-2DF5-42AF-8A0F-849D20BF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52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AB74CB-A251-45FC-B600-FAAE046B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2B08465-6BEF-4E1F-839A-252AF4F8B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5781D0-8678-42FA-804F-3B1B8D79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189DA1C-4967-4848-85FF-69C6123A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B921A6-4494-48AD-884D-7D20F336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BF115D-46F5-41A5-AA08-5FC3FCAF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E379D8A-6EF2-4A78-939D-A7EC78AC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44E0FD-98C5-4BC6-BF58-5CCD0FF68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2F02C-93A5-4DD8-9EB2-C40A07C19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D6AB-1B75-4747-B63E-0BC4A778D864}" type="datetimeFigureOut">
              <a:rPr lang="he-IL" smtClean="0"/>
              <a:t>כ"ה/תשרי/תשפ"ג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6D72D7-BBC5-47A7-9E2D-A5E30C072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79889D-721B-49E1-A94C-1AF5826FA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CB4D-6F83-4AD6-8843-078D6C3A9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10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A07F56-5407-431D-A636-84A3D21244DC}"/>
              </a:ext>
            </a:extLst>
          </p:cNvPr>
          <p:cNvSpPr/>
          <p:nvPr/>
        </p:nvSpPr>
        <p:spPr>
          <a:xfrm>
            <a:off x="3750365" y="0"/>
            <a:ext cx="516834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B85157DB-AEA4-42DE-B65B-71EEDF74DC4D}"/>
              </a:ext>
            </a:extLst>
          </p:cNvPr>
          <p:cNvSpPr/>
          <p:nvPr/>
        </p:nvSpPr>
        <p:spPr>
          <a:xfrm>
            <a:off x="4346713" y="649357"/>
            <a:ext cx="4041913" cy="8348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כותרת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9EDB744D-2BB9-470D-A4D7-6C632FA5FAB2}"/>
              </a:ext>
            </a:extLst>
          </p:cNvPr>
          <p:cNvSpPr/>
          <p:nvPr/>
        </p:nvSpPr>
        <p:spPr>
          <a:xfrm>
            <a:off x="7142922" y="1749287"/>
            <a:ext cx="1590261" cy="410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חפש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9795917-ED6F-485A-BC00-F62ABAD912A4}"/>
              </a:ext>
            </a:extLst>
          </p:cNvPr>
          <p:cNvSpPr/>
          <p:nvPr/>
        </p:nvSpPr>
        <p:spPr>
          <a:xfrm>
            <a:off x="3935896" y="1749287"/>
            <a:ext cx="3021496" cy="410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4374B7CD-22E1-46F4-8D61-52EB88A02D48}"/>
              </a:ext>
            </a:extLst>
          </p:cNvPr>
          <p:cNvSpPr/>
          <p:nvPr/>
        </p:nvSpPr>
        <p:spPr>
          <a:xfrm>
            <a:off x="3935896" y="2425147"/>
            <a:ext cx="4797287" cy="2637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תמונה בגוגל מפות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1BE2B26-A68F-49CA-B31B-B1441D4D7159}"/>
              </a:ext>
            </a:extLst>
          </p:cNvPr>
          <p:cNvSpPr/>
          <p:nvPr/>
        </p:nvSpPr>
        <p:spPr>
          <a:xfrm>
            <a:off x="5711687" y="5247862"/>
            <a:ext cx="3021496" cy="10071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שם המעיין: </a:t>
            </a:r>
          </a:p>
          <a:p>
            <a:pPr algn="ctr"/>
            <a:r>
              <a:rPr lang="he-IL" dirty="0"/>
              <a:t>מידת העומס: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74ECF9D-1992-4E73-8BD0-CE0F90700486}"/>
              </a:ext>
            </a:extLst>
          </p:cNvPr>
          <p:cNvSpPr/>
          <p:nvPr/>
        </p:nvSpPr>
        <p:spPr>
          <a:xfrm>
            <a:off x="3896139" y="5453268"/>
            <a:ext cx="1590261" cy="410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עדכן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C0E9E95-ABCF-4E5D-8031-835F842B5911}"/>
              </a:ext>
            </a:extLst>
          </p:cNvPr>
          <p:cNvSpPr/>
          <p:nvPr/>
        </p:nvSpPr>
        <p:spPr>
          <a:xfrm>
            <a:off x="3763617" y="6625"/>
            <a:ext cx="5155096" cy="3975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F36B2CF-E2A9-4573-9A67-15EF453F18BA}"/>
              </a:ext>
            </a:extLst>
          </p:cNvPr>
          <p:cNvSpPr/>
          <p:nvPr/>
        </p:nvSpPr>
        <p:spPr>
          <a:xfrm>
            <a:off x="3750365" y="6453809"/>
            <a:ext cx="5168348" cy="38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500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יסכה אינגרם</dc:creator>
  <cp:lastModifiedBy>יסכה אינגרם</cp:lastModifiedBy>
  <cp:revision>1</cp:revision>
  <dcterms:created xsi:type="dcterms:W3CDTF">2022-10-20T08:26:47Z</dcterms:created>
  <dcterms:modified xsi:type="dcterms:W3CDTF">2022-10-20T08:33:50Z</dcterms:modified>
</cp:coreProperties>
</file>