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1305-1CEF-D43A-4A05-6F829D63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2330B-6FAC-23FD-A647-EC0CEC9F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2CA1-724C-50B8-7D4A-23D90157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8C8B-F909-94F0-7ED7-0865D0FF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A676-4DDF-2B48-F801-CDF2A5A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08BE-8BB8-65B3-497F-6CC90B30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BA33E-0D46-B9F9-01C8-36035DEB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7A1-FD54-25AC-1D46-C25F699E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F736-5F8A-2133-F0E8-E19B5E5B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0BA0-E979-E827-0488-94DEADB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96972-9CA3-BEDB-D2FB-0301E1BC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C0C45-3EA3-FC77-45FD-A2373D15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1FF4-B62B-399E-107F-C2623CA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6B67-C10A-769A-6240-E6B69416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5341-9060-49E1-133A-0846234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920-EB72-D252-42A4-44506544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0778-B4F5-74F6-6C6D-BE99398B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67F8-32F7-CF88-D03D-843C2E19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19F2-7760-01EA-5ED9-3C7B9D88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A99E-D8D7-E6EE-4D34-6EFB6149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9BF-71AB-63C7-0958-1417C859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E5D6-CA00-B8CF-0FF5-C4596891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0716-06C6-77BB-EC8C-ED066D95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BDCD-E991-8F12-3CD5-759B2203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13AE-49DA-93B7-AE55-A4F9AB63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B080-CFF8-7E35-4477-A3FB550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17D-F3A1-2A4D-BAE9-7D1E8614E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5DF0-F87B-FA59-A444-6CC23E4D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7911-67F7-6EC3-8318-C1387E83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F4AD-445B-FA67-EE7F-89F7394E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1551-2550-B228-A5D9-FCFEC1D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3AF-3C24-B316-D854-15D7F49E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595B-BAFD-DFD1-F5B4-CF8EB0EB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3A59C-9B3D-93F1-01BA-A157A9EE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7F464-B9DB-04A7-78D1-39D21910D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AA660-E37C-8847-0F56-D42A29AB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CEFE-77A3-FE9B-B871-E2A2EEE3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2772C-2F32-5158-1891-95CD8DD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876CB-E4C7-90CF-27DB-D6DC7E6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40C1-9BAD-24DB-5DEE-0504431D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7BDEA-FBCB-C5DE-36F4-CA7463E6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EBF0A-D85D-52A6-9BDC-FB254D32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148A-A4B7-F8D2-3F0B-F67714D5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32EF4-5F10-6A1D-8DC4-A972CECA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05746-4A2E-4D13-E0F6-A567E986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4DF04-322F-97A7-9D0F-EDD75630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3001-B0F4-8118-7ECA-77FFE398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F6B2-72F4-949F-C123-6B055C1B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C7884-F132-C23C-55F0-0756FE15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4581-7CF5-E0D0-659F-D447548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D35E0-19FA-60B9-37C0-2F1EAF4B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C2B6-9F69-E7F7-0455-0AF4258A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8820-9177-D50D-AFD7-38CD094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E630D-2C71-4803-EE20-FAC71043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A1D5-AE03-A162-CF4C-440D0F70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62AF-6A39-0174-A902-2E28367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38A9-67A6-B758-F55E-40771726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BD44C-F9FB-97DC-79ED-A60E18D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DE941-C2D7-51FF-9634-CD2F8885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7800-6B4F-8D6D-3120-3F273B73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E93B-F46A-44BC-E407-CBF4AC63B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1AAFE-FE83-4FEF-9F5C-6493A6FACAC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A8FE-5A5A-0C19-5E02-E7358754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7B73-50DF-C65C-BD9F-DBC6E3A9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EB43D-5008-46F3-B060-C5CECF3E3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56A7-D35A-C5D2-048C-4344DC1E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3900"/>
              <a:t>Kafka Topics, Partitions, and Consumers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JohnnyVarghese/kafka-tutorial: Kafka tutorial">
            <a:extLst>
              <a:ext uri="{FF2B5EF4-FFF2-40B4-BE49-F238E27FC236}">
                <a16:creationId xmlns:a16="http://schemas.microsoft.com/office/drawing/2014/main" id="{AF7AE4CE-AF7C-A0B6-96CC-78F6EBF2E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r="27036" b="-1"/>
          <a:stretch/>
        </p:blipFill>
        <p:spPr bwMode="auto">
          <a:xfrm>
            <a:off x="279143" y="299509"/>
            <a:ext cx="5221625" cy="62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4D04-8DD2-02C6-4386-062994AC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consumer group can only scale to the number of partitions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Kafka Architecture: Consumers">
            <a:extLst>
              <a:ext uri="{FF2B5EF4-FFF2-40B4-BE49-F238E27FC236}">
                <a16:creationId xmlns:a16="http://schemas.microsoft.com/office/drawing/2014/main" id="{66FBC252-C063-A260-CD52-1C9A2165D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1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Kafka Topics, Partitions, and Consumers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Kreeger</dc:creator>
  <cp:lastModifiedBy>Michael Kreeger</cp:lastModifiedBy>
  <cp:revision>1</cp:revision>
  <dcterms:created xsi:type="dcterms:W3CDTF">2025-04-14T16:32:05Z</dcterms:created>
  <dcterms:modified xsi:type="dcterms:W3CDTF">2025-04-15T11:55:17Z</dcterms:modified>
</cp:coreProperties>
</file>