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28" r:id="rId2"/>
    <p:sldId id="429" r:id="rId3"/>
    <p:sldId id="430" r:id="rId4"/>
    <p:sldId id="431" r:id="rId5"/>
    <p:sldId id="432" r:id="rId6"/>
    <p:sldId id="433" r:id="rId7"/>
    <p:sldId id="434" r:id="rId8"/>
    <p:sldId id="435" r:id="rId9"/>
    <p:sldId id="436" r:id="rId10"/>
    <p:sldId id="437" r:id="rId11"/>
    <p:sldId id="442" r:id="rId12"/>
    <p:sldId id="438" r:id="rId13"/>
    <p:sldId id="439" r:id="rId14"/>
    <p:sldId id="440" r:id="rId15"/>
    <p:sldId id="441" r:id="rId16"/>
    <p:sldId id="443" r:id="rId17"/>
    <p:sldId id="451" r:id="rId18"/>
    <p:sldId id="444" r:id="rId19"/>
    <p:sldId id="445" r:id="rId20"/>
    <p:sldId id="446" r:id="rId21"/>
    <p:sldId id="447" r:id="rId22"/>
    <p:sldId id="450" r:id="rId23"/>
    <p:sldId id="44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99D77-6F5B-4E82-B892-6FFC36594A3A}" v="184" dt="2024-03-06T15:44:09.7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7" d="100"/>
          <a:sy n="67" d="100"/>
        </p:scale>
        <p:origin x="60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Kreeger" userId="d5f78b2e-6692-425f-83bb-df27f7187256" providerId="ADAL" clId="{B642E0B2-953F-482A-A800-0AB95CE5A611}"/>
    <pc:docChg chg="undo custSel addSld delSld modSld sldOrd">
      <pc:chgData name="Michael Kreeger" userId="d5f78b2e-6692-425f-83bb-df27f7187256" providerId="ADAL" clId="{B642E0B2-953F-482A-A800-0AB95CE5A611}" dt="2023-11-03T17:10:55.989" v="19956" actId="20578"/>
      <pc:docMkLst>
        <pc:docMk/>
      </pc:docMkLst>
      <pc:sldChg chg="modSp mod">
        <pc:chgData name="Michael Kreeger" userId="d5f78b2e-6692-425f-83bb-df27f7187256" providerId="ADAL" clId="{B642E0B2-953F-482A-A800-0AB95CE5A611}" dt="2023-11-01T02:51:40.848" v="0" actId="20577"/>
        <pc:sldMkLst>
          <pc:docMk/>
          <pc:sldMk cId="10594113" sldId="275"/>
        </pc:sldMkLst>
        <pc:spChg chg="mod">
          <ac:chgData name="Michael Kreeger" userId="d5f78b2e-6692-425f-83bb-df27f7187256" providerId="ADAL" clId="{B642E0B2-953F-482A-A800-0AB95CE5A611}" dt="2023-11-01T02:51:40.848" v="0" actId="20577"/>
          <ac:spMkLst>
            <pc:docMk/>
            <pc:sldMk cId="10594113" sldId="275"/>
            <ac:spMk id="9" creationId="{54318EFF-C48F-5D55-4E77-B106C19981A9}"/>
          </ac:spMkLst>
        </pc:spChg>
      </pc:sldChg>
      <pc:sldChg chg="del">
        <pc:chgData name="Michael Kreeger" userId="d5f78b2e-6692-425f-83bb-df27f7187256" providerId="ADAL" clId="{B642E0B2-953F-482A-A800-0AB95CE5A611}" dt="2023-11-03T05:44:15.779" v="15796" actId="47"/>
        <pc:sldMkLst>
          <pc:docMk/>
          <pc:sldMk cId="4004899787" sldId="362"/>
        </pc:sldMkLst>
      </pc:sldChg>
      <pc:sldChg chg="del">
        <pc:chgData name="Michael Kreeger" userId="d5f78b2e-6692-425f-83bb-df27f7187256" providerId="ADAL" clId="{B642E0B2-953F-482A-A800-0AB95CE5A611}" dt="2023-11-03T05:44:15.779" v="15796" actId="47"/>
        <pc:sldMkLst>
          <pc:docMk/>
          <pc:sldMk cId="2343773875" sldId="363"/>
        </pc:sldMkLst>
      </pc:sldChg>
      <pc:sldChg chg="del">
        <pc:chgData name="Michael Kreeger" userId="d5f78b2e-6692-425f-83bb-df27f7187256" providerId="ADAL" clId="{B642E0B2-953F-482A-A800-0AB95CE5A611}" dt="2023-11-03T05:44:15.779" v="15796" actId="47"/>
        <pc:sldMkLst>
          <pc:docMk/>
          <pc:sldMk cId="876553604" sldId="364"/>
        </pc:sldMkLst>
      </pc:sldChg>
      <pc:sldChg chg="del">
        <pc:chgData name="Michael Kreeger" userId="d5f78b2e-6692-425f-83bb-df27f7187256" providerId="ADAL" clId="{B642E0B2-953F-482A-A800-0AB95CE5A611}" dt="2023-11-03T05:44:15.779" v="15796" actId="47"/>
        <pc:sldMkLst>
          <pc:docMk/>
          <pc:sldMk cId="97636541" sldId="365"/>
        </pc:sldMkLst>
      </pc:sldChg>
      <pc:sldChg chg="del">
        <pc:chgData name="Michael Kreeger" userId="d5f78b2e-6692-425f-83bb-df27f7187256" providerId="ADAL" clId="{B642E0B2-953F-482A-A800-0AB95CE5A611}" dt="2023-11-03T05:44:15.779" v="15796" actId="47"/>
        <pc:sldMkLst>
          <pc:docMk/>
          <pc:sldMk cId="3613269432" sldId="366"/>
        </pc:sldMkLst>
      </pc:sldChg>
      <pc:sldChg chg="del">
        <pc:chgData name="Michael Kreeger" userId="d5f78b2e-6692-425f-83bb-df27f7187256" providerId="ADAL" clId="{B642E0B2-953F-482A-A800-0AB95CE5A611}" dt="2023-11-03T05:44:15.779" v="15796" actId="47"/>
        <pc:sldMkLst>
          <pc:docMk/>
          <pc:sldMk cId="356999618" sldId="367"/>
        </pc:sldMkLst>
      </pc:sldChg>
      <pc:sldChg chg="del">
        <pc:chgData name="Michael Kreeger" userId="d5f78b2e-6692-425f-83bb-df27f7187256" providerId="ADAL" clId="{B642E0B2-953F-482A-A800-0AB95CE5A611}" dt="2023-11-03T05:44:15.779" v="15796" actId="47"/>
        <pc:sldMkLst>
          <pc:docMk/>
          <pc:sldMk cId="1135203779" sldId="368"/>
        </pc:sldMkLst>
      </pc:sldChg>
      <pc:sldChg chg="del">
        <pc:chgData name="Michael Kreeger" userId="d5f78b2e-6692-425f-83bb-df27f7187256" providerId="ADAL" clId="{B642E0B2-953F-482A-A800-0AB95CE5A611}" dt="2023-11-03T05:44:15.779" v="15796" actId="47"/>
        <pc:sldMkLst>
          <pc:docMk/>
          <pc:sldMk cId="1697345606" sldId="369"/>
        </pc:sldMkLst>
      </pc:sldChg>
      <pc:sldChg chg="del">
        <pc:chgData name="Michael Kreeger" userId="d5f78b2e-6692-425f-83bb-df27f7187256" providerId="ADAL" clId="{B642E0B2-953F-482A-A800-0AB95CE5A611}" dt="2023-11-03T05:44:15.779" v="15796" actId="47"/>
        <pc:sldMkLst>
          <pc:docMk/>
          <pc:sldMk cId="1292244408" sldId="370"/>
        </pc:sldMkLst>
      </pc:sldChg>
      <pc:sldChg chg="del">
        <pc:chgData name="Michael Kreeger" userId="d5f78b2e-6692-425f-83bb-df27f7187256" providerId="ADAL" clId="{B642E0B2-953F-482A-A800-0AB95CE5A611}" dt="2023-11-03T05:44:15.779" v="15796" actId="47"/>
        <pc:sldMkLst>
          <pc:docMk/>
          <pc:sldMk cId="2254791935" sldId="371"/>
        </pc:sldMkLst>
      </pc:sldChg>
      <pc:sldChg chg="del">
        <pc:chgData name="Michael Kreeger" userId="d5f78b2e-6692-425f-83bb-df27f7187256" providerId="ADAL" clId="{B642E0B2-953F-482A-A800-0AB95CE5A611}" dt="2023-11-03T05:44:15.779" v="15796" actId="47"/>
        <pc:sldMkLst>
          <pc:docMk/>
          <pc:sldMk cId="3087372892" sldId="372"/>
        </pc:sldMkLst>
      </pc:sldChg>
      <pc:sldChg chg="del">
        <pc:chgData name="Michael Kreeger" userId="d5f78b2e-6692-425f-83bb-df27f7187256" providerId="ADAL" clId="{B642E0B2-953F-482A-A800-0AB95CE5A611}" dt="2023-11-03T05:44:15.779" v="15796" actId="47"/>
        <pc:sldMkLst>
          <pc:docMk/>
          <pc:sldMk cId="2169376283" sldId="373"/>
        </pc:sldMkLst>
      </pc:sldChg>
      <pc:sldChg chg="addSp delSp modSp mod">
        <pc:chgData name="Michael Kreeger" userId="d5f78b2e-6692-425f-83bb-df27f7187256" providerId="ADAL" clId="{B642E0B2-953F-482A-A800-0AB95CE5A611}" dt="2023-11-03T06:42:36.148" v="19945" actId="255"/>
        <pc:sldMkLst>
          <pc:docMk/>
          <pc:sldMk cId="3383449822" sldId="376"/>
        </pc:sldMkLst>
        <pc:spChg chg="mod">
          <ac:chgData name="Michael Kreeger" userId="d5f78b2e-6692-425f-83bb-df27f7187256" providerId="ADAL" clId="{B642E0B2-953F-482A-A800-0AB95CE5A611}" dt="2023-11-03T06:42:08.220" v="19930" actId="26606"/>
          <ac:spMkLst>
            <pc:docMk/>
            <pc:sldMk cId="3383449822" sldId="376"/>
            <ac:spMk id="2" creationId="{E67978AE-539B-6E79-4FC5-92564D97F30E}"/>
          </ac:spMkLst>
        </pc:spChg>
        <pc:spChg chg="mod">
          <ac:chgData name="Michael Kreeger" userId="d5f78b2e-6692-425f-83bb-df27f7187256" providerId="ADAL" clId="{B642E0B2-953F-482A-A800-0AB95CE5A611}" dt="2023-11-03T06:42:36.148" v="19945" actId="255"/>
          <ac:spMkLst>
            <pc:docMk/>
            <pc:sldMk cId="3383449822" sldId="376"/>
            <ac:spMk id="3" creationId="{EB573369-1DDB-719C-808B-B54C7C319DC4}"/>
          </ac:spMkLst>
        </pc:spChg>
        <pc:spChg chg="del">
          <ac:chgData name="Michael Kreeger" userId="d5f78b2e-6692-425f-83bb-df27f7187256" providerId="ADAL" clId="{B642E0B2-953F-482A-A800-0AB95CE5A611}" dt="2023-11-03T06:42:08.220" v="19930" actId="26606"/>
          <ac:spMkLst>
            <pc:docMk/>
            <pc:sldMk cId="3383449822" sldId="376"/>
            <ac:spMk id="13" creationId="{907EF6B7-1338-4443-8C46-6A318D952DFD}"/>
          </ac:spMkLst>
        </pc:spChg>
        <pc:spChg chg="del">
          <ac:chgData name="Michael Kreeger" userId="d5f78b2e-6692-425f-83bb-df27f7187256" providerId="ADAL" clId="{B642E0B2-953F-482A-A800-0AB95CE5A611}" dt="2023-11-03T06:42:08.220" v="19930" actId="26606"/>
          <ac:spMkLst>
            <pc:docMk/>
            <pc:sldMk cId="3383449822" sldId="376"/>
            <ac:spMk id="14" creationId="{DAAE4CDD-124C-4DCF-9584-B6033B545DD5}"/>
          </ac:spMkLst>
        </pc:spChg>
        <pc:spChg chg="del">
          <ac:chgData name="Michael Kreeger" userId="d5f78b2e-6692-425f-83bb-df27f7187256" providerId="ADAL" clId="{B642E0B2-953F-482A-A800-0AB95CE5A611}" dt="2023-11-03T06:42:08.220" v="19930" actId="26606"/>
          <ac:spMkLst>
            <pc:docMk/>
            <pc:sldMk cId="3383449822" sldId="376"/>
            <ac:spMk id="15" creationId="{081E4A58-353D-44AE-B2FC-2A74E2E400F7}"/>
          </ac:spMkLst>
        </pc:spChg>
        <pc:spChg chg="add">
          <ac:chgData name="Michael Kreeger" userId="d5f78b2e-6692-425f-83bb-df27f7187256" providerId="ADAL" clId="{B642E0B2-953F-482A-A800-0AB95CE5A611}" dt="2023-11-03T06:42:08.220" v="19930" actId="26606"/>
          <ac:spMkLst>
            <pc:docMk/>
            <pc:sldMk cId="3383449822" sldId="376"/>
            <ac:spMk id="20" creationId="{F837543A-6020-4505-A233-C9DB4BF74011}"/>
          </ac:spMkLst>
        </pc:spChg>
        <pc:spChg chg="add">
          <ac:chgData name="Michael Kreeger" userId="d5f78b2e-6692-425f-83bb-df27f7187256" providerId="ADAL" clId="{B642E0B2-953F-482A-A800-0AB95CE5A611}" dt="2023-11-03T06:42:08.220" v="19930" actId="26606"/>
          <ac:spMkLst>
            <pc:docMk/>
            <pc:sldMk cId="3383449822" sldId="376"/>
            <ac:spMk id="22" creationId="{35B16301-FB18-48BA-A6DD-C37CAF6F9A18}"/>
          </ac:spMkLst>
        </pc:spChg>
        <pc:spChg chg="add">
          <ac:chgData name="Michael Kreeger" userId="d5f78b2e-6692-425f-83bb-df27f7187256" providerId="ADAL" clId="{B642E0B2-953F-482A-A800-0AB95CE5A611}" dt="2023-11-03T06:42:08.220" v="19930" actId="26606"/>
          <ac:spMkLst>
            <pc:docMk/>
            <pc:sldMk cId="3383449822" sldId="376"/>
            <ac:spMk id="24" creationId="{C3C0D90E-074A-4F52-9B11-B52BEF4BCBE5}"/>
          </ac:spMkLst>
        </pc:spChg>
        <pc:spChg chg="add">
          <ac:chgData name="Michael Kreeger" userId="d5f78b2e-6692-425f-83bb-df27f7187256" providerId="ADAL" clId="{B642E0B2-953F-482A-A800-0AB95CE5A611}" dt="2023-11-03T06:42:08.220" v="19930" actId="26606"/>
          <ac:spMkLst>
            <pc:docMk/>
            <pc:sldMk cId="3383449822" sldId="376"/>
            <ac:spMk id="26" creationId="{CABBD4C1-E6F8-46F6-8152-A8A97490BF4D}"/>
          </ac:spMkLst>
        </pc:spChg>
        <pc:spChg chg="add">
          <ac:chgData name="Michael Kreeger" userId="d5f78b2e-6692-425f-83bb-df27f7187256" providerId="ADAL" clId="{B642E0B2-953F-482A-A800-0AB95CE5A611}" dt="2023-11-03T06:42:08.220" v="19930" actId="26606"/>
          <ac:spMkLst>
            <pc:docMk/>
            <pc:sldMk cId="3383449822" sldId="376"/>
            <ac:spMk id="28" creationId="{83BA5EF5-1FE9-4BF9-83BB-269BCDDF6156}"/>
          </ac:spMkLst>
        </pc:spChg>
        <pc:spChg chg="add">
          <ac:chgData name="Michael Kreeger" userId="d5f78b2e-6692-425f-83bb-df27f7187256" providerId="ADAL" clId="{B642E0B2-953F-482A-A800-0AB95CE5A611}" dt="2023-11-03T06:42:08.220" v="19930" actId="26606"/>
          <ac:spMkLst>
            <pc:docMk/>
            <pc:sldMk cId="3383449822" sldId="376"/>
            <ac:spMk id="32" creationId="{88853921-7BC9-4BDE-ACAB-133C683C82D6}"/>
          </ac:spMkLst>
        </pc:spChg>
        <pc:spChg chg="add">
          <ac:chgData name="Michael Kreeger" userId="d5f78b2e-6692-425f-83bb-df27f7187256" providerId="ADAL" clId="{B642E0B2-953F-482A-A800-0AB95CE5A611}" dt="2023-11-03T06:42:08.220" v="19930" actId="26606"/>
          <ac:spMkLst>
            <pc:docMk/>
            <pc:sldMk cId="3383449822" sldId="376"/>
            <ac:spMk id="34" creationId="{09192968-3AE7-4470-A61C-97294BB92731}"/>
          </ac:spMkLst>
        </pc:spChg>
        <pc:spChg chg="add">
          <ac:chgData name="Michael Kreeger" userId="d5f78b2e-6692-425f-83bb-df27f7187256" providerId="ADAL" clId="{B642E0B2-953F-482A-A800-0AB95CE5A611}" dt="2023-11-03T06:42:08.220" v="19930" actId="26606"/>
          <ac:spMkLst>
            <pc:docMk/>
            <pc:sldMk cId="3383449822" sldId="376"/>
            <ac:spMk id="36" creationId="{3AB72E55-43E4-4356-BFE8-E2102CB0B505}"/>
          </ac:spMkLst>
        </pc:spChg>
        <pc:cxnChg chg="add">
          <ac:chgData name="Michael Kreeger" userId="d5f78b2e-6692-425f-83bb-df27f7187256" providerId="ADAL" clId="{B642E0B2-953F-482A-A800-0AB95CE5A611}" dt="2023-11-03T06:42:08.220" v="19930" actId="26606"/>
          <ac:cxnSpMkLst>
            <pc:docMk/>
            <pc:sldMk cId="3383449822" sldId="376"/>
            <ac:cxnSpMk id="30" creationId="{4B3BCACB-5880-460B-9606-8C433A9AF99D}"/>
          </ac:cxnSpMkLst>
        </pc:cxnChg>
      </pc:sldChg>
      <pc:sldChg chg="del">
        <pc:chgData name="Michael Kreeger" userId="d5f78b2e-6692-425f-83bb-df27f7187256" providerId="ADAL" clId="{B642E0B2-953F-482A-A800-0AB95CE5A611}" dt="2023-11-03T06:18:53.873" v="19072" actId="47"/>
        <pc:sldMkLst>
          <pc:docMk/>
          <pc:sldMk cId="1149573824" sldId="377"/>
        </pc:sldMkLst>
      </pc:sldChg>
      <pc:sldChg chg="del">
        <pc:chgData name="Michael Kreeger" userId="d5f78b2e-6692-425f-83bb-df27f7187256" providerId="ADAL" clId="{B642E0B2-953F-482A-A800-0AB95CE5A611}" dt="2023-11-03T06:18:53.873" v="19072" actId="47"/>
        <pc:sldMkLst>
          <pc:docMk/>
          <pc:sldMk cId="3878085711" sldId="378"/>
        </pc:sldMkLst>
      </pc:sldChg>
      <pc:sldChg chg="del">
        <pc:chgData name="Michael Kreeger" userId="d5f78b2e-6692-425f-83bb-df27f7187256" providerId="ADAL" clId="{B642E0B2-953F-482A-A800-0AB95CE5A611}" dt="2023-11-03T06:18:53.873" v="19072" actId="47"/>
        <pc:sldMkLst>
          <pc:docMk/>
          <pc:sldMk cId="2657993311" sldId="379"/>
        </pc:sldMkLst>
      </pc:sldChg>
      <pc:sldChg chg="addSp delSp modSp new mod setBg modClrScheme chgLayout">
        <pc:chgData name="Michael Kreeger" userId="d5f78b2e-6692-425f-83bb-df27f7187256" providerId="ADAL" clId="{B642E0B2-953F-482A-A800-0AB95CE5A611}" dt="2023-11-03T06:43:28.808" v="19955" actId="26606"/>
        <pc:sldMkLst>
          <pc:docMk/>
          <pc:sldMk cId="2368322050" sldId="380"/>
        </pc:sldMkLst>
        <pc:spChg chg="del mod ord">
          <ac:chgData name="Michael Kreeger" userId="d5f78b2e-6692-425f-83bb-df27f7187256" providerId="ADAL" clId="{B642E0B2-953F-482A-A800-0AB95CE5A611}" dt="2023-11-01T02:52:34.651" v="2" actId="700"/>
          <ac:spMkLst>
            <pc:docMk/>
            <pc:sldMk cId="2368322050" sldId="380"/>
            <ac:spMk id="2" creationId="{B19C3BF4-3C2E-1553-8E52-AD57A5DD137C}"/>
          </ac:spMkLst>
        </pc:spChg>
        <pc:spChg chg="del mod ord">
          <ac:chgData name="Michael Kreeger" userId="d5f78b2e-6692-425f-83bb-df27f7187256" providerId="ADAL" clId="{B642E0B2-953F-482A-A800-0AB95CE5A611}" dt="2023-11-01T02:52:34.651" v="2" actId="700"/>
          <ac:spMkLst>
            <pc:docMk/>
            <pc:sldMk cId="2368322050" sldId="380"/>
            <ac:spMk id="3" creationId="{DC64F52D-C75B-3FBE-25A8-69138E512A5A}"/>
          </ac:spMkLst>
        </pc:spChg>
        <pc:spChg chg="del">
          <ac:chgData name="Michael Kreeger" userId="d5f78b2e-6692-425f-83bb-df27f7187256" providerId="ADAL" clId="{B642E0B2-953F-482A-A800-0AB95CE5A611}" dt="2023-11-01T02:52:34.651" v="2" actId="700"/>
          <ac:spMkLst>
            <pc:docMk/>
            <pc:sldMk cId="2368322050" sldId="380"/>
            <ac:spMk id="4" creationId="{0457E7CB-7671-F3DF-C0CF-170C659FEC33}"/>
          </ac:spMkLst>
        </pc:spChg>
        <pc:spChg chg="add mod ord">
          <ac:chgData name="Michael Kreeger" userId="d5f78b2e-6692-425f-83bb-df27f7187256" providerId="ADAL" clId="{B642E0B2-953F-482A-A800-0AB95CE5A611}" dt="2023-11-03T06:43:28.808" v="19955" actId="26606"/>
          <ac:spMkLst>
            <pc:docMk/>
            <pc:sldMk cId="2368322050" sldId="380"/>
            <ac:spMk id="5" creationId="{D47A7A7B-42ED-B564-3B11-81DD8E09356B}"/>
          </ac:spMkLst>
        </pc:spChg>
        <pc:spChg chg="add mod ord">
          <ac:chgData name="Michael Kreeger" userId="d5f78b2e-6692-425f-83bb-df27f7187256" providerId="ADAL" clId="{B642E0B2-953F-482A-A800-0AB95CE5A611}" dt="2023-11-03T06:43:28.808" v="19955" actId="26606"/>
          <ac:spMkLst>
            <pc:docMk/>
            <pc:sldMk cId="2368322050" sldId="380"/>
            <ac:spMk id="6" creationId="{DAB7BA5C-B068-D0B7-C2E1-63D5F0495EF5}"/>
          </ac:spMkLst>
        </pc:spChg>
        <pc:spChg chg="add del">
          <ac:chgData name="Michael Kreeger" userId="d5f78b2e-6692-425f-83bb-df27f7187256" providerId="ADAL" clId="{B642E0B2-953F-482A-A800-0AB95CE5A611}" dt="2023-11-03T06:43:28.808" v="19955" actId="26606"/>
          <ac:spMkLst>
            <pc:docMk/>
            <pc:sldMk cId="2368322050" sldId="380"/>
            <ac:spMk id="12" creationId="{C0763A76-9F1C-4FC5-82B7-DD475DA461B2}"/>
          </ac:spMkLst>
        </pc:spChg>
        <pc:spChg chg="add del">
          <ac:chgData name="Michael Kreeger" userId="d5f78b2e-6692-425f-83bb-df27f7187256" providerId="ADAL" clId="{B642E0B2-953F-482A-A800-0AB95CE5A611}" dt="2023-11-03T06:43:28.808" v="19955" actId="26606"/>
          <ac:spMkLst>
            <pc:docMk/>
            <pc:sldMk cId="2368322050" sldId="380"/>
            <ac:spMk id="14" creationId="{E81BF4F6-F2CF-4984-9D14-D6966D92F99F}"/>
          </ac:spMkLst>
        </pc:spChg>
        <pc:spChg chg="add del">
          <ac:chgData name="Michael Kreeger" userId="d5f78b2e-6692-425f-83bb-df27f7187256" providerId="ADAL" clId="{B642E0B2-953F-482A-A800-0AB95CE5A611}" dt="2023-11-03T06:43:22.137" v="19948" actId="26606"/>
          <ac:spMkLst>
            <pc:docMk/>
            <pc:sldMk cId="2368322050" sldId="380"/>
            <ac:spMk id="19" creationId="{907EF6B7-1338-4443-8C46-6A318D952DFD}"/>
          </ac:spMkLst>
        </pc:spChg>
        <pc:spChg chg="add">
          <ac:chgData name="Michael Kreeger" userId="d5f78b2e-6692-425f-83bb-df27f7187256" providerId="ADAL" clId="{B642E0B2-953F-482A-A800-0AB95CE5A611}" dt="2023-11-03T06:43:28.808" v="19955" actId="26606"/>
          <ac:spMkLst>
            <pc:docMk/>
            <pc:sldMk cId="2368322050" sldId="380"/>
            <ac:spMk id="20" creationId="{2C61293E-6EBE-43EF-A52C-9BEBFD7679D4}"/>
          </ac:spMkLst>
        </pc:spChg>
        <pc:spChg chg="add del">
          <ac:chgData name="Michael Kreeger" userId="d5f78b2e-6692-425f-83bb-df27f7187256" providerId="ADAL" clId="{B642E0B2-953F-482A-A800-0AB95CE5A611}" dt="2023-11-03T06:43:22.137" v="19948" actId="26606"/>
          <ac:spMkLst>
            <pc:docMk/>
            <pc:sldMk cId="2368322050" sldId="380"/>
            <ac:spMk id="21" creationId="{DAAE4CDD-124C-4DCF-9584-B6033B545DD5}"/>
          </ac:spMkLst>
        </pc:spChg>
        <pc:spChg chg="add">
          <ac:chgData name="Michael Kreeger" userId="d5f78b2e-6692-425f-83bb-df27f7187256" providerId="ADAL" clId="{B642E0B2-953F-482A-A800-0AB95CE5A611}" dt="2023-11-03T06:43:28.808" v="19955" actId="26606"/>
          <ac:spMkLst>
            <pc:docMk/>
            <pc:sldMk cId="2368322050" sldId="380"/>
            <ac:spMk id="22" creationId="{21540236-BFD5-4A9D-8840-4703E7F76825}"/>
          </ac:spMkLst>
        </pc:spChg>
        <pc:spChg chg="add del">
          <ac:chgData name="Michael Kreeger" userId="d5f78b2e-6692-425f-83bb-df27f7187256" providerId="ADAL" clId="{B642E0B2-953F-482A-A800-0AB95CE5A611}" dt="2023-11-03T06:43:22.137" v="19948" actId="26606"/>
          <ac:spMkLst>
            <pc:docMk/>
            <pc:sldMk cId="2368322050" sldId="380"/>
            <ac:spMk id="23" creationId="{081E4A58-353D-44AE-B2FC-2A74E2E400F7}"/>
          </ac:spMkLst>
        </pc:spChg>
        <pc:spChg chg="add del">
          <ac:chgData name="Michael Kreeger" userId="d5f78b2e-6692-425f-83bb-df27f7187256" providerId="ADAL" clId="{B642E0B2-953F-482A-A800-0AB95CE5A611}" dt="2023-11-03T06:43:24.026" v="19950" actId="26606"/>
          <ac:spMkLst>
            <pc:docMk/>
            <pc:sldMk cId="2368322050" sldId="380"/>
            <ac:spMk id="25" creationId="{FA23A907-97FB-4A8F-880A-DD77401C4296}"/>
          </ac:spMkLst>
        </pc:spChg>
        <pc:spChg chg="add del">
          <ac:chgData name="Michael Kreeger" userId="d5f78b2e-6692-425f-83bb-df27f7187256" providerId="ADAL" clId="{B642E0B2-953F-482A-A800-0AB95CE5A611}" dt="2023-11-03T06:43:24.026" v="19950" actId="26606"/>
          <ac:spMkLst>
            <pc:docMk/>
            <pc:sldMk cId="2368322050" sldId="380"/>
            <ac:spMk id="26" creationId="{004A8AE1-9605-41DC-920F-A4B8E8F2391D}"/>
          </ac:spMkLst>
        </pc:spChg>
        <pc:spChg chg="add del">
          <ac:chgData name="Michael Kreeger" userId="d5f78b2e-6692-425f-83bb-df27f7187256" providerId="ADAL" clId="{B642E0B2-953F-482A-A800-0AB95CE5A611}" dt="2023-11-03T06:43:24.026" v="19950" actId="26606"/>
          <ac:spMkLst>
            <pc:docMk/>
            <pc:sldMk cId="2368322050" sldId="380"/>
            <ac:spMk id="27" creationId="{5B7778FC-632E-4DCA-A7CB-0D7731CCF970}"/>
          </ac:spMkLst>
        </pc:spChg>
        <pc:spChg chg="add del">
          <ac:chgData name="Michael Kreeger" userId="d5f78b2e-6692-425f-83bb-df27f7187256" providerId="ADAL" clId="{B642E0B2-953F-482A-A800-0AB95CE5A611}" dt="2023-11-03T06:43:24.026" v="19950" actId="26606"/>
          <ac:spMkLst>
            <pc:docMk/>
            <pc:sldMk cId="2368322050" sldId="380"/>
            <ac:spMk id="28" creationId="{B10BB131-AC8E-4A8E-A5D1-36260F720C3B}"/>
          </ac:spMkLst>
        </pc:spChg>
        <pc:spChg chg="add del">
          <ac:chgData name="Michael Kreeger" userId="d5f78b2e-6692-425f-83bb-df27f7187256" providerId="ADAL" clId="{B642E0B2-953F-482A-A800-0AB95CE5A611}" dt="2023-11-03T06:43:26.801" v="19952" actId="26606"/>
          <ac:spMkLst>
            <pc:docMk/>
            <pc:sldMk cId="2368322050" sldId="380"/>
            <ac:spMk id="29" creationId="{7B786209-1B0B-4CA9-9BDD-F7327066A84D}"/>
          </ac:spMkLst>
        </pc:spChg>
        <pc:spChg chg="add del">
          <ac:chgData name="Michael Kreeger" userId="d5f78b2e-6692-425f-83bb-df27f7187256" providerId="ADAL" clId="{B642E0B2-953F-482A-A800-0AB95CE5A611}" dt="2023-11-03T06:43:26.801" v="19952" actId="26606"/>
          <ac:spMkLst>
            <pc:docMk/>
            <pc:sldMk cId="2368322050" sldId="380"/>
            <ac:spMk id="30" creationId="{E92FEB64-6EEA-4759-B4A4-BD2C1E660BA8}"/>
          </ac:spMkLst>
        </pc:spChg>
        <pc:spChg chg="add del">
          <ac:chgData name="Michael Kreeger" userId="d5f78b2e-6692-425f-83bb-df27f7187256" providerId="ADAL" clId="{B642E0B2-953F-482A-A800-0AB95CE5A611}" dt="2023-11-03T06:43:26.801" v="19952" actId="26606"/>
          <ac:spMkLst>
            <pc:docMk/>
            <pc:sldMk cId="2368322050" sldId="380"/>
            <ac:spMk id="31" creationId="{2D2964BB-484D-45AE-AD66-D407D0629652}"/>
          </ac:spMkLst>
        </pc:spChg>
        <pc:spChg chg="add del">
          <ac:chgData name="Michael Kreeger" userId="d5f78b2e-6692-425f-83bb-df27f7187256" providerId="ADAL" clId="{B642E0B2-953F-482A-A800-0AB95CE5A611}" dt="2023-11-03T06:43:26.801" v="19952" actId="26606"/>
          <ac:spMkLst>
            <pc:docMk/>
            <pc:sldMk cId="2368322050" sldId="380"/>
            <ac:spMk id="32" creationId="{B10BB131-AC8E-4A8E-A5D1-36260F720C3B}"/>
          </ac:spMkLst>
        </pc:spChg>
        <pc:spChg chg="add del">
          <ac:chgData name="Michael Kreeger" userId="d5f78b2e-6692-425f-83bb-df27f7187256" providerId="ADAL" clId="{B642E0B2-953F-482A-A800-0AB95CE5A611}" dt="2023-11-03T06:43:26.801" v="19952" actId="26606"/>
          <ac:spMkLst>
            <pc:docMk/>
            <pc:sldMk cId="2368322050" sldId="380"/>
            <ac:spMk id="33" creationId="{6691AC69-A76E-4DAB-B565-468B6B87ACF3}"/>
          </ac:spMkLst>
        </pc:spChg>
        <pc:spChg chg="add del">
          <ac:chgData name="Michael Kreeger" userId="d5f78b2e-6692-425f-83bb-df27f7187256" providerId="ADAL" clId="{B642E0B2-953F-482A-A800-0AB95CE5A611}" dt="2023-11-03T06:43:26.801" v="19952" actId="26606"/>
          <ac:spMkLst>
            <pc:docMk/>
            <pc:sldMk cId="2368322050" sldId="380"/>
            <ac:spMk id="34" creationId="{14847E93-7DC1-4D4B-8829-B19AA7137C50}"/>
          </ac:spMkLst>
        </pc:spChg>
        <pc:spChg chg="add del">
          <ac:chgData name="Michael Kreeger" userId="d5f78b2e-6692-425f-83bb-df27f7187256" providerId="ADAL" clId="{B642E0B2-953F-482A-A800-0AB95CE5A611}" dt="2023-11-03T06:43:26.801" v="19952" actId="26606"/>
          <ac:spMkLst>
            <pc:docMk/>
            <pc:sldMk cId="2368322050" sldId="380"/>
            <ac:spMk id="35" creationId="{5566D6E1-03A1-4D73-A4E0-35D74D568A04}"/>
          </ac:spMkLst>
        </pc:spChg>
        <pc:spChg chg="add del">
          <ac:chgData name="Michael Kreeger" userId="d5f78b2e-6692-425f-83bb-df27f7187256" providerId="ADAL" clId="{B642E0B2-953F-482A-A800-0AB95CE5A611}" dt="2023-11-03T06:43:26.801" v="19952" actId="26606"/>
          <ac:spMkLst>
            <pc:docMk/>
            <pc:sldMk cId="2368322050" sldId="380"/>
            <ac:spMk id="36" creationId="{9F835A99-04AC-494A-A572-AFE8413CC938}"/>
          </ac:spMkLst>
        </pc:spChg>
        <pc:spChg chg="add del">
          <ac:chgData name="Michael Kreeger" userId="d5f78b2e-6692-425f-83bb-df27f7187256" providerId="ADAL" clId="{B642E0B2-953F-482A-A800-0AB95CE5A611}" dt="2023-11-03T06:43:28.801" v="19954" actId="26606"/>
          <ac:spMkLst>
            <pc:docMk/>
            <pc:sldMk cId="2368322050" sldId="380"/>
            <ac:spMk id="38" creationId="{1709F1D5-B0F1-4714-A239-E5B61C161915}"/>
          </ac:spMkLst>
        </pc:spChg>
        <pc:spChg chg="add del">
          <ac:chgData name="Michael Kreeger" userId="d5f78b2e-6692-425f-83bb-df27f7187256" providerId="ADAL" clId="{B642E0B2-953F-482A-A800-0AB95CE5A611}" dt="2023-11-03T06:43:28.801" v="19954" actId="26606"/>
          <ac:spMkLst>
            <pc:docMk/>
            <pc:sldMk cId="2368322050" sldId="380"/>
            <ac:spMk id="39" creationId="{228FB460-D3FF-4440-A020-05982A09E517}"/>
          </ac:spMkLst>
        </pc:spChg>
        <pc:spChg chg="add del">
          <ac:chgData name="Michael Kreeger" userId="d5f78b2e-6692-425f-83bb-df27f7187256" providerId="ADAL" clId="{B642E0B2-953F-482A-A800-0AB95CE5A611}" dt="2023-11-03T06:43:28.801" v="19954" actId="26606"/>
          <ac:spMkLst>
            <pc:docMk/>
            <pc:sldMk cId="2368322050" sldId="380"/>
            <ac:spMk id="40" creationId="{14847E93-7DC1-4D4B-8829-B19AA7137C50}"/>
          </ac:spMkLst>
        </pc:spChg>
        <pc:spChg chg="add del">
          <ac:chgData name="Michael Kreeger" userId="d5f78b2e-6692-425f-83bb-df27f7187256" providerId="ADAL" clId="{B642E0B2-953F-482A-A800-0AB95CE5A611}" dt="2023-11-03T06:43:28.801" v="19954" actId="26606"/>
          <ac:spMkLst>
            <pc:docMk/>
            <pc:sldMk cId="2368322050" sldId="380"/>
            <ac:spMk id="41" creationId="{5566D6E1-03A1-4D73-A4E0-35D74D568A04}"/>
          </ac:spMkLst>
        </pc:spChg>
        <pc:spChg chg="add del">
          <ac:chgData name="Michael Kreeger" userId="d5f78b2e-6692-425f-83bb-df27f7187256" providerId="ADAL" clId="{B642E0B2-953F-482A-A800-0AB95CE5A611}" dt="2023-11-03T06:43:28.801" v="19954" actId="26606"/>
          <ac:spMkLst>
            <pc:docMk/>
            <pc:sldMk cId="2368322050" sldId="380"/>
            <ac:spMk id="42" creationId="{9F835A99-04AC-494A-A572-AFE8413CC938}"/>
          </ac:spMkLst>
        </pc:spChg>
        <pc:spChg chg="add del">
          <ac:chgData name="Michael Kreeger" userId="d5f78b2e-6692-425f-83bb-df27f7187256" providerId="ADAL" clId="{B642E0B2-953F-482A-A800-0AB95CE5A611}" dt="2023-11-03T06:43:28.801" v="19954" actId="26606"/>
          <ac:spMkLst>
            <pc:docMk/>
            <pc:sldMk cId="2368322050" sldId="380"/>
            <ac:spMk id="43" creationId="{7B786209-1B0B-4CA9-9BDD-F7327066A84D}"/>
          </ac:spMkLst>
        </pc:spChg>
        <pc:spChg chg="add del">
          <ac:chgData name="Michael Kreeger" userId="d5f78b2e-6692-425f-83bb-df27f7187256" providerId="ADAL" clId="{B642E0B2-953F-482A-A800-0AB95CE5A611}" dt="2023-11-03T06:43:28.801" v="19954" actId="26606"/>
          <ac:spMkLst>
            <pc:docMk/>
            <pc:sldMk cId="2368322050" sldId="380"/>
            <ac:spMk id="44" creationId="{2D2964BB-484D-45AE-AD66-D407D0629652}"/>
          </ac:spMkLst>
        </pc:spChg>
        <pc:spChg chg="add del">
          <ac:chgData name="Michael Kreeger" userId="d5f78b2e-6692-425f-83bb-df27f7187256" providerId="ADAL" clId="{B642E0B2-953F-482A-A800-0AB95CE5A611}" dt="2023-11-03T06:43:28.801" v="19954" actId="26606"/>
          <ac:spMkLst>
            <pc:docMk/>
            <pc:sldMk cId="2368322050" sldId="380"/>
            <ac:spMk id="45" creationId="{6691AC69-A76E-4DAB-B565-468B6B87ACF3}"/>
          </ac:spMkLst>
        </pc:spChg>
        <pc:picChg chg="add del">
          <ac:chgData name="Michael Kreeger" userId="d5f78b2e-6692-425f-83bb-df27f7187256" providerId="ADAL" clId="{B642E0B2-953F-482A-A800-0AB95CE5A611}" dt="2023-11-03T06:42:56.440" v="19946" actId="478"/>
          <ac:picMkLst>
            <pc:docMk/>
            <pc:sldMk cId="2368322050" sldId="380"/>
            <ac:picMk id="8" creationId="{046C9323-016F-65B4-14D4-C4F57F9319FF}"/>
          </ac:picMkLst>
        </pc:picChg>
        <pc:picChg chg="add">
          <ac:chgData name="Michael Kreeger" userId="d5f78b2e-6692-425f-83bb-df27f7187256" providerId="ADAL" clId="{B642E0B2-953F-482A-A800-0AB95CE5A611}" dt="2023-11-03T06:43:28.808" v="19955" actId="26606"/>
          <ac:picMkLst>
            <pc:docMk/>
            <pc:sldMk cId="2368322050" sldId="380"/>
            <ac:picMk id="16" creationId="{12B29082-FF25-1700-EE27-40D332849D43}"/>
          </ac:picMkLst>
        </pc:picChg>
      </pc:sldChg>
      <pc:sldChg chg="addSp modSp new mod setBg">
        <pc:chgData name="Michael Kreeger" userId="d5f78b2e-6692-425f-83bb-df27f7187256" providerId="ADAL" clId="{B642E0B2-953F-482A-A800-0AB95CE5A611}" dt="2023-11-03T06:32:47.990" v="19829" actId="26606"/>
        <pc:sldMkLst>
          <pc:docMk/>
          <pc:sldMk cId="689262999" sldId="381"/>
        </pc:sldMkLst>
        <pc:spChg chg="mod">
          <ac:chgData name="Michael Kreeger" userId="d5f78b2e-6692-425f-83bb-df27f7187256" providerId="ADAL" clId="{B642E0B2-953F-482A-A800-0AB95CE5A611}" dt="2023-11-03T06:32:47.990" v="19829" actId="26606"/>
          <ac:spMkLst>
            <pc:docMk/>
            <pc:sldMk cId="689262999" sldId="381"/>
            <ac:spMk id="2" creationId="{1BF77233-E383-2273-2799-9A80C5415F67}"/>
          </ac:spMkLst>
        </pc:spChg>
        <pc:spChg chg="mod">
          <ac:chgData name="Michael Kreeger" userId="d5f78b2e-6692-425f-83bb-df27f7187256" providerId="ADAL" clId="{B642E0B2-953F-482A-A800-0AB95CE5A611}" dt="2023-11-03T06:32:47.990" v="19829" actId="26606"/>
          <ac:spMkLst>
            <pc:docMk/>
            <pc:sldMk cId="689262999" sldId="381"/>
            <ac:spMk id="3" creationId="{D546E4D7-23EC-BE58-6888-88E8AD1B7CC9}"/>
          </ac:spMkLst>
        </pc:spChg>
        <pc:picChg chg="add">
          <ac:chgData name="Michael Kreeger" userId="d5f78b2e-6692-425f-83bb-df27f7187256" providerId="ADAL" clId="{B642E0B2-953F-482A-A800-0AB95CE5A611}" dt="2023-11-03T06:32:47.990" v="19829" actId="26606"/>
          <ac:picMkLst>
            <pc:docMk/>
            <pc:sldMk cId="689262999" sldId="381"/>
            <ac:picMk id="5" creationId="{F29260B4-2C3D-2498-1D03-69F7803C4501}"/>
          </ac:picMkLst>
        </pc:picChg>
        <pc:cxnChg chg="add">
          <ac:chgData name="Michael Kreeger" userId="d5f78b2e-6692-425f-83bb-df27f7187256" providerId="ADAL" clId="{B642E0B2-953F-482A-A800-0AB95CE5A611}" dt="2023-11-03T06:32:47.990" v="19829" actId="26606"/>
          <ac:cxnSpMkLst>
            <pc:docMk/>
            <pc:sldMk cId="689262999" sldId="381"/>
            <ac:cxnSpMk id="9" creationId="{1503BFE4-729B-D9D0-C17B-501E6AF1127A}"/>
          </ac:cxnSpMkLst>
        </pc:cxnChg>
      </pc:sldChg>
      <pc:sldChg chg="addSp modSp new mod setBg">
        <pc:chgData name="Michael Kreeger" userId="d5f78b2e-6692-425f-83bb-df27f7187256" providerId="ADAL" clId="{B642E0B2-953F-482A-A800-0AB95CE5A611}" dt="2023-11-03T06:35:28.465" v="19870" actId="26606"/>
        <pc:sldMkLst>
          <pc:docMk/>
          <pc:sldMk cId="3430313781" sldId="382"/>
        </pc:sldMkLst>
        <pc:spChg chg="mod">
          <ac:chgData name="Michael Kreeger" userId="d5f78b2e-6692-425f-83bb-df27f7187256" providerId="ADAL" clId="{B642E0B2-953F-482A-A800-0AB95CE5A611}" dt="2023-11-03T06:35:28.465" v="19870" actId="26606"/>
          <ac:spMkLst>
            <pc:docMk/>
            <pc:sldMk cId="3430313781" sldId="382"/>
            <ac:spMk id="2" creationId="{BC06E547-1AE1-7B40-C268-645D3960CBC0}"/>
          </ac:spMkLst>
        </pc:spChg>
        <pc:spChg chg="mod">
          <ac:chgData name="Michael Kreeger" userId="d5f78b2e-6692-425f-83bb-df27f7187256" providerId="ADAL" clId="{B642E0B2-953F-482A-A800-0AB95CE5A611}" dt="2023-11-03T06:35:28.465" v="19870" actId="26606"/>
          <ac:spMkLst>
            <pc:docMk/>
            <pc:sldMk cId="3430313781" sldId="382"/>
            <ac:spMk id="3" creationId="{488D2748-83D7-5A6B-83C2-4D0343C17B24}"/>
          </ac:spMkLst>
        </pc:spChg>
        <pc:spChg chg="add">
          <ac:chgData name="Michael Kreeger" userId="d5f78b2e-6692-425f-83bb-df27f7187256" providerId="ADAL" clId="{B642E0B2-953F-482A-A800-0AB95CE5A611}" dt="2023-11-03T06:35:28.465" v="19870" actId="26606"/>
          <ac:spMkLst>
            <pc:docMk/>
            <pc:sldMk cId="3430313781" sldId="382"/>
            <ac:spMk id="8" creationId="{907EF6B7-1338-4443-8C46-6A318D952DFD}"/>
          </ac:spMkLst>
        </pc:spChg>
        <pc:spChg chg="add">
          <ac:chgData name="Michael Kreeger" userId="d5f78b2e-6692-425f-83bb-df27f7187256" providerId="ADAL" clId="{B642E0B2-953F-482A-A800-0AB95CE5A611}" dt="2023-11-03T06:35:28.465" v="19870" actId="26606"/>
          <ac:spMkLst>
            <pc:docMk/>
            <pc:sldMk cId="3430313781" sldId="382"/>
            <ac:spMk id="10" creationId="{DAAE4CDD-124C-4DCF-9584-B6033B545DD5}"/>
          </ac:spMkLst>
        </pc:spChg>
        <pc:spChg chg="add">
          <ac:chgData name="Michael Kreeger" userId="d5f78b2e-6692-425f-83bb-df27f7187256" providerId="ADAL" clId="{B642E0B2-953F-482A-A800-0AB95CE5A611}" dt="2023-11-03T06:35:28.465" v="19870" actId="26606"/>
          <ac:spMkLst>
            <pc:docMk/>
            <pc:sldMk cId="3430313781" sldId="382"/>
            <ac:spMk id="12" creationId="{081E4A58-353D-44AE-B2FC-2A74E2E400F7}"/>
          </ac:spMkLst>
        </pc:spChg>
      </pc:sldChg>
      <pc:sldChg chg="addSp modSp add mod setBg">
        <pc:chgData name="Michael Kreeger" userId="d5f78b2e-6692-425f-83bb-df27f7187256" providerId="ADAL" clId="{B642E0B2-953F-482A-A800-0AB95CE5A611}" dt="2023-11-03T06:35:26.336" v="19869" actId="26606"/>
        <pc:sldMkLst>
          <pc:docMk/>
          <pc:sldMk cId="3955066118" sldId="383"/>
        </pc:sldMkLst>
        <pc:spChg chg="mod">
          <ac:chgData name="Michael Kreeger" userId="d5f78b2e-6692-425f-83bb-df27f7187256" providerId="ADAL" clId="{B642E0B2-953F-482A-A800-0AB95CE5A611}" dt="2023-11-03T06:35:26.336" v="19869" actId="26606"/>
          <ac:spMkLst>
            <pc:docMk/>
            <pc:sldMk cId="3955066118" sldId="383"/>
            <ac:spMk id="2" creationId="{BC06E547-1AE1-7B40-C268-645D3960CBC0}"/>
          </ac:spMkLst>
        </pc:spChg>
        <pc:spChg chg="mod">
          <ac:chgData name="Michael Kreeger" userId="d5f78b2e-6692-425f-83bb-df27f7187256" providerId="ADAL" clId="{B642E0B2-953F-482A-A800-0AB95CE5A611}" dt="2023-11-03T06:35:26.336" v="19869" actId="26606"/>
          <ac:spMkLst>
            <pc:docMk/>
            <pc:sldMk cId="3955066118" sldId="383"/>
            <ac:spMk id="3" creationId="{488D2748-83D7-5A6B-83C2-4D0343C17B24}"/>
          </ac:spMkLst>
        </pc:spChg>
        <pc:spChg chg="add">
          <ac:chgData name="Michael Kreeger" userId="d5f78b2e-6692-425f-83bb-df27f7187256" providerId="ADAL" clId="{B642E0B2-953F-482A-A800-0AB95CE5A611}" dt="2023-11-03T06:35:26.336" v="19869" actId="26606"/>
          <ac:spMkLst>
            <pc:docMk/>
            <pc:sldMk cId="3955066118" sldId="383"/>
            <ac:spMk id="8" creationId="{907EF6B7-1338-4443-8C46-6A318D952DFD}"/>
          </ac:spMkLst>
        </pc:spChg>
        <pc:spChg chg="add">
          <ac:chgData name="Michael Kreeger" userId="d5f78b2e-6692-425f-83bb-df27f7187256" providerId="ADAL" clId="{B642E0B2-953F-482A-A800-0AB95CE5A611}" dt="2023-11-03T06:35:26.336" v="19869" actId="26606"/>
          <ac:spMkLst>
            <pc:docMk/>
            <pc:sldMk cId="3955066118" sldId="383"/>
            <ac:spMk id="10" creationId="{DAAE4CDD-124C-4DCF-9584-B6033B545DD5}"/>
          </ac:spMkLst>
        </pc:spChg>
        <pc:spChg chg="add">
          <ac:chgData name="Michael Kreeger" userId="d5f78b2e-6692-425f-83bb-df27f7187256" providerId="ADAL" clId="{B642E0B2-953F-482A-A800-0AB95CE5A611}" dt="2023-11-03T06:35:26.336" v="19869" actId="26606"/>
          <ac:spMkLst>
            <pc:docMk/>
            <pc:sldMk cId="3955066118" sldId="383"/>
            <ac:spMk id="12" creationId="{081E4A58-353D-44AE-B2FC-2A74E2E400F7}"/>
          </ac:spMkLst>
        </pc:spChg>
      </pc:sldChg>
      <pc:sldChg chg="modSp new del mod">
        <pc:chgData name="Michael Kreeger" userId="d5f78b2e-6692-425f-83bb-df27f7187256" providerId="ADAL" clId="{B642E0B2-953F-482A-A800-0AB95CE5A611}" dt="2023-11-03T05:44:15.779" v="15796" actId="47"/>
        <pc:sldMkLst>
          <pc:docMk/>
          <pc:sldMk cId="1324033284" sldId="384"/>
        </pc:sldMkLst>
        <pc:spChg chg="mod">
          <ac:chgData name="Michael Kreeger" userId="d5f78b2e-6692-425f-83bb-df27f7187256" providerId="ADAL" clId="{B642E0B2-953F-482A-A800-0AB95CE5A611}" dt="2023-11-01T03:54:02.552" v="4954" actId="20577"/>
          <ac:spMkLst>
            <pc:docMk/>
            <pc:sldMk cId="1324033284" sldId="384"/>
            <ac:spMk id="2" creationId="{E7E62766-7E1C-3CD5-7DD3-C28AAC254B3B}"/>
          </ac:spMkLst>
        </pc:spChg>
        <pc:spChg chg="mod">
          <ac:chgData name="Michael Kreeger" userId="d5f78b2e-6692-425f-83bb-df27f7187256" providerId="ADAL" clId="{B642E0B2-953F-482A-A800-0AB95CE5A611}" dt="2023-11-01T03:59:02.573" v="5563" actId="6549"/>
          <ac:spMkLst>
            <pc:docMk/>
            <pc:sldMk cId="1324033284" sldId="384"/>
            <ac:spMk id="3" creationId="{46F5ACB7-0634-7A08-3C6E-764BE641D885}"/>
          </ac:spMkLst>
        </pc:spChg>
      </pc:sldChg>
      <pc:sldChg chg="addSp modSp new mod setBg">
        <pc:chgData name="Michael Kreeger" userId="d5f78b2e-6692-425f-83bb-df27f7187256" providerId="ADAL" clId="{B642E0B2-953F-482A-A800-0AB95CE5A611}" dt="2023-11-03T06:35:22.312" v="19868" actId="26606"/>
        <pc:sldMkLst>
          <pc:docMk/>
          <pc:sldMk cId="2956834955" sldId="385"/>
        </pc:sldMkLst>
        <pc:spChg chg="mod">
          <ac:chgData name="Michael Kreeger" userId="d5f78b2e-6692-425f-83bb-df27f7187256" providerId="ADAL" clId="{B642E0B2-953F-482A-A800-0AB95CE5A611}" dt="2023-11-03T06:35:22.312" v="19868" actId="26606"/>
          <ac:spMkLst>
            <pc:docMk/>
            <pc:sldMk cId="2956834955" sldId="385"/>
            <ac:spMk id="2" creationId="{41C7C050-3921-EF50-914D-1A33AC526AD9}"/>
          </ac:spMkLst>
        </pc:spChg>
        <pc:spChg chg="mod">
          <ac:chgData name="Michael Kreeger" userId="d5f78b2e-6692-425f-83bb-df27f7187256" providerId="ADAL" clId="{B642E0B2-953F-482A-A800-0AB95CE5A611}" dt="2023-11-03T06:35:22.312" v="19868" actId="26606"/>
          <ac:spMkLst>
            <pc:docMk/>
            <pc:sldMk cId="2956834955" sldId="385"/>
            <ac:spMk id="3" creationId="{708802E9-5BCD-03C8-B156-6F995C3772F7}"/>
          </ac:spMkLst>
        </pc:spChg>
        <pc:spChg chg="add">
          <ac:chgData name="Michael Kreeger" userId="d5f78b2e-6692-425f-83bb-df27f7187256" providerId="ADAL" clId="{B642E0B2-953F-482A-A800-0AB95CE5A611}" dt="2023-11-03T06:35:22.312" v="19868" actId="26606"/>
          <ac:spMkLst>
            <pc:docMk/>
            <pc:sldMk cId="2956834955" sldId="385"/>
            <ac:spMk id="8" creationId="{907EF6B7-1338-4443-8C46-6A318D952DFD}"/>
          </ac:spMkLst>
        </pc:spChg>
        <pc:spChg chg="add">
          <ac:chgData name="Michael Kreeger" userId="d5f78b2e-6692-425f-83bb-df27f7187256" providerId="ADAL" clId="{B642E0B2-953F-482A-A800-0AB95CE5A611}" dt="2023-11-03T06:35:22.312" v="19868" actId="26606"/>
          <ac:spMkLst>
            <pc:docMk/>
            <pc:sldMk cId="2956834955" sldId="385"/>
            <ac:spMk id="10" creationId="{DAAE4CDD-124C-4DCF-9584-B6033B545DD5}"/>
          </ac:spMkLst>
        </pc:spChg>
        <pc:spChg chg="add">
          <ac:chgData name="Michael Kreeger" userId="d5f78b2e-6692-425f-83bb-df27f7187256" providerId="ADAL" clId="{B642E0B2-953F-482A-A800-0AB95CE5A611}" dt="2023-11-03T06:35:22.312" v="19868" actId="26606"/>
          <ac:spMkLst>
            <pc:docMk/>
            <pc:sldMk cId="2956834955" sldId="385"/>
            <ac:spMk id="12" creationId="{081E4A58-353D-44AE-B2FC-2A74E2E400F7}"/>
          </ac:spMkLst>
        </pc:spChg>
      </pc:sldChg>
      <pc:sldChg chg="addSp modSp add mod setBg">
        <pc:chgData name="Michael Kreeger" userId="d5f78b2e-6692-425f-83bb-df27f7187256" providerId="ADAL" clId="{B642E0B2-953F-482A-A800-0AB95CE5A611}" dt="2023-11-03T06:35:15.916" v="19867" actId="26606"/>
        <pc:sldMkLst>
          <pc:docMk/>
          <pc:sldMk cId="4077833880" sldId="386"/>
        </pc:sldMkLst>
        <pc:spChg chg="mod">
          <ac:chgData name="Michael Kreeger" userId="d5f78b2e-6692-425f-83bb-df27f7187256" providerId="ADAL" clId="{B642E0B2-953F-482A-A800-0AB95CE5A611}" dt="2023-11-03T06:35:15.916" v="19867" actId="26606"/>
          <ac:spMkLst>
            <pc:docMk/>
            <pc:sldMk cId="4077833880" sldId="386"/>
            <ac:spMk id="2" creationId="{41C7C050-3921-EF50-914D-1A33AC526AD9}"/>
          </ac:spMkLst>
        </pc:spChg>
        <pc:spChg chg="mod">
          <ac:chgData name="Michael Kreeger" userId="d5f78b2e-6692-425f-83bb-df27f7187256" providerId="ADAL" clId="{B642E0B2-953F-482A-A800-0AB95CE5A611}" dt="2023-11-03T06:35:15.916" v="19867" actId="26606"/>
          <ac:spMkLst>
            <pc:docMk/>
            <pc:sldMk cId="4077833880" sldId="386"/>
            <ac:spMk id="3" creationId="{708802E9-5BCD-03C8-B156-6F995C3772F7}"/>
          </ac:spMkLst>
        </pc:spChg>
        <pc:spChg chg="add">
          <ac:chgData name="Michael Kreeger" userId="d5f78b2e-6692-425f-83bb-df27f7187256" providerId="ADAL" clId="{B642E0B2-953F-482A-A800-0AB95CE5A611}" dt="2023-11-03T06:35:15.916" v="19867" actId="26606"/>
          <ac:spMkLst>
            <pc:docMk/>
            <pc:sldMk cId="4077833880" sldId="386"/>
            <ac:spMk id="8" creationId="{907EF6B7-1338-4443-8C46-6A318D952DFD}"/>
          </ac:spMkLst>
        </pc:spChg>
        <pc:spChg chg="add">
          <ac:chgData name="Michael Kreeger" userId="d5f78b2e-6692-425f-83bb-df27f7187256" providerId="ADAL" clId="{B642E0B2-953F-482A-A800-0AB95CE5A611}" dt="2023-11-03T06:35:15.916" v="19867" actId="26606"/>
          <ac:spMkLst>
            <pc:docMk/>
            <pc:sldMk cId="4077833880" sldId="386"/>
            <ac:spMk id="10" creationId="{DAAE4CDD-124C-4DCF-9584-B6033B545DD5}"/>
          </ac:spMkLst>
        </pc:spChg>
        <pc:spChg chg="add">
          <ac:chgData name="Michael Kreeger" userId="d5f78b2e-6692-425f-83bb-df27f7187256" providerId="ADAL" clId="{B642E0B2-953F-482A-A800-0AB95CE5A611}" dt="2023-11-03T06:35:15.916" v="19867" actId="26606"/>
          <ac:spMkLst>
            <pc:docMk/>
            <pc:sldMk cId="4077833880" sldId="386"/>
            <ac:spMk id="12" creationId="{081E4A58-353D-44AE-B2FC-2A74E2E400F7}"/>
          </ac:spMkLst>
        </pc:spChg>
      </pc:sldChg>
      <pc:sldChg chg="addSp modSp new mod setBg">
        <pc:chgData name="Michael Kreeger" userId="d5f78b2e-6692-425f-83bb-df27f7187256" providerId="ADAL" clId="{B642E0B2-953F-482A-A800-0AB95CE5A611}" dt="2023-11-03T06:32:57.502" v="19830" actId="26606"/>
        <pc:sldMkLst>
          <pc:docMk/>
          <pc:sldMk cId="580507230" sldId="387"/>
        </pc:sldMkLst>
        <pc:spChg chg="mod">
          <ac:chgData name="Michael Kreeger" userId="d5f78b2e-6692-425f-83bb-df27f7187256" providerId="ADAL" clId="{B642E0B2-953F-482A-A800-0AB95CE5A611}" dt="2023-11-03T06:32:57.502" v="19830" actId="26606"/>
          <ac:spMkLst>
            <pc:docMk/>
            <pc:sldMk cId="580507230" sldId="387"/>
            <ac:spMk id="2" creationId="{E5BE2E40-6497-C44C-FC78-54460428DC78}"/>
          </ac:spMkLst>
        </pc:spChg>
        <pc:spChg chg="mod">
          <ac:chgData name="Michael Kreeger" userId="d5f78b2e-6692-425f-83bb-df27f7187256" providerId="ADAL" clId="{B642E0B2-953F-482A-A800-0AB95CE5A611}" dt="2023-11-03T06:32:57.502" v="19830" actId="26606"/>
          <ac:spMkLst>
            <pc:docMk/>
            <pc:sldMk cId="580507230" sldId="387"/>
            <ac:spMk id="3" creationId="{D19D1B57-4768-83FF-D07C-AB79394CCE3D}"/>
          </ac:spMkLst>
        </pc:spChg>
        <pc:spChg chg="add">
          <ac:chgData name="Michael Kreeger" userId="d5f78b2e-6692-425f-83bb-df27f7187256" providerId="ADAL" clId="{B642E0B2-953F-482A-A800-0AB95CE5A611}" dt="2023-11-03T06:32:57.502" v="19830" actId="26606"/>
          <ac:spMkLst>
            <pc:docMk/>
            <pc:sldMk cId="580507230" sldId="387"/>
            <ac:spMk id="8" creationId="{09588DA8-065E-4F6F-8EFD-43104AB2E0CF}"/>
          </ac:spMkLst>
        </pc:spChg>
        <pc:spChg chg="add">
          <ac:chgData name="Michael Kreeger" userId="d5f78b2e-6692-425f-83bb-df27f7187256" providerId="ADAL" clId="{B642E0B2-953F-482A-A800-0AB95CE5A611}" dt="2023-11-03T06:32:57.502" v="19830" actId="26606"/>
          <ac:spMkLst>
            <pc:docMk/>
            <pc:sldMk cId="580507230" sldId="387"/>
            <ac:spMk id="10" creationId="{C4285719-470E-454C-AF62-8323075F1F5B}"/>
          </ac:spMkLst>
        </pc:spChg>
        <pc:spChg chg="add">
          <ac:chgData name="Michael Kreeger" userId="d5f78b2e-6692-425f-83bb-df27f7187256" providerId="ADAL" clId="{B642E0B2-953F-482A-A800-0AB95CE5A611}" dt="2023-11-03T06:32:57.502" v="19830" actId="26606"/>
          <ac:spMkLst>
            <pc:docMk/>
            <pc:sldMk cId="580507230" sldId="387"/>
            <ac:spMk id="12" creationId="{CD9FE4EF-C4D8-49A0-B2FF-81D8DB7D8A24}"/>
          </ac:spMkLst>
        </pc:spChg>
        <pc:spChg chg="add">
          <ac:chgData name="Michael Kreeger" userId="d5f78b2e-6692-425f-83bb-df27f7187256" providerId="ADAL" clId="{B642E0B2-953F-482A-A800-0AB95CE5A611}" dt="2023-11-03T06:32:57.502" v="19830" actId="26606"/>
          <ac:spMkLst>
            <pc:docMk/>
            <pc:sldMk cId="580507230" sldId="387"/>
            <ac:spMk id="14" creationId="{4300840D-0A0B-4512-BACA-B439D5B9C57C}"/>
          </ac:spMkLst>
        </pc:spChg>
        <pc:spChg chg="add">
          <ac:chgData name="Michael Kreeger" userId="d5f78b2e-6692-425f-83bb-df27f7187256" providerId="ADAL" clId="{B642E0B2-953F-482A-A800-0AB95CE5A611}" dt="2023-11-03T06:32:57.502" v="19830" actId="26606"/>
          <ac:spMkLst>
            <pc:docMk/>
            <pc:sldMk cId="580507230" sldId="387"/>
            <ac:spMk id="16" creationId="{D2B78728-A580-49A7-84F9-6EF6F583ADE0}"/>
          </ac:spMkLst>
        </pc:spChg>
        <pc:spChg chg="add">
          <ac:chgData name="Michael Kreeger" userId="d5f78b2e-6692-425f-83bb-df27f7187256" providerId="ADAL" clId="{B642E0B2-953F-482A-A800-0AB95CE5A611}" dt="2023-11-03T06:32:57.502" v="19830" actId="26606"/>
          <ac:spMkLst>
            <pc:docMk/>
            <pc:sldMk cId="580507230" sldId="387"/>
            <ac:spMk id="18" creationId="{38FAA1A1-D861-433F-88FA-1E9D6FD31D11}"/>
          </ac:spMkLst>
        </pc:spChg>
        <pc:spChg chg="add">
          <ac:chgData name="Michael Kreeger" userId="d5f78b2e-6692-425f-83bb-df27f7187256" providerId="ADAL" clId="{B642E0B2-953F-482A-A800-0AB95CE5A611}" dt="2023-11-03T06:32:57.502" v="19830" actId="26606"/>
          <ac:spMkLst>
            <pc:docMk/>
            <pc:sldMk cId="580507230" sldId="387"/>
            <ac:spMk id="20" creationId="{8D71EDA1-87BF-4D5D-AB79-F346FD19278A}"/>
          </ac:spMkLst>
        </pc:spChg>
      </pc:sldChg>
      <pc:sldChg chg="addSp modSp new mod setBg">
        <pc:chgData name="Michael Kreeger" userId="d5f78b2e-6692-425f-83bb-df27f7187256" providerId="ADAL" clId="{B642E0B2-953F-482A-A800-0AB95CE5A611}" dt="2023-11-03T06:33:01.720" v="19831" actId="26606"/>
        <pc:sldMkLst>
          <pc:docMk/>
          <pc:sldMk cId="304185253" sldId="388"/>
        </pc:sldMkLst>
        <pc:spChg chg="mod">
          <ac:chgData name="Michael Kreeger" userId="d5f78b2e-6692-425f-83bb-df27f7187256" providerId="ADAL" clId="{B642E0B2-953F-482A-A800-0AB95CE5A611}" dt="2023-11-03T06:33:01.720" v="19831" actId="26606"/>
          <ac:spMkLst>
            <pc:docMk/>
            <pc:sldMk cId="304185253" sldId="388"/>
            <ac:spMk id="2" creationId="{7876B104-6020-3272-8AC2-1A6B369AC8EC}"/>
          </ac:spMkLst>
        </pc:spChg>
        <pc:spChg chg="mod">
          <ac:chgData name="Michael Kreeger" userId="d5f78b2e-6692-425f-83bb-df27f7187256" providerId="ADAL" clId="{B642E0B2-953F-482A-A800-0AB95CE5A611}" dt="2023-11-03T06:33:01.720" v="19831" actId="26606"/>
          <ac:spMkLst>
            <pc:docMk/>
            <pc:sldMk cId="304185253" sldId="388"/>
            <ac:spMk id="3" creationId="{A4513ED5-4AAF-279B-A8B2-AF457F0E443D}"/>
          </ac:spMkLst>
        </pc:spChg>
        <pc:spChg chg="add">
          <ac:chgData name="Michael Kreeger" userId="d5f78b2e-6692-425f-83bb-df27f7187256" providerId="ADAL" clId="{B642E0B2-953F-482A-A800-0AB95CE5A611}" dt="2023-11-03T06:33:01.720" v="19831" actId="26606"/>
          <ac:spMkLst>
            <pc:docMk/>
            <pc:sldMk cId="304185253" sldId="388"/>
            <ac:spMk id="8" creationId="{09588DA8-065E-4F6F-8EFD-43104AB2E0CF}"/>
          </ac:spMkLst>
        </pc:spChg>
        <pc:spChg chg="add">
          <ac:chgData name="Michael Kreeger" userId="d5f78b2e-6692-425f-83bb-df27f7187256" providerId="ADAL" clId="{B642E0B2-953F-482A-A800-0AB95CE5A611}" dt="2023-11-03T06:33:01.720" v="19831" actId="26606"/>
          <ac:spMkLst>
            <pc:docMk/>
            <pc:sldMk cId="304185253" sldId="388"/>
            <ac:spMk id="10" creationId="{C4285719-470E-454C-AF62-8323075F1F5B}"/>
          </ac:spMkLst>
        </pc:spChg>
        <pc:spChg chg="add">
          <ac:chgData name="Michael Kreeger" userId="d5f78b2e-6692-425f-83bb-df27f7187256" providerId="ADAL" clId="{B642E0B2-953F-482A-A800-0AB95CE5A611}" dt="2023-11-03T06:33:01.720" v="19831" actId="26606"/>
          <ac:spMkLst>
            <pc:docMk/>
            <pc:sldMk cId="304185253" sldId="388"/>
            <ac:spMk id="12" creationId="{CD9FE4EF-C4D8-49A0-B2FF-81D8DB7D8A24}"/>
          </ac:spMkLst>
        </pc:spChg>
        <pc:spChg chg="add">
          <ac:chgData name="Michael Kreeger" userId="d5f78b2e-6692-425f-83bb-df27f7187256" providerId="ADAL" clId="{B642E0B2-953F-482A-A800-0AB95CE5A611}" dt="2023-11-03T06:33:01.720" v="19831" actId="26606"/>
          <ac:spMkLst>
            <pc:docMk/>
            <pc:sldMk cId="304185253" sldId="388"/>
            <ac:spMk id="14" creationId="{4300840D-0A0B-4512-BACA-B439D5B9C57C}"/>
          </ac:spMkLst>
        </pc:spChg>
        <pc:spChg chg="add">
          <ac:chgData name="Michael Kreeger" userId="d5f78b2e-6692-425f-83bb-df27f7187256" providerId="ADAL" clId="{B642E0B2-953F-482A-A800-0AB95CE5A611}" dt="2023-11-03T06:33:01.720" v="19831" actId="26606"/>
          <ac:spMkLst>
            <pc:docMk/>
            <pc:sldMk cId="304185253" sldId="388"/>
            <ac:spMk id="16" creationId="{D2B78728-A580-49A7-84F9-6EF6F583ADE0}"/>
          </ac:spMkLst>
        </pc:spChg>
        <pc:spChg chg="add">
          <ac:chgData name="Michael Kreeger" userId="d5f78b2e-6692-425f-83bb-df27f7187256" providerId="ADAL" clId="{B642E0B2-953F-482A-A800-0AB95CE5A611}" dt="2023-11-03T06:33:01.720" v="19831" actId="26606"/>
          <ac:spMkLst>
            <pc:docMk/>
            <pc:sldMk cId="304185253" sldId="388"/>
            <ac:spMk id="18" creationId="{38FAA1A1-D861-433F-88FA-1E9D6FD31D11}"/>
          </ac:spMkLst>
        </pc:spChg>
        <pc:spChg chg="add">
          <ac:chgData name="Michael Kreeger" userId="d5f78b2e-6692-425f-83bb-df27f7187256" providerId="ADAL" clId="{B642E0B2-953F-482A-A800-0AB95CE5A611}" dt="2023-11-03T06:33:01.720" v="19831" actId="26606"/>
          <ac:spMkLst>
            <pc:docMk/>
            <pc:sldMk cId="304185253" sldId="388"/>
            <ac:spMk id="20" creationId="{8D71EDA1-87BF-4D5D-AB79-F346FD19278A}"/>
          </ac:spMkLst>
        </pc:spChg>
      </pc:sldChg>
      <pc:sldChg chg="modSp new del mod">
        <pc:chgData name="Michael Kreeger" userId="d5f78b2e-6692-425f-83bb-df27f7187256" providerId="ADAL" clId="{B642E0B2-953F-482A-A800-0AB95CE5A611}" dt="2023-11-03T04:01:49.155" v="9350" actId="47"/>
        <pc:sldMkLst>
          <pc:docMk/>
          <pc:sldMk cId="2553193346" sldId="389"/>
        </pc:sldMkLst>
        <pc:spChg chg="mod">
          <ac:chgData name="Michael Kreeger" userId="d5f78b2e-6692-425f-83bb-df27f7187256" providerId="ADAL" clId="{B642E0B2-953F-482A-A800-0AB95CE5A611}" dt="2023-11-01T04:29:21.817" v="8387" actId="20577"/>
          <ac:spMkLst>
            <pc:docMk/>
            <pc:sldMk cId="2553193346" sldId="389"/>
            <ac:spMk id="2" creationId="{68589723-F222-A490-0E11-E7078BE7C7E9}"/>
          </ac:spMkLst>
        </pc:spChg>
        <pc:spChg chg="mod">
          <ac:chgData name="Michael Kreeger" userId="d5f78b2e-6692-425f-83bb-df27f7187256" providerId="ADAL" clId="{B642E0B2-953F-482A-A800-0AB95CE5A611}" dt="2023-11-03T03:59:45.073" v="9176" actId="20577"/>
          <ac:spMkLst>
            <pc:docMk/>
            <pc:sldMk cId="2553193346" sldId="389"/>
            <ac:spMk id="3" creationId="{90FEEEAF-D4AE-7585-B393-25F05A15D59A}"/>
          </ac:spMkLst>
        </pc:spChg>
      </pc:sldChg>
      <pc:sldChg chg="new del">
        <pc:chgData name="Michael Kreeger" userId="d5f78b2e-6692-425f-83bb-df27f7187256" providerId="ADAL" clId="{B642E0B2-953F-482A-A800-0AB95CE5A611}" dt="2023-11-03T04:06:08.829" v="9433" actId="47"/>
        <pc:sldMkLst>
          <pc:docMk/>
          <pc:sldMk cId="2967356014" sldId="389"/>
        </pc:sldMkLst>
      </pc:sldChg>
      <pc:sldChg chg="addSp modSp new mod ord setBg">
        <pc:chgData name="Michael Kreeger" userId="d5f78b2e-6692-425f-83bb-df27f7187256" providerId="ADAL" clId="{B642E0B2-953F-482A-A800-0AB95CE5A611}" dt="2023-11-03T17:10:55.989" v="19956" actId="20578"/>
        <pc:sldMkLst>
          <pc:docMk/>
          <pc:sldMk cId="3041287381" sldId="389"/>
        </pc:sldMkLst>
        <pc:spChg chg="mod">
          <ac:chgData name="Michael Kreeger" userId="d5f78b2e-6692-425f-83bb-df27f7187256" providerId="ADAL" clId="{B642E0B2-953F-482A-A800-0AB95CE5A611}" dt="2023-11-03T06:35:01.107" v="19866" actId="26606"/>
          <ac:spMkLst>
            <pc:docMk/>
            <pc:sldMk cId="3041287381" sldId="389"/>
            <ac:spMk id="2" creationId="{971A0C90-7534-08C7-43EA-0B9EA4C77787}"/>
          </ac:spMkLst>
        </pc:spChg>
        <pc:spChg chg="mod">
          <ac:chgData name="Michael Kreeger" userId="d5f78b2e-6692-425f-83bb-df27f7187256" providerId="ADAL" clId="{B642E0B2-953F-482A-A800-0AB95CE5A611}" dt="2023-11-03T17:10:55.989" v="19956" actId="20578"/>
          <ac:spMkLst>
            <pc:docMk/>
            <pc:sldMk cId="3041287381" sldId="389"/>
            <ac:spMk id="3" creationId="{5CB60B7B-EA02-6912-E76E-A0C383142177}"/>
          </ac:spMkLst>
        </pc:spChg>
        <pc:picChg chg="add">
          <ac:chgData name="Michael Kreeger" userId="d5f78b2e-6692-425f-83bb-df27f7187256" providerId="ADAL" clId="{B642E0B2-953F-482A-A800-0AB95CE5A611}" dt="2023-11-03T06:35:01.107" v="19866" actId="26606"/>
          <ac:picMkLst>
            <pc:docMk/>
            <pc:sldMk cId="3041287381" sldId="389"/>
            <ac:picMk id="5" creationId="{BA60FA1D-EE54-C289-AF1B-A5747B7B07F5}"/>
          </ac:picMkLst>
        </pc:picChg>
        <pc:cxnChg chg="add">
          <ac:chgData name="Michael Kreeger" userId="d5f78b2e-6692-425f-83bb-df27f7187256" providerId="ADAL" clId="{B642E0B2-953F-482A-A800-0AB95CE5A611}" dt="2023-11-03T06:35:01.107" v="19866" actId="26606"/>
          <ac:cxnSpMkLst>
            <pc:docMk/>
            <pc:sldMk cId="3041287381" sldId="389"/>
            <ac:cxnSpMk id="9" creationId="{249EDD1B-F94D-B4E6-ACAA-566B9A26FDE3}"/>
          </ac:cxnSpMkLst>
        </pc:cxnChg>
      </pc:sldChg>
      <pc:sldChg chg="addSp delSp modSp new mod ord setBg">
        <pc:chgData name="Michael Kreeger" userId="d5f78b2e-6692-425f-83bb-df27f7187256" providerId="ADAL" clId="{B642E0B2-953F-482A-A800-0AB95CE5A611}" dt="2023-11-03T06:34:55.578" v="19865" actId="26606"/>
        <pc:sldMkLst>
          <pc:docMk/>
          <pc:sldMk cId="2210509320" sldId="390"/>
        </pc:sldMkLst>
        <pc:spChg chg="mod">
          <ac:chgData name="Michael Kreeger" userId="d5f78b2e-6692-425f-83bb-df27f7187256" providerId="ADAL" clId="{B642E0B2-953F-482A-A800-0AB95CE5A611}" dt="2023-11-03T06:34:55.578" v="19865" actId="26606"/>
          <ac:spMkLst>
            <pc:docMk/>
            <pc:sldMk cId="2210509320" sldId="390"/>
            <ac:spMk id="2" creationId="{7B528C79-6B43-12E4-9364-96B40B875674}"/>
          </ac:spMkLst>
        </pc:spChg>
        <pc:spChg chg="mod">
          <ac:chgData name="Michael Kreeger" userId="d5f78b2e-6692-425f-83bb-df27f7187256" providerId="ADAL" clId="{B642E0B2-953F-482A-A800-0AB95CE5A611}" dt="2023-11-03T06:34:55.578" v="19865" actId="26606"/>
          <ac:spMkLst>
            <pc:docMk/>
            <pc:sldMk cId="2210509320" sldId="390"/>
            <ac:spMk id="3" creationId="{D3C024FA-6F5A-B305-14DE-BE80ED878BAD}"/>
          </ac:spMkLst>
        </pc:spChg>
        <pc:spChg chg="add del">
          <ac:chgData name="Michael Kreeger" userId="d5f78b2e-6692-425f-83bb-df27f7187256" providerId="ADAL" clId="{B642E0B2-953F-482A-A800-0AB95CE5A611}" dt="2023-11-03T06:34:40.369" v="19863" actId="26606"/>
          <ac:spMkLst>
            <pc:docMk/>
            <pc:sldMk cId="2210509320" sldId="390"/>
            <ac:spMk id="8" creationId="{09588DA8-065E-4F6F-8EFD-43104AB2E0CF}"/>
          </ac:spMkLst>
        </pc:spChg>
        <pc:spChg chg="add del">
          <ac:chgData name="Michael Kreeger" userId="d5f78b2e-6692-425f-83bb-df27f7187256" providerId="ADAL" clId="{B642E0B2-953F-482A-A800-0AB95CE5A611}" dt="2023-11-03T06:34:40.369" v="19863" actId="26606"/>
          <ac:spMkLst>
            <pc:docMk/>
            <pc:sldMk cId="2210509320" sldId="390"/>
            <ac:spMk id="10" creationId="{C4285719-470E-454C-AF62-8323075F1F5B}"/>
          </ac:spMkLst>
        </pc:spChg>
        <pc:spChg chg="add del">
          <ac:chgData name="Michael Kreeger" userId="d5f78b2e-6692-425f-83bb-df27f7187256" providerId="ADAL" clId="{B642E0B2-953F-482A-A800-0AB95CE5A611}" dt="2023-11-03T06:34:40.369" v="19863" actId="26606"/>
          <ac:spMkLst>
            <pc:docMk/>
            <pc:sldMk cId="2210509320" sldId="390"/>
            <ac:spMk id="12" creationId="{CD9FE4EF-C4D8-49A0-B2FF-81D8DB7D8A24}"/>
          </ac:spMkLst>
        </pc:spChg>
        <pc:spChg chg="add del">
          <ac:chgData name="Michael Kreeger" userId="d5f78b2e-6692-425f-83bb-df27f7187256" providerId="ADAL" clId="{B642E0B2-953F-482A-A800-0AB95CE5A611}" dt="2023-11-03T06:34:40.369" v="19863" actId="26606"/>
          <ac:spMkLst>
            <pc:docMk/>
            <pc:sldMk cId="2210509320" sldId="390"/>
            <ac:spMk id="14" creationId="{4300840D-0A0B-4512-BACA-B439D5B9C57C}"/>
          </ac:spMkLst>
        </pc:spChg>
        <pc:spChg chg="add del">
          <ac:chgData name="Michael Kreeger" userId="d5f78b2e-6692-425f-83bb-df27f7187256" providerId="ADAL" clId="{B642E0B2-953F-482A-A800-0AB95CE5A611}" dt="2023-11-03T06:34:40.369" v="19863" actId="26606"/>
          <ac:spMkLst>
            <pc:docMk/>
            <pc:sldMk cId="2210509320" sldId="390"/>
            <ac:spMk id="16" creationId="{D2B78728-A580-49A7-84F9-6EF6F583ADE0}"/>
          </ac:spMkLst>
        </pc:spChg>
        <pc:spChg chg="add del">
          <ac:chgData name="Michael Kreeger" userId="d5f78b2e-6692-425f-83bb-df27f7187256" providerId="ADAL" clId="{B642E0B2-953F-482A-A800-0AB95CE5A611}" dt="2023-11-03T06:34:40.369" v="19863" actId="26606"/>
          <ac:spMkLst>
            <pc:docMk/>
            <pc:sldMk cId="2210509320" sldId="390"/>
            <ac:spMk id="18" creationId="{38FAA1A1-D861-433F-88FA-1E9D6FD31D11}"/>
          </ac:spMkLst>
        </pc:spChg>
        <pc:spChg chg="add del">
          <ac:chgData name="Michael Kreeger" userId="d5f78b2e-6692-425f-83bb-df27f7187256" providerId="ADAL" clId="{B642E0B2-953F-482A-A800-0AB95CE5A611}" dt="2023-11-03T06:34:40.369" v="19863" actId="26606"/>
          <ac:spMkLst>
            <pc:docMk/>
            <pc:sldMk cId="2210509320" sldId="390"/>
            <ac:spMk id="20" creationId="{8D71EDA1-87BF-4D5D-AB79-F346FD19278A}"/>
          </ac:spMkLst>
        </pc:spChg>
        <pc:spChg chg="add del">
          <ac:chgData name="Michael Kreeger" userId="d5f78b2e-6692-425f-83bb-df27f7187256" providerId="ADAL" clId="{B642E0B2-953F-482A-A800-0AB95CE5A611}" dt="2023-11-03T06:34:55.578" v="19865" actId="26606"/>
          <ac:spMkLst>
            <pc:docMk/>
            <pc:sldMk cId="2210509320" sldId="390"/>
            <ac:spMk id="26" creationId="{B210AC1D-4063-4C6E-9528-FA9C4C0C18E6}"/>
          </ac:spMkLst>
        </pc:spChg>
        <pc:spChg chg="add del">
          <ac:chgData name="Michael Kreeger" userId="d5f78b2e-6692-425f-83bb-df27f7187256" providerId="ADAL" clId="{B642E0B2-953F-482A-A800-0AB95CE5A611}" dt="2023-11-03T06:34:55.578" v="19865" actId="26606"/>
          <ac:spMkLst>
            <pc:docMk/>
            <pc:sldMk cId="2210509320" sldId="390"/>
            <ac:spMk id="28" creationId="{02F8C595-E68C-4306-AED8-DC7826A0A506}"/>
          </ac:spMkLst>
        </pc:spChg>
        <pc:spChg chg="add">
          <ac:chgData name="Michael Kreeger" userId="d5f78b2e-6692-425f-83bb-df27f7187256" providerId="ADAL" clId="{B642E0B2-953F-482A-A800-0AB95CE5A611}" dt="2023-11-03T06:34:55.578" v="19865" actId="26606"/>
          <ac:spMkLst>
            <pc:docMk/>
            <pc:sldMk cId="2210509320" sldId="390"/>
            <ac:spMk id="33" creationId="{F13C74B1-5B17-4795-BED0-7140497B445A}"/>
          </ac:spMkLst>
        </pc:spChg>
        <pc:spChg chg="add">
          <ac:chgData name="Michael Kreeger" userId="d5f78b2e-6692-425f-83bb-df27f7187256" providerId="ADAL" clId="{B642E0B2-953F-482A-A800-0AB95CE5A611}" dt="2023-11-03T06:34:55.578" v="19865" actId="26606"/>
          <ac:spMkLst>
            <pc:docMk/>
            <pc:sldMk cId="2210509320" sldId="390"/>
            <ac:spMk id="35" creationId="{D4974D33-8DC5-464E-8C6D-BE58F0669C17}"/>
          </ac:spMkLst>
        </pc:spChg>
        <pc:picChg chg="add mod ord">
          <ac:chgData name="Michael Kreeger" userId="d5f78b2e-6692-425f-83bb-df27f7187256" providerId="ADAL" clId="{B642E0B2-953F-482A-A800-0AB95CE5A611}" dt="2023-11-03T06:34:55.578" v="19865" actId="26606"/>
          <ac:picMkLst>
            <pc:docMk/>
            <pc:sldMk cId="2210509320" sldId="390"/>
            <ac:picMk id="22" creationId="{F62B7D7C-0CC1-82FF-B2D6-92137E85E316}"/>
          </ac:picMkLst>
        </pc:picChg>
      </pc:sldChg>
      <pc:sldChg chg="addSp modSp new mod setBg">
        <pc:chgData name="Michael Kreeger" userId="d5f78b2e-6692-425f-83bb-df27f7187256" providerId="ADAL" clId="{B642E0B2-953F-482A-A800-0AB95CE5A611}" dt="2023-11-03T06:35:43.981" v="19871" actId="26606"/>
        <pc:sldMkLst>
          <pc:docMk/>
          <pc:sldMk cId="1666704684" sldId="391"/>
        </pc:sldMkLst>
        <pc:spChg chg="mod">
          <ac:chgData name="Michael Kreeger" userId="d5f78b2e-6692-425f-83bb-df27f7187256" providerId="ADAL" clId="{B642E0B2-953F-482A-A800-0AB95CE5A611}" dt="2023-11-03T06:35:43.981" v="19871" actId="26606"/>
          <ac:spMkLst>
            <pc:docMk/>
            <pc:sldMk cId="1666704684" sldId="391"/>
            <ac:spMk id="2" creationId="{7994CE53-97A7-48DF-E957-E368CCFFBFA1}"/>
          </ac:spMkLst>
        </pc:spChg>
        <pc:spChg chg="mod">
          <ac:chgData name="Michael Kreeger" userId="d5f78b2e-6692-425f-83bb-df27f7187256" providerId="ADAL" clId="{B642E0B2-953F-482A-A800-0AB95CE5A611}" dt="2023-11-03T06:35:43.981" v="19871" actId="26606"/>
          <ac:spMkLst>
            <pc:docMk/>
            <pc:sldMk cId="1666704684" sldId="391"/>
            <ac:spMk id="3" creationId="{8BBD200C-B525-510E-51E9-F18F8719E7E8}"/>
          </ac:spMkLst>
        </pc:spChg>
        <pc:spChg chg="add">
          <ac:chgData name="Michael Kreeger" userId="d5f78b2e-6692-425f-83bb-df27f7187256" providerId="ADAL" clId="{B642E0B2-953F-482A-A800-0AB95CE5A611}" dt="2023-11-03T06:35:43.981" v="19871" actId="26606"/>
          <ac:spMkLst>
            <pc:docMk/>
            <pc:sldMk cId="1666704684" sldId="391"/>
            <ac:spMk id="9" creationId="{F944E337-3E5D-4A1F-A5A1-2057F25B8A7B}"/>
          </ac:spMkLst>
        </pc:spChg>
        <pc:spChg chg="add">
          <ac:chgData name="Michael Kreeger" userId="d5f78b2e-6692-425f-83bb-df27f7187256" providerId="ADAL" clId="{B642E0B2-953F-482A-A800-0AB95CE5A611}" dt="2023-11-03T06:35:43.981" v="19871" actId="26606"/>
          <ac:spMkLst>
            <pc:docMk/>
            <pc:sldMk cId="1666704684" sldId="391"/>
            <ac:spMk id="11" creationId="{4DA50D69-7CF7-4844-B844-A2B821C77F24}"/>
          </ac:spMkLst>
        </pc:spChg>
        <pc:picChg chg="add">
          <ac:chgData name="Michael Kreeger" userId="d5f78b2e-6692-425f-83bb-df27f7187256" providerId="ADAL" clId="{B642E0B2-953F-482A-A800-0AB95CE5A611}" dt="2023-11-03T06:35:43.981" v="19871" actId="26606"/>
          <ac:picMkLst>
            <pc:docMk/>
            <pc:sldMk cId="1666704684" sldId="391"/>
            <ac:picMk id="5" creationId="{530C4C6B-4DA2-C0A3-B339-0EACF390888B}"/>
          </ac:picMkLst>
        </pc:picChg>
      </pc:sldChg>
      <pc:sldChg chg="addSp delSp modSp new mod setBg setClrOvrMap delDesignElem">
        <pc:chgData name="Michael Kreeger" userId="d5f78b2e-6692-425f-83bb-df27f7187256" providerId="ADAL" clId="{B642E0B2-953F-482A-A800-0AB95CE5A611}" dt="2023-11-03T06:38:09.108" v="19880" actId="1076"/>
        <pc:sldMkLst>
          <pc:docMk/>
          <pc:sldMk cId="3477196665" sldId="392"/>
        </pc:sldMkLst>
        <pc:spChg chg="mod">
          <ac:chgData name="Michael Kreeger" userId="d5f78b2e-6692-425f-83bb-df27f7187256" providerId="ADAL" clId="{B642E0B2-953F-482A-A800-0AB95CE5A611}" dt="2023-11-03T06:37:55.922" v="19877" actId="26606"/>
          <ac:spMkLst>
            <pc:docMk/>
            <pc:sldMk cId="3477196665" sldId="392"/>
            <ac:spMk id="2" creationId="{75D5F171-04E3-BF9E-2CF3-D8B4E82227FE}"/>
          </ac:spMkLst>
        </pc:spChg>
        <pc:spChg chg="mod ord">
          <ac:chgData name="Michael Kreeger" userId="d5f78b2e-6692-425f-83bb-df27f7187256" providerId="ADAL" clId="{B642E0B2-953F-482A-A800-0AB95CE5A611}" dt="2023-11-03T06:37:55.922" v="19877" actId="26606"/>
          <ac:spMkLst>
            <pc:docMk/>
            <pc:sldMk cId="3477196665" sldId="392"/>
            <ac:spMk id="3" creationId="{8A1FF85D-8DC0-3003-D03E-33C1A65BE326}"/>
          </ac:spMkLst>
        </pc:spChg>
        <pc:spChg chg="add del">
          <ac:chgData name="Michael Kreeger" userId="d5f78b2e-6692-425f-83bb-df27f7187256" providerId="ADAL" clId="{B642E0B2-953F-482A-A800-0AB95CE5A611}" dt="2023-11-03T06:36:47.645" v="19873" actId="26606"/>
          <ac:spMkLst>
            <pc:docMk/>
            <pc:sldMk cId="3477196665" sldId="392"/>
            <ac:spMk id="8" creationId="{777A147A-9ED8-46B4-8660-1B3C2AA880B5}"/>
          </ac:spMkLst>
        </pc:spChg>
        <pc:spChg chg="add del">
          <ac:chgData name="Michael Kreeger" userId="d5f78b2e-6692-425f-83bb-df27f7187256" providerId="ADAL" clId="{B642E0B2-953F-482A-A800-0AB95CE5A611}" dt="2023-11-03T06:36:47.645" v="19873" actId="26606"/>
          <ac:spMkLst>
            <pc:docMk/>
            <pc:sldMk cId="3477196665" sldId="392"/>
            <ac:spMk id="10" creationId="{5D6C15A0-C087-4593-8414-2B4EC1CDC3DE}"/>
          </ac:spMkLst>
        </pc:spChg>
        <pc:spChg chg="add del">
          <ac:chgData name="Michael Kreeger" userId="d5f78b2e-6692-425f-83bb-df27f7187256" providerId="ADAL" clId="{B642E0B2-953F-482A-A800-0AB95CE5A611}" dt="2023-11-03T06:37:31.456" v="19876"/>
          <ac:spMkLst>
            <pc:docMk/>
            <pc:sldMk cId="3477196665" sldId="392"/>
            <ac:spMk id="16" creationId="{C0763A76-9F1C-4FC5-82B7-DD475DA461B2}"/>
          </ac:spMkLst>
        </pc:spChg>
        <pc:spChg chg="add">
          <ac:chgData name="Michael Kreeger" userId="d5f78b2e-6692-425f-83bb-df27f7187256" providerId="ADAL" clId="{B642E0B2-953F-482A-A800-0AB95CE5A611}" dt="2023-11-03T06:37:55.922" v="19877" actId="26606"/>
          <ac:spMkLst>
            <pc:docMk/>
            <pc:sldMk cId="3477196665" sldId="392"/>
            <ac:spMk id="17" creationId="{F944E337-3E5D-4A1F-A5A1-2057F25B8A7B}"/>
          </ac:spMkLst>
        </pc:spChg>
        <pc:spChg chg="add del">
          <ac:chgData name="Michael Kreeger" userId="d5f78b2e-6692-425f-83bb-df27f7187256" providerId="ADAL" clId="{B642E0B2-953F-482A-A800-0AB95CE5A611}" dt="2023-11-03T06:37:31.456" v="19876"/>
          <ac:spMkLst>
            <pc:docMk/>
            <pc:sldMk cId="3477196665" sldId="392"/>
            <ac:spMk id="18" creationId="{E81BF4F6-F2CF-4984-9D14-D6966D92F99F}"/>
          </ac:spMkLst>
        </pc:spChg>
        <pc:spChg chg="add">
          <ac:chgData name="Michael Kreeger" userId="d5f78b2e-6692-425f-83bb-df27f7187256" providerId="ADAL" clId="{B642E0B2-953F-482A-A800-0AB95CE5A611}" dt="2023-11-03T06:37:55.922" v="19877" actId="26606"/>
          <ac:spMkLst>
            <pc:docMk/>
            <pc:sldMk cId="3477196665" sldId="392"/>
            <ac:spMk id="19" creationId="{4DA50D69-7CF7-4844-B844-A2B821C77F24}"/>
          </ac:spMkLst>
        </pc:spChg>
        <pc:picChg chg="add mod">
          <ac:chgData name="Michael Kreeger" userId="d5f78b2e-6692-425f-83bb-df27f7187256" providerId="ADAL" clId="{B642E0B2-953F-482A-A800-0AB95CE5A611}" dt="2023-11-03T06:38:09.108" v="19880" actId="1076"/>
          <ac:picMkLst>
            <pc:docMk/>
            <pc:sldMk cId="3477196665" sldId="392"/>
            <ac:picMk id="4" creationId="{4236599E-DA94-C5C7-5C4C-8F519BCD9CC9}"/>
          </ac:picMkLst>
        </pc:picChg>
        <pc:picChg chg="add del mod">
          <ac:chgData name="Michael Kreeger" userId="d5f78b2e-6692-425f-83bb-df27f7187256" providerId="ADAL" clId="{B642E0B2-953F-482A-A800-0AB95CE5A611}" dt="2023-11-03T06:38:06.038" v="19879" actId="478"/>
          <ac:picMkLst>
            <pc:docMk/>
            <pc:sldMk cId="3477196665" sldId="392"/>
            <ac:picMk id="12" creationId="{1ECF1B94-A479-AD06-7437-D2035EE046A7}"/>
          </ac:picMkLst>
        </pc:picChg>
      </pc:sldChg>
      <pc:sldChg chg="addSp delSp modSp new mod setBg">
        <pc:chgData name="Michael Kreeger" userId="d5f78b2e-6692-425f-83bb-df27f7187256" providerId="ADAL" clId="{B642E0B2-953F-482A-A800-0AB95CE5A611}" dt="2023-11-03T06:39:25.129" v="19906" actId="26606"/>
        <pc:sldMkLst>
          <pc:docMk/>
          <pc:sldMk cId="3538544791" sldId="393"/>
        </pc:sldMkLst>
        <pc:spChg chg="mod">
          <ac:chgData name="Michael Kreeger" userId="d5f78b2e-6692-425f-83bb-df27f7187256" providerId="ADAL" clId="{B642E0B2-953F-482A-A800-0AB95CE5A611}" dt="2023-11-03T06:39:25.129" v="19906" actId="26606"/>
          <ac:spMkLst>
            <pc:docMk/>
            <pc:sldMk cId="3538544791" sldId="393"/>
            <ac:spMk id="2" creationId="{4F9A9ADD-8D33-22DE-8B4B-3DDE0AEB5590}"/>
          </ac:spMkLst>
        </pc:spChg>
        <pc:spChg chg="mod">
          <ac:chgData name="Michael Kreeger" userId="d5f78b2e-6692-425f-83bb-df27f7187256" providerId="ADAL" clId="{B642E0B2-953F-482A-A800-0AB95CE5A611}" dt="2023-11-03T06:39:25.129" v="19906" actId="26606"/>
          <ac:spMkLst>
            <pc:docMk/>
            <pc:sldMk cId="3538544791" sldId="393"/>
            <ac:spMk id="3" creationId="{1AE456F1-96FF-BEDB-4AB4-2A3AF7B47A34}"/>
          </ac:spMkLst>
        </pc:spChg>
        <pc:spChg chg="add del">
          <ac:chgData name="Michael Kreeger" userId="d5f78b2e-6692-425f-83bb-df27f7187256" providerId="ADAL" clId="{B642E0B2-953F-482A-A800-0AB95CE5A611}" dt="2023-11-03T05:37:02.375" v="14976" actId="22"/>
          <ac:spMkLst>
            <pc:docMk/>
            <pc:sldMk cId="3538544791" sldId="393"/>
            <ac:spMk id="5" creationId="{CCD55D98-D9A6-D9E2-5D89-CBFA0A46A272}"/>
          </ac:spMkLst>
        </pc:spChg>
        <pc:spChg chg="add">
          <ac:chgData name="Michael Kreeger" userId="d5f78b2e-6692-425f-83bb-df27f7187256" providerId="ADAL" clId="{B642E0B2-953F-482A-A800-0AB95CE5A611}" dt="2023-11-03T06:39:25.129" v="19906" actId="26606"/>
          <ac:spMkLst>
            <pc:docMk/>
            <pc:sldMk cId="3538544791" sldId="393"/>
            <ac:spMk id="9" creationId="{2C61293E-6EBE-43EF-A52C-9BEBFD7679D4}"/>
          </ac:spMkLst>
        </pc:spChg>
        <pc:spChg chg="add">
          <ac:chgData name="Michael Kreeger" userId="d5f78b2e-6692-425f-83bb-df27f7187256" providerId="ADAL" clId="{B642E0B2-953F-482A-A800-0AB95CE5A611}" dt="2023-11-03T06:39:25.129" v="19906" actId="26606"/>
          <ac:spMkLst>
            <pc:docMk/>
            <pc:sldMk cId="3538544791" sldId="393"/>
            <ac:spMk id="11" creationId="{3FCFB1DE-0B7E-48CC-BA90-B2AB0889F9D6}"/>
          </ac:spMkLst>
        </pc:spChg>
        <pc:picChg chg="add">
          <ac:chgData name="Michael Kreeger" userId="d5f78b2e-6692-425f-83bb-df27f7187256" providerId="ADAL" clId="{B642E0B2-953F-482A-A800-0AB95CE5A611}" dt="2023-11-03T06:39:25.129" v="19906" actId="26606"/>
          <ac:picMkLst>
            <pc:docMk/>
            <pc:sldMk cId="3538544791" sldId="393"/>
            <ac:picMk id="6" creationId="{DE61AB25-40F0-0A0F-7EDC-D9F16D334DAA}"/>
          </ac:picMkLst>
        </pc:picChg>
      </pc:sldChg>
      <pc:sldChg chg="addSp modSp mod setBg">
        <pc:chgData name="Michael Kreeger" userId="d5f78b2e-6692-425f-83bb-df27f7187256" providerId="ADAL" clId="{B642E0B2-953F-482A-A800-0AB95CE5A611}" dt="2023-11-03T06:39:36.339" v="19907" actId="26606"/>
        <pc:sldMkLst>
          <pc:docMk/>
          <pc:sldMk cId="967701530" sldId="394"/>
        </pc:sldMkLst>
        <pc:spChg chg="mod">
          <ac:chgData name="Michael Kreeger" userId="d5f78b2e-6692-425f-83bb-df27f7187256" providerId="ADAL" clId="{B642E0B2-953F-482A-A800-0AB95CE5A611}" dt="2023-11-03T06:39:36.339" v="19907" actId="26606"/>
          <ac:spMkLst>
            <pc:docMk/>
            <pc:sldMk cId="967701530" sldId="394"/>
            <ac:spMk id="2" creationId="{4F9A9ADD-8D33-22DE-8B4B-3DDE0AEB5590}"/>
          </ac:spMkLst>
        </pc:spChg>
        <pc:spChg chg="mod">
          <ac:chgData name="Michael Kreeger" userId="d5f78b2e-6692-425f-83bb-df27f7187256" providerId="ADAL" clId="{B642E0B2-953F-482A-A800-0AB95CE5A611}" dt="2023-11-03T06:39:36.339" v="19907" actId="26606"/>
          <ac:spMkLst>
            <pc:docMk/>
            <pc:sldMk cId="967701530" sldId="394"/>
            <ac:spMk id="3" creationId="{1AE456F1-96FF-BEDB-4AB4-2A3AF7B47A34}"/>
          </ac:spMkLst>
        </pc:spChg>
        <pc:spChg chg="add">
          <ac:chgData name="Michael Kreeger" userId="d5f78b2e-6692-425f-83bb-df27f7187256" providerId="ADAL" clId="{B642E0B2-953F-482A-A800-0AB95CE5A611}" dt="2023-11-03T06:39:36.339" v="19907" actId="26606"/>
          <ac:spMkLst>
            <pc:docMk/>
            <pc:sldMk cId="967701530" sldId="394"/>
            <ac:spMk id="9" creationId="{460B0EFB-53ED-4F35-B05D-F658EA021C65}"/>
          </ac:spMkLst>
        </pc:spChg>
        <pc:spChg chg="add">
          <ac:chgData name="Michael Kreeger" userId="d5f78b2e-6692-425f-83bb-df27f7187256" providerId="ADAL" clId="{B642E0B2-953F-482A-A800-0AB95CE5A611}" dt="2023-11-03T06:39:36.339" v="19907" actId="26606"/>
          <ac:spMkLst>
            <pc:docMk/>
            <pc:sldMk cId="967701530" sldId="394"/>
            <ac:spMk id="11" creationId="{835EF3DD-7D43-4A27-8967-A92FD8CC9365}"/>
          </ac:spMkLst>
        </pc:spChg>
        <pc:picChg chg="add">
          <ac:chgData name="Michael Kreeger" userId="d5f78b2e-6692-425f-83bb-df27f7187256" providerId="ADAL" clId="{B642E0B2-953F-482A-A800-0AB95CE5A611}" dt="2023-11-03T06:39:36.339" v="19907" actId="26606"/>
          <ac:picMkLst>
            <pc:docMk/>
            <pc:sldMk cId="967701530" sldId="394"/>
            <ac:picMk id="5" creationId="{E1F4C68C-16E4-4CB9-D13F-0C89678E4DFD}"/>
          </ac:picMkLst>
        </pc:picChg>
      </pc:sldChg>
      <pc:sldChg chg="addSp delSp modSp new mod setBg">
        <pc:chgData name="Michael Kreeger" userId="d5f78b2e-6692-425f-83bb-df27f7187256" providerId="ADAL" clId="{B642E0B2-953F-482A-A800-0AB95CE5A611}" dt="2023-11-03T06:39:49.316" v="19910" actId="26606"/>
        <pc:sldMkLst>
          <pc:docMk/>
          <pc:sldMk cId="250289686" sldId="395"/>
        </pc:sldMkLst>
        <pc:spChg chg="mod">
          <ac:chgData name="Michael Kreeger" userId="d5f78b2e-6692-425f-83bb-df27f7187256" providerId="ADAL" clId="{B642E0B2-953F-482A-A800-0AB95CE5A611}" dt="2023-11-03T06:39:49.316" v="19910" actId="26606"/>
          <ac:spMkLst>
            <pc:docMk/>
            <pc:sldMk cId="250289686" sldId="395"/>
            <ac:spMk id="2" creationId="{9220D8D9-41F6-C275-4CAA-6EFBEA4A3CB9}"/>
          </ac:spMkLst>
        </pc:spChg>
        <pc:spChg chg="add del mod">
          <ac:chgData name="Michael Kreeger" userId="d5f78b2e-6692-425f-83bb-df27f7187256" providerId="ADAL" clId="{B642E0B2-953F-482A-A800-0AB95CE5A611}" dt="2023-11-03T06:39:49.316" v="19910" actId="26606"/>
          <ac:spMkLst>
            <pc:docMk/>
            <pc:sldMk cId="250289686" sldId="395"/>
            <ac:spMk id="3" creationId="{DE445FBE-C348-0398-4B24-3E172412E37B}"/>
          </ac:spMkLst>
        </pc:spChg>
        <pc:spChg chg="add del">
          <ac:chgData name="Michael Kreeger" userId="d5f78b2e-6692-425f-83bb-df27f7187256" providerId="ADAL" clId="{B642E0B2-953F-482A-A800-0AB95CE5A611}" dt="2023-11-03T06:39:49.283" v="19909" actId="26606"/>
          <ac:spMkLst>
            <pc:docMk/>
            <pc:sldMk cId="250289686" sldId="395"/>
            <ac:spMk id="10" creationId="{460B0EFB-53ED-4F35-B05D-F658EA021C65}"/>
          </ac:spMkLst>
        </pc:spChg>
        <pc:spChg chg="add del">
          <ac:chgData name="Michael Kreeger" userId="d5f78b2e-6692-425f-83bb-df27f7187256" providerId="ADAL" clId="{B642E0B2-953F-482A-A800-0AB95CE5A611}" dt="2023-11-03T06:39:49.283" v="19909" actId="26606"/>
          <ac:spMkLst>
            <pc:docMk/>
            <pc:sldMk cId="250289686" sldId="395"/>
            <ac:spMk id="12" creationId="{835EF3DD-7D43-4A27-8967-A92FD8CC9365}"/>
          </ac:spMkLst>
        </pc:spChg>
        <pc:spChg chg="add">
          <ac:chgData name="Michael Kreeger" userId="d5f78b2e-6692-425f-83bb-df27f7187256" providerId="ADAL" clId="{B642E0B2-953F-482A-A800-0AB95CE5A611}" dt="2023-11-03T06:39:49.316" v="19910" actId="26606"/>
          <ac:spMkLst>
            <pc:docMk/>
            <pc:sldMk cId="250289686" sldId="395"/>
            <ac:spMk id="14" creationId="{A7B99495-F43F-4D80-A44F-2CB4764EB90B}"/>
          </ac:spMkLst>
        </pc:spChg>
        <pc:spChg chg="add">
          <ac:chgData name="Michael Kreeger" userId="d5f78b2e-6692-425f-83bb-df27f7187256" providerId="ADAL" clId="{B642E0B2-953F-482A-A800-0AB95CE5A611}" dt="2023-11-03T06:39:49.316" v="19910" actId="26606"/>
          <ac:spMkLst>
            <pc:docMk/>
            <pc:sldMk cId="250289686" sldId="395"/>
            <ac:spMk id="15" creationId="{4F7EBAE4-9945-4473-9E34-B2C66EA0F03D}"/>
          </ac:spMkLst>
        </pc:spChg>
        <pc:spChg chg="add">
          <ac:chgData name="Michael Kreeger" userId="d5f78b2e-6692-425f-83bb-df27f7187256" providerId="ADAL" clId="{B642E0B2-953F-482A-A800-0AB95CE5A611}" dt="2023-11-03T06:39:49.316" v="19910" actId="26606"/>
          <ac:spMkLst>
            <pc:docMk/>
            <pc:sldMk cId="250289686" sldId="395"/>
            <ac:spMk id="17" creationId="{70BEB1E7-2F88-40BC-B73D-42E5B6F80BFC}"/>
          </ac:spMkLst>
        </pc:spChg>
        <pc:graphicFrameChg chg="add del">
          <ac:chgData name="Michael Kreeger" userId="d5f78b2e-6692-425f-83bb-df27f7187256" providerId="ADAL" clId="{B642E0B2-953F-482A-A800-0AB95CE5A611}" dt="2023-11-03T06:39:49.283" v="19909" actId="26606"/>
          <ac:graphicFrameMkLst>
            <pc:docMk/>
            <pc:sldMk cId="250289686" sldId="395"/>
            <ac:graphicFrameMk id="5" creationId="{06D15338-54C0-0A76-87AB-F4B5F982E22C}"/>
          </ac:graphicFrameMkLst>
        </pc:graphicFrameChg>
        <pc:graphicFrameChg chg="add">
          <ac:chgData name="Michael Kreeger" userId="d5f78b2e-6692-425f-83bb-df27f7187256" providerId="ADAL" clId="{B642E0B2-953F-482A-A800-0AB95CE5A611}" dt="2023-11-03T06:39:49.316" v="19910" actId="26606"/>
          <ac:graphicFrameMkLst>
            <pc:docMk/>
            <pc:sldMk cId="250289686" sldId="395"/>
            <ac:graphicFrameMk id="18" creationId="{E352E425-A12E-6C97-7082-3FED35C27556}"/>
          </ac:graphicFrameMkLst>
        </pc:graphicFrameChg>
        <pc:picChg chg="add del">
          <ac:chgData name="Michael Kreeger" userId="d5f78b2e-6692-425f-83bb-df27f7187256" providerId="ADAL" clId="{B642E0B2-953F-482A-A800-0AB95CE5A611}" dt="2023-11-03T06:39:49.283" v="19909" actId="26606"/>
          <ac:picMkLst>
            <pc:docMk/>
            <pc:sldMk cId="250289686" sldId="395"/>
            <ac:picMk id="6" creationId="{96D912BE-9A20-E653-E72A-40AF4A4250D3}"/>
          </ac:picMkLst>
        </pc:picChg>
        <pc:picChg chg="add">
          <ac:chgData name="Michael Kreeger" userId="d5f78b2e-6692-425f-83bb-df27f7187256" providerId="ADAL" clId="{B642E0B2-953F-482A-A800-0AB95CE5A611}" dt="2023-11-03T06:39:49.316" v="19910" actId="26606"/>
          <ac:picMkLst>
            <pc:docMk/>
            <pc:sldMk cId="250289686" sldId="395"/>
            <ac:picMk id="16" creationId="{A1EDE263-B86F-4E2B-EA34-5FA3DC35FD73}"/>
          </ac:picMkLst>
        </pc:picChg>
      </pc:sldChg>
      <pc:sldChg chg="add del">
        <pc:chgData name="Michael Kreeger" userId="d5f78b2e-6692-425f-83bb-df27f7187256" providerId="ADAL" clId="{B642E0B2-953F-482A-A800-0AB95CE5A611}" dt="2023-11-03T05:38:29.664" v="15205" actId="47"/>
        <pc:sldMkLst>
          <pc:docMk/>
          <pc:sldMk cId="1265820041" sldId="395"/>
        </pc:sldMkLst>
      </pc:sldChg>
      <pc:sldChg chg="addSp delSp modSp add mod setBg">
        <pc:chgData name="Michael Kreeger" userId="d5f78b2e-6692-425f-83bb-df27f7187256" providerId="ADAL" clId="{B642E0B2-953F-482A-A800-0AB95CE5A611}" dt="2023-11-03T06:40:05.543" v="19911" actId="26606"/>
        <pc:sldMkLst>
          <pc:docMk/>
          <pc:sldMk cId="2793982154" sldId="396"/>
        </pc:sldMkLst>
        <pc:spChg chg="mod">
          <ac:chgData name="Michael Kreeger" userId="d5f78b2e-6692-425f-83bb-df27f7187256" providerId="ADAL" clId="{B642E0B2-953F-482A-A800-0AB95CE5A611}" dt="2023-11-03T06:40:05.543" v="19911" actId="26606"/>
          <ac:spMkLst>
            <pc:docMk/>
            <pc:sldMk cId="2793982154" sldId="396"/>
            <ac:spMk id="2" creationId="{9220D8D9-41F6-C275-4CAA-6EFBEA4A3CB9}"/>
          </ac:spMkLst>
        </pc:spChg>
        <pc:spChg chg="del mod">
          <ac:chgData name="Michael Kreeger" userId="d5f78b2e-6692-425f-83bb-df27f7187256" providerId="ADAL" clId="{B642E0B2-953F-482A-A800-0AB95CE5A611}" dt="2023-11-03T06:40:05.543" v="19911" actId="26606"/>
          <ac:spMkLst>
            <pc:docMk/>
            <pc:sldMk cId="2793982154" sldId="396"/>
            <ac:spMk id="3" creationId="{DE445FBE-C348-0398-4B24-3E172412E37B}"/>
          </ac:spMkLst>
        </pc:spChg>
        <pc:spChg chg="add">
          <ac:chgData name="Michael Kreeger" userId="d5f78b2e-6692-425f-83bb-df27f7187256" providerId="ADAL" clId="{B642E0B2-953F-482A-A800-0AB95CE5A611}" dt="2023-11-03T06:40:05.543" v="19911" actId="26606"/>
          <ac:spMkLst>
            <pc:docMk/>
            <pc:sldMk cId="2793982154" sldId="396"/>
            <ac:spMk id="10" creationId="{4F7EBAE4-9945-4473-9E34-B2C66EA0F03D}"/>
          </ac:spMkLst>
        </pc:spChg>
        <pc:spChg chg="add">
          <ac:chgData name="Michael Kreeger" userId="d5f78b2e-6692-425f-83bb-df27f7187256" providerId="ADAL" clId="{B642E0B2-953F-482A-A800-0AB95CE5A611}" dt="2023-11-03T06:40:05.543" v="19911" actId="26606"/>
          <ac:spMkLst>
            <pc:docMk/>
            <pc:sldMk cId="2793982154" sldId="396"/>
            <ac:spMk id="12" creationId="{70BEB1E7-2F88-40BC-B73D-42E5B6F80BFC}"/>
          </ac:spMkLst>
        </pc:spChg>
        <pc:spChg chg="add">
          <ac:chgData name="Michael Kreeger" userId="d5f78b2e-6692-425f-83bb-df27f7187256" providerId="ADAL" clId="{B642E0B2-953F-482A-A800-0AB95CE5A611}" dt="2023-11-03T06:40:05.543" v="19911" actId="26606"/>
          <ac:spMkLst>
            <pc:docMk/>
            <pc:sldMk cId="2793982154" sldId="396"/>
            <ac:spMk id="14" creationId="{A7B99495-F43F-4D80-A44F-2CB4764EB90B}"/>
          </ac:spMkLst>
        </pc:spChg>
        <pc:graphicFrameChg chg="add">
          <ac:chgData name="Michael Kreeger" userId="d5f78b2e-6692-425f-83bb-df27f7187256" providerId="ADAL" clId="{B642E0B2-953F-482A-A800-0AB95CE5A611}" dt="2023-11-03T06:40:05.543" v="19911" actId="26606"/>
          <ac:graphicFrameMkLst>
            <pc:docMk/>
            <pc:sldMk cId="2793982154" sldId="396"/>
            <ac:graphicFrameMk id="5" creationId="{F9875962-9B52-1445-9AEA-AA026D4EC3C9}"/>
          </ac:graphicFrameMkLst>
        </pc:graphicFrameChg>
        <pc:picChg chg="add">
          <ac:chgData name="Michael Kreeger" userId="d5f78b2e-6692-425f-83bb-df27f7187256" providerId="ADAL" clId="{B642E0B2-953F-482A-A800-0AB95CE5A611}" dt="2023-11-03T06:40:05.543" v="19911" actId="26606"/>
          <ac:picMkLst>
            <pc:docMk/>
            <pc:sldMk cId="2793982154" sldId="396"/>
            <ac:picMk id="6" creationId="{46004F8E-5266-E666-10A6-8CF44DA3A092}"/>
          </ac:picMkLst>
        </pc:picChg>
      </pc:sldChg>
      <pc:sldChg chg="addSp delSp modSp add mod setBg">
        <pc:chgData name="Michael Kreeger" userId="d5f78b2e-6692-425f-83bb-df27f7187256" providerId="ADAL" clId="{B642E0B2-953F-482A-A800-0AB95CE5A611}" dt="2023-11-03T06:40:10.748" v="19912" actId="26606"/>
        <pc:sldMkLst>
          <pc:docMk/>
          <pc:sldMk cId="2716423870" sldId="397"/>
        </pc:sldMkLst>
        <pc:spChg chg="mod">
          <ac:chgData name="Michael Kreeger" userId="d5f78b2e-6692-425f-83bb-df27f7187256" providerId="ADAL" clId="{B642E0B2-953F-482A-A800-0AB95CE5A611}" dt="2023-11-03T06:40:10.748" v="19912" actId="26606"/>
          <ac:spMkLst>
            <pc:docMk/>
            <pc:sldMk cId="2716423870" sldId="397"/>
            <ac:spMk id="2" creationId="{9220D8D9-41F6-C275-4CAA-6EFBEA4A3CB9}"/>
          </ac:spMkLst>
        </pc:spChg>
        <pc:spChg chg="del mod">
          <ac:chgData name="Michael Kreeger" userId="d5f78b2e-6692-425f-83bb-df27f7187256" providerId="ADAL" clId="{B642E0B2-953F-482A-A800-0AB95CE5A611}" dt="2023-11-03T06:40:10.748" v="19912" actId="26606"/>
          <ac:spMkLst>
            <pc:docMk/>
            <pc:sldMk cId="2716423870" sldId="397"/>
            <ac:spMk id="3" creationId="{DE445FBE-C348-0398-4B24-3E172412E37B}"/>
          </ac:spMkLst>
        </pc:spChg>
        <pc:spChg chg="add">
          <ac:chgData name="Michael Kreeger" userId="d5f78b2e-6692-425f-83bb-df27f7187256" providerId="ADAL" clId="{B642E0B2-953F-482A-A800-0AB95CE5A611}" dt="2023-11-03T06:40:10.748" v="19912" actId="26606"/>
          <ac:spMkLst>
            <pc:docMk/>
            <pc:sldMk cId="2716423870" sldId="397"/>
            <ac:spMk id="10" creationId="{4F7EBAE4-9945-4473-9E34-B2C66EA0F03D}"/>
          </ac:spMkLst>
        </pc:spChg>
        <pc:spChg chg="add">
          <ac:chgData name="Michael Kreeger" userId="d5f78b2e-6692-425f-83bb-df27f7187256" providerId="ADAL" clId="{B642E0B2-953F-482A-A800-0AB95CE5A611}" dt="2023-11-03T06:40:10.748" v="19912" actId="26606"/>
          <ac:spMkLst>
            <pc:docMk/>
            <pc:sldMk cId="2716423870" sldId="397"/>
            <ac:spMk id="12" creationId="{70BEB1E7-2F88-40BC-B73D-42E5B6F80BFC}"/>
          </ac:spMkLst>
        </pc:spChg>
        <pc:spChg chg="add">
          <ac:chgData name="Michael Kreeger" userId="d5f78b2e-6692-425f-83bb-df27f7187256" providerId="ADAL" clId="{B642E0B2-953F-482A-A800-0AB95CE5A611}" dt="2023-11-03T06:40:10.748" v="19912" actId="26606"/>
          <ac:spMkLst>
            <pc:docMk/>
            <pc:sldMk cId="2716423870" sldId="397"/>
            <ac:spMk id="14" creationId="{A7B99495-F43F-4D80-A44F-2CB4764EB90B}"/>
          </ac:spMkLst>
        </pc:spChg>
        <pc:graphicFrameChg chg="add">
          <ac:chgData name="Michael Kreeger" userId="d5f78b2e-6692-425f-83bb-df27f7187256" providerId="ADAL" clId="{B642E0B2-953F-482A-A800-0AB95CE5A611}" dt="2023-11-03T06:40:10.748" v="19912" actId="26606"/>
          <ac:graphicFrameMkLst>
            <pc:docMk/>
            <pc:sldMk cId="2716423870" sldId="397"/>
            <ac:graphicFrameMk id="5" creationId="{0A29AEB1-2E70-5754-76AB-968E93780B25}"/>
          </ac:graphicFrameMkLst>
        </pc:graphicFrameChg>
        <pc:picChg chg="add">
          <ac:chgData name="Michael Kreeger" userId="d5f78b2e-6692-425f-83bb-df27f7187256" providerId="ADAL" clId="{B642E0B2-953F-482A-A800-0AB95CE5A611}" dt="2023-11-03T06:40:10.748" v="19912" actId="26606"/>
          <ac:picMkLst>
            <pc:docMk/>
            <pc:sldMk cId="2716423870" sldId="397"/>
            <ac:picMk id="6" creationId="{E96B0023-0760-C55C-B72E-3D30BE5AE5B4}"/>
          </ac:picMkLst>
        </pc:picChg>
      </pc:sldChg>
      <pc:sldChg chg="addSp delSp modSp new mod setBg">
        <pc:chgData name="Michael Kreeger" userId="d5f78b2e-6692-425f-83bb-df27f7187256" providerId="ADAL" clId="{B642E0B2-953F-482A-A800-0AB95CE5A611}" dt="2023-11-03T06:41:38.545" v="19924" actId="26606"/>
        <pc:sldMkLst>
          <pc:docMk/>
          <pc:sldMk cId="3650294934" sldId="398"/>
        </pc:sldMkLst>
        <pc:spChg chg="mod">
          <ac:chgData name="Michael Kreeger" userId="d5f78b2e-6692-425f-83bb-df27f7187256" providerId="ADAL" clId="{B642E0B2-953F-482A-A800-0AB95CE5A611}" dt="2023-11-03T06:41:38.545" v="19924" actId="26606"/>
          <ac:spMkLst>
            <pc:docMk/>
            <pc:sldMk cId="3650294934" sldId="398"/>
            <ac:spMk id="2" creationId="{6FCD4921-AF1F-5EE7-F31E-FB3AF528FE17}"/>
          </ac:spMkLst>
        </pc:spChg>
        <pc:spChg chg="add del mod">
          <ac:chgData name="Michael Kreeger" userId="d5f78b2e-6692-425f-83bb-df27f7187256" providerId="ADAL" clId="{B642E0B2-953F-482A-A800-0AB95CE5A611}" dt="2023-11-03T06:40:50.328" v="19915" actId="26606"/>
          <ac:spMkLst>
            <pc:docMk/>
            <pc:sldMk cId="3650294934" sldId="398"/>
            <ac:spMk id="3" creationId="{A6F78457-33E8-EE32-A565-0FB722486C01}"/>
          </ac:spMkLst>
        </pc:spChg>
        <pc:spChg chg="add del">
          <ac:chgData name="Michael Kreeger" userId="d5f78b2e-6692-425f-83bb-df27f7187256" providerId="ADAL" clId="{B642E0B2-953F-482A-A800-0AB95CE5A611}" dt="2023-11-03T06:41:38.545" v="19924" actId="26606"/>
          <ac:spMkLst>
            <pc:docMk/>
            <pc:sldMk cId="3650294934" sldId="398"/>
            <ac:spMk id="8" creationId="{004A8AE1-9605-41DC-920F-A4B8E8F2391D}"/>
          </ac:spMkLst>
        </pc:spChg>
        <pc:spChg chg="add del">
          <ac:chgData name="Michael Kreeger" userId="d5f78b2e-6692-425f-83bb-df27f7187256" providerId="ADAL" clId="{B642E0B2-953F-482A-A800-0AB95CE5A611}" dt="2023-11-03T06:40:50.322" v="19914" actId="26606"/>
          <ac:spMkLst>
            <pc:docMk/>
            <pc:sldMk cId="3650294934" sldId="398"/>
            <ac:spMk id="10" creationId="{4F7EBAE4-9945-4473-9E34-B2C66EA0F03D}"/>
          </ac:spMkLst>
        </pc:spChg>
        <pc:spChg chg="add del">
          <ac:chgData name="Michael Kreeger" userId="d5f78b2e-6692-425f-83bb-df27f7187256" providerId="ADAL" clId="{B642E0B2-953F-482A-A800-0AB95CE5A611}" dt="2023-11-03T06:40:50.322" v="19914" actId="26606"/>
          <ac:spMkLst>
            <pc:docMk/>
            <pc:sldMk cId="3650294934" sldId="398"/>
            <ac:spMk id="12" creationId="{70BEB1E7-2F88-40BC-B73D-42E5B6F80BFC}"/>
          </ac:spMkLst>
        </pc:spChg>
        <pc:spChg chg="add del">
          <ac:chgData name="Michael Kreeger" userId="d5f78b2e-6692-425f-83bb-df27f7187256" providerId="ADAL" clId="{B642E0B2-953F-482A-A800-0AB95CE5A611}" dt="2023-11-03T06:40:50.322" v="19914" actId="26606"/>
          <ac:spMkLst>
            <pc:docMk/>
            <pc:sldMk cId="3650294934" sldId="398"/>
            <ac:spMk id="14" creationId="{A7B99495-F43F-4D80-A44F-2CB4764EB90B}"/>
          </ac:spMkLst>
        </pc:spChg>
        <pc:spChg chg="add del">
          <ac:chgData name="Michael Kreeger" userId="d5f78b2e-6692-425f-83bb-df27f7187256" providerId="ADAL" clId="{B642E0B2-953F-482A-A800-0AB95CE5A611}" dt="2023-11-03T06:41:38.545" v="19924" actId="26606"/>
          <ac:spMkLst>
            <pc:docMk/>
            <pc:sldMk cId="3650294934" sldId="398"/>
            <ac:spMk id="16" creationId="{5B7778FC-632E-4DCA-A7CB-0D7731CCF970}"/>
          </ac:spMkLst>
        </pc:spChg>
        <pc:spChg chg="add mod ord">
          <ac:chgData name="Michael Kreeger" userId="d5f78b2e-6692-425f-83bb-df27f7187256" providerId="ADAL" clId="{B642E0B2-953F-482A-A800-0AB95CE5A611}" dt="2023-11-03T06:41:38.545" v="19924" actId="26606"/>
          <ac:spMkLst>
            <pc:docMk/>
            <pc:sldMk cId="3650294934" sldId="398"/>
            <ac:spMk id="17" creationId="{A6F78457-33E8-EE32-A565-0FB722486C01}"/>
          </ac:spMkLst>
        </pc:spChg>
        <pc:spChg chg="add del">
          <ac:chgData name="Michael Kreeger" userId="d5f78b2e-6692-425f-83bb-df27f7187256" providerId="ADAL" clId="{B642E0B2-953F-482A-A800-0AB95CE5A611}" dt="2023-11-03T06:41:38.545" v="19924" actId="26606"/>
          <ac:spMkLst>
            <pc:docMk/>
            <pc:sldMk cId="3650294934" sldId="398"/>
            <ac:spMk id="18" creationId="{B10BB131-AC8E-4A8E-A5D1-36260F720C3B}"/>
          </ac:spMkLst>
        </pc:spChg>
        <pc:spChg chg="add del">
          <ac:chgData name="Michael Kreeger" userId="d5f78b2e-6692-425f-83bb-df27f7187256" providerId="ADAL" clId="{B642E0B2-953F-482A-A800-0AB95CE5A611}" dt="2023-11-03T06:41:38.545" v="19924" actId="26606"/>
          <ac:spMkLst>
            <pc:docMk/>
            <pc:sldMk cId="3650294934" sldId="398"/>
            <ac:spMk id="19" creationId="{FA23A907-97FB-4A8F-880A-DD77401C4296}"/>
          </ac:spMkLst>
        </pc:spChg>
        <pc:spChg chg="add del">
          <ac:chgData name="Michael Kreeger" userId="d5f78b2e-6692-425f-83bb-df27f7187256" providerId="ADAL" clId="{B642E0B2-953F-482A-A800-0AB95CE5A611}" dt="2023-11-03T06:41:38.545" v="19924" actId="26606"/>
          <ac:spMkLst>
            <pc:docMk/>
            <pc:sldMk cId="3650294934" sldId="398"/>
            <ac:spMk id="24" creationId="{F837543A-6020-4505-A233-C9DB4BF74011}"/>
          </ac:spMkLst>
        </pc:spChg>
        <pc:spChg chg="add del">
          <ac:chgData name="Michael Kreeger" userId="d5f78b2e-6692-425f-83bb-df27f7187256" providerId="ADAL" clId="{B642E0B2-953F-482A-A800-0AB95CE5A611}" dt="2023-11-03T06:41:38.545" v="19924" actId="26606"/>
          <ac:spMkLst>
            <pc:docMk/>
            <pc:sldMk cId="3650294934" sldId="398"/>
            <ac:spMk id="26" creationId="{35B16301-FB18-48BA-A6DD-C37CAF6F9A18}"/>
          </ac:spMkLst>
        </pc:spChg>
        <pc:spChg chg="add del">
          <ac:chgData name="Michael Kreeger" userId="d5f78b2e-6692-425f-83bb-df27f7187256" providerId="ADAL" clId="{B642E0B2-953F-482A-A800-0AB95CE5A611}" dt="2023-11-03T06:41:38.545" v="19924" actId="26606"/>
          <ac:spMkLst>
            <pc:docMk/>
            <pc:sldMk cId="3650294934" sldId="398"/>
            <ac:spMk id="28" creationId="{C3C0D90E-074A-4F52-9B11-B52BEF4BCBE5}"/>
          </ac:spMkLst>
        </pc:spChg>
        <pc:spChg chg="add del">
          <ac:chgData name="Michael Kreeger" userId="d5f78b2e-6692-425f-83bb-df27f7187256" providerId="ADAL" clId="{B642E0B2-953F-482A-A800-0AB95CE5A611}" dt="2023-11-03T06:41:38.545" v="19924" actId="26606"/>
          <ac:spMkLst>
            <pc:docMk/>
            <pc:sldMk cId="3650294934" sldId="398"/>
            <ac:spMk id="30" creationId="{CABBD4C1-E6F8-46F6-8152-A8A97490BF4D}"/>
          </ac:spMkLst>
        </pc:spChg>
        <pc:spChg chg="add del">
          <ac:chgData name="Michael Kreeger" userId="d5f78b2e-6692-425f-83bb-df27f7187256" providerId="ADAL" clId="{B642E0B2-953F-482A-A800-0AB95CE5A611}" dt="2023-11-03T06:41:38.545" v="19924" actId="26606"/>
          <ac:spMkLst>
            <pc:docMk/>
            <pc:sldMk cId="3650294934" sldId="398"/>
            <ac:spMk id="32" creationId="{83BA5EF5-1FE9-4BF9-83BB-269BCDDF6156}"/>
          </ac:spMkLst>
        </pc:spChg>
        <pc:spChg chg="add del">
          <ac:chgData name="Michael Kreeger" userId="d5f78b2e-6692-425f-83bb-df27f7187256" providerId="ADAL" clId="{B642E0B2-953F-482A-A800-0AB95CE5A611}" dt="2023-11-03T06:41:38.545" v="19924" actId="26606"/>
          <ac:spMkLst>
            <pc:docMk/>
            <pc:sldMk cId="3650294934" sldId="398"/>
            <ac:spMk id="36" creationId="{88853921-7BC9-4BDE-ACAB-133C683C82D6}"/>
          </ac:spMkLst>
        </pc:spChg>
        <pc:spChg chg="add del">
          <ac:chgData name="Michael Kreeger" userId="d5f78b2e-6692-425f-83bb-df27f7187256" providerId="ADAL" clId="{B642E0B2-953F-482A-A800-0AB95CE5A611}" dt="2023-11-03T06:41:38.545" v="19924" actId="26606"/>
          <ac:spMkLst>
            <pc:docMk/>
            <pc:sldMk cId="3650294934" sldId="398"/>
            <ac:spMk id="38" creationId="{09192968-3AE7-4470-A61C-97294BB92731}"/>
          </ac:spMkLst>
        </pc:spChg>
        <pc:spChg chg="add del">
          <ac:chgData name="Michael Kreeger" userId="d5f78b2e-6692-425f-83bb-df27f7187256" providerId="ADAL" clId="{B642E0B2-953F-482A-A800-0AB95CE5A611}" dt="2023-11-03T06:41:38.545" v="19924" actId="26606"/>
          <ac:spMkLst>
            <pc:docMk/>
            <pc:sldMk cId="3650294934" sldId="398"/>
            <ac:spMk id="40" creationId="{3AB72E55-43E4-4356-BFE8-E2102CB0B505}"/>
          </ac:spMkLst>
        </pc:spChg>
        <pc:graphicFrameChg chg="add del">
          <ac:chgData name="Michael Kreeger" userId="d5f78b2e-6692-425f-83bb-df27f7187256" providerId="ADAL" clId="{B642E0B2-953F-482A-A800-0AB95CE5A611}" dt="2023-11-03T06:40:50.322" v="19914" actId="26606"/>
          <ac:graphicFrameMkLst>
            <pc:docMk/>
            <pc:sldMk cId="3650294934" sldId="398"/>
            <ac:graphicFrameMk id="5" creationId="{5D0D78A3-CF4C-3638-2858-8799F1085A52}"/>
          </ac:graphicFrameMkLst>
        </pc:graphicFrameChg>
        <pc:picChg chg="add del">
          <ac:chgData name="Michael Kreeger" userId="d5f78b2e-6692-425f-83bb-df27f7187256" providerId="ADAL" clId="{B642E0B2-953F-482A-A800-0AB95CE5A611}" dt="2023-11-03T06:40:50.322" v="19914" actId="26606"/>
          <ac:picMkLst>
            <pc:docMk/>
            <pc:sldMk cId="3650294934" sldId="398"/>
            <ac:picMk id="6" creationId="{B27E8467-B5BF-0D82-4633-1B7604C7C15E}"/>
          </ac:picMkLst>
        </pc:picChg>
        <pc:cxnChg chg="add del">
          <ac:chgData name="Michael Kreeger" userId="d5f78b2e-6692-425f-83bb-df27f7187256" providerId="ADAL" clId="{B642E0B2-953F-482A-A800-0AB95CE5A611}" dt="2023-11-03T06:41:38.545" v="19924" actId="26606"/>
          <ac:cxnSpMkLst>
            <pc:docMk/>
            <pc:sldMk cId="3650294934" sldId="398"/>
            <ac:cxnSpMk id="34" creationId="{4B3BCACB-5880-460B-9606-8C433A9AF99D}"/>
          </ac:cxnSpMkLst>
        </pc:cxnChg>
      </pc:sldChg>
      <pc:sldChg chg="addSp delSp modSp add mod ord">
        <pc:chgData name="Michael Kreeger" userId="d5f78b2e-6692-425f-83bb-df27f7187256" providerId="ADAL" clId="{B642E0B2-953F-482A-A800-0AB95CE5A611}" dt="2023-11-03T06:42:26.623" v="19943" actId="404"/>
        <pc:sldMkLst>
          <pc:docMk/>
          <pc:sldMk cId="384156111" sldId="399"/>
        </pc:sldMkLst>
        <pc:spChg chg="mod">
          <ac:chgData name="Michael Kreeger" userId="d5f78b2e-6692-425f-83bb-df27f7187256" providerId="ADAL" clId="{B642E0B2-953F-482A-A800-0AB95CE5A611}" dt="2023-11-03T06:41:28.879" v="19922" actId="26606"/>
          <ac:spMkLst>
            <pc:docMk/>
            <pc:sldMk cId="384156111" sldId="399"/>
            <ac:spMk id="2" creationId="{E67978AE-539B-6E79-4FC5-92564D97F30E}"/>
          </ac:spMkLst>
        </pc:spChg>
        <pc:spChg chg="mod">
          <ac:chgData name="Michael Kreeger" userId="d5f78b2e-6692-425f-83bb-df27f7187256" providerId="ADAL" clId="{B642E0B2-953F-482A-A800-0AB95CE5A611}" dt="2023-11-03T06:42:26.623" v="19943" actId="404"/>
          <ac:spMkLst>
            <pc:docMk/>
            <pc:sldMk cId="384156111" sldId="399"/>
            <ac:spMk id="3" creationId="{EB573369-1DDB-719C-808B-B54C7C319DC4}"/>
          </ac:spMkLst>
        </pc:spChg>
        <pc:spChg chg="add del">
          <ac:chgData name="Michael Kreeger" userId="d5f78b2e-6692-425f-83bb-df27f7187256" providerId="ADAL" clId="{B642E0B2-953F-482A-A800-0AB95CE5A611}" dt="2023-11-03T06:40:58.921" v="19918" actId="26606"/>
          <ac:spMkLst>
            <pc:docMk/>
            <pc:sldMk cId="384156111" sldId="399"/>
            <ac:spMk id="13" creationId="{907EF6B7-1338-4443-8C46-6A318D952DFD}"/>
          </ac:spMkLst>
        </pc:spChg>
        <pc:spChg chg="add del">
          <ac:chgData name="Michael Kreeger" userId="d5f78b2e-6692-425f-83bb-df27f7187256" providerId="ADAL" clId="{B642E0B2-953F-482A-A800-0AB95CE5A611}" dt="2023-11-03T06:40:58.921" v="19918" actId="26606"/>
          <ac:spMkLst>
            <pc:docMk/>
            <pc:sldMk cId="384156111" sldId="399"/>
            <ac:spMk id="14" creationId="{DAAE4CDD-124C-4DCF-9584-B6033B545DD5}"/>
          </ac:spMkLst>
        </pc:spChg>
        <pc:spChg chg="add del">
          <ac:chgData name="Michael Kreeger" userId="d5f78b2e-6692-425f-83bb-df27f7187256" providerId="ADAL" clId="{B642E0B2-953F-482A-A800-0AB95CE5A611}" dt="2023-11-03T06:40:58.921" v="19918" actId="26606"/>
          <ac:spMkLst>
            <pc:docMk/>
            <pc:sldMk cId="384156111" sldId="399"/>
            <ac:spMk id="15" creationId="{081E4A58-353D-44AE-B2FC-2A74E2E400F7}"/>
          </ac:spMkLst>
        </pc:spChg>
        <pc:spChg chg="add del">
          <ac:chgData name="Michael Kreeger" userId="d5f78b2e-6692-425f-83bb-df27f7187256" providerId="ADAL" clId="{B642E0B2-953F-482A-A800-0AB95CE5A611}" dt="2023-11-03T06:40:58.916" v="19917" actId="26606"/>
          <ac:spMkLst>
            <pc:docMk/>
            <pc:sldMk cId="384156111" sldId="399"/>
            <ac:spMk id="20" creationId="{1709F1D5-B0F1-4714-A239-E5B61C161915}"/>
          </ac:spMkLst>
        </pc:spChg>
        <pc:spChg chg="add del">
          <ac:chgData name="Michael Kreeger" userId="d5f78b2e-6692-425f-83bb-df27f7187256" providerId="ADAL" clId="{B642E0B2-953F-482A-A800-0AB95CE5A611}" dt="2023-11-03T06:40:58.916" v="19917" actId="26606"/>
          <ac:spMkLst>
            <pc:docMk/>
            <pc:sldMk cId="384156111" sldId="399"/>
            <ac:spMk id="22" creationId="{228FB460-D3FF-4440-A020-05982A09E517}"/>
          </ac:spMkLst>
        </pc:spChg>
        <pc:spChg chg="add del">
          <ac:chgData name="Michael Kreeger" userId="d5f78b2e-6692-425f-83bb-df27f7187256" providerId="ADAL" clId="{B642E0B2-953F-482A-A800-0AB95CE5A611}" dt="2023-11-03T06:40:58.916" v="19917" actId="26606"/>
          <ac:spMkLst>
            <pc:docMk/>
            <pc:sldMk cId="384156111" sldId="399"/>
            <ac:spMk id="24" creationId="{14847E93-7DC1-4D4B-8829-B19AA7137C50}"/>
          </ac:spMkLst>
        </pc:spChg>
        <pc:spChg chg="add del">
          <ac:chgData name="Michael Kreeger" userId="d5f78b2e-6692-425f-83bb-df27f7187256" providerId="ADAL" clId="{B642E0B2-953F-482A-A800-0AB95CE5A611}" dt="2023-11-03T06:40:58.916" v="19917" actId="26606"/>
          <ac:spMkLst>
            <pc:docMk/>
            <pc:sldMk cId="384156111" sldId="399"/>
            <ac:spMk id="26" creationId="{5566D6E1-03A1-4D73-A4E0-35D74D568A04}"/>
          </ac:spMkLst>
        </pc:spChg>
        <pc:spChg chg="add del">
          <ac:chgData name="Michael Kreeger" userId="d5f78b2e-6692-425f-83bb-df27f7187256" providerId="ADAL" clId="{B642E0B2-953F-482A-A800-0AB95CE5A611}" dt="2023-11-03T06:40:58.916" v="19917" actId="26606"/>
          <ac:spMkLst>
            <pc:docMk/>
            <pc:sldMk cId="384156111" sldId="399"/>
            <ac:spMk id="28" creationId="{9F835A99-04AC-494A-A572-AFE8413CC938}"/>
          </ac:spMkLst>
        </pc:spChg>
        <pc:spChg chg="add del">
          <ac:chgData name="Michael Kreeger" userId="d5f78b2e-6692-425f-83bb-df27f7187256" providerId="ADAL" clId="{B642E0B2-953F-482A-A800-0AB95CE5A611}" dt="2023-11-03T06:40:58.916" v="19917" actId="26606"/>
          <ac:spMkLst>
            <pc:docMk/>
            <pc:sldMk cId="384156111" sldId="399"/>
            <ac:spMk id="30" creationId="{7B786209-1B0B-4CA9-9BDD-F7327066A84D}"/>
          </ac:spMkLst>
        </pc:spChg>
        <pc:spChg chg="add del">
          <ac:chgData name="Michael Kreeger" userId="d5f78b2e-6692-425f-83bb-df27f7187256" providerId="ADAL" clId="{B642E0B2-953F-482A-A800-0AB95CE5A611}" dt="2023-11-03T06:40:58.916" v="19917" actId="26606"/>
          <ac:spMkLst>
            <pc:docMk/>
            <pc:sldMk cId="384156111" sldId="399"/>
            <ac:spMk id="32" creationId="{2D2964BB-484D-45AE-AD66-D407D0629652}"/>
          </ac:spMkLst>
        </pc:spChg>
        <pc:spChg chg="add del">
          <ac:chgData name="Michael Kreeger" userId="d5f78b2e-6692-425f-83bb-df27f7187256" providerId="ADAL" clId="{B642E0B2-953F-482A-A800-0AB95CE5A611}" dt="2023-11-03T06:40:58.916" v="19917" actId="26606"/>
          <ac:spMkLst>
            <pc:docMk/>
            <pc:sldMk cId="384156111" sldId="399"/>
            <ac:spMk id="34" creationId="{6691AC69-A76E-4DAB-B565-468B6B87ACF3}"/>
          </ac:spMkLst>
        </pc:spChg>
        <pc:spChg chg="add del">
          <ac:chgData name="Michael Kreeger" userId="d5f78b2e-6692-425f-83bb-df27f7187256" providerId="ADAL" clId="{B642E0B2-953F-482A-A800-0AB95CE5A611}" dt="2023-11-03T06:41:28.879" v="19922" actId="26606"/>
          <ac:spMkLst>
            <pc:docMk/>
            <pc:sldMk cId="384156111" sldId="399"/>
            <ac:spMk id="36" creationId="{389575E1-3389-451A-A5F7-27854C25C599}"/>
          </ac:spMkLst>
        </pc:spChg>
        <pc:spChg chg="add del">
          <ac:chgData name="Michael Kreeger" userId="d5f78b2e-6692-425f-83bb-df27f7187256" providerId="ADAL" clId="{B642E0B2-953F-482A-A800-0AB95CE5A611}" dt="2023-11-03T06:41:28.879" v="19922" actId="26606"/>
          <ac:spMkLst>
            <pc:docMk/>
            <pc:sldMk cId="384156111" sldId="399"/>
            <ac:spMk id="37" creationId="{A53CCC5C-D88E-40FB-B30B-23DCDBD01D37}"/>
          </ac:spMkLst>
        </pc:spChg>
        <pc:spChg chg="add del">
          <ac:chgData name="Michael Kreeger" userId="d5f78b2e-6692-425f-83bb-df27f7187256" providerId="ADAL" clId="{B642E0B2-953F-482A-A800-0AB95CE5A611}" dt="2023-11-03T06:41:28.879" v="19922" actId="26606"/>
          <ac:spMkLst>
            <pc:docMk/>
            <pc:sldMk cId="384156111" sldId="399"/>
            <ac:spMk id="38" creationId="{081E4A58-353D-44AE-B2FC-2A74E2E400F7}"/>
          </ac:spMkLst>
        </pc:spChg>
        <pc:spChg chg="add">
          <ac:chgData name="Michael Kreeger" userId="d5f78b2e-6692-425f-83bb-df27f7187256" providerId="ADAL" clId="{B642E0B2-953F-482A-A800-0AB95CE5A611}" dt="2023-11-03T06:41:28.879" v="19922" actId="26606"/>
          <ac:spMkLst>
            <pc:docMk/>
            <pc:sldMk cId="384156111" sldId="399"/>
            <ac:spMk id="43" creationId="{F837543A-6020-4505-A233-C9DB4BF74011}"/>
          </ac:spMkLst>
        </pc:spChg>
        <pc:spChg chg="add">
          <ac:chgData name="Michael Kreeger" userId="d5f78b2e-6692-425f-83bb-df27f7187256" providerId="ADAL" clId="{B642E0B2-953F-482A-A800-0AB95CE5A611}" dt="2023-11-03T06:41:28.879" v="19922" actId="26606"/>
          <ac:spMkLst>
            <pc:docMk/>
            <pc:sldMk cId="384156111" sldId="399"/>
            <ac:spMk id="45" creationId="{35B16301-FB18-48BA-A6DD-C37CAF6F9A18}"/>
          </ac:spMkLst>
        </pc:spChg>
        <pc:spChg chg="add">
          <ac:chgData name="Michael Kreeger" userId="d5f78b2e-6692-425f-83bb-df27f7187256" providerId="ADAL" clId="{B642E0B2-953F-482A-A800-0AB95CE5A611}" dt="2023-11-03T06:41:28.879" v="19922" actId="26606"/>
          <ac:spMkLst>
            <pc:docMk/>
            <pc:sldMk cId="384156111" sldId="399"/>
            <ac:spMk id="47" creationId="{C3C0D90E-074A-4F52-9B11-B52BEF4BCBE5}"/>
          </ac:spMkLst>
        </pc:spChg>
        <pc:spChg chg="add">
          <ac:chgData name="Michael Kreeger" userId="d5f78b2e-6692-425f-83bb-df27f7187256" providerId="ADAL" clId="{B642E0B2-953F-482A-A800-0AB95CE5A611}" dt="2023-11-03T06:41:28.879" v="19922" actId="26606"/>
          <ac:spMkLst>
            <pc:docMk/>
            <pc:sldMk cId="384156111" sldId="399"/>
            <ac:spMk id="49" creationId="{CABBD4C1-E6F8-46F6-8152-A8A97490BF4D}"/>
          </ac:spMkLst>
        </pc:spChg>
        <pc:spChg chg="add">
          <ac:chgData name="Michael Kreeger" userId="d5f78b2e-6692-425f-83bb-df27f7187256" providerId="ADAL" clId="{B642E0B2-953F-482A-A800-0AB95CE5A611}" dt="2023-11-03T06:41:28.879" v="19922" actId="26606"/>
          <ac:spMkLst>
            <pc:docMk/>
            <pc:sldMk cId="384156111" sldId="399"/>
            <ac:spMk id="51" creationId="{83BA5EF5-1FE9-4BF9-83BB-269BCDDF6156}"/>
          </ac:spMkLst>
        </pc:spChg>
        <pc:spChg chg="add">
          <ac:chgData name="Michael Kreeger" userId="d5f78b2e-6692-425f-83bb-df27f7187256" providerId="ADAL" clId="{B642E0B2-953F-482A-A800-0AB95CE5A611}" dt="2023-11-03T06:41:28.879" v="19922" actId="26606"/>
          <ac:spMkLst>
            <pc:docMk/>
            <pc:sldMk cId="384156111" sldId="399"/>
            <ac:spMk id="55" creationId="{88853921-7BC9-4BDE-ACAB-133C683C82D6}"/>
          </ac:spMkLst>
        </pc:spChg>
        <pc:spChg chg="add">
          <ac:chgData name="Michael Kreeger" userId="d5f78b2e-6692-425f-83bb-df27f7187256" providerId="ADAL" clId="{B642E0B2-953F-482A-A800-0AB95CE5A611}" dt="2023-11-03T06:41:28.879" v="19922" actId="26606"/>
          <ac:spMkLst>
            <pc:docMk/>
            <pc:sldMk cId="384156111" sldId="399"/>
            <ac:spMk id="57" creationId="{09192968-3AE7-4470-A61C-97294BB92731}"/>
          </ac:spMkLst>
        </pc:spChg>
        <pc:spChg chg="add">
          <ac:chgData name="Michael Kreeger" userId="d5f78b2e-6692-425f-83bb-df27f7187256" providerId="ADAL" clId="{B642E0B2-953F-482A-A800-0AB95CE5A611}" dt="2023-11-03T06:41:28.879" v="19922" actId="26606"/>
          <ac:spMkLst>
            <pc:docMk/>
            <pc:sldMk cId="384156111" sldId="399"/>
            <ac:spMk id="59" creationId="{3AB72E55-43E4-4356-BFE8-E2102CB0B505}"/>
          </ac:spMkLst>
        </pc:spChg>
        <pc:cxnChg chg="add">
          <ac:chgData name="Michael Kreeger" userId="d5f78b2e-6692-425f-83bb-df27f7187256" providerId="ADAL" clId="{B642E0B2-953F-482A-A800-0AB95CE5A611}" dt="2023-11-03T06:41:28.879" v="19922" actId="26606"/>
          <ac:cxnSpMkLst>
            <pc:docMk/>
            <pc:sldMk cId="384156111" sldId="399"/>
            <ac:cxnSpMk id="53" creationId="{4B3BCACB-5880-460B-9606-8C433A9AF99D}"/>
          </ac:cxnSpMkLst>
        </pc:cxnChg>
      </pc:sldChg>
      <pc:sldChg chg="delSp add del setBg delDesignElem">
        <pc:chgData name="Michael Kreeger" userId="d5f78b2e-6692-425f-83bb-df27f7187256" providerId="ADAL" clId="{B642E0B2-953F-482A-A800-0AB95CE5A611}" dt="2023-11-03T06:14:02.671" v="18853" actId="47"/>
        <pc:sldMkLst>
          <pc:docMk/>
          <pc:sldMk cId="847527883" sldId="399"/>
        </pc:sldMkLst>
        <pc:spChg chg="del">
          <ac:chgData name="Michael Kreeger" userId="d5f78b2e-6692-425f-83bb-df27f7187256" providerId="ADAL" clId="{B642E0B2-953F-482A-A800-0AB95CE5A611}" dt="2023-11-03T06:13:51.036" v="18840"/>
          <ac:spMkLst>
            <pc:docMk/>
            <pc:sldMk cId="847527883" sldId="399"/>
            <ac:spMk id="13" creationId="{907EF6B7-1338-4443-8C46-6A318D952DFD}"/>
          </ac:spMkLst>
        </pc:spChg>
        <pc:spChg chg="del">
          <ac:chgData name="Michael Kreeger" userId="d5f78b2e-6692-425f-83bb-df27f7187256" providerId="ADAL" clId="{B642E0B2-953F-482A-A800-0AB95CE5A611}" dt="2023-11-03T06:13:51.036" v="18840"/>
          <ac:spMkLst>
            <pc:docMk/>
            <pc:sldMk cId="847527883" sldId="399"/>
            <ac:spMk id="14" creationId="{DAAE4CDD-124C-4DCF-9584-B6033B545DD5}"/>
          </ac:spMkLst>
        </pc:spChg>
        <pc:spChg chg="del">
          <ac:chgData name="Michael Kreeger" userId="d5f78b2e-6692-425f-83bb-df27f7187256" providerId="ADAL" clId="{B642E0B2-953F-482A-A800-0AB95CE5A611}" dt="2023-11-03T06:13:51.036" v="18840"/>
          <ac:spMkLst>
            <pc:docMk/>
            <pc:sldMk cId="847527883" sldId="399"/>
            <ac:spMk id="15" creationId="{081E4A58-353D-44AE-B2FC-2A74E2E400F7}"/>
          </ac:spMkLst>
        </pc:spChg>
      </pc:sldChg>
      <pc:sldChg chg="addSp delSp add del setBg delDesignElem">
        <pc:chgData name="Michael Kreeger" userId="d5f78b2e-6692-425f-83bb-df27f7187256" providerId="ADAL" clId="{B642E0B2-953F-482A-A800-0AB95CE5A611}" dt="2023-11-03T06:14:16.101" v="18857"/>
        <pc:sldMkLst>
          <pc:docMk/>
          <pc:sldMk cId="3752973139" sldId="399"/>
        </pc:sldMkLst>
        <pc:spChg chg="add del">
          <ac:chgData name="Michael Kreeger" userId="d5f78b2e-6692-425f-83bb-df27f7187256" providerId="ADAL" clId="{B642E0B2-953F-482A-A800-0AB95CE5A611}" dt="2023-11-03T06:14:16.101" v="18857"/>
          <ac:spMkLst>
            <pc:docMk/>
            <pc:sldMk cId="3752973139" sldId="399"/>
            <ac:spMk id="13" creationId="{907EF6B7-1338-4443-8C46-6A318D952DFD}"/>
          </ac:spMkLst>
        </pc:spChg>
        <pc:spChg chg="add del">
          <ac:chgData name="Michael Kreeger" userId="d5f78b2e-6692-425f-83bb-df27f7187256" providerId="ADAL" clId="{B642E0B2-953F-482A-A800-0AB95CE5A611}" dt="2023-11-03T06:14:16.101" v="18857"/>
          <ac:spMkLst>
            <pc:docMk/>
            <pc:sldMk cId="3752973139" sldId="399"/>
            <ac:spMk id="14" creationId="{DAAE4CDD-124C-4DCF-9584-B6033B545DD5}"/>
          </ac:spMkLst>
        </pc:spChg>
        <pc:spChg chg="add del">
          <ac:chgData name="Michael Kreeger" userId="d5f78b2e-6692-425f-83bb-df27f7187256" providerId="ADAL" clId="{B642E0B2-953F-482A-A800-0AB95CE5A611}" dt="2023-11-03T06:14:16.101" v="18857"/>
          <ac:spMkLst>
            <pc:docMk/>
            <pc:sldMk cId="3752973139" sldId="399"/>
            <ac:spMk id="15" creationId="{081E4A58-353D-44AE-B2FC-2A74E2E400F7}"/>
          </ac:spMkLst>
        </pc:spChg>
      </pc:sldChg>
      <pc:sldChg chg="addSp delSp modSp new mod setBg">
        <pc:chgData name="Michael Kreeger" userId="d5f78b2e-6692-425f-83bb-df27f7187256" providerId="ADAL" clId="{B642E0B2-953F-482A-A800-0AB95CE5A611}" dt="2023-11-03T06:39:06.368" v="19905" actId="403"/>
        <pc:sldMkLst>
          <pc:docMk/>
          <pc:sldMk cId="84271329" sldId="400"/>
        </pc:sldMkLst>
        <pc:spChg chg="mod">
          <ac:chgData name="Michael Kreeger" userId="d5f78b2e-6692-425f-83bb-df27f7187256" providerId="ADAL" clId="{B642E0B2-953F-482A-A800-0AB95CE5A611}" dt="2023-11-03T06:38:55.216" v="19896" actId="26606"/>
          <ac:spMkLst>
            <pc:docMk/>
            <pc:sldMk cId="84271329" sldId="400"/>
            <ac:spMk id="2" creationId="{2939044C-5F53-76C0-2B6B-C90286A1E6D6}"/>
          </ac:spMkLst>
        </pc:spChg>
        <pc:spChg chg="add del mod">
          <ac:chgData name="Michael Kreeger" userId="d5f78b2e-6692-425f-83bb-df27f7187256" providerId="ADAL" clId="{B642E0B2-953F-482A-A800-0AB95CE5A611}" dt="2023-11-03T06:38:55.216" v="19896" actId="26606"/>
          <ac:spMkLst>
            <pc:docMk/>
            <pc:sldMk cId="84271329" sldId="400"/>
            <ac:spMk id="3" creationId="{523451DC-D7B7-15D9-8B40-C9CEBC6FEC75}"/>
          </ac:spMkLst>
        </pc:spChg>
        <pc:spChg chg="add del">
          <ac:chgData name="Michael Kreeger" userId="d5f78b2e-6692-425f-83bb-df27f7187256" providerId="ADAL" clId="{B642E0B2-953F-482A-A800-0AB95CE5A611}" dt="2023-11-03T06:38:55.216" v="19896" actId="26606"/>
          <ac:spMkLst>
            <pc:docMk/>
            <pc:sldMk cId="84271329" sldId="400"/>
            <ac:spMk id="9" creationId="{F944E337-3E5D-4A1F-A5A1-2057F25B8A7B}"/>
          </ac:spMkLst>
        </pc:spChg>
        <pc:spChg chg="add del">
          <ac:chgData name="Michael Kreeger" userId="d5f78b2e-6692-425f-83bb-df27f7187256" providerId="ADAL" clId="{B642E0B2-953F-482A-A800-0AB95CE5A611}" dt="2023-11-03T06:38:55.216" v="19896" actId="26606"/>
          <ac:spMkLst>
            <pc:docMk/>
            <pc:sldMk cId="84271329" sldId="400"/>
            <ac:spMk id="11" creationId="{4DA50D69-7CF7-4844-B844-A2B821C77F24}"/>
          </ac:spMkLst>
        </pc:spChg>
        <pc:spChg chg="add del">
          <ac:chgData name="Michael Kreeger" userId="d5f78b2e-6692-425f-83bb-df27f7187256" providerId="ADAL" clId="{B642E0B2-953F-482A-A800-0AB95CE5A611}" dt="2023-11-03T06:38:44.330" v="19883" actId="26606"/>
          <ac:spMkLst>
            <pc:docMk/>
            <pc:sldMk cId="84271329" sldId="400"/>
            <ac:spMk id="16" creationId="{C9A36457-A5F4-4103-A443-02581C09185B}"/>
          </ac:spMkLst>
        </pc:spChg>
        <pc:spChg chg="add del">
          <ac:chgData name="Michael Kreeger" userId="d5f78b2e-6692-425f-83bb-df27f7187256" providerId="ADAL" clId="{B642E0B2-953F-482A-A800-0AB95CE5A611}" dt="2023-11-03T06:38:47.342" v="19885" actId="26606"/>
          <ac:spMkLst>
            <pc:docMk/>
            <pc:sldMk cId="84271329" sldId="400"/>
            <ac:spMk id="17" creationId="{F944E337-3E5D-4A1F-A5A1-2057F25B8A7B}"/>
          </ac:spMkLst>
        </pc:spChg>
        <pc:spChg chg="add del">
          <ac:chgData name="Michael Kreeger" userId="d5f78b2e-6692-425f-83bb-df27f7187256" providerId="ADAL" clId="{B642E0B2-953F-482A-A800-0AB95CE5A611}" dt="2023-11-03T06:38:44.330" v="19883" actId="26606"/>
          <ac:spMkLst>
            <pc:docMk/>
            <pc:sldMk cId="84271329" sldId="400"/>
            <ac:spMk id="18" creationId="{DC5FB7E8-B636-40FA-BE8D-48145C0F5C57}"/>
          </ac:spMkLst>
        </pc:spChg>
        <pc:spChg chg="add del">
          <ac:chgData name="Michael Kreeger" userId="d5f78b2e-6692-425f-83bb-df27f7187256" providerId="ADAL" clId="{B642E0B2-953F-482A-A800-0AB95CE5A611}" dt="2023-11-03T06:38:47.342" v="19885" actId="26606"/>
          <ac:spMkLst>
            <pc:docMk/>
            <pc:sldMk cId="84271329" sldId="400"/>
            <ac:spMk id="19" creationId="{4DA50D69-7CF7-4844-B844-A2B821C77F24}"/>
          </ac:spMkLst>
        </pc:spChg>
        <pc:spChg chg="add del">
          <ac:chgData name="Michael Kreeger" userId="d5f78b2e-6692-425f-83bb-df27f7187256" providerId="ADAL" clId="{B642E0B2-953F-482A-A800-0AB95CE5A611}" dt="2023-11-03T06:38:44.330" v="19883" actId="26606"/>
          <ac:spMkLst>
            <pc:docMk/>
            <pc:sldMk cId="84271329" sldId="400"/>
            <ac:spMk id="20" creationId="{142DCE2C-2863-46FA-9BE7-24365A24D9BA}"/>
          </ac:spMkLst>
        </pc:spChg>
        <pc:spChg chg="add del">
          <ac:chgData name="Michael Kreeger" userId="d5f78b2e-6692-425f-83bb-df27f7187256" providerId="ADAL" clId="{B642E0B2-953F-482A-A800-0AB95CE5A611}" dt="2023-11-03T06:38:48.257" v="19887" actId="26606"/>
          <ac:spMkLst>
            <pc:docMk/>
            <pc:sldMk cId="84271329" sldId="400"/>
            <ac:spMk id="21" creationId="{2C61293E-6EBE-43EF-A52C-9BEBFD7679D4}"/>
          </ac:spMkLst>
        </pc:spChg>
        <pc:spChg chg="add del">
          <ac:chgData name="Michael Kreeger" userId="d5f78b2e-6692-425f-83bb-df27f7187256" providerId="ADAL" clId="{B642E0B2-953F-482A-A800-0AB95CE5A611}" dt="2023-11-03T06:38:48.257" v="19887" actId="26606"/>
          <ac:spMkLst>
            <pc:docMk/>
            <pc:sldMk cId="84271329" sldId="400"/>
            <ac:spMk id="23" creationId="{3FCFB1DE-0B7E-48CC-BA90-B2AB0889F9D6}"/>
          </ac:spMkLst>
        </pc:spChg>
        <pc:spChg chg="add del">
          <ac:chgData name="Michael Kreeger" userId="d5f78b2e-6692-425f-83bb-df27f7187256" providerId="ADAL" clId="{B642E0B2-953F-482A-A800-0AB95CE5A611}" dt="2023-11-03T06:38:49.678" v="19889" actId="26606"/>
          <ac:spMkLst>
            <pc:docMk/>
            <pc:sldMk cId="84271329" sldId="400"/>
            <ac:spMk id="25" creationId="{DB304A14-32D0-4873-B914-423ED7B8DAFD}"/>
          </ac:spMkLst>
        </pc:spChg>
        <pc:spChg chg="add del">
          <ac:chgData name="Michael Kreeger" userId="d5f78b2e-6692-425f-83bb-df27f7187256" providerId="ADAL" clId="{B642E0B2-953F-482A-A800-0AB95CE5A611}" dt="2023-11-03T06:38:49.678" v="19889" actId="26606"/>
          <ac:spMkLst>
            <pc:docMk/>
            <pc:sldMk cId="84271329" sldId="400"/>
            <ac:spMk id="26" creationId="{1D460C86-854F-4FB3-ABC2-E823D8FEB9DB}"/>
          </ac:spMkLst>
        </pc:spChg>
        <pc:spChg chg="add del">
          <ac:chgData name="Michael Kreeger" userId="d5f78b2e-6692-425f-83bb-df27f7187256" providerId="ADAL" clId="{B642E0B2-953F-482A-A800-0AB95CE5A611}" dt="2023-11-03T06:38:49.678" v="19889" actId="26606"/>
          <ac:spMkLst>
            <pc:docMk/>
            <pc:sldMk cId="84271329" sldId="400"/>
            <ac:spMk id="27" creationId="{BB48116A-278A-4CC5-89D3-9DE8E8FF1245}"/>
          </ac:spMkLst>
        </pc:spChg>
        <pc:spChg chg="add del">
          <ac:chgData name="Michael Kreeger" userId="d5f78b2e-6692-425f-83bb-df27f7187256" providerId="ADAL" clId="{B642E0B2-953F-482A-A800-0AB95CE5A611}" dt="2023-11-03T06:38:50.758" v="19891" actId="26606"/>
          <ac:spMkLst>
            <pc:docMk/>
            <pc:sldMk cId="84271329" sldId="400"/>
            <ac:spMk id="31" creationId="{523451DC-D7B7-15D9-8B40-C9CEBC6FEC75}"/>
          </ac:spMkLst>
        </pc:spChg>
        <pc:spChg chg="add del">
          <ac:chgData name="Michael Kreeger" userId="d5f78b2e-6692-425f-83bb-df27f7187256" providerId="ADAL" clId="{B642E0B2-953F-482A-A800-0AB95CE5A611}" dt="2023-11-03T06:38:52.661" v="19893" actId="26606"/>
          <ac:spMkLst>
            <pc:docMk/>
            <pc:sldMk cId="84271329" sldId="400"/>
            <ac:spMk id="34" creationId="{C9A36457-A5F4-4103-A443-02581C09185B}"/>
          </ac:spMkLst>
        </pc:spChg>
        <pc:spChg chg="add del">
          <ac:chgData name="Michael Kreeger" userId="d5f78b2e-6692-425f-83bb-df27f7187256" providerId="ADAL" clId="{B642E0B2-953F-482A-A800-0AB95CE5A611}" dt="2023-11-03T06:38:52.661" v="19893" actId="26606"/>
          <ac:spMkLst>
            <pc:docMk/>
            <pc:sldMk cId="84271329" sldId="400"/>
            <ac:spMk id="35" creationId="{DC5FB7E8-B636-40FA-BE8D-48145C0F5C57}"/>
          </ac:spMkLst>
        </pc:spChg>
        <pc:spChg chg="add del">
          <ac:chgData name="Michael Kreeger" userId="d5f78b2e-6692-425f-83bb-df27f7187256" providerId="ADAL" clId="{B642E0B2-953F-482A-A800-0AB95CE5A611}" dt="2023-11-03T06:38:52.661" v="19893" actId="26606"/>
          <ac:spMkLst>
            <pc:docMk/>
            <pc:sldMk cId="84271329" sldId="400"/>
            <ac:spMk id="36" creationId="{523451DC-D7B7-15D9-8B40-C9CEBC6FEC75}"/>
          </ac:spMkLst>
        </pc:spChg>
        <pc:spChg chg="add del">
          <ac:chgData name="Michael Kreeger" userId="d5f78b2e-6692-425f-83bb-df27f7187256" providerId="ADAL" clId="{B642E0B2-953F-482A-A800-0AB95CE5A611}" dt="2023-11-03T06:38:52.661" v="19893" actId="26606"/>
          <ac:spMkLst>
            <pc:docMk/>
            <pc:sldMk cId="84271329" sldId="400"/>
            <ac:spMk id="37" creationId="{142DCE2C-2863-46FA-9BE7-24365A24D9BA}"/>
          </ac:spMkLst>
        </pc:spChg>
        <pc:spChg chg="add del">
          <ac:chgData name="Michael Kreeger" userId="d5f78b2e-6692-425f-83bb-df27f7187256" providerId="ADAL" clId="{B642E0B2-953F-482A-A800-0AB95CE5A611}" dt="2023-11-03T06:38:55.108" v="19895" actId="26606"/>
          <ac:spMkLst>
            <pc:docMk/>
            <pc:sldMk cId="84271329" sldId="400"/>
            <ac:spMk id="39" creationId="{C9A36457-A5F4-4103-A443-02581C09185B}"/>
          </ac:spMkLst>
        </pc:spChg>
        <pc:spChg chg="add del">
          <ac:chgData name="Michael Kreeger" userId="d5f78b2e-6692-425f-83bb-df27f7187256" providerId="ADAL" clId="{B642E0B2-953F-482A-A800-0AB95CE5A611}" dt="2023-11-03T06:38:55.108" v="19895" actId="26606"/>
          <ac:spMkLst>
            <pc:docMk/>
            <pc:sldMk cId="84271329" sldId="400"/>
            <ac:spMk id="40" creationId="{AA5CF486-D9E5-4A66-898A-F3D62B81B15E}"/>
          </ac:spMkLst>
        </pc:spChg>
        <pc:spChg chg="add del">
          <ac:chgData name="Michael Kreeger" userId="d5f78b2e-6692-425f-83bb-df27f7187256" providerId="ADAL" clId="{B642E0B2-953F-482A-A800-0AB95CE5A611}" dt="2023-11-03T06:38:55.108" v="19895" actId="26606"/>
          <ac:spMkLst>
            <pc:docMk/>
            <pc:sldMk cId="84271329" sldId="400"/>
            <ac:spMk id="41" creationId="{523451DC-D7B7-15D9-8B40-C9CEBC6FEC75}"/>
          </ac:spMkLst>
        </pc:spChg>
        <pc:spChg chg="add">
          <ac:chgData name="Michael Kreeger" userId="d5f78b2e-6692-425f-83bb-df27f7187256" providerId="ADAL" clId="{B642E0B2-953F-482A-A800-0AB95CE5A611}" dt="2023-11-03T06:38:55.216" v="19896" actId="26606"/>
          <ac:spMkLst>
            <pc:docMk/>
            <pc:sldMk cId="84271329" sldId="400"/>
            <ac:spMk id="43" creationId="{6128F3BD-7564-4310-B528-888E64F87576}"/>
          </ac:spMkLst>
        </pc:spChg>
        <pc:spChg chg="add mod">
          <ac:chgData name="Michael Kreeger" userId="d5f78b2e-6692-425f-83bb-df27f7187256" providerId="ADAL" clId="{B642E0B2-953F-482A-A800-0AB95CE5A611}" dt="2023-11-03T06:39:06.368" v="19905" actId="403"/>
          <ac:spMkLst>
            <pc:docMk/>
            <pc:sldMk cId="84271329" sldId="400"/>
            <ac:spMk id="44" creationId="{523451DC-D7B7-15D9-8B40-C9CEBC6FEC75}"/>
          </ac:spMkLst>
        </pc:spChg>
        <pc:spChg chg="add">
          <ac:chgData name="Michael Kreeger" userId="d5f78b2e-6692-425f-83bb-df27f7187256" providerId="ADAL" clId="{B642E0B2-953F-482A-A800-0AB95CE5A611}" dt="2023-11-03T06:38:55.216" v="19896" actId="26606"/>
          <ac:spMkLst>
            <pc:docMk/>
            <pc:sldMk cId="84271329" sldId="400"/>
            <ac:spMk id="45" creationId="{82AA3C4E-019E-440F-87AB-67EFA9BE6C81}"/>
          </ac:spMkLst>
        </pc:spChg>
        <pc:graphicFrameChg chg="add del">
          <ac:chgData name="Michael Kreeger" userId="d5f78b2e-6692-425f-83bb-df27f7187256" providerId="ADAL" clId="{B642E0B2-953F-482A-A800-0AB95CE5A611}" dt="2023-11-03T06:38:49.678" v="19889" actId="26606"/>
          <ac:graphicFrameMkLst>
            <pc:docMk/>
            <pc:sldMk cId="84271329" sldId="400"/>
            <ac:graphicFrameMk id="28" creationId="{18FC9B66-BBF2-DBC3-C5C3-77250FAB0AC4}"/>
          </ac:graphicFrameMkLst>
        </pc:graphicFrameChg>
        <pc:picChg chg="add del">
          <ac:chgData name="Michael Kreeger" userId="d5f78b2e-6692-425f-83bb-df27f7187256" providerId="ADAL" clId="{B642E0B2-953F-482A-A800-0AB95CE5A611}" dt="2023-11-03T06:38:27.886" v="19881" actId="478"/>
          <ac:picMkLst>
            <pc:docMk/>
            <pc:sldMk cId="84271329" sldId="400"/>
            <ac:picMk id="5" creationId="{F75EF0A0-0EF7-C0B7-F3FF-C2872CE305C8}"/>
          </ac:picMkLst>
        </pc:picChg>
        <pc:picChg chg="add del">
          <ac:chgData name="Michael Kreeger" userId="d5f78b2e-6692-425f-83bb-df27f7187256" providerId="ADAL" clId="{B642E0B2-953F-482A-A800-0AB95CE5A611}" dt="2023-11-03T06:38:47.342" v="19885" actId="26606"/>
          <ac:picMkLst>
            <pc:docMk/>
            <pc:sldMk cId="84271329" sldId="400"/>
            <ac:picMk id="13" creationId="{02BE3C0B-4359-59CB-CA9C-04133B922026}"/>
          </ac:picMkLst>
        </pc:picChg>
        <pc:picChg chg="add del">
          <ac:chgData name="Michael Kreeger" userId="d5f78b2e-6692-425f-83bb-df27f7187256" providerId="ADAL" clId="{B642E0B2-953F-482A-A800-0AB95CE5A611}" dt="2023-11-03T06:38:49.678" v="19889" actId="26606"/>
          <ac:picMkLst>
            <pc:docMk/>
            <pc:sldMk cId="84271329" sldId="400"/>
            <ac:picMk id="14" creationId="{02E0A0E4-EFDF-945E-6E5D-25FE499AF52D}"/>
          </ac:picMkLst>
        </pc:picChg>
        <pc:picChg chg="add del">
          <ac:chgData name="Michael Kreeger" userId="d5f78b2e-6692-425f-83bb-df27f7187256" providerId="ADAL" clId="{B642E0B2-953F-482A-A800-0AB95CE5A611}" dt="2023-11-03T06:38:48.257" v="19887" actId="26606"/>
          <ac:picMkLst>
            <pc:docMk/>
            <pc:sldMk cId="84271329" sldId="400"/>
            <ac:picMk id="22" creationId="{9EDBBD0B-66D1-31AA-6130-F38B0ADFAAC0}"/>
          </ac:picMkLst>
        </pc:picChg>
        <pc:picChg chg="add del">
          <ac:chgData name="Michael Kreeger" userId="d5f78b2e-6692-425f-83bb-df27f7187256" providerId="ADAL" clId="{B642E0B2-953F-482A-A800-0AB95CE5A611}" dt="2023-11-03T06:38:50.758" v="19891" actId="26606"/>
          <ac:picMkLst>
            <pc:docMk/>
            <pc:sldMk cId="84271329" sldId="400"/>
            <ac:picMk id="32" creationId="{D0EB759E-DCBB-53BC-4863-937466C06A65}"/>
          </ac:picMkLst>
        </pc:picChg>
        <pc:cxnChg chg="add del">
          <ac:chgData name="Michael Kreeger" userId="d5f78b2e-6692-425f-83bb-df27f7187256" providerId="ADAL" clId="{B642E0B2-953F-482A-A800-0AB95CE5A611}" dt="2023-11-03T06:38:50.758" v="19891" actId="26606"/>
          <ac:cxnSpMkLst>
            <pc:docMk/>
            <pc:sldMk cId="84271329" sldId="400"/>
            <ac:cxnSpMk id="30" creationId="{1503BFE4-729B-D9D0-C17B-501E6AF1127A}"/>
          </ac:cxnSpMkLst>
        </pc:cxnChg>
      </pc:sldChg>
    </pc:docChg>
  </pc:docChgLst>
  <pc:docChgLst>
    <pc:chgData name="Michael Kreeger" userId="d5f78b2e-6692-425f-83bb-df27f7187256" providerId="ADAL" clId="{2EBEB2E1-3716-4953-89E2-9500555CB913}"/>
    <pc:docChg chg="undo redo custSel addSld delSld modSld">
      <pc:chgData name="Michael Kreeger" userId="d5f78b2e-6692-425f-83bb-df27f7187256" providerId="ADAL" clId="{2EBEB2E1-3716-4953-89E2-9500555CB913}" dt="2024-02-16T18:32:02.965" v="4771" actId="255"/>
      <pc:docMkLst>
        <pc:docMk/>
      </pc:docMkLst>
      <pc:sldChg chg="modSp mod">
        <pc:chgData name="Michael Kreeger" userId="d5f78b2e-6692-425f-83bb-df27f7187256" providerId="ADAL" clId="{2EBEB2E1-3716-4953-89E2-9500555CB913}" dt="2024-02-16T18:31:22.540" v="4765" actId="20577"/>
        <pc:sldMkLst>
          <pc:docMk/>
          <pc:sldMk cId="10594113" sldId="275"/>
        </pc:sldMkLst>
        <pc:spChg chg="mod">
          <ac:chgData name="Michael Kreeger" userId="d5f78b2e-6692-425f-83bb-df27f7187256" providerId="ADAL" clId="{2EBEB2E1-3716-4953-89E2-9500555CB913}" dt="2024-02-16T18:31:22.540" v="4765" actId="20577"/>
          <ac:spMkLst>
            <pc:docMk/>
            <pc:sldMk cId="10594113" sldId="275"/>
            <ac:spMk id="9" creationId="{54318EFF-C48F-5D55-4E77-B106C19981A9}"/>
          </ac:spMkLst>
        </pc:spChg>
      </pc:sldChg>
      <pc:sldChg chg="modSp mod">
        <pc:chgData name="Michael Kreeger" userId="d5f78b2e-6692-425f-83bb-df27f7187256" providerId="ADAL" clId="{2EBEB2E1-3716-4953-89E2-9500555CB913}" dt="2024-02-16T18:32:02.965" v="4771" actId="255"/>
        <pc:sldMkLst>
          <pc:docMk/>
          <pc:sldMk cId="2368322050" sldId="380"/>
        </pc:sldMkLst>
        <pc:spChg chg="mod">
          <ac:chgData name="Michael Kreeger" userId="d5f78b2e-6692-425f-83bb-df27f7187256" providerId="ADAL" clId="{2EBEB2E1-3716-4953-89E2-9500555CB913}" dt="2024-02-16T18:32:02.965" v="4771" actId="255"/>
          <ac:spMkLst>
            <pc:docMk/>
            <pc:sldMk cId="2368322050" sldId="380"/>
            <ac:spMk id="6" creationId="{DAB7BA5C-B068-D0B7-C2E1-63D5F0495EF5}"/>
          </ac:spMkLst>
        </pc:spChg>
      </pc:sldChg>
      <pc:sldChg chg="del">
        <pc:chgData name="Michael Kreeger" userId="d5f78b2e-6692-425f-83bb-df27f7187256" providerId="ADAL" clId="{2EBEB2E1-3716-4953-89E2-9500555CB913}" dt="2024-02-16T12:11:06.587" v="94" actId="47"/>
        <pc:sldMkLst>
          <pc:docMk/>
          <pc:sldMk cId="553754553" sldId="401"/>
        </pc:sldMkLst>
      </pc:sldChg>
      <pc:sldChg chg="del">
        <pc:chgData name="Michael Kreeger" userId="d5f78b2e-6692-425f-83bb-df27f7187256" providerId="ADAL" clId="{2EBEB2E1-3716-4953-89E2-9500555CB913}" dt="2024-02-16T12:11:06.587" v="94" actId="47"/>
        <pc:sldMkLst>
          <pc:docMk/>
          <pc:sldMk cId="2182706011" sldId="402"/>
        </pc:sldMkLst>
      </pc:sldChg>
      <pc:sldChg chg="del">
        <pc:chgData name="Michael Kreeger" userId="d5f78b2e-6692-425f-83bb-df27f7187256" providerId="ADAL" clId="{2EBEB2E1-3716-4953-89E2-9500555CB913}" dt="2024-02-16T12:11:06.587" v="94" actId="47"/>
        <pc:sldMkLst>
          <pc:docMk/>
          <pc:sldMk cId="1259645566" sldId="403"/>
        </pc:sldMkLst>
      </pc:sldChg>
      <pc:sldChg chg="del">
        <pc:chgData name="Michael Kreeger" userId="d5f78b2e-6692-425f-83bb-df27f7187256" providerId="ADAL" clId="{2EBEB2E1-3716-4953-89E2-9500555CB913}" dt="2024-02-16T12:11:06.587" v="94" actId="47"/>
        <pc:sldMkLst>
          <pc:docMk/>
          <pc:sldMk cId="1511188976" sldId="404"/>
        </pc:sldMkLst>
      </pc:sldChg>
      <pc:sldChg chg="del">
        <pc:chgData name="Michael Kreeger" userId="d5f78b2e-6692-425f-83bb-df27f7187256" providerId="ADAL" clId="{2EBEB2E1-3716-4953-89E2-9500555CB913}" dt="2024-02-16T12:11:06.587" v="94" actId="47"/>
        <pc:sldMkLst>
          <pc:docMk/>
          <pc:sldMk cId="1419309787" sldId="405"/>
        </pc:sldMkLst>
      </pc:sldChg>
      <pc:sldChg chg="del">
        <pc:chgData name="Michael Kreeger" userId="d5f78b2e-6692-425f-83bb-df27f7187256" providerId="ADAL" clId="{2EBEB2E1-3716-4953-89E2-9500555CB913}" dt="2024-02-16T12:11:06.587" v="94" actId="47"/>
        <pc:sldMkLst>
          <pc:docMk/>
          <pc:sldMk cId="3621131640" sldId="406"/>
        </pc:sldMkLst>
      </pc:sldChg>
      <pc:sldChg chg="del">
        <pc:chgData name="Michael Kreeger" userId="d5f78b2e-6692-425f-83bb-df27f7187256" providerId="ADAL" clId="{2EBEB2E1-3716-4953-89E2-9500555CB913}" dt="2024-02-16T12:11:06.587" v="94" actId="47"/>
        <pc:sldMkLst>
          <pc:docMk/>
          <pc:sldMk cId="1853622302" sldId="407"/>
        </pc:sldMkLst>
      </pc:sldChg>
      <pc:sldChg chg="del">
        <pc:chgData name="Michael Kreeger" userId="d5f78b2e-6692-425f-83bb-df27f7187256" providerId="ADAL" clId="{2EBEB2E1-3716-4953-89E2-9500555CB913}" dt="2024-02-16T12:11:06.587" v="94" actId="47"/>
        <pc:sldMkLst>
          <pc:docMk/>
          <pc:sldMk cId="2328204693" sldId="408"/>
        </pc:sldMkLst>
      </pc:sldChg>
      <pc:sldChg chg="del">
        <pc:chgData name="Michael Kreeger" userId="d5f78b2e-6692-425f-83bb-df27f7187256" providerId="ADAL" clId="{2EBEB2E1-3716-4953-89E2-9500555CB913}" dt="2024-02-16T12:11:06.587" v="94" actId="47"/>
        <pc:sldMkLst>
          <pc:docMk/>
          <pc:sldMk cId="126700732" sldId="409"/>
        </pc:sldMkLst>
      </pc:sldChg>
      <pc:sldChg chg="del">
        <pc:chgData name="Michael Kreeger" userId="d5f78b2e-6692-425f-83bb-df27f7187256" providerId="ADAL" clId="{2EBEB2E1-3716-4953-89E2-9500555CB913}" dt="2024-02-16T12:11:06.587" v="94" actId="47"/>
        <pc:sldMkLst>
          <pc:docMk/>
          <pc:sldMk cId="574628309" sldId="411"/>
        </pc:sldMkLst>
      </pc:sldChg>
      <pc:sldChg chg="del">
        <pc:chgData name="Michael Kreeger" userId="d5f78b2e-6692-425f-83bb-df27f7187256" providerId="ADAL" clId="{2EBEB2E1-3716-4953-89E2-9500555CB913}" dt="2024-02-16T12:11:06.587" v="94" actId="47"/>
        <pc:sldMkLst>
          <pc:docMk/>
          <pc:sldMk cId="899316117" sldId="412"/>
        </pc:sldMkLst>
      </pc:sldChg>
      <pc:sldChg chg="del">
        <pc:chgData name="Michael Kreeger" userId="d5f78b2e-6692-425f-83bb-df27f7187256" providerId="ADAL" clId="{2EBEB2E1-3716-4953-89E2-9500555CB913}" dt="2024-02-16T12:11:06.587" v="94" actId="47"/>
        <pc:sldMkLst>
          <pc:docMk/>
          <pc:sldMk cId="1670421780" sldId="413"/>
        </pc:sldMkLst>
      </pc:sldChg>
      <pc:sldChg chg="del">
        <pc:chgData name="Michael Kreeger" userId="d5f78b2e-6692-425f-83bb-df27f7187256" providerId="ADAL" clId="{2EBEB2E1-3716-4953-89E2-9500555CB913}" dt="2024-02-16T12:11:06.587" v="94" actId="47"/>
        <pc:sldMkLst>
          <pc:docMk/>
          <pc:sldMk cId="1243528366" sldId="414"/>
        </pc:sldMkLst>
      </pc:sldChg>
      <pc:sldChg chg="del">
        <pc:chgData name="Michael Kreeger" userId="d5f78b2e-6692-425f-83bb-df27f7187256" providerId="ADAL" clId="{2EBEB2E1-3716-4953-89E2-9500555CB913}" dt="2024-02-16T12:11:10.052" v="95" actId="47"/>
        <pc:sldMkLst>
          <pc:docMk/>
          <pc:sldMk cId="46739541" sldId="415"/>
        </pc:sldMkLst>
      </pc:sldChg>
      <pc:sldChg chg="modSp mod">
        <pc:chgData name="Michael Kreeger" userId="d5f78b2e-6692-425f-83bb-df27f7187256" providerId="ADAL" clId="{2EBEB2E1-3716-4953-89E2-9500555CB913}" dt="2024-02-16T18:27:27.871" v="4764" actId="6549"/>
        <pc:sldMkLst>
          <pc:docMk/>
          <pc:sldMk cId="3471659642" sldId="416"/>
        </pc:sldMkLst>
        <pc:spChg chg="mod">
          <ac:chgData name="Michael Kreeger" userId="d5f78b2e-6692-425f-83bb-df27f7187256" providerId="ADAL" clId="{2EBEB2E1-3716-4953-89E2-9500555CB913}" dt="2024-02-16T18:27:27.871" v="4764" actId="6549"/>
          <ac:spMkLst>
            <pc:docMk/>
            <pc:sldMk cId="3471659642" sldId="416"/>
            <ac:spMk id="6" creationId="{81CE7D11-528F-3AA8-2FBA-D30D2B53F8B1}"/>
          </ac:spMkLst>
        </pc:spChg>
      </pc:sldChg>
      <pc:sldChg chg="addSp delSp modSp new mod setBg">
        <pc:chgData name="Michael Kreeger" userId="d5f78b2e-6692-425f-83bb-df27f7187256" providerId="ADAL" clId="{2EBEB2E1-3716-4953-89E2-9500555CB913}" dt="2024-02-16T18:19:41.682" v="4323" actId="20577"/>
        <pc:sldMkLst>
          <pc:docMk/>
          <pc:sldMk cId="1353462766" sldId="417"/>
        </pc:sldMkLst>
        <pc:spChg chg="mod">
          <ac:chgData name="Michael Kreeger" userId="d5f78b2e-6692-425f-83bb-df27f7187256" providerId="ADAL" clId="{2EBEB2E1-3716-4953-89E2-9500555CB913}" dt="2024-02-16T18:18:36.931" v="4191" actId="26606"/>
          <ac:spMkLst>
            <pc:docMk/>
            <pc:sldMk cId="1353462766" sldId="417"/>
            <ac:spMk id="2" creationId="{7906A051-F14F-B040-8BC1-701784C512EB}"/>
          </ac:spMkLst>
        </pc:spChg>
        <pc:spChg chg="del mod">
          <ac:chgData name="Michael Kreeger" userId="d5f78b2e-6692-425f-83bb-df27f7187256" providerId="ADAL" clId="{2EBEB2E1-3716-4953-89E2-9500555CB913}" dt="2024-02-16T18:18:36.931" v="4191" actId="26606"/>
          <ac:spMkLst>
            <pc:docMk/>
            <pc:sldMk cId="1353462766" sldId="417"/>
            <ac:spMk id="3" creationId="{7E91BFA0-AB58-E886-61F7-3882DB85001A}"/>
          </ac:spMkLst>
        </pc:spChg>
        <pc:spChg chg="add">
          <ac:chgData name="Michael Kreeger" userId="d5f78b2e-6692-425f-83bb-df27f7187256" providerId="ADAL" clId="{2EBEB2E1-3716-4953-89E2-9500555CB913}" dt="2024-02-16T18:18:36.931" v="4191" actId="26606"/>
          <ac:spMkLst>
            <pc:docMk/>
            <pc:sldMk cId="1353462766" sldId="417"/>
            <ac:spMk id="9" creationId="{BACC6370-2D7E-4714-9D71-7542949D7D5D}"/>
          </ac:spMkLst>
        </pc:spChg>
        <pc:spChg chg="add">
          <ac:chgData name="Michael Kreeger" userId="d5f78b2e-6692-425f-83bb-df27f7187256" providerId="ADAL" clId="{2EBEB2E1-3716-4953-89E2-9500555CB913}" dt="2024-02-16T18:18:36.931" v="4191" actId="26606"/>
          <ac:spMkLst>
            <pc:docMk/>
            <pc:sldMk cId="1353462766" sldId="417"/>
            <ac:spMk id="11" creationId="{256B2C21-A230-48C0-8DF1-C46611373C44}"/>
          </ac:spMkLst>
        </pc:spChg>
        <pc:spChg chg="add">
          <ac:chgData name="Michael Kreeger" userId="d5f78b2e-6692-425f-83bb-df27f7187256" providerId="ADAL" clId="{2EBEB2E1-3716-4953-89E2-9500555CB913}" dt="2024-02-16T18:18:36.931" v="4191" actId="26606"/>
          <ac:spMkLst>
            <pc:docMk/>
            <pc:sldMk cId="1353462766" sldId="417"/>
            <ac:spMk id="13" creationId="{3847E18C-932D-4C95-AABA-FEC7C9499AD7}"/>
          </ac:spMkLst>
        </pc:spChg>
        <pc:spChg chg="add">
          <ac:chgData name="Michael Kreeger" userId="d5f78b2e-6692-425f-83bb-df27f7187256" providerId="ADAL" clId="{2EBEB2E1-3716-4953-89E2-9500555CB913}" dt="2024-02-16T18:18:36.931" v="4191" actId="26606"/>
          <ac:spMkLst>
            <pc:docMk/>
            <pc:sldMk cId="1353462766" sldId="417"/>
            <ac:spMk id="15" creationId="{3150CB11-0C61-439E-910F-5787759E72A0}"/>
          </ac:spMkLst>
        </pc:spChg>
        <pc:spChg chg="add">
          <ac:chgData name="Michael Kreeger" userId="d5f78b2e-6692-425f-83bb-df27f7187256" providerId="ADAL" clId="{2EBEB2E1-3716-4953-89E2-9500555CB913}" dt="2024-02-16T18:18:36.931" v="4191" actId="26606"/>
          <ac:spMkLst>
            <pc:docMk/>
            <pc:sldMk cId="1353462766" sldId="417"/>
            <ac:spMk id="17" creationId="{43F8A58B-5155-44CE-A5FF-7647B47D0A7A}"/>
          </ac:spMkLst>
        </pc:spChg>
        <pc:spChg chg="add">
          <ac:chgData name="Michael Kreeger" userId="d5f78b2e-6692-425f-83bb-df27f7187256" providerId="ADAL" clId="{2EBEB2E1-3716-4953-89E2-9500555CB913}" dt="2024-02-16T18:18:36.931" v="4191" actId="26606"/>
          <ac:spMkLst>
            <pc:docMk/>
            <pc:sldMk cId="1353462766" sldId="417"/>
            <ac:spMk id="19" creationId="{443F2ACA-E6D6-4028-82DD-F03C262D5DE6}"/>
          </ac:spMkLst>
        </pc:spChg>
        <pc:graphicFrameChg chg="add mod">
          <ac:chgData name="Michael Kreeger" userId="d5f78b2e-6692-425f-83bb-df27f7187256" providerId="ADAL" clId="{2EBEB2E1-3716-4953-89E2-9500555CB913}" dt="2024-02-16T18:19:41.682" v="4323" actId="20577"/>
          <ac:graphicFrameMkLst>
            <pc:docMk/>
            <pc:sldMk cId="1353462766" sldId="417"/>
            <ac:graphicFrameMk id="5" creationId="{84855474-D293-F4DA-2651-C6A7559741C5}"/>
          </ac:graphicFrameMkLst>
        </pc:graphicFrameChg>
      </pc:sldChg>
      <pc:sldChg chg="addSp delSp modSp mod setBg">
        <pc:chgData name="Michael Kreeger" userId="d5f78b2e-6692-425f-83bb-df27f7187256" providerId="ADAL" clId="{2EBEB2E1-3716-4953-89E2-9500555CB913}" dt="2024-02-16T18:20:03.132" v="4326" actId="26606"/>
        <pc:sldMkLst>
          <pc:docMk/>
          <pc:sldMk cId="1483170105" sldId="418"/>
        </pc:sldMkLst>
        <pc:spChg chg="mod">
          <ac:chgData name="Michael Kreeger" userId="d5f78b2e-6692-425f-83bb-df27f7187256" providerId="ADAL" clId="{2EBEB2E1-3716-4953-89E2-9500555CB913}" dt="2024-02-16T18:20:03.132" v="4326" actId="26606"/>
          <ac:spMkLst>
            <pc:docMk/>
            <pc:sldMk cId="1483170105" sldId="418"/>
            <ac:spMk id="2" creationId="{D31E3DC4-3447-1759-5022-CADBE280FB3B}"/>
          </ac:spMkLst>
        </pc:spChg>
        <pc:spChg chg="mod ord">
          <ac:chgData name="Michael Kreeger" userId="d5f78b2e-6692-425f-83bb-df27f7187256" providerId="ADAL" clId="{2EBEB2E1-3716-4953-89E2-9500555CB913}" dt="2024-02-16T18:20:03.132" v="4326" actId="26606"/>
          <ac:spMkLst>
            <pc:docMk/>
            <pc:sldMk cId="1483170105" sldId="418"/>
            <ac:spMk id="3" creationId="{C83B3684-F8E3-2ACF-EB6F-33CB57DF23EB}"/>
          </ac:spMkLst>
        </pc:spChg>
        <pc:spChg chg="add del">
          <ac:chgData name="Michael Kreeger" userId="d5f78b2e-6692-425f-83bb-df27f7187256" providerId="ADAL" clId="{2EBEB2E1-3716-4953-89E2-9500555CB913}" dt="2024-02-16T18:20:03.132" v="4325" actId="26606"/>
          <ac:spMkLst>
            <pc:docMk/>
            <pc:sldMk cId="1483170105" sldId="418"/>
            <ac:spMk id="1033" creationId="{C3896A03-3945-419A-B66B-4EE266EDD152}"/>
          </ac:spMkLst>
        </pc:spChg>
        <pc:spChg chg="add del">
          <ac:chgData name="Michael Kreeger" userId="d5f78b2e-6692-425f-83bb-df27f7187256" providerId="ADAL" clId="{2EBEB2E1-3716-4953-89E2-9500555CB913}" dt="2024-02-16T18:20:03.132" v="4325" actId="26606"/>
          <ac:spMkLst>
            <pc:docMk/>
            <pc:sldMk cId="1483170105" sldId="418"/>
            <ac:spMk id="1035" creationId="{B34F5AD2-EDBD-4BBD-A55C-EAFFD0C7097A}"/>
          </ac:spMkLst>
        </pc:spChg>
        <pc:spChg chg="add del">
          <ac:chgData name="Michael Kreeger" userId="d5f78b2e-6692-425f-83bb-df27f7187256" providerId="ADAL" clId="{2EBEB2E1-3716-4953-89E2-9500555CB913}" dt="2024-02-16T18:20:03.132" v="4325" actId="26606"/>
          <ac:spMkLst>
            <pc:docMk/>
            <pc:sldMk cId="1483170105" sldId="418"/>
            <ac:spMk id="1037" creationId="{450D3AD2-FA80-415F-A9CE-54D884561CD7}"/>
          </ac:spMkLst>
        </pc:spChg>
        <pc:spChg chg="add">
          <ac:chgData name="Michael Kreeger" userId="d5f78b2e-6692-425f-83bb-df27f7187256" providerId="ADAL" clId="{2EBEB2E1-3716-4953-89E2-9500555CB913}" dt="2024-02-16T18:20:03.132" v="4326" actId="26606"/>
          <ac:spMkLst>
            <pc:docMk/>
            <pc:sldMk cId="1483170105" sldId="418"/>
            <ac:spMk id="1039" creationId="{743AA782-23D1-4521-8CAD-47662984AA08}"/>
          </ac:spMkLst>
        </pc:spChg>
        <pc:spChg chg="add">
          <ac:chgData name="Michael Kreeger" userId="d5f78b2e-6692-425f-83bb-df27f7187256" providerId="ADAL" clId="{2EBEB2E1-3716-4953-89E2-9500555CB913}" dt="2024-02-16T18:20:03.132" v="4326" actId="26606"/>
          <ac:spMkLst>
            <pc:docMk/>
            <pc:sldMk cId="1483170105" sldId="418"/>
            <ac:spMk id="1040" creationId="{650D18FE-0824-4A46-B22C-A86B52E5780A}"/>
          </ac:spMkLst>
        </pc:spChg>
        <pc:picChg chg="add del mod">
          <ac:chgData name="Michael Kreeger" userId="d5f78b2e-6692-425f-83bb-df27f7187256" providerId="ADAL" clId="{2EBEB2E1-3716-4953-89E2-9500555CB913}" dt="2024-02-16T13:07:52.198" v="2570" actId="478"/>
          <ac:picMkLst>
            <pc:docMk/>
            <pc:sldMk cId="1483170105" sldId="418"/>
            <ac:picMk id="1026" creationId="{05943621-545D-98CC-838E-58E2CE03C8E2}"/>
          </ac:picMkLst>
        </pc:picChg>
        <pc:picChg chg="add mod">
          <ac:chgData name="Michael Kreeger" userId="d5f78b2e-6692-425f-83bb-df27f7187256" providerId="ADAL" clId="{2EBEB2E1-3716-4953-89E2-9500555CB913}" dt="2024-02-16T18:20:03.132" v="4326" actId="26606"/>
          <ac:picMkLst>
            <pc:docMk/>
            <pc:sldMk cId="1483170105" sldId="418"/>
            <ac:picMk id="1028" creationId="{19D65D7C-851F-9E7E-7CF7-0EA8FCB43D5E}"/>
          </ac:picMkLst>
        </pc:picChg>
      </pc:sldChg>
      <pc:sldChg chg="add del">
        <pc:chgData name="Michael Kreeger" userId="d5f78b2e-6692-425f-83bb-df27f7187256" providerId="ADAL" clId="{2EBEB2E1-3716-4953-89E2-9500555CB913}" dt="2024-02-16T18:15:23.059" v="4160" actId="47"/>
        <pc:sldMkLst>
          <pc:docMk/>
          <pc:sldMk cId="3810748110" sldId="419"/>
        </pc:sldMkLst>
      </pc:sldChg>
      <pc:sldChg chg="addSp modSp new mod setBg">
        <pc:chgData name="Michael Kreeger" userId="d5f78b2e-6692-425f-83bb-df27f7187256" providerId="ADAL" clId="{2EBEB2E1-3716-4953-89E2-9500555CB913}" dt="2024-02-16T18:20:15.685" v="4327" actId="26606"/>
        <pc:sldMkLst>
          <pc:docMk/>
          <pc:sldMk cId="471954678" sldId="420"/>
        </pc:sldMkLst>
        <pc:spChg chg="mod">
          <ac:chgData name="Michael Kreeger" userId="d5f78b2e-6692-425f-83bb-df27f7187256" providerId="ADAL" clId="{2EBEB2E1-3716-4953-89E2-9500555CB913}" dt="2024-02-16T18:20:15.685" v="4327" actId="26606"/>
          <ac:spMkLst>
            <pc:docMk/>
            <pc:sldMk cId="471954678" sldId="420"/>
            <ac:spMk id="2" creationId="{B3763DEE-D4F5-7C2D-4782-83FEE42BA58A}"/>
          </ac:spMkLst>
        </pc:spChg>
        <pc:spChg chg="mod">
          <ac:chgData name="Michael Kreeger" userId="d5f78b2e-6692-425f-83bb-df27f7187256" providerId="ADAL" clId="{2EBEB2E1-3716-4953-89E2-9500555CB913}" dt="2024-02-16T18:20:15.685" v="4327" actId="26606"/>
          <ac:spMkLst>
            <pc:docMk/>
            <pc:sldMk cId="471954678" sldId="420"/>
            <ac:spMk id="3" creationId="{20004C5B-C8E6-C649-5EDB-5BBF8090AF99}"/>
          </ac:spMkLst>
        </pc:spChg>
        <pc:spChg chg="add">
          <ac:chgData name="Michael Kreeger" userId="d5f78b2e-6692-425f-83bb-df27f7187256" providerId="ADAL" clId="{2EBEB2E1-3716-4953-89E2-9500555CB913}" dt="2024-02-16T18:20:15.685" v="4327" actId="26606"/>
          <ac:spMkLst>
            <pc:docMk/>
            <pc:sldMk cId="471954678" sldId="420"/>
            <ac:spMk id="9" creationId="{C0763A76-9F1C-4FC5-82B7-DD475DA461B2}"/>
          </ac:spMkLst>
        </pc:spChg>
        <pc:spChg chg="add">
          <ac:chgData name="Michael Kreeger" userId="d5f78b2e-6692-425f-83bb-df27f7187256" providerId="ADAL" clId="{2EBEB2E1-3716-4953-89E2-9500555CB913}" dt="2024-02-16T18:20:15.685" v="4327" actId="26606"/>
          <ac:spMkLst>
            <pc:docMk/>
            <pc:sldMk cId="471954678" sldId="420"/>
            <ac:spMk id="11" creationId="{E81BF4F6-F2CF-4984-9D14-D6966D92F99F}"/>
          </ac:spMkLst>
        </pc:spChg>
        <pc:picChg chg="add">
          <ac:chgData name="Michael Kreeger" userId="d5f78b2e-6692-425f-83bb-df27f7187256" providerId="ADAL" clId="{2EBEB2E1-3716-4953-89E2-9500555CB913}" dt="2024-02-16T18:20:15.685" v="4327" actId="26606"/>
          <ac:picMkLst>
            <pc:docMk/>
            <pc:sldMk cId="471954678" sldId="420"/>
            <ac:picMk id="5" creationId="{D444E1C9-CF6B-E718-FCD4-DA31FCE47C25}"/>
          </ac:picMkLst>
        </pc:picChg>
      </pc:sldChg>
      <pc:sldChg chg="addSp modSp add mod setBg">
        <pc:chgData name="Michael Kreeger" userId="d5f78b2e-6692-425f-83bb-df27f7187256" providerId="ADAL" clId="{2EBEB2E1-3716-4953-89E2-9500555CB913}" dt="2024-02-16T18:20:43.553" v="4328" actId="26606"/>
        <pc:sldMkLst>
          <pc:docMk/>
          <pc:sldMk cId="2707502362" sldId="421"/>
        </pc:sldMkLst>
        <pc:spChg chg="mod">
          <ac:chgData name="Michael Kreeger" userId="d5f78b2e-6692-425f-83bb-df27f7187256" providerId="ADAL" clId="{2EBEB2E1-3716-4953-89E2-9500555CB913}" dt="2024-02-16T18:20:43.553" v="4328" actId="26606"/>
          <ac:spMkLst>
            <pc:docMk/>
            <pc:sldMk cId="2707502362" sldId="421"/>
            <ac:spMk id="2" creationId="{76EE949A-96EA-689F-979C-1110364FD18C}"/>
          </ac:spMkLst>
        </pc:spChg>
        <pc:spChg chg="mod">
          <ac:chgData name="Michael Kreeger" userId="d5f78b2e-6692-425f-83bb-df27f7187256" providerId="ADAL" clId="{2EBEB2E1-3716-4953-89E2-9500555CB913}" dt="2024-02-16T18:20:43.553" v="4328" actId="26606"/>
          <ac:spMkLst>
            <pc:docMk/>
            <pc:sldMk cId="2707502362" sldId="421"/>
            <ac:spMk id="3" creationId="{1439C6E9-22E5-B8B3-2401-E86EDF04F064}"/>
          </ac:spMkLst>
        </pc:spChg>
        <pc:spChg chg="add">
          <ac:chgData name="Michael Kreeger" userId="d5f78b2e-6692-425f-83bb-df27f7187256" providerId="ADAL" clId="{2EBEB2E1-3716-4953-89E2-9500555CB913}" dt="2024-02-16T18:20:43.553" v="4328" actId="26606"/>
          <ac:spMkLst>
            <pc:docMk/>
            <pc:sldMk cId="2707502362" sldId="421"/>
            <ac:spMk id="8" creationId="{100EDD19-6802-4EC3-95CE-CFFAB042CFD6}"/>
          </ac:spMkLst>
        </pc:spChg>
        <pc:spChg chg="add">
          <ac:chgData name="Michael Kreeger" userId="d5f78b2e-6692-425f-83bb-df27f7187256" providerId="ADAL" clId="{2EBEB2E1-3716-4953-89E2-9500555CB913}" dt="2024-02-16T18:20:43.553" v="4328" actId="26606"/>
          <ac:spMkLst>
            <pc:docMk/>
            <pc:sldMk cId="2707502362" sldId="421"/>
            <ac:spMk id="10" creationId="{DB17E863-922E-4C26-BD64-E8FD41D28661}"/>
          </ac:spMkLst>
        </pc:spChg>
      </pc:sldChg>
      <pc:sldChg chg="addSp modSp add mod setBg">
        <pc:chgData name="Michael Kreeger" userId="d5f78b2e-6692-425f-83bb-df27f7187256" providerId="ADAL" clId="{2EBEB2E1-3716-4953-89E2-9500555CB913}" dt="2024-02-16T18:20:52.141" v="4329" actId="26606"/>
        <pc:sldMkLst>
          <pc:docMk/>
          <pc:sldMk cId="1594821605" sldId="422"/>
        </pc:sldMkLst>
        <pc:spChg chg="mod">
          <ac:chgData name="Michael Kreeger" userId="d5f78b2e-6692-425f-83bb-df27f7187256" providerId="ADAL" clId="{2EBEB2E1-3716-4953-89E2-9500555CB913}" dt="2024-02-16T18:20:52.141" v="4329" actId="26606"/>
          <ac:spMkLst>
            <pc:docMk/>
            <pc:sldMk cId="1594821605" sldId="422"/>
            <ac:spMk id="2" creationId="{D6F954ED-9137-F657-04F6-42F7EC5B4B1A}"/>
          </ac:spMkLst>
        </pc:spChg>
        <pc:spChg chg="mod">
          <ac:chgData name="Michael Kreeger" userId="d5f78b2e-6692-425f-83bb-df27f7187256" providerId="ADAL" clId="{2EBEB2E1-3716-4953-89E2-9500555CB913}" dt="2024-02-16T18:20:52.141" v="4329" actId="26606"/>
          <ac:spMkLst>
            <pc:docMk/>
            <pc:sldMk cId="1594821605" sldId="422"/>
            <ac:spMk id="3" creationId="{39594D3B-A7EE-5D9B-535F-5F9026B1ED8E}"/>
          </ac:spMkLst>
        </pc:spChg>
        <pc:spChg chg="add">
          <ac:chgData name="Michael Kreeger" userId="d5f78b2e-6692-425f-83bb-df27f7187256" providerId="ADAL" clId="{2EBEB2E1-3716-4953-89E2-9500555CB913}" dt="2024-02-16T18:20:52.141" v="4329" actId="26606"/>
          <ac:spMkLst>
            <pc:docMk/>
            <pc:sldMk cId="1594821605" sldId="422"/>
            <ac:spMk id="8" creationId="{100EDD19-6802-4EC3-95CE-CFFAB042CFD6}"/>
          </ac:spMkLst>
        </pc:spChg>
        <pc:spChg chg="add">
          <ac:chgData name="Michael Kreeger" userId="d5f78b2e-6692-425f-83bb-df27f7187256" providerId="ADAL" clId="{2EBEB2E1-3716-4953-89E2-9500555CB913}" dt="2024-02-16T18:20:52.141" v="4329" actId="26606"/>
          <ac:spMkLst>
            <pc:docMk/>
            <pc:sldMk cId="1594821605" sldId="422"/>
            <ac:spMk id="10" creationId="{DB17E863-922E-4C26-BD64-E8FD41D28661}"/>
          </ac:spMkLst>
        </pc:spChg>
      </pc:sldChg>
      <pc:sldChg chg="addSp delSp modSp new mod setBg">
        <pc:chgData name="Michael Kreeger" userId="d5f78b2e-6692-425f-83bb-df27f7187256" providerId="ADAL" clId="{2EBEB2E1-3716-4953-89E2-9500555CB913}" dt="2024-02-16T18:21:30.161" v="4345" actId="20577"/>
        <pc:sldMkLst>
          <pc:docMk/>
          <pc:sldMk cId="2786990242" sldId="423"/>
        </pc:sldMkLst>
        <pc:spChg chg="mod">
          <ac:chgData name="Michael Kreeger" userId="d5f78b2e-6692-425f-83bb-df27f7187256" providerId="ADAL" clId="{2EBEB2E1-3716-4953-89E2-9500555CB913}" dt="2024-02-16T18:21:07.415" v="4330" actId="26606"/>
          <ac:spMkLst>
            <pc:docMk/>
            <pc:sldMk cId="2786990242" sldId="423"/>
            <ac:spMk id="2" creationId="{82CAA51C-A580-CEE4-993E-8B30AB15E86A}"/>
          </ac:spMkLst>
        </pc:spChg>
        <pc:spChg chg="del mod">
          <ac:chgData name="Michael Kreeger" userId="d5f78b2e-6692-425f-83bb-df27f7187256" providerId="ADAL" clId="{2EBEB2E1-3716-4953-89E2-9500555CB913}" dt="2024-02-16T18:21:07.415" v="4330" actId="26606"/>
          <ac:spMkLst>
            <pc:docMk/>
            <pc:sldMk cId="2786990242" sldId="423"/>
            <ac:spMk id="3" creationId="{0E75AFF0-C2E1-71E5-325F-6C56B2FA936E}"/>
          </ac:spMkLst>
        </pc:spChg>
        <pc:spChg chg="add">
          <ac:chgData name="Michael Kreeger" userId="d5f78b2e-6692-425f-83bb-df27f7187256" providerId="ADAL" clId="{2EBEB2E1-3716-4953-89E2-9500555CB913}" dt="2024-02-16T18:21:07.415" v="4330" actId="26606"/>
          <ac:spMkLst>
            <pc:docMk/>
            <pc:sldMk cId="2786990242" sldId="423"/>
            <ac:spMk id="9" creationId="{C05CBC3C-2E5A-4839-8B9B-2E5A6ADF0F58}"/>
          </ac:spMkLst>
        </pc:spChg>
        <pc:spChg chg="add">
          <ac:chgData name="Michael Kreeger" userId="d5f78b2e-6692-425f-83bb-df27f7187256" providerId="ADAL" clId="{2EBEB2E1-3716-4953-89E2-9500555CB913}" dt="2024-02-16T18:21:07.415" v="4330" actId="26606"/>
          <ac:spMkLst>
            <pc:docMk/>
            <pc:sldMk cId="2786990242" sldId="423"/>
            <ac:spMk id="11" creationId="{DB5B423A-57CC-4C58-AA26-8E2E862B03A0}"/>
          </ac:spMkLst>
        </pc:spChg>
        <pc:graphicFrameChg chg="add mod">
          <ac:chgData name="Michael Kreeger" userId="d5f78b2e-6692-425f-83bb-df27f7187256" providerId="ADAL" clId="{2EBEB2E1-3716-4953-89E2-9500555CB913}" dt="2024-02-16T18:21:30.161" v="4345" actId="20577"/>
          <ac:graphicFrameMkLst>
            <pc:docMk/>
            <pc:sldMk cId="2786990242" sldId="423"/>
            <ac:graphicFrameMk id="5" creationId="{9843BC49-3582-15FE-303D-A8F8CE61DA82}"/>
          </ac:graphicFrameMkLst>
        </pc:graphicFrameChg>
      </pc:sldChg>
      <pc:sldChg chg="addSp delSp modSp new add del mod setBg">
        <pc:chgData name="Michael Kreeger" userId="d5f78b2e-6692-425f-83bb-df27f7187256" providerId="ADAL" clId="{2EBEB2E1-3716-4953-89E2-9500555CB913}" dt="2024-02-16T18:18:18.195" v="4190" actId="47"/>
        <pc:sldMkLst>
          <pc:docMk/>
          <pc:sldMk cId="750339197" sldId="424"/>
        </pc:sldMkLst>
        <pc:spChg chg="mod">
          <ac:chgData name="Michael Kreeger" userId="d5f78b2e-6692-425f-83bb-df27f7187256" providerId="ADAL" clId="{2EBEB2E1-3716-4953-89E2-9500555CB913}" dt="2024-02-16T18:17:40.452" v="4188" actId="26606"/>
          <ac:spMkLst>
            <pc:docMk/>
            <pc:sldMk cId="750339197" sldId="424"/>
            <ac:spMk id="2" creationId="{FD704A1A-51DF-C8EC-C967-E11D2E21E2C4}"/>
          </ac:spMkLst>
        </pc:spChg>
        <pc:spChg chg="del">
          <ac:chgData name="Michael Kreeger" userId="d5f78b2e-6692-425f-83bb-df27f7187256" providerId="ADAL" clId="{2EBEB2E1-3716-4953-89E2-9500555CB913}" dt="2024-02-16T13:16:08.750" v="2666" actId="478"/>
          <ac:spMkLst>
            <pc:docMk/>
            <pc:sldMk cId="750339197" sldId="424"/>
            <ac:spMk id="3" creationId="{1F63C028-982A-7BC6-F9B3-19EF386649D7}"/>
          </ac:spMkLst>
        </pc:spChg>
        <pc:spChg chg="add">
          <ac:chgData name="Michael Kreeger" userId="d5f78b2e-6692-425f-83bb-df27f7187256" providerId="ADAL" clId="{2EBEB2E1-3716-4953-89E2-9500555CB913}" dt="2024-02-16T18:17:40.452" v="4188" actId="26606"/>
          <ac:spMkLst>
            <pc:docMk/>
            <pc:sldMk cId="750339197" sldId="424"/>
            <ac:spMk id="9" creationId="{76906711-0AFB-47DD-A4B6-4E94B38B8C91}"/>
          </ac:spMkLst>
        </pc:spChg>
        <pc:spChg chg="add">
          <ac:chgData name="Michael Kreeger" userId="d5f78b2e-6692-425f-83bb-df27f7187256" providerId="ADAL" clId="{2EBEB2E1-3716-4953-89E2-9500555CB913}" dt="2024-02-16T18:17:40.452" v="4188" actId="26606"/>
          <ac:spMkLst>
            <pc:docMk/>
            <pc:sldMk cId="750339197" sldId="424"/>
            <ac:spMk id="11" creationId="{AA91F649-894C-41F6-A21D-3D1AC558E934}"/>
          </ac:spMkLst>
        </pc:spChg>
        <pc:spChg chg="add">
          <ac:chgData name="Michael Kreeger" userId="d5f78b2e-6692-425f-83bb-df27f7187256" providerId="ADAL" clId="{2EBEB2E1-3716-4953-89E2-9500555CB913}" dt="2024-02-16T18:17:40.452" v="4188" actId="26606"/>
          <ac:spMkLst>
            <pc:docMk/>
            <pc:sldMk cId="750339197" sldId="424"/>
            <ac:spMk id="13" creationId="{56037404-66BD-46B5-9323-1B531319671A}"/>
          </ac:spMkLst>
        </pc:spChg>
        <pc:picChg chg="add mod">
          <ac:chgData name="Michael Kreeger" userId="d5f78b2e-6692-425f-83bb-df27f7187256" providerId="ADAL" clId="{2EBEB2E1-3716-4953-89E2-9500555CB913}" dt="2024-02-16T18:17:40.452" v="4188" actId="26606"/>
          <ac:picMkLst>
            <pc:docMk/>
            <pc:sldMk cId="750339197" sldId="424"/>
            <ac:picMk id="4" creationId="{27EDD480-6780-2D7D-B5E2-3CAA88EF3204}"/>
          </ac:picMkLst>
        </pc:picChg>
      </pc:sldChg>
      <pc:sldChg chg="addSp modSp new mod setBg">
        <pc:chgData name="Michael Kreeger" userId="d5f78b2e-6692-425f-83bb-df27f7187256" providerId="ADAL" clId="{2EBEB2E1-3716-4953-89E2-9500555CB913}" dt="2024-02-16T18:17:43.550" v="4189" actId="26606"/>
        <pc:sldMkLst>
          <pc:docMk/>
          <pc:sldMk cId="2183492369" sldId="425"/>
        </pc:sldMkLst>
        <pc:spChg chg="mod">
          <ac:chgData name="Michael Kreeger" userId="d5f78b2e-6692-425f-83bb-df27f7187256" providerId="ADAL" clId="{2EBEB2E1-3716-4953-89E2-9500555CB913}" dt="2024-02-16T18:17:43.550" v="4189" actId="26606"/>
          <ac:spMkLst>
            <pc:docMk/>
            <pc:sldMk cId="2183492369" sldId="425"/>
            <ac:spMk id="2" creationId="{10834E35-4611-79F3-D3FE-538EF07E810D}"/>
          </ac:spMkLst>
        </pc:spChg>
        <pc:spChg chg="mod">
          <ac:chgData name="Michael Kreeger" userId="d5f78b2e-6692-425f-83bb-df27f7187256" providerId="ADAL" clId="{2EBEB2E1-3716-4953-89E2-9500555CB913}" dt="2024-02-16T18:17:43.550" v="4189" actId="26606"/>
          <ac:spMkLst>
            <pc:docMk/>
            <pc:sldMk cId="2183492369" sldId="425"/>
            <ac:spMk id="3" creationId="{D15661DC-B1EB-9906-BAAF-A5B6A395B0E8}"/>
          </ac:spMkLst>
        </pc:spChg>
        <pc:spChg chg="add">
          <ac:chgData name="Michael Kreeger" userId="d5f78b2e-6692-425f-83bb-df27f7187256" providerId="ADAL" clId="{2EBEB2E1-3716-4953-89E2-9500555CB913}" dt="2024-02-16T18:17:43.550" v="4189" actId="26606"/>
          <ac:spMkLst>
            <pc:docMk/>
            <pc:sldMk cId="2183492369" sldId="425"/>
            <ac:spMk id="9" creationId="{76906711-0AFB-47DD-A4B6-4E94B38B8C91}"/>
          </ac:spMkLst>
        </pc:spChg>
        <pc:spChg chg="add">
          <ac:chgData name="Michael Kreeger" userId="d5f78b2e-6692-425f-83bb-df27f7187256" providerId="ADAL" clId="{2EBEB2E1-3716-4953-89E2-9500555CB913}" dt="2024-02-16T18:17:43.550" v="4189" actId="26606"/>
          <ac:spMkLst>
            <pc:docMk/>
            <pc:sldMk cId="2183492369" sldId="425"/>
            <ac:spMk id="11" creationId="{AA91F649-894C-41F6-A21D-3D1AC558E934}"/>
          </ac:spMkLst>
        </pc:spChg>
        <pc:spChg chg="add">
          <ac:chgData name="Michael Kreeger" userId="d5f78b2e-6692-425f-83bb-df27f7187256" providerId="ADAL" clId="{2EBEB2E1-3716-4953-89E2-9500555CB913}" dt="2024-02-16T18:17:43.550" v="4189" actId="26606"/>
          <ac:spMkLst>
            <pc:docMk/>
            <pc:sldMk cId="2183492369" sldId="425"/>
            <ac:spMk id="13" creationId="{56037404-66BD-46B5-9323-1B531319671A}"/>
          </ac:spMkLst>
        </pc:spChg>
        <pc:picChg chg="add mod">
          <ac:chgData name="Michael Kreeger" userId="d5f78b2e-6692-425f-83bb-df27f7187256" providerId="ADAL" clId="{2EBEB2E1-3716-4953-89E2-9500555CB913}" dt="2024-02-16T18:17:43.550" v="4189" actId="26606"/>
          <ac:picMkLst>
            <pc:docMk/>
            <pc:sldMk cId="2183492369" sldId="425"/>
            <ac:picMk id="4" creationId="{93A74C28-C624-FCA9-161D-37C6DC9124B1}"/>
          </ac:picMkLst>
        </pc:picChg>
      </pc:sldChg>
      <pc:sldChg chg="addSp delSp modSp new mod setBg">
        <pc:chgData name="Michael Kreeger" userId="d5f78b2e-6692-425f-83bb-df27f7187256" providerId="ADAL" clId="{2EBEB2E1-3716-4953-89E2-9500555CB913}" dt="2024-02-16T18:22:30.413" v="4353" actId="26606"/>
        <pc:sldMkLst>
          <pc:docMk/>
          <pc:sldMk cId="1164294162" sldId="426"/>
        </pc:sldMkLst>
        <pc:spChg chg="mod">
          <ac:chgData name="Michael Kreeger" userId="d5f78b2e-6692-425f-83bb-df27f7187256" providerId="ADAL" clId="{2EBEB2E1-3716-4953-89E2-9500555CB913}" dt="2024-02-16T18:22:30.413" v="4353" actId="26606"/>
          <ac:spMkLst>
            <pc:docMk/>
            <pc:sldMk cId="1164294162" sldId="426"/>
            <ac:spMk id="2" creationId="{A5D7F328-9F9B-8FB4-75A8-FAD188ED088F}"/>
          </ac:spMkLst>
        </pc:spChg>
        <pc:spChg chg="mod">
          <ac:chgData name="Michael Kreeger" userId="d5f78b2e-6692-425f-83bb-df27f7187256" providerId="ADAL" clId="{2EBEB2E1-3716-4953-89E2-9500555CB913}" dt="2024-02-16T18:22:30.413" v="4353" actId="26606"/>
          <ac:spMkLst>
            <pc:docMk/>
            <pc:sldMk cId="1164294162" sldId="426"/>
            <ac:spMk id="3" creationId="{2415267F-40BB-E486-9C53-3C72B7AD7433}"/>
          </ac:spMkLst>
        </pc:spChg>
        <pc:spChg chg="add del">
          <ac:chgData name="Michael Kreeger" userId="d5f78b2e-6692-425f-83bb-df27f7187256" providerId="ADAL" clId="{2EBEB2E1-3716-4953-89E2-9500555CB913}" dt="2024-02-16T18:22:30.413" v="4353" actId="26606"/>
          <ac:spMkLst>
            <pc:docMk/>
            <pc:sldMk cId="1164294162" sldId="426"/>
            <ac:spMk id="9" creationId="{B1595A09-E336-4D1B-9B3A-06A2287A54E2}"/>
          </ac:spMkLst>
        </pc:spChg>
        <pc:spChg chg="add del">
          <ac:chgData name="Michael Kreeger" userId="d5f78b2e-6692-425f-83bb-df27f7187256" providerId="ADAL" clId="{2EBEB2E1-3716-4953-89E2-9500555CB913}" dt="2024-02-16T18:22:30.413" v="4353" actId="26606"/>
          <ac:spMkLst>
            <pc:docMk/>
            <pc:sldMk cId="1164294162" sldId="426"/>
            <ac:spMk id="11" creationId="{3540989C-C7B8-473B-BF87-6F2DA6A90006}"/>
          </ac:spMkLst>
        </pc:spChg>
        <pc:spChg chg="add">
          <ac:chgData name="Michael Kreeger" userId="d5f78b2e-6692-425f-83bb-df27f7187256" providerId="ADAL" clId="{2EBEB2E1-3716-4953-89E2-9500555CB913}" dt="2024-02-16T18:22:30.413" v="4353" actId="26606"/>
          <ac:spMkLst>
            <pc:docMk/>
            <pc:sldMk cId="1164294162" sldId="426"/>
            <ac:spMk id="16" creationId="{3AFE8227-C443-417B-BA91-520EB1EF4559}"/>
          </ac:spMkLst>
        </pc:spChg>
        <pc:spChg chg="add">
          <ac:chgData name="Michael Kreeger" userId="d5f78b2e-6692-425f-83bb-df27f7187256" providerId="ADAL" clId="{2EBEB2E1-3716-4953-89E2-9500555CB913}" dt="2024-02-16T18:22:30.413" v="4353" actId="26606"/>
          <ac:spMkLst>
            <pc:docMk/>
            <pc:sldMk cId="1164294162" sldId="426"/>
            <ac:spMk id="18" creationId="{907741FC-B544-4A6E-B831-6789D042333D}"/>
          </ac:spMkLst>
        </pc:spChg>
        <pc:spChg chg="add">
          <ac:chgData name="Michael Kreeger" userId="d5f78b2e-6692-425f-83bb-df27f7187256" providerId="ADAL" clId="{2EBEB2E1-3716-4953-89E2-9500555CB913}" dt="2024-02-16T18:22:30.413" v="4353" actId="26606"/>
          <ac:spMkLst>
            <pc:docMk/>
            <pc:sldMk cId="1164294162" sldId="426"/>
            <ac:spMk id="20" creationId="{3F0BE7ED-7814-4273-B18A-F26CC0380380}"/>
          </ac:spMkLst>
        </pc:spChg>
        <pc:picChg chg="add mod">
          <ac:chgData name="Michael Kreeger" userId="d5f78b2e-6692-425f-83bb-df27f7187256" providerId="ADAL" clId="{2EBEB2E1-3716-4953-89E2-9500555CB913}" dt="2024-02-16T18:22:30.413" v="4353" actId="26606"/>
          <ac:picMkLst>
            <pc:docMk/>
            <pc:sldMk cId="1164294162" sldId="426"/>
            <ac:picMk id="5" creationId="{4F4054FD-1161-326E-C3B3-0446384A59B8}"/>
          </ac:picMkLst>
        </pc:picChg>
      </pc:sldChg>
      <pc:sldChg chg="addSp modSp add mod setBg">
        <pc:chgData name="Michael Kreeger" userId="d5f78b2e-6692-425f-83bb-df27f7187256" providerId="ADAL" clId="{2EBEB2E1-3716-4953-89E2-9500555CB913}" dt="2024-02-16T18:24:58.908" v="4354" actId="26606"/>
        <pc:sldMkLst>
          <pc:docMk/>
          <pc:sldMk cId="3340309287" sldId="427"/>
        </pc:sldMkLst>
        <pc:spChg chg="mod">
          <ac:chgData name="Michael Kreeger" userId="d5f78b2e-6692-425f-83bb-df27f7187256" providerId="ADAL" clId="{2EBEB2E1-3716-4953-89E2-9500555CB913}" dt="2024-02-16T18:24:58.908" v="4354" actId="26606"/>
          <ac:spMkLst>
            <pc:docMk/>
            <pc:sldMk cId="3340309287" sldId="427"/>
            <ac:spMk id="2" creationId="{CD1C8795-9659-D253-8274-7BE2ADA9D925}"/>
          </ac:spMkLst>
        </pc:spChg>
        <pc:spChg chg="mod">
          <ac:chgData name="Michael Kreeger" userId="d5f78b2e-6692-425f-83bb-df27f7187256" providerId="ADAL" clId="{2EBEB2E1-3716-4953-89E2-9500555CB913}" dt="2024-02-16T18:24:58.908" v="4354" actId="26606"/>
          <ac:spMkLst>
            <pc:docMk/>
            <pc:sldMk cId="3340309287" sldId="427"/>
            <ac:spMk id="3" creationId="{43513103-26BC-E0FA-7CA9-78D951CA7656}"/>
          </ac:spMkLst>
        </pc:spChg>
        <pc:spChg chg="add">
          <ac:chgData name="Michael Kreeger" userId="d5f78b2e-6692-425f-83bb-df27f7187256" providerId="ADAL" clId="{2EBEB2E1-3716-4953-89E2-9500555CB913}" dt="2024-02-16T18:24:58.908" v="4354" actId="26606"/>
          <ac:spMkLst>
            <pc:docMk/>
            <pc:sldMk cId="3340309287" sldId="427"/>
            <ac:spMk id="8" creationId="{979E27D9-03C7-44E2-9FF8-15D0C8506AF7}"/>
          </ac:spMkLst>
        </pc:spChg>
        <pc:spChg chg="add">
          <ac:chgData name="Michael Kreeger" userId="d5f78b2e-6692-425f-83bb-df27f7187256" providerId="ADAL" clId="{2EBEB2E1-3716-4953-89E2-9500555CB913}" dt="2024-02-16T18:24:58.908" v="4354" actId="26606"/>
          <ac:spMkLst>
            <pc:docMk/>
            <pc:sldMk cId="3340309287" sldId="427"/>
            <ac:spMk id="10" creationId="{EEBF1590-3B36-48EE-A89D-3B6F3CB256AB}"/>
          </ac:spMkLst>
        </pc:spChg>
        <pc:spChg chg="add">
          <ac:chgData name="Michael Kreeger" userId="d5f78b2e-6692-425f-83bb-df27f7187256" providerId="ADAL" clId="{2EBEB2E1-3716-4953-89E2-9500555CB913}" dt="2024-02-16T18:24:58.908" v="4354" actId="26606"/>
          <ac:spMkLst>
            <pc:docMk/>
            <pc:sldMk cId="3340309287" sldId="427"/>
            <ac:spMk id="12" creationId="{AC8F6C8C-AB5A-4548-942D-E3FD40ACBC49}"/>
          </ac:spMkLst>
        </pc:spChg>
      </pc:sldChg>
    </pc:docChg>
  </pc:docChgLst>
  <pc:docChgLst>
    <pc:chgData name="Michael Kreeger" userId="d5f78b2e-6692-425f-83bb-df27f7187256" providerId="ADAL" clId="{1EA6E8BE-EE84-4223-974A-B3DE213B8648}"/>
    <pc:docChg chg="undo custSel modSld">
      <pc:chgData name="Michael Kreeger" userId="d5f78b2e-6692-425f-83bb-df27f7187256" providerId="ADAL" clId="{1EA6E8BE-EE84-4223-974A-B3DE213B8648}" dt="2023-11-29T12:43:57.037" v="8"/>
      <pc:docMkLst>
        <pc:docMk/>
      </pc:docMkLst>
      <pc:sldChg chg="modSp mod">
        <pc:chgData name="Michael Kreeger" userId="d5f78b2e-6692-425f-83bb-df27f7187256" providerId="ADAL" clId="{1EA6E8BE-EE84-4223-974A-B3DE213B8648}" dt="2023-11-29T12:43:57.037" v="8"/>
        <pc:sldMkLst>
          <pc:docMk/>
          <pc:sldMk cId="384156111" sldId="399"/>
        </pc:sldMkLst>
        <pc:spChg chg="mod">
          <ac:chgData name="Michael Kreeger" userId="d5f78b2e-6692-425f-83bb-df27f7187256" providerId="ADAL" clId="{1EA6E8BE-EE84-4223-974A-B3DE213B8648}" dt="2023-11-29T12:43:57.037" v="8"/>
          <ac:spMkLst>
            <pc:docMk/>
            <pc:sldMk cId="384156111" sldId="399"/>
            <ac:spMk id="3" creationId="{EB573369-1DDB-719C-808B-B54C7C319DC4}"/>
          </ac:spMkLst>
        </pc:spChg>
      </pc:sldChg>
    </pc:docChg>
  </pc:docChgLst>
  <pc:docChgLst>
    <pc:chgData name="Michael Kreeger" userId="d5f78b2e-6692-425f-83bb-df27f7187256" providerId="ADAL" clId="{C3392054-CF05-4A85-8285-2C8E7061E76E}"/>
    <pc:docChg chg="undo redo custSel addSld delSld modSld sldOrd">
      <pc:chgData name="Michael Kreeger" userId="d5f78b2e-6692-425f-83bb-df27f7187256" providerId="ADAL" clId="{C3392054-CF05-4A85-8285-2C8E7061E76E}" dt="2023-10-02T01:45:07.651" v="14794" actId="20577"/>
      <pc:docMkLst>
        <pc:docMk/>
      </pc:docMkLst>
      <pc:sldChg chg="del">
        <pc:chgData name="Michael Kreeger" userId="d5f78b2e-6692-425f-83bb-df27f7187256" providerId="ADAL" clId="{C3392054-CF05-4A85-8285-2C8E7061E76E}" dt="2023-09-12T10:23:36.703" v="39" actId="47"/>
        <pc:sldMkLst>
          <pc:docMk/>
          <pc:sldMk cId="933430557" sldId="256"/>
        </pc:sldMkLst>
      </pc:sldChg>
      <pc:sldChg chg="del">
        <pc:chgData name="Michael Kreeger" userId="d5f78b2e-6692-425f-83bb-df27f7187256" providerId="ADAL" clId="{C3392054-CF05-4A85-8285-2C8E7061E76E}" dt="2023-09-15T06:44:51.021" v="14196" actId="47"/>
        <pc:sldMkLst>
          <pc:docMk/>
          <pc:sldMk cId="2382851517" sldId="258"/>
        </pc:sldMkLst>
      </pc:sldChg>
      <pc:sldChg chg="del">
        <pc:chgData name="Michael Kreeger" userId="d5f78b2e-6692-425f-83bb-df27f7187256" providerId="ADAL" clId="{C3392054-CF05-4A85-8285-2C8E7061E76E}" dt="2023-09-15T06:44:51.021" v="14196" actId="47"/>
        <pc:sldMkLst>
          <pc:docMk/>
          <pc:sldMk cId="3745433600" sldId="260"/>
        </pc:sldMkLst>
      </pc:sldChg>
      <pc:sldChg chg="addSp delSp modSp del mod setBg">
        <pc:chgData name="Michael Kreeger" userId="d5f78b2e-6692-425f-83bb-df27f7187256" providerId="ADAL" clId="{C3392054-CF05-4A85-8285-2C8E7061E76E}" dt="2023-09-29T01:32:00.873" v="14258" actId="47"/>
        <pc:sldMkLst>
          <pc:docMk/>
          <pc:sldMk cId="1536933038" sldId="262"/>
        </pc:sldMkLst>
        <pc:spChg chg="mod">
          <ac:chgData name="Michael Kreeger" userId="d5f78b2e-6692-425f-83bb-df27f7187256" providerId="ADAL" clId="{C3392054-CF05-4A85-8285-2C8E7061E76E}" dt="2023-09-12T10:42:17.755" v="80" actId="26606"/>
          <ac:spMkLst>
            <pc:docMk/>
            <pc:sldMk cId="1536933038" sldId="262"/>
            <ac:spMk id="2" creationId="{517F7E8E-34B5-381A-AF74-BED381E8E048}"/>
          </ac:spMkLst>
        </pc:spChg>
        <pc:spChg chg="mod">
          <ac:chgData name="Michael Kreeger" userId="d5f78b2e-6692-425f-83bb-df27f7187256" providerId="ADAL" clId="{C3392054-CF05-4A85-8285-2C8E7061E76E}" dt="2023-09-12T10:42:17.755" v="80" actId="26606"/>
          <ac:spMkLst>
            <pc:docMk/>
            <pc:sldMk cId="1536933038" sldId="262"/>
            <ac:spMk id="3" creationId="{887321DE-E836-25E8-F233-012DE83BE162}"/>
          </ac:spMkLst>
        </pc:spChg>
        <pc:spChg chg="del">
          <ac:chgData name="Michael Kreeger" userId="d5f78b2e-6692-425f-83bb-df27f7187256" providerId="ADAL" clId="{C3392054-CF05-4A85-8285-2C8E7061E76E}" dt="2023-09-12T10:24:04.498" v="41" actId="478"/>
          <ac:spMkLst>
            <pc:docMk/>
            <pc:sldMk cId="1536933038" sldId="262"/>
            <ac:spMk id="4" creationId="{50160A8F-6825-06A3-992A-CB9953D384BC}"/>
          </ac:spMkLst>
        </pc:spChg>
        <pc:spChg chg="add del">
          <ac:chgData name="Michael Kreeger" userId="d5f78b2e-6692-425f-83bb-df27f7187256" providerId="ADAL" clId="{C3392054-CF05-4A85-8285-2C8E7061E76E}" dt="2023-09-12T10:40:38.198" v="64" actId="26606"/>
          <ac:spMkLst>
            <pc:docMk/>
            <pc:sldMk cId="1536933038" sldId="262"/>
            <ac:spMk id="1028" creationId="{E914257E-1E2A-4AC7-89EC-1FB65C9C0A0D}"/>
          </ac:spMkLst>
        </pc:spChg>
        <pc:spChg chg="add del">
          <ac:chgData name="Michael Kreeger" userId="d5f78b2e-6692-425f-83bb-df27f7187256" providerId="ADAL" clId="{C3392054-CF05-4A85-8285-2C8E7061E76E}" dt="2023-09-12T10:40:38.198" v="64" actId="26606"/>
          <ac:spMkLst>
            <pc:docMk/>
            <pc:sldMk cId="1536933038" sldId="262"/>
            <ac:spMk id="1029" creationId="{03E1C8F1-97F5-489C-8308-958F09657254}"/>
          </ac:spMkLst>
        </pc:spChg>
        <pc:spChg chg="add del">
          <ac:chgData name="Michael Kreeger" userId="d5f78b2e-6692-425f-83bb-df27f7187256" providerId="ADAL" clId="{C3392054-CF05-4A85-8285-2C8E7061E76E}" dt="2023-09-12T10:40:38.198" v="64" actId="26606"/>
          <ac:spMkLst>
            <pc:docMk/>
            <pc:sldMk cId="1536933038" sldId="262"/>
            <ac:spMk id="1030" creationId="{DEB62645-D4DA-4E99-8344-B1536F63D108}"/>
          </ac:spMkLst>
        </pc:spChg>
        <pc:spChg chg="add del">
          <ac:chgData name="Michael Kreeger" userId="d5f78b2e-6692-425f-83bb-df27f7187256" providerId="ADAL" clId="{C3392054-CF05-4A85-8285-2C8E7061E76E}" dt="2023-09-12T10:32:59.449" v="47" actId="26606"/>
          <ac:spMkLst>
            <pc:docMk/>
            <pc:sldMk cId="1536933038" sldId="262"/>
            <ac:spMk id="1031" creationId="{BCED4D40-4B67-4331-AC48-79B82B4A47D8}"/>
          </ac:spMkLst>
        </pc:spChg>
        <pc:spChg chg="add del">
          <ac:chgData name="Michael Kreeger" userId="d5f78b2e-6692-425f-83bb-df27f7187256" providerId="ADAL" clId="{C3392054-CF05-4A85-8285-2C8E7061E76E}" dt="2023-09-12T10:41:54.811" v="75" actId="26606"/>
          <ac:spMkLst>
            <pc:docMk/>
            <pc:sldMk cId="1536933038" sldId="262"/>
            <ac:spMk id="1032" creationId="{47942995-B07F-4636-9A06-C6A104B260A8}"/>
          </ac:spMkLst>
        </pc:spChg>
        <pc:spChg chg="add del">
          <ac:chgData name="Michael Kreeger" userId="d5f78b2e-6692-425f-83bb-df27f7187256" providerId="ADAL" clId="{C3392054-CF05-4A85-8285-2C8E7061E76E}" dt="2023-09-12T10:32:59.449" v="47" actId="26606"/>
          <ac:spMkLst>
            <pc:docMk/>
            <pc:sldMk cId="1536933038" sldId="262"/>
            <ac:spMk id="1033" creationId="{670CEDEF-4F34-412E-84EE-329C1E936AF5}"/>
          </ac:spMkLst>
        </pc:spChg>
        <pc:spChg chg="add del">
          <ac:chgData name="Michael Kreeger" userId="d5f78b2e-6692-425f-83bb-df27f7187256" providerId="ADAL" clId="{C3392054-CF05-4A85-8285-2C8E7061E76E}" dt="2023-09-12T10:33:09.056" v="49" actId="26606"/>
          <ac:spMkLst>
            <pc:docMk/>
            <pc:sldMk cId="1536933038" sldId="262"/>
            <ac:spMk id="1035" creationId="{84A8DE83-DE75-4B41-9DB4-A7EC0B0DEC0B}"/>
          </ac:spMkLst>
        </pc:spChg>
        <pc:spChg chg="add del">
          <ac:chgData name="Michael Kreeger" userId="d5f78b2e-6692-425f-83bb-df27f7187256" providerId="ADAL" clId="{C3392054-CF05-4A85-8285-2C8E7061E76E}" dt="2023-09-12T10:33:09.056" v="49" actId="26606"/>
          <ac:spMkLst>
            <pc:docMk/>
            <pc:sldMk cId="1536933038" sldId="262"/>
            <ac:spMk id="1036" creationId="{A8384FB5-9ADC-4DDC-881B-597D56F5B15D}"/>
          </ac:spMkLst>
        </pc:spChg>
        <pc:spChg chg="add del">
          <ac:chgData name="Michael Kreeger" userId="d5f78b2e-6692-425f-83bb-df27f7187256" providerId="ADAL" clId="{C3392054-CF05-4A85-8285-2C8E7061E76E}" dt="2023-09-12T10:33:09.056" v="49" actId="26606"/>
          <ac:spMkLst>
            <pc:docMk/>
            <pc:sldMk cId="1536933038" sldId="262"/>
            <ac:spMk id="1037" creationId="{A7009A0A-BEF5-4EAC-AF15-E4F9F002E239}"/>
          </ac:spMkLst>
        </pc:spChg>
        <pc:spChg chg="add del">
          <ac:chgData name="Michael Kreeger" userId="d5f78b2e-6692-425f-83bb-df27f7187256" providerId="ADAL" clId="{C3392054-CF05-4A85-8285-2C8E7061E76E}" dt="2023-09-12T10:33:09.056" v="49" actId="26606"/>
          <ac:spMkLst>
            <pc:docMk/>
            <pc:sldMk cId="1536933038" sldId="262"/>
            <ac:spMk id="1038" creationId="{1199E1B1-A8C0-4FE8-A5A8-1CB41D69F857}"/>
          </ac:spMkLst>
        </pc:spChg>
        <pc:spChg chg="add del">
          <ac:chgData name="Michael Kreeger" userId="d5f78b2e-6692-425f-83bb-df27f7187256" providerId="ADAL" clId="{C3392054-CF05-4A85-8285-2C8E7061E76E}" dt="2023-09-12T10:33:42.635" v="53" actId="26606"/>
          <ac:spMkLst>
            <pc:docMk/>
            <pc:sldMk cId="1536933038" sldId="262"/>
            <ac:spMk id="1039" creationId="{08C9B587-E65E-4B52-B37C-ABEBB6E87928}"/>
          </ac:spMkLst>
        </pc:spChg>
        <pc:spChg chg="add del">
          <ac:chgData name="Michael Kreeger" userId="d5f78b2e-6692-425f-83bb-df27f7187256" providerId="ADAL" clId="{C3392054-CF05-4A85-8285-2C8E7061E76E}" dt="2023-09-12T10:33:31.328" v="51" actId="26606"/>
          <ac:spMkLst>
            <pc:docMk/>
            <pc:sldMk cId="1536933038" sldId="262"/>
            <ac:spMk id="1040" creationId="{C1A1C5D3-C053-4EE9-BE1A-419B6E27CCAE}"/>
          </ac:spMkLst>
        </pc:spChg>
        <pc:spChg chg="add del">
          <ac:chgData name="Michael Kreeger" userId="d5f78b2e-6692-425f-83bb-df27f7187256" providerId="ADAL" clId="{C3392054-CF05-4A85-8285-2C8E7061E76E}" dt="2023-09-12T10:33:31.328" v="51" actId="26606"/>
          <ac:spMkLst>
            <pc:docMk/>
            <pc:sldMk cId="1536933038" sldId="262"/>
            <ac:spMk id="1041" creationId="{A3473CF9-37EB-43E7-89EF-D2D1C53D1DAC}"/>
          </ac:spMkLst>
        </pc:spChg>
        <pc:spChg chg="add del">
          <ac:chgData name="Michael Kreeger" userId="d5f78b2e-6692-425f-83bb-df27f7187256" providerId="ADAL" clId="{C3392054-CF05-4A85-8285-2C8E7061E76E}" dt="2023-09-12T10:33:31.328" v="51" actId="26606"/>
          <ac:spMkLst>
            <pc:docMk/>
            <pc:sldMk cId="1536933038" sldId="262"/>
            <ac:spMk id="1042" creationId="{586B4EF9-43BA-4655-A6FF-1D8E21574C95}"/>
          </ac:spMkLst>
        </pc:spChg>
        <pc:spChg chg="add del">
          <ac:chgData name="Michael Kreeger" userId="d5f78b2e-6692-425f-83bb-df27f7187256" providerId="ADAL" clId="{C3392054-CF05-4A85-8285-2C8E7061E76E}" dt="2023-09-12T10:33:42.635" v="53" actId="26606"/>
          <ac:spMkLst>
            <pc:docMk/>
            <pc:sldMk cId="1536933038" sldId="262"/>
            <ac:spMk id="1044" creationId="{5DCB5928-DC7D-4612-9922-441966E15627}"/>
          </ac:spMkLst>
        </pc:spChg>
        <pc:spChg chg="add del">
          <ac:chgData name="Michael Kreeger" userId="d5f78b2e-6692-425f-83bb-df27f7187256" providerId="ADAL" clId="{C3392054-CF05-4A85-8285-2C8E7061E76E}" dt="2023-09-12T10:33:42.635" v="53" actId="26606"/>
          <ac:spMkLst>
            <pc:docMk/>
            <pc:sldMk cId="1536933038" sldId="262"/>
            <ac:spMk id="1045" creationId="{682C1161-1736-45EC-99B7-33F3CAE9D517}"/>
          </ac:spMkLst>
        </pc:spChg>
        <pc:spChg chg="add del">
          <ac:chgData name="Michael Kreeger" userId="d5f78b2e-6692-425f-83bb-df27f7187256" providerId="ADAL" clId="{C3392054-CF05-4A85-8285-2C8E7061E76E}" dt="2023-09-12T10:33:42.635" v="53" actId="26606"/>
          <ac:spMkLst>
            <pc:docMk/>
            <pc:sldMk cId="1536933038" sldId="262"/>
            <ac:spMk id="1046" creationId="{84D4DDB8-B68F-45B0-9F62-C4279996F672}"/>
          </ac:spMkLst>
        </pc:spChg>
        <pc:spChg chg="add del">
          <ac:chgData name="Michael Kreeger" userId="d5f78b2e-6692-425f-83bb-df27f7187256" providerId="ADAL" clId="{C3392054-CF05-4A85-8285-2C8E7061E76E}" dt="2023-09-12T10:33:42.635" v="53" actId="26606"/>
          <ac:spMkLst>
            <pc:docMk/>
            <pc:sldMk cId="1536933038" sldId="262"/>
            <ac:spMk id="1047" creationId="{AF2F604E-43BE-4DC3-B983-E071523364F8}"/>
          </ac:spMkLst>
        </pc:spChg>
        <pc:spChg chg="add del">
          <ac:chgData name="Michael Kreeger" userId="d5f78b2e-6692-425f-83bb-df27f7187256" providerId="ADAL" clId="{C3392054-CF05-4A85-8285-2C8E7061E76E}" dt="2023-09-12T10:41:54.811" v="75" actId="26606"/>
          <ac:spMkLst>
            <pc:docMk/>
            <pc:sldMk cId="1536933038" sldId="262"/>
            <ac:spMk id="1050" creationId="{B81933D1-5615-42C7-9C0B-4EB7105CCE2D}"/>
          </ac:spMkLst>
        </pc:spChg>
        <pc:spChg chg="add del">
          <ac:chgData name="Michael Kreeger" userId="d5f78b2e-6692-425f-83bb-df27f7187256" providerId="ADAL" clId="{C3392054-CF05-4A85-8285-2C8E7061E76E}" dt="2023-09-12T10:41:54.811" v="75" actId="26606"/>
          <ac:spMkLst>
            <pc:docMk/>
            <pc:sldMk cId="1536933038" sldId="262"/>
            <ac:spMk id="1051" creationId="{19C9EAEA-39D0-4B0E-A0EB-51E7B26740B1}"/>
          </ac:spMkLst>
        </pc:spChg>
        <pc:spChg chg="add del">
          <ac:chgData name="Michael Kreeger" userId="d5f78b2e-6692-425f-83bb-df27f7187256" providerId="ADAL" clId="{C3392054-CF05-4A85-8285-2C8E7061E76E}" dt="2023-09-12T10:41:41.104" v="70" actId="26606"/>
          <ac:spMkLst>
            <pc:docMk/>
            <pc:sldMk cId="1536933038" sldId="262"/>
            <ac:spMk id="1056" creationId="{9180DE06-7362-4888-AADA-7AADD57AC49D}"/>
          </ac:spMkLst>
        </pc:spChg>
        <pc:spChg chg="add del">
          <ac:chgData name="Michael Kreeger" userId="d5f78b2e-6692-425f-83bb-df27f7187256" providerId="ADAL" clId="{C3392054-CF05-4A85-8285-2C8E7061E76E}" dt="2023-09-12T10:41:41.104" v="70" actId="26606"/>
          <ac:spMkLst>
            <pc:docMk/>
            <pc:sldMk cId="1536933038" sldId="262"/>
            <ac:spMk id="1062" creationId="{04357C93-F0CB-4A1C-8F77-4E9063789819}"/>
          </ac:spMkLst>
        </pc:spChg>
        <pc:spChg chg="add del">
          <ac:chgData name="Michael Kreeger" userId="d5f78b2e-6692-425f-83bb-df27f7187256" providerId="ADAL" clId="{C3392054-CF05-4A85-8285-2C8E7061E76E}" dt="2023-09-12T10:41:48.271" v="72" actId="26606"/>
          <ac:spMkLst>
            <pc:docMk/>
            <pc:sldMk cId="1536933038" sldId="262"/>
            <ac:spMk id="1063" creationId="{B81933D1-5615-42C7-9C0B-4EB7105CCE2D}"/>
          </ac:spMkLst>
        </pc:spChg>
        <pc:spChg chg="add del">
          <ac:chgData name="Michael Kreeger" userId="d5f78b2e-6692-425f-83bb-df27f7187256" providerId="ADAL" clId="{C3392054-CF05-4A85-8285-2C8E7061E76E}" dt="2023-09-12T10:41:48.271" v="72" actId="26606"/>
          <ac:spMkLst>
            <pc:docMk/>
            <pc:sldMk cId="1536933038" sldId="262"/>
            <ac:spMk id="1064" creationId="{47942995-B07F-4636-9A06-C6A104B260A8}"/>
          </ac:spMkLst>
        </pc:spChg>
        <pc:spChg chg="add del">
          <ac:chgData name="Michael Kreeger" userId="d5f78b2e-6692-425f-83bb-df27f7187256" providerId="ADAL" clId="{C3392054-CF05-4A85-8285-2C8E7061E76E}" dt="2023-09-12T10:41:48.271" v="72" actId="26606"/>
          <ac:spMkLst>
            <pc:docMk/>
            <pc:sldMk cId="1536933038" sldId="262"/>
            <ac:spMk id="1065" creationId="{19C9EAEA-39D0-4B0E-A0EB-51E7B26740B1}"/>
          </ac:spMkLst>
        </pc:spChg>
        <pc:spChg chg="add del">
          <ac:chgData name="Michael Kreeger" userId="d5f78b2e-6692-425f-83bb-df27f7187256" providerId="ADAL" clId="{C3392054-CF05-4A85-8285-2C8E7061E76E}" dt="2023-09-12T10:41:54.806" v="74" actId="26606"/>
          <ac:spMkLst>
            <pc:docMk/>
            <pc:sldMk cId="1536933038" sldId="262"/>
            <ac:spMk id="1069" creationId="{BCED4D40-4B67-4331-AC48-79B82B4A47D8}"/>
          </ac:spMkLst>
        </pc:spChg>
        <pc:spChg chg="add del">
          <ac:chgData name="Michael Kreeger" userId="d5f78b2e-6692-425f-83bb-df27f7187256" providerId="ADAL" clId="{C3392054-CF05-4A85-8285-2C8E7061E76E}" dt="2023-09-12T10:41:54.806" v="74" actId="26606"/>
          <ac:spMkLst>
            <pc:docMk/>
            <pc:sldMk cId="1536933038" sldId="262"/>
            <ac:spMk id="1070" creationId="{670CEDEF-4F34-412E-84EE-329C1E936AF5}"/>
          </ac:spMkLst>
        </pc:spChg>
        <pc:spChg chg="add del">
          <ac:chgData name="Michael Kreeger" userId="d5f78b2e-6692-425f-83bb-df27f7187256" providerId="ADAL" clId="{C3392054-CF05-4A85-8285-2C8E7061E76E}" dt="2023-09-12T10:42:17.755" v="80" actId="26606"/>
          <ac:spMkLst>
            <pc:docMk/>
            <pc:sldMk cId="1536933038" sldId="262"/>
            <ac:spMk id="1072" creationId="{47942995-B07F-4636-9A06-C6A104B260A8}"/>
          </ac:spMkLst>
        </pc:spChg>
        <pc:spChg chg="add del">
          <ac:chgData name="Michael Kreeger" userId="d5f78b2e-6692-425f-83bb-df27f7187256" providerId="ADAL" clId="{C3392054-CF05-4A85-8285-2C8E7061E76E}" dt="2023-09-12T10:42:17.755" v="80" actId="26606"/>
          <ac:spMkLst>
            <pc:docMk/>
            <pc:sldMk cId="1536933038" sldId="262"/>
            <ac:spMk id="1074" creationId="{B81933D1-5615-42C7-9C0B-4EB7105CCE2D}"/>
          </ac:spMkLst>
        </pc:spChg>
        <pc:spChg chg="add del">
          <ac:chgData name="Michael Kreeger" userId="d5f78b2e-6692-425f-83bb-df27f7187256" providerId="ADAL" clId="{C3392054-CF05-4A85-8285-2C8E7061E76E}" dt="2023-09-12T10:42:17.755" v="80" actId="26606"/>
          <ac:spMkLst>
            <pc:docMk/>
            <pc:sldMk cId="1536933038" sldId="262"/>
            <ac:spMk id="1075" creationId="{19C9EAEA-39D0-4B0E-A0EB-51E7B26740B1}"/>
          </ac:spMkLst>
        </pc:spChg>
        <pc:spChg chg="add">
          <ac:chgData name="Michael Kreeger" userId="d5f78b2e-6692-425f-83bb-df27f7187256" providerId="ADAL" clId="{C3392054-CF05-4A85-8285-2C8E7061E76E}" dt="2023-09-12T10:42:17.755" v="80" actId="26606"/>
          <ac:spMkLst>
            <pc:docMk/>
            <pc:sldMk cId="1536933038" sldId="262"/>
            <ac:spMk id="1080" creationId="{9180DE06-7362-4888-AADA-7AADD57AC49D}"/>
          </ac:spMkLst>
        </pc:spChg>
        <pc:spChg chg="add">
          <ac:chgData name="Michael Kreeger" userId="d5f78b2e-6692-425f-83bb-df27f7187256" providerId="ADAL" clId="{C3392054-CF05-4A85-8285-2C8E7061E76E}" dt="2023-09-12T10:42:17.755" v="80" actId="26606"/>
          <ac:spMkLst>
            <pc:docMk/>
            <pc:sldMk cId="1536933038" sldId="262"/>
            <ac:spMk id="1086" creationId="{04357C93-F0CB-4A1C-8F77-4E9063789819}"/>
          </ac:spMkLst>
        </pc:spChg>
        <pc:grpChg chg="add del">
          <ac:chgData name="Michael Kreeger" userId="d5f78b2e-6692-425f-83bb-df27f7187256" providerId="ADAL" clId="{C3392054-CF05-4A85-8285-2C8E7061E76E}" dt="2023-09-12T10:41:54.811" v="75" actId="26606"/>
          <ac:grpSpMkLst>
            <pc:docMk/>
            <pc:sldMk cId="1536933038" sldId="262"/>
            <ac:grpSpMk id="1034" creationId="{032D8612-31EB-44CF-A1D0-14FD4C705424}"/>
          </ac:grpSpMkLst>
        </pc:grpChg>
        <pc:grpChg chg="add del">
          <ac:chgData name="Michael Kreeger" userId="d5f78b2e-6692-425f-83bb-df27f7187256" providerId="ADAL" clId="{C3392054-CF05-4A85-8285-2C8E7061E76E}" dt="2023-09-12T10:41:41.104" v="70" actId="26606"/>
          <ac:grpSpMkLst>
            <pc:docMk/>
            <pc:sldMk cId="1536933038" sldId="262"/>
            <ac:grpSpMk id="1058" creationId="{3AF6A671-C637-4547-85F4-51B6D1881399}"/>
          </ac:grpSpMkLst>
        </pc:grpChg>
        <pc:grpChg chg="add del">
          <ac:chgData name="Michael Kreeger" userId="d5f78b2e-6692-425f-83bb-df27f7187256" providerId="ADAL" clId="{C3392054-CF05-4A85-8285-2C8E7061E76E}" dt="2023-09-12T10:41:48.271" v="72" actId="26606"/>
          <ac:grpSpMkLst>
            <pc:docMk/>
            <pc:sldMk cId="1536933038" sldId="262"/>
            <ac:grpSpMk id="1066" creationId="{032D8612-31EB-44CF-A1D0-14FD4C705424}"/>
          </ac:grpSpMkLst>
        </pc:grpChg>
        <pc:grpChg chg="add del">
          <ac:chgData name="Michael Kreeger" userId="d5f78b2e-6692-425f-83bb-df27f7187256" providerId="ADAL" clId="{C3392054-CF05-4A85-8285-2C8E7061E76E}" dt="2023-09-12T10:42:17.755" v="80" actId="26606"/>
          <ac:grpSpMkLst>
            <pc:docMk/>
            <pc:sldMk cId="1536933038" sldId="262"/>
            <ac:grpSpMk id="1073" creationId="{032D8612-31EB-44CF-A1D0-14FD4C705424}"/>
          </ac:grpSpMkLst>
        </pc:grpChg>
        <pc:grpChg chg="add">
          <ac:chgData name="Michael Kreeger" userId="d5f78b2e-6692-425f-83bb-df27f7187256" providerId="ADAL" clId="{C3392054-CF05-4A85-8285-2C8E7061E76E}" dt="2023-09-12T10:42:17.755" v="80" actId="26606"/>
          <ac:grpSpMkLst>
            <pc:docMk/>
            <pc:sldMk cId="1536933038" sldId="262"/>
            <ac:grpSpMk id="1082" creationId="{3AF6A671-C637-4547-85F4-51B6D1881399}"/>
          </ac:grpSpMkLst>
        </pc:grpChg>
        <pc:picChg chg="add del mod">
          <ac:chgData name="Michael Kreeger" userId="d5f78b2e-6692-425f-83bb-df27f7187256" providerId="ADAL" clId="{C3392054-CF05-4A85-8285-2C8E7061E76E}" dt="2023-09-12T10:40:59.185" v="65" actId="478"/>
          <ac:picMkLst>
            <pc:docMk/>
            <pc:sldMk cId="1536933038" sldId="262"/>
            <ac:picMk id="5" creationId="{6C918ACF-29CB-2F85-FAF1-D649418CA628}"/>
          </ac:picMkLst>
        </pc:picChg>
        <pc:picChg chg="add mod">
          <ac:chgData name="Michael Kreeger" userId="d5f78b2e-6692-425f-83bb-df27f7187256" providerId="ADAL" clId="{C3392054-CF05-4A85-8285-2C8E7061E76E}" dt="2023-09-12T10:42:17.755" v="80" actId="26606"/>
          <ac:picMkLst>
            <pc:docMk/>
            <pc:sldMk cId="1536933038" sldId="262"/>
            <ac:picMk id="6" creationId="{06648E8D-79EB-9E25-84B0-999E85ADA5F6}"/>
          </ac:picMkLst>
        </pc:picChg>
        <pc:picChg chg="add del mod">
          <ac:chgData name="Michael Kreeger" userId="d5f78b2e-6692-425f-83bb-df27f7187256" providerId="ADAL" clId="{C3392054-CF05-4A85-8285-2C8E7061E76E}" dt="2023-09-12T10:38:00.128" v="57" actId="478"/>
          <ac:picMkLst>
            <pc:docMk/>
            <pc:sldMk cId="1536933038" sldId="262"/>
            <ac:picMk id="1026" creationId="{689E1A4F-1659-C2FE-B613-AC44FC55A522}"/>
          </ac:picMkLst>
        </pc:picChg>
      </pc:sldChg>
      <pc:sldChg chg="del">
        <pc:chgData name="Michael Kreeger" userId="d5f78b2e-6692-425f-83bb-df27f7187256" providerId="ADAL" clId="{C3392054-CF05-4A85-8285-2C8E7061E76E}" dt="2023-09-15T06:44:51.021" v="14196" actId="47"/>
        <pc:sldMkLst>
          <pc:docMk/>
          <pc:sldMk cId="3293152931" sldId="263"/>
        </pc:sldMkLst>
      </pc:sldChg>
      <pc:sldChg chg="del">
        <pc:chgData name="Michael Kreeger" userId="d5f78b2e-6692-425f-83bb-df27f7187256" providerId="ADAL" clId="{C3392054-CF05-4A85-8285-2C8E7061E76E}" dt="2023-09-15T06:44:51.021" v="14196" actId="47"/>
        <pc:sldMkLst>
          <pc:docMk/>
          <pc:sldMk cId="2468057561" sldId="264"/>
        </pc:sldMkLst>
      </pc:sldChg>
      <pc:sldChg chg="del">
        <pc:chgData name="Michael Kreeger" userId="d5f78b2e-6692-425f-83bb-df27f7187256" providerId="ADAL" clId="{C3392054-CF05-4A85-8285-2C8E7061E76E}" dt="2023-09-15T06:44:51.021" v="14196" actId="47"/>
        <pc:sldMkLst>
          <pc:docMk/>
          <pc:sldMk cId="1779815401" sldId="265"/>
        </pc:sldMkLst>
      </pc:sldChg>
      <pc:sldChg chg="del">
        <pc:chgData name="Michael Kreeger" userId="d5f78b2e-6692-425f-83bb-df27f7187256" providerId="ADAL" clId="{C3392054-CF05-4A85-8285-2C8E7061E76E}" dt="2023-09-15T06:44:51.021" v="14196" actId="47"/>
        <pc:sldMkLst>
          <pc:docMk/>
          <pc:sldMk cId="675184561" sldId="266"/>
        </pc:sldMkLst>
      </pc:sldChg>
      <pc:sldChg chg="del">
        <pc:chgData name="Michael Kreeger" userId="d5f78b2e-6692-425f-83bb-df27f7187256" providerId="ADAL" clId="{C3392054-CF05-4A85-8285-2C8E7061E76E}" dt="2023-09-15T06:44:51.021" v="14196" actId="47"/>
        <pc:sldMkLst>
          <pc:docMk/>
          <pc:sldMk cId="4130074655" sldId="267"/>
        </pc:sldMkLst>
      </pc:sldChg>
      <pc:sldChg chg="del">
        <pc:chgData name="Michael Kreeger" userId="d5f78b2e-6692-425f-83bb-df27f7187256" providerId="ADAL" clId="{C3392054-CF05-4A85-8285-2C8E7061E76E}" dt="2023-09-15T06:44:51.021" v="14196" actId="47"/>
        <pc:sldMkLst>
          <pc:docMk/>
          <pc:sldMk cId="3367989220" sldId="268"/>
        </pc:sldMkLst>
      </pc:sldChg>
      <pc:sldChg chg="del">
        <pc:chgData name="Michael Kreeger" userId="d5f78b2e-6692-425f-83bb-df27f7187256" providerId="ADAL" clId="{C3392054-CF05-4A85-8285-2C8E7061E76E}" dt="2023-09-15T06:44:51.021" v="14196" actId="47"/>
        <pc:sldMkLst>
          <pc:docMk/>
          <pc:sldMk cId="101213624" sldId="269"/>
        </pc:sldMkLst>
      </pc:sldChg>
      <pc:sldChg chg="del">
        <pc:chgData name="Michael Kreeger" userId="d5f78b2e-6692-425f-83bb-df27f7187256" providerId="ADAL" clId="{C3392054-CF05-4A85-8285-2C8E7061E76E}" dt="2023-09-15T06:44:51.021" v="14196" actId="47"/>
        <pc:sldMkLst>
          <pc:docMk/>
          <pc:sldMk cId="3158137673" sldId="270"/>
        </pc:sldMkLst>
      </pc:sldChg>
      <pc:sldChg chg="del">
        <pc:chgData name="Michael Kreeger" userId="d5f78b2e-6692-425f-83bb-df27f7187256" providerId="ADAL" clId="{C3392054-CF05-4A85-8285-2C8E7061E76E}" dt="2023-09-15T06:44:51.021" v="14196" actId="47"/>
        <pc:sldMkLst>
          <pc:docMk/>
          <pc:sldMk cId="2122532525" sldId="271"/>
        </pc:sldMkLst>
      </pc:sldChg>
      <pc:sldChg chg="del">
        <pc:chgData name="Michael Kreeger" userId="d5f78b2e-6692-425f-83bb-df27f7187256" providerId="ADAL" clId="{C3392054-CF05-4A85-8285-2C8E7061E76E}" dt="2023-09-15T06:44:51.021" v="14196" actId="47"/>
        <pc:sldMkLst>
          <pc:docMk/>
          <pc:sldMk cId="1922937277" sldId="272"/>
        </pc:sldMkLst>
      </pc:sldChg>
      <pc:sldChg chg="del">
        <pc:chgData name="Michael Kreeger" userId="d5f78b2e-6692-425f-83bb-df27f7187256" providerId="ADAL" clId="{C3392054-CF05-4A85-8285-2C8E7061E76E}" dt="2023-09-15T06:44:51.021" v="14196" actId="47"/>
        <pc:sldMkLst>
          <pc:docMk/>
          <pc:sldMk cId="801401821" sldId="273"/>
        </pc:sldMkLst>
      </pc:sldChg>
      <pc:sldChg chg="del">
        <pc:chgData name="Michael Kreeger" userId="d5f78b2e-6692-425f-83bb-df27f7187256" providerId="ADAL" clId="{C3392054-CF05-4A85-8285-2C8E7061E76E}" dt="2023-09-15T06:44:51.021" v="14196" actId="47"/>
        <pc:sldMkLst>
          <pc:docMk/>
          <pc:sldMk cId="1903600035" sldId="274"/>
        </pc:sldMkLst>
      </pc:sldChg>
      <pc:sldChg chg="addSp delSp modSp mod">
        <pc:chgData name="Michael Kreeger" userId="d5f78b2e-6692-425f-83bb-df27f7187256" providerId="ADAL" clId="{C3392054-CF05-4A85-8285-2C8E7061E76E}" dt="2023-09-29T01:31:19.297" v="14256" actId="20577"/>
        <pc:sldMkLst>
          <pc:docMk/>
          <pc:sldMk cId="10594113" sldId="275"/>
        </pc:sldMkLst>
        <pc:spChg chg="mod">
          <ac:chgData name="Michael Kreeger" userId="d5f78b2e-6692-425f-83bb-df27f7187256" providerId="ADAL" clId="{C3392054-CF05-4A85-8285-2C8E7061E76E}" dt="2023-09-12T10:23:30.656" v="38" actId="26606"/>
          <ac:spMkLst>
            <pc:docMk/>
            <pc:sldMk cId="10594113" sldId="275"/>
            <ac:spMk id="7" creationId="{E2DBD5D1-7305-9559-F621-4CDDB70045C4}"/>
          </ac:spMkLst>
        </pc:spChg>
        <pc:spChg chg="mod ord">
          <ac:chgData name="Michael Kreeger" userId="d5f78b2e-6692-425f-83bb-df27f7187256" providerId="ADAL" clId="{C3392054-CF05-4A85-8285-2C8E7061E76E}" dt="2023-09-29T01:31:19.297" v="14256" actId="20577"/>
          <ac:spMkLst>
            <pc:docMk/>
            <pc:sldMk cId="10594113" sldId="275"/>
            <ac:spMk id="9" creationId="{54318EFF-C48F-5D55-4E77-B106C19981A9}"/>
          </ac:spMkLst>
        </pc:spChg>
        <pc:spChg chg="del">
          <ac:chgData name="Michael Kreeger" userId="d5f78b2e-6692-425f-83bb-df27f7187256" providerId="ADAL" clId="{C3392054-CF05-4A85-8285-2C8E7061E76E}" dt="2023-09-12T10:23:19.856" v="37" actId="26606"/>
          <ac:spMkLst>
            <pc:docMk/>
            <pc:sldMk cId="10594113" sldId="275"/>
            <ac:spMk id="16" creationId="{201CC55D-ED54-4C5C-95E6-10947BD1103B}"/>
          </ac:spMkLst>
        </pc:spChg>
        <pc:spChg chg="del">
          <ac:chgData name="Michael Kreeger" userId="d5f78b2e-6692-425f-83bb-df27f7187256" providerId="ADAL" clId="{C3392054-CF05-4A85-8285-2C8E7061E76E}" dt="2023-09-12T10:23:19.856" v="37" actId="26606"/>
          <ac:spMkLst>
            <pc:docMk/>
            <pc:sldMk cId="10594113" sldId="275"/>
            <ac:spMk id="22" creationId="{3873B707-463F-40B0-8227-E8CC6C67EB25}"/>
          </ac:spMkLst>
        </pc:spChg>
        <pc:spChg chg="del">
          <ac:chgData name="Michael Kreeger" userId="d5f78b2e-6692-425f-83bb-df27f7187256" providerId="ADAL" clId="{C3392054-CF05-4A85-8285-2C8E7061E76E}" dt="2023-09-12T10:23:19.856" v="37" actId="26606"/>
          <ac:spMkLst>
            <pc:docMk/>
            <pc:sldMk cId="10594113" sldId="275"/>
            <ac:spMk id="24" creationId="{C13237C8-E62C-4F0D-A318-BD6FB6C2D138}"/>
          </ac:spMkLst>
        </pc:spChg>
        <pc:spChg chg="del">
          <ac:chgData name="Michael Kreeger" userId="d5f78b2e-6692-425f-83bb-df27f7187256" providerId="ADAL" clId="{C3392054-CF05-4A85-8285-2C8E7061E76E}" dt="2023-09-12T10:23:19.856" v="37" actId="26606"/>
          <ac:spMkLst>
            <pc:docMk/>
            <pc:sldMk cId="10594113" sldId="275"/>
            <ac:spMk id="26" creationId="{19C9EAEA-39D0-4B0E-A0EB-51E7B26740B1}"/>
          </ac:spMkLst>
        </pc:spChg>
        <pc:spChg chg="add del">
          <ac:chgData name="Michael Kreeger" userId="d5f78b2e-6692-425f-83bb-df27f7187256" providerId="ADAL" clId="{C3392054-CF05-4A85-8285-2C8E7061E76E}" dt="2023-09-12T10:23:30.656" v="38" actId="26606"/>
          <ac:spMkLst>
            <pc:docMk/>
            <pc:sldMk cId="10594113" sldId="275"/>
            <ac:spMk id="31" creationId="{2C61293E-6EBE-43EF-A52C-9BEBFD7679D4}"/>
          </ac:spMkLst>
        </pc:spChg>
        <pc:spChg chg="add del">
          <ac:chgData name="Michael Kreeger" userId="d5f78b2e-6692-425f-83bb-df27f7187256" providerId="ADAL" clId="{C3392054-CF05-4A85-8285-2C8E7061E76E}" dt="2023-09-12T10:23:30.656" v="38" actId="26606"/>
          <ac:spMkLst>
            <pc:docMk/>
            <pc:sldMk cId="10594113" sldId="275"/>
            <ac:spMk id="33" creationId="{21540236-BFD5-4A9D-8840-4703E7F76825}"/>
          </ac:spMkLst>
        </pc:spChg>
        <pc:grpChg chg="del">
          <ac:chgData name="Michael Kreeger" userId="d5f78b2e-6692-425f-83bb-df27f7187256" providerId="ADAL" clId="{C3392054-CF05-4A85-8285-2C8E7061E76E}" dt="2023-09-12T10:23:19.856" v="37" actId="26606"/>
          <ac:grpSpMkLst>
            <pc:docMk/>
            <pc:sldMk cId="10594113" sldId="275"/>
            <ac:grpSpMk id="18" creationId="{1DE889C7-FAD6-4397-98E2-05D503484459}"/>
          </ac:grpSpMkLst>
        </pc:grpChg>
        <pc:picChg chg="add del mod">
          <ac:chgData name="Michael Kreeger" userId="d5f78b2e-6692-425f-83bb-df27f7187256" providerId="ADAL" clId="{C3392054-CF05-4A85-8285-2C8E7061E76E}" dt="2023-09-12T10:23:30.656" v="38" actId="26606"/>
          <ac:picMkLst>
            <pc:docMk/>
            <pc:sldMk cId="10594113" sldId="275"/>
            <ac:picMk id="13" creationId="{3416613B-3839-E6C7-B838-D6B46D43D8A0}"/>
          </ac:picMkLst>
        </pc:picChg>
      </pc:sldChg>
      <pc:sldChg chg="addSp delSp modSp add del mod setBg modClrScheme delDesignElem chgLayout">
        <pc:chgData name="Michael Kreeger" userId="d5f78b2e-6692-425f-83bb-df27f7187256" providerId="ADAL" clId="{C3392054-CF05-4A85-8285-2C8E7061E76E}" dt="2023-09-12T11:02:16.752" v="235" actId="47"/>
        <pc:sldMkLst>
          <pc:docMk/>
          <pc:sldMk cId="1426394861" sldId="276"/>
        </pc:sldMkLst>
        <pc:spChg chg="mod ord">
          <ac:chgData name="Michael Kreeger" userId="d5f78b2e-6692-425f-83bb-df27f7187256" providerId="ADAL" clId="{C3392054-CF05-4A85-8285-2C8E7061E76E}" dt="2023-09-12T10:45:06.289" v="147" actId="26606"/>
          <ac:spMkLst>
            <pc:docMk/>
            <pc:sldMk cId="1426394861" sldId="276"/>
            <ac:spMk id="2" creationId="{517F7E8E-34B5-381A-AF74-BED381E8E048}"/>
          </ac:spMkLst>
        </pc:spChg>
        <pc:spChg chg="del">
          <ac:chgData name="Michael Kreeger" userId="d5f78b2e-6692-425f-83bb-df27f7187256" providerId="ADAL" clId="{C3392054-CF05-4A85-8285-2C8E7061E76E}" dt="2023-09-12T10:42:34.440" v="82" actId="478"/>
          <ac:spMkLst>
            <pc:docMk/>
            <pc:sldMk cId="1426394861" sldId="276"/>
            <ac:spMk id="3" creationId="{887321DE-E836-25E8-F233-012DE83BE162}"/>
          </ac:spMkLst>
        </pc:spChg>
        <pc:spChg chg="add del mod">
          <ac:chgData name="Michael Kreeger" userId="d5f78b2e-6692-425f-83bb-df27f7187256" providerId="ADAL" clId="{C3392054-CF05-4A85-8285-2C8E7061E76E}" dt="2023-09-12T10:42:37.361" v="83" actId="478"/>
          <ac:spMkLst>
            <pc:docMk/>
            <pc:sldMk cId="1426394861" sldId="276"/>
            <ac:spMk id="5" creationId="{BBD33A23-1E37-E786-1574-74E7183501E2}"/>
          </ac:spMkLst>
        </pc:spChg>
        <pc:spChg chg="add del mod ord">
          <ac:chgData name="Michael Kreeger" userId="d5f78b2e-6692-425f-83bb-df27f7187256" providerId="ADAL" clId="{C3392054-CF05-4A85-8285-2C8E7061E76E}" dt="2023-09-12T10:46:13.058" v="162" actId="20577"/>
          <ac:spMkLst>
            <pc:docMk/>
            <pc:sldMk cId="1426394861" sldId="276"/>
            <ac:spMk id="6" creationId="{DA26E261-D750-12A4-910E-FF090601F423}"/>
          </ac:spMkLst>
        </pc:spChg>
        <pc:spChg chg="add del mod ord">
          <ac:chgData name="Michael Kreeger" userId="d5f78b2e-6692-425f-83bb-df27f7187256" providerId="ADAL" clId="{C3392054-CF05-4A85-8285-2C8E7061E76E}" dt="2023-09-12T10:44:41.043" v="117" actId="700"/>
          <ac:spMkLst>
            <pc:docMk/>
            <pc:sldMk cId="1426394861" sldId="276"/>
            <ac:spMk id="7" creationId="{93C90F2D-AC61-E64C-F1D1-CD87EAEAB5F4}"/>
          </ac:spMkLst>
        </pc:spChg>
        <pc:spChg chg="add del mod">
          <ac:chgData name="Michael Kreeger" userId="d5f78b2e-6692-425f-83bb-df27f7187256" providerId="ADAL" clId="{C3392054-CF05-4A85-8285-2C8E7061E76E}" dt="2023-09-12T10:44:26.659" v="112" actId="478"/>
          <ac:spMkLst>
            <pc:docMk/>
            <pc:sldMk cId="1426394861" sldId="276"/>
            <ac:spMk id="9" creationId="{10CB9E86-C234-D452-A858-F11A70071100}"/>
          </ac:spMkLst>
        </pc:spChg>
        <pc:spChg chg="del">
          <ac:chgData name="Michael Kreeger" userId="d5f78b2e-6692-425f-83bb-df27f7187256" providerId="ADAL" clId="{C3392054-CF05-4A85-8285-2C8E7061E76E}" dt="2023-09-12T10:34:02.440" v="56"/>
          <ac:spMkLst>
            <pc:docMk/>
            <pc:sldMk cId="1426394861" sldId="276"/>
            <ac:spMk id="1028" creationId="{E914257E-1E2A-4AC7-89EC-1FB65C9C0A0D}"/>
          </ac:spMkLst>
        </pc:spChg>
        <pc:spChg chg="del">
          <ac:chgData name="Michael Kreeger" userId="d5f78b2e-6692-425f-83bb-df27f7187256" providerId="ADAL" clId="{C3392054-CF05-4A85-8285-2C8E7061E76E}" dt="2023-09-12T10:34:02.440" v="56"/>
          <ac:spMkLst>
            <pc:docMk/>
            <pc:sldMk cId="1426394861" sldId="276"/>
            <ac:spMk id="1029" creationId="{03E1C8F1-97F5-489C-8308-958F09657254}"/>
          </ac:spMkLst>
        </pc:spChg>
        <pc:spChg chg="del">
          <ac:chgData name="Michael Kreeger" userId="d5f78b2e-6692-425f-83bb-df27f7187256" providerId="ADAL" clId="{C3392054-CF05-4A85-8285-2C8E7061E76E}" dt="2023-09-12T10:34:02.440" v="56"/>
          <ac:spMkLst>
            <pc:docMk/>
            <pc:sldMk cId="1426394861" sldId="276"/>
            <ac:spMk id="1030" creationId="{DEB62645-D4DA-4E99-8344-B1536F63D108}"/>
          </ac:spMkLst>
        </pc:spChg>
        <pc:spChg chg="add">
          <ac:chgData name="Michael Kreeger" userId="d5f78b2e-6692-425f-83bb-df27f7187256" providerId="ADAL" clId="{C3392054-CF05-4A85-8285-2C8E7061E76E}" dt="2023-09-12T10:45:06.289" v="147" actId="26606"/>
          <ac:spMkLst>
            <pc:docMk/>
            <pc:sldMk cId="1426394861" sldId="276"/>
            <ac:spMk id="2052" creationId="{2B97F24A-32CE-4C1C-A50D-3016B394DCFB}"/>
          </ac:spMkLst>
        </pc:spChg>
        <pc:spChg chg="add">
          <ac:chgData name="Michael Kreeger" userId="d5f78b2e-6692-425f-83bb-df27f7187256" providerId="ADAL" clId="{C3392054-CF05-4A85-8285-2C8E7061E76E}" dt="2023-09-12T10:45:06.289" v="147" actId="26606"/>
          <ac:spMkLst>
            <pc:docMk/>
            <pc:sldMk cId="1426394861" sldId="276"/>
            <ac:spMk id="2053" creationId="{CD8B4F24-440B-49E9-B85D-733523DC064B}"/>
          </ac:spMkLst>
        </pc:spChg>
        <pc:spChg chg="add del">
          <ac:chgData name="Michael Kreeger" userId="d5f78b2e-6692-425f-83bb-df27f7187256" providerId="ADAL" clId="{C3392054-CF05-4A85-8285-2C8E7061E76E}" dt="2023-09-12T10:44:27.040" v="113" actId="26606"/>
          <ac:spMkLst>
            <pc:docMk/>
            <pc:sldMk cId="1426394861" sldId="276"/>
            <ac:spMk id="2055" creationId="{2B97F24A-32CE-4C1C-A50D-3016B394DCFB}"/>
          </ac:spMkLst>
        </pc:spChg>
        <pc:spChg chg="add del">
          <ac:chgData name="Michael Kreeger" userId="d5f78b2e-6692-425f-83bb-df27f7187256" providerId="ADAL" clId="{C3392054-CF05-4A85-8285-2C8E7061E76E}" dt="2023-09-12T10:44:27.040" v="113" actId="26606"/>
          <ac:spMkLst>
            <pc:docMk/>
            <pc:sldMk cId="1426394861" sldId="276"/>
            <ac:spMk id="2057" creationId="{CD8B4F24-440B-49E9-B85D-733523DC064B}"/>
          </ac:spMkLst>
        </pc:spChg>
        <pc:picChg chg="del">
          <ac:chgData name="Michael Kreeger" userId="d5f78b2e-6692-425f-83bb-df27f7187256" providerId="ADAL" clId="{C3392054-CF05-4A85-8285-2C8E7061E76E}" dt="2023-09-12T10:40:20.297" v="61" actId="478"/>
          <ac:picMkLst>
            <pc:docMk/>
            <pc:sldMk cId="1426394861" sldId="276"/>
            <ac:picMk id="1026" creationId="{689E1A4F-1659-C2FE-B613-AC44FC55A522}"/>
          </ac:picMkLst>
        </pc:picChg>
        <pc:picChg chg="add mod">
          <ac:chgData name="Michael Kreeger" userId="d5f78b2e-6692-425f-83bb-df27f7187256" providerId="ADAL" clId="{C3392054-CF05-4A85-8285-2C8E7061E76E}" dt="2023-09-12T10:45:06.289" v="147" actId="26606"/>
          <ac:picMkLst>
            <pc:docMk/>
            <pc:sldMk cId="1426394861" sldId="276"/>
            <ac:picMk id="2050" creationId="{1B360990-4B6D-2BC9-8094-A12B118B190D}"/>
          </ac:picMkLst>
        </pc:picChg>
      </pc:sldChg>
      <pc:sldChg chg="delSp add del setBg delDesignElem">
        <pc:chgData name="Michael Kreeger" userId="d5f78b2e-6692-425f-83bb-df27f7187256" providerId="ADAL" clId="{C3392054-CF05-4A85-8285-2C8E7061E76E}" dt="2023-09-12T10:45:32.208" v="152" actId="47"/>
        <pc:sldMkLst>
          <pc:docMk/>
          <pc:sldMk cId="114445961" sldId="277"/>
        </pc:sldMkLst>
        <pc:spChg chg="del">
          <ac:chgData name="Michael Kreeger" userId="d5f78b2e-6692-425f-83bb-df27f7187256" providerId="ADAL" clId="{C3392054-CF05-4A85-8285-2C8E7061E76E}" dt="2023-09-12T10:45:22.983" v="149"/>
          <ac:spMkLst>
            <pc:docMk/>
            <pc:sldMk cId="114445961" sldId="277"/>
            <ac:spMk id="1080" creationId="{9180DE06-7362-4888-AADA-7AADD57AC49D}"/>
          </ac:spMkLst>
        </pc:spChg>
        <pc:spChg chg="del">
          <ac:chgData name="Michael Kreeger" userId="d5f78b2e-6692-425f-83bb-df27f7187256" providerId="ADAL" clId="{C3392054-CF05-4A85-8285-2C8E7061E76E}" dt="2023-09-12T10:45:22.983" v="149"/>
          <ac:spMkLst>
            <pc:docMk/>
            <pc:sldMk cId="114445961" sldId="277"/>
            <ac:spMk id="1086" creationId="{04357C93-F0CB-4A1C-8F77-4E9063789819}"/>
          </ac:spMkLst>
        </pc:spChg>
        <pc:grpChg chg="del">
          <ac:chgData name="Michael Kreeger" userId="d5f78b2e-6692-425f-83bb-df27f7187256" providerId="ADAL" clId="{C3392054-CF05-4A85-8285-2C8E7061E76E}" dt="2023-09-12T10:45:22.983" v="149"/>
          <ac:grpSpMkLst>
            <pc:docMk/>
            <pc:sldMk cId="114445961" sldId="277"/>
            <ac:grpSpMk id="1082" creationId="{3AF6A671-C637-4547-85F4-51B6D1881399}"/>
          </ac:grpSpMkLst>
        </pc:grpChg>
      </pc:sldChg>
      <pc:sldChg chg="delSp add del setBg delDesignElem">
        <pc:chgData name="Michael Kreeger" userId="d5f78b2e-6692-425f-83bb-df27f7187256" providerId="ADAL" clId="{C3392054-CF05-4A85-8285-2C8E7061E76E}" dt="2023-09-12T10:45:41.303" v="155" actId="47"/>
        <pc:sldMkLst>
          <pc:docMk/>
          <pc:sldMk cId="1476167316" sldId="278"/>
        </pc:sldMkLst>
        <pc:spChg chg="del">
          <ac:chgData name="Michael Kreeger" userId="d5f78b2e-6692-425f-83bb-df27f7187256" providerId="ADAL" clId="{C3392054-CF05-4A85-8285-2C8E7061E76E}" dt="2023-09-12T10:45:29.295" v="151"/>
          <ac:spMkLst>
            <pc:docMk/>
            <pc:sldMk cId="1476167316" sldId="278"/>
            <ac:spMk id="1080" creationId="{9180DE06-7362-4888-AADA-7AADD57AC49D}"/>
          </ac:spMkLst>
        </pc:spChg>
        <pc:spChg chg="del">
          <ac:chgData name="Michael Kreeger" userId="d5f78b2e-6692-425f-83bb-df27f7187256" providerId="ADAL" clId="{C3392054-CF05-4A85-8285-2C8E7061E76E}" dt="2023-09-12T10:45:29.295" v="151"/>
          <ac:spMkLst>
            <pc:docMk/>
            <pc:sldMk cId="1476167316" sldId="278"/>
            <ac:spMk id="1086" creationId="{04357C93-F0CB-4A1C-8F77-4E9063789819}"/>
          </ac:spMkLst>
        </pc:spChg>
        <pc:grpChg chg="del">
          <ac:chgData name="Michael Kreeger" userId="d5f78b2e-6692-425f-83bb-df27f7187256" providerId="ADAL" clId="{C3392054-CF05-4A85-8285-2C8E7061E76E}" dt="2023-09-12T10:45:29.295" v="151"/>
          <ac:grpSpMkLst>
            <pc:docMk/>
            <pc:sldMk cId="1476167316" sldId="278"/>
            <ac:grpSpMk id="1082" creationId="{3AF6A671-C637-4547-85F4-51B6D1881399}"/>
          </ac:grpSpMkLst>
        </pc:grpChg>
      </pc:sldChg>
      <pc:sldChg chg="addSp delSp modSp add del mod setBg delDesignElem">
        <pc:chgData name="Michael Kreeger" userId="d5f78b2e-6692-425f-83bb-df27f7187256" providerId="ADAL" clId="{C3392054-CF05-4A85-8285-2C8E7061E76E}" dt="2023-09-12T10:46:51.528" v="170" actId="47"/>
        <pc:sldMkLst>
          <pc:docMk/>
          <pc:sldMk cId="846531367" sldId="279"/>
        </pc:sldMkLst>
        <pc:spChg chg="mod">
          <ac:chgData name="Michael Kreeger" userId="d5f78b2e-6692-425f-83bb-df27f7187256" providerId="ADAL" clId="{C3392054-CF05-4A85-8285-2C8E7061E76E}" dt="2023-09-12T10:46:16.514" v="163" actId="20577"/>
          <ac:spMkLst>
            <pc:docMk/>
            <pc:sldMk cId="846531367" sldId="279"/>
            <ac:spMk id="6" creationId="{DA26E261-D750-12A4-910E-FF090601F423}"/>
          </ac:spMkLst>
        </pc:spChg>
        <pc:spChg chg="del">
          <ac:chgData name="Michael Kreeger" userId="d5f78b2e-6692-425f-83bb-df27f7187256" providerId="ADAL" clId="{C3392054-CF05-4A85-8285-2C8E7061E76E}" dt="2023-09-12T10:45:35.153" v="154"/>
          <ac:spMkLst>
            <pc:docMk/>
            <pc:sldMk cId="846531367" sldId="279"/>
            <ac:spMk id="2052" creationId="{2B97F24A-32CE-4C1C-A50D-3016B394DCFB}"/>
          </ac:spMkLst>
        </pc:spChg>
        <pc:spChg chg="del">
          <ac:chgData name="Michael Kreeger" userId="d5f78b2e-6692-425f-83bb-df27f7187256" providerId="ADAL" clId="{C3392054-CF05-4A85-8285-2C8E7061E76E}" dt="2023-09-12T10:45:35.153" v="154"/>
          <ac:spMkLst>
            <pc:docMk/>
            <pc:sldMk cId="846531367" sldId="279"/>
            <ac:spMk id="2053" creationId="{CD8B4F24-440B-49E9-B85D-733523DC064B}"/>
          </ac:spMkLst>
        </pc:spChg>
        <pc:picChg chg="add mod">
          <ac:chgData name="Michael Kreeger" userId="d5f78b2e-6692-425f-83bb-df27f7187256" providerId="ADAL" clId="{C3392054-CF05-4A85-8285-2C8E7061E76E}" dt="2023-09-12T10:46:00.649" v="161" actId="1076"/>
          <ac:picMkLst>
            <pc:docMk/>
            <pc:sldMk cId="846531367" sldId="279"/>
            <ac:picMk id="3" creationId="{5DE73A2A-8099-4749-731B-B537E9E797EA}"/>
          </ac:picMkLst>
        </pc:picChg>
        <pc:picChg chg="del">
          <ac:chgData name="Michael Kreeger" userId="d5f78b2e-6692-425f-83bb-df27f7187256" providerId="ADAL" clId="{C3392054-CF05-4A85-8285-2C8E7061E76E}" dt="2023-09-12T10:45:51.450" v="158" actId="478"/>
          <ac:picMkLst>
            <pc:docMk/>
            <pc:sldMk cId="846531367" sldId="279"/>
            <ac:picMk id="2050" creationId="{1B360990-4B6D-2BC9-8094-A12B118B190D}"/>
          </ac:picMkLst>
        </pc:picChg>
      </pc:sldChg>
      <pc:sldChg chg="addSp delSp add del setBg delDesignElem">
        <pc:chgData name="Michael Kreeger" userId="d5f78b2e-6692-425f-83bb-df27f7187256" providerId="ADAL" clId="{C3392054-CF05-4A85-8285-2C8E7061E76E}" dt="2023-09-12T10:46:39.372" v="166"/>
        <pc:sldMkLst>
          <pc:docMk/>
          <pc:sldMk cId="3021601935" sldId="280"/>
        </pc:sldMkLst>
        <pc:spChg chg="add del">
          <ac:chgData name="Michael Kreeger" userId="d5f78b2e-6692-425f-83bb-df27f7187256" providerId="ADAL" clId="{C3392054-CF05-4A85-8285-2C8E7061E76E}" dt="2023-09-12T10:46:39.372" v="166"/>
          <ac:spMkLst>
            <pc:docMk/>
            <pc:sldMk cId="3021601935" sldId="280"/>
            <ac:spMk id="2052" creationId="{2B97F24A-32CE-4C1C-A50D-3016B394DCFB}"/>
          </ac:spMkLst>
        </pc:spChg>
        <pc:spChg chg="add del">
          <ac:chgData name="Michael Kreeger" userId="d5f78b2e-6692-425f-83bb-df27f7187256" providerId="ADAL" clId="{C3392054-CF05-4A85-8285-2C8E7061E76E}" dt="2023-09-12T10:46:39.372" v="166"/>
          <ac:spMkLst>
            <pc:docMk/>
            <pc:sldMk cId="3021601935" sldId="280"/>
            <ac:spMk id="2053" creationId="{CD8B4F24-440B-49E9-B85D-733523DC064B}"/>
          </ac:spMkLst>
        </pc:spChg>
      </pc:sldChg>
      <pc:sldChg chg="addSp delSp modSp add del mod">
        <pc:chgData name="Michael Kreeger" userId="d5f78b2e-6692-425f-83bb-df27f7187256" providerId="ADAL" clId="{C3392054-CF05-4A85-8285-2C8E7061E76E}" dt="2023-09-29T01:32:00.873" v="14258" actId="47"/>
        <pc:sldMkLst>
          <pc:docMk/>
          <pc:sldMk cId="3805500150" sldId="280"/>
        </pc:sldMkLst>
        <pc:spChg chg="mod">
          <ac:chgData name="Michael Kreeger" userId="d5f78b2e-6692-425f-83bb-df27f7187256" providerId="ADAL" clId="{C3392054-CF05-4A85-8285-2C8E7061E76E}" dt="2023-09-12T10:50:03.371" v="175" actId="26606"/>
          <ac:spMkLst>
            <pc:docMk/>
            <pc:sldMk cId="3805500150" sldId="280"/>
            <ac:spMk id="2" creationId="{517F7E8E-34B5-381A-AF74-BED381E8E048}"/>
          </ac:spMkLst>
        </pc:spChg>
        <pc:spChg chg="mod">
          <ac:chgData name="Michael Kreeger" userId="d5f78b2e-6692-425f-83bb-df27f7187256" providerId="ADAL" clId="{C3392054-CF05-4A85-8285-2C8E7061E76E}" dt="2023-09-12T10:59:40.167" v="222"/>
          <ac:spMkLst>
            <pc:docMk/>
            <pc:sldMk cId="3805500150" sldId="280"/>
            <ac:spMk id="6" creationId="{DA26E261-D750-12A4-910E-FF090601F423}"/>
          </ac:spMkLst>
        </pc:spChg>
        <pc:spChg chg="del">
          <ac:chgData name="Michael Kreeger" userId="d5f78b2e-6692-425f-83bb-df27f7187256" providerId="ADAL" clId="{C3392054-CF05-4A85-8285-2C8E7061E76E}" dt="2023-09-12T10:50:03.371" v="175" actId="26606"/>
          <ac:spMkLst>
            <pc:docMk/>
            <pc:sldMk cId="3805500150" sldId="280"/>
            <ac:spMk id="2052" creationId="{2B97F24A-32CE-4C1C-A50D-3016B394DCFB}"/>
          </ac:spMkLst>
        </pc:spChg>
        <pc:spChg chg="del">
          <ac:chgData name="Michael Kreeger" userId="d5f78b2e-6692-425f-83bb-df27f7187256" providerId="ADAL" clId="{C3392054-CF05-4A85-8285-2C8E7061E76E}" dt="2023-09-12T10:50:03.371" v="175" actId="26606"/>
          <ac:spMkLst>
            <pc:docMk/>
            <pc:sldMk cId="3805500150" sldId="280"/>
            <ac:spMk id="2053" creationId="{CD8B4F24-440B-49E9-B85D-733523DC064B}"/>
          </ac:spMkLst>
        </pc:spChg>
        <pc:spChg chg="add">
          <ac:chgData name="Michael Kreeger" userId="d5f78b2e-6692-425f-83bb-df27f7187256" providerId="ADAL" clId="{C3392054-CF05-4A85-8285-2C8E7061E76E}" dt="2023-09-12T10:50:03.371" v="175" actId="26606"/>
          <ac:spMkLst>
            <pc:docMk/>
            <pc:sldMk cId="3805500150" sldId="280"/>
            <ac:spMk id="3079" creationId="{65C9D962-F904-4553-A140-500CF3EFC58A}"/>
          </ac:spMkLst>
        </pc:spChg>
        <pc:spChg chg="add">
          <ac:chgData name="Michael Kreeger" userId="d5f78b2e-6692-425f-83bb-df27f7187256" providerId="ADAL" clId="{C3392054-CF05-4A85-8285-2C8E7061E76E}" dt="2023-09-12T10:50:03.371" v="175" actId="26606"/>
          <ac:spMkLst>
            <pc:docMk/>
            <pc:sldMk cId="3805500150" sldId="280"/>
            <ac:spMk id="3081" creationId="{02FE0FA2-B10C-4B9F-B9CC-E5D9AD400454}"/>
          </ac:spMkLst>
        </pc:spChg>
        <pc:spChg chg="add">
          <ac:chgData name="Michael Kreeger" userId="d5f78b2e-6692-425f-83bb-df27f7187256" providerId="ADAL" clId="{C3392054-CF05-4A85-8285-2C8E7061E76E}" dt="2023-09-12T10:50:03.371" v="175" actId="26606"/>
          <ac:spMkLst>
            <pc:docMk/>
            <pc:sldMk cId="3805500150" sldId="280"/>
            <ac:spMk id="3083" creationId="{3389D0BC-BA1D-4360-88F9-D9ECCBDAB50E}"/>
          </ac:spMkLst>
        </pc:spChg>
        <pc:picChg chg="add del mod">
          <ac:chgData name="Michael Kreeger" userId="d5f78b2e-6692-425f-83bb-df27f7187256" providerId="ADAL" clId="{C3392054-CF05-4A85-8285-2C8E7061E76E}" dt="2023-09-12T10:47:27.945" v="173" actId="478"/>
          <ac:picMkLst>
            <pc:docMk/>
            <pc:sldMk cId="3805500150" sldId="280"/>
            <ac:picMk id="3" creationId="{866F51D1-1512-C3EF-38E6-720FE31BD7F7}"/>
          </ac:picMkLst>
        </pc:picChg>
        <pc:picChg chg="del">
          <ac:chgData name="Michael Kreeger" userId="d5f78b2e-6692-425f-83bb-df27f7187256" providerId="ADAL" clId="{C3392054-CF05-4A85-8285-2C8E7061E76E}" dt="2023-09-12T10:46:47.625" v="168" actId="478"/>
          <ac:picMkLst>
            <pc:docMk/>
            <pc:sldMk cId="3805500150" sldId="280"/>
            <ac:picMk id="2050" creationId="{1B360990-4B6D-2BC9-8094-A12B118B190D}"/>
          </ac:picMkLst>
        </pc:picChg>
        <pc:picChg chg="add del mod">
          <ac:chgData name="Michael Kreeger" userId="d5f78b2e-6692-425f-83bb-df27f7187256" providerId="ADAL" clId="{C3392054-CF05-4A85-8285-2C8E7061E76E}" dt="2023-09-12T10:57:51.888" v="203" actId="478"/>
          <ac:picMkLst>
            <pc:docMk/>
            <pc:sldMk cId="3805500150" sldId="280"/>
            <ac:picMk id="3074" creationId="{828AACB9-40F9-626B-3029-C147B8995494}"/>
          </ac:picMkLst>
        </pc:picChg>
        <pc:picChg chg="add mod">
          <ac:chgData name="Michael Kreeger" userId="d5f78b2e-6692-425f-83bb-df27f7187256" providerId="ADAL" clId="{C3392054-CF05-4A85-8285-2C8E7061E76E}" dt="2023-09-12T10:58:03.696" v="207" actId="1076"/>
          <ac:picMkLst>
            <pc:docMk/>
            <pc:sldMk cId="3805500150" sldId="280"/>
            <ac:picMk id="3076" creationId="{A8AAEB24-3095-394A-2732-C7AFE40D1D1E}"/>
          </ac:picMkLst>
        </pc:picChg>
      </pc:sldChg>
      <pc:sldChg chg="addSp delSp modSp add del mod">
        <pc:chgData name="Michael Kreeger" userId="d5f78b2e-6692-425f-83bb-df27f7187256" providerId="ADAL" clId="{C3392054-CF05-4A85-8285-2C8E7061E76E}" dt="2023-09-29T01:32:00.873" v="14258" actId="47"/>
        <pc:sldMkLst>
          <pc:docMk/>
          <pc:sldMk cId="1209451689" sldId="281"/>
        </pc:sldMkLst>
        <pc:spChg chg="mod">
          <ac:chgData name="Michael Kreeger" userId="d5f78b2e-6692-425f-83bb-df27f7187256" providerId="ADAL" clId="{C3392054-CF05-4A85-8285-2C8E7061E76E}" dt="2023-09-12T10:59:34.983" v="221"/>
          <ac:spMkLst>
            <pc:docMk/>
            <pc:sldMk cId="1209451689" sldId="281"/>
            <ac:spMk id="6" creationId="{DA26E261-D750-12A4-910E-FF090601F423}"/>
          </ac:spMkLst>
        </pc:spChg>
        <pc:picChg chg="add del mod">
          <ac:chgData name="Michael Kreeger" userId="d5f78b2e-6692-425f-83bb-df27f7187256" providerId="ADAL" clId="{C3392054-CF05-4A85-8285-2C8E7061E76E}" dt="2023-09-12T10:51:03.945" v="193" actId="478"/>
          <ac:picMkLst>
            <pc:docMk/>
            <pc:sldMk cId="1209451689" sldId="281"/>
            <ac:picMk id="3" creationId="{455174F4-BB94-BE9E-2D4C-CAE00D4667E6}"/>
          </ac:picMkLst>
        </pc:picChg>
        <pc:picChg chg="add mod">
          <ac:chgData name="Michael Kreeger" userId="d5f78b2e-6692-425f-83bb-df27f7187256" providerId="ADAL" clId="{C3392054-CF05-4A85-8285-2C8E7061E76E}" dt="2023-09-12T10:51:46.168" v="200" actId="1076"/>
          <ac:picMkLst>
            <pc:docMk/>
            <pc:sldMk cId="1209451689" sldId="281"/>
            <ac:picMk id="4" creationId="{7810457D-9FFA-A781-05EB-678674556684}"/>
          </ac:picMkLst>
        </pc:picChg>
        <pc:picChg chg="del">
          <ac:chgData name="Michael Kreeger" userId="d5f78b2e-6692-425f-83bb-df27f7187256" providerId="ADAL" clId="{C3392054-CF05-4A85-8285-2C8E7061E76E}" dt="2023-09-12T10:50:44.681" v="189" actId="478"/>
          <ac:picMkLst>
            <pc:docMk/>
            <pc:sldMk cId="1209451689" sldId="281"/>
            <ac:picMk id="3074" creationId="{828AACB9-40F9-626B-3029-C147B8995494}"/>
          </ac:picMkLst>
        </pc:picChg>
      </pc:sldChg>
      <pc:sldChg chg="addSp delSp modSp add del setBg delDesignElem">
        <pc:chgData name="Michael Kreeger" userId="d5f78b2e-6692-425f-83bb-df27f7187256" providerId="ADAL" clId="{C3392054-CF05-4A85-8285-2C8E7061E76E}" dt="2023-09-12T10:50:34.159" v="184" actId="47"/>
        <pc:sldMkLst>
          <pc:docMk/>
          <pc:sldMk cId="2358815967" sldId="281"/>
        </pc:sldMkLst>
        <pc:spChg chg="del">
          <ac:chgData name="Michael Kreeger" userId="d5f78b2e-6692-425f-83bb-df27f7187256" providerId="ADAL" clId="{C3392054-CF05-4A85-8285-2C8E7061E76E}" dt="2023-09-12T10:50:17.340" v="179"/>
          <ac:spMkLst>
            <pc:docMk/>
            <pc:sldMk cId="2358815967" sldId="281"/>
            <ac:spMk id="3079" creationId="{65C9D962-F904-4553-A140-500CF3EFC58A}"/>
          </ac:spMkLst>
        </pc:spChg>
        <pc:spChg chg="del">
          <ac:chgData name="Michael Kreeger" userId="d5f78b2e-6692-425f-83bb-df27f7187256" providerId="ADAL" clId="{C3392054-CF05-4A85-8285-2C8E7061E76E}" dt="2023-09-12T10:50:17.340" v="179"/>
          <ac:spMkLst>
            <pc:docMk/>
            <pc:sldMk cId="2358815967" sldId="281"/>
            <ac:spMk id="3081" creationId="{02FE0FA2-B10C-4B9F-B9CC-E5D9AD400454}"/>
          </ac:spMkLst>
        </pc:spChg>
        <pc:spChg chg="del">
          <ac:chgData name="Michael Kreeger" userId="d5f78b2e-6692-425f-83bb-df27f7187256" providerId="ADAL" clId="{C3392054-CF05-4A85-8285-2C8E7061E76E}" dt="2023-09-12T10:50:17.340" v="179"/>
          <ac:spMkLst>
            <pc:docMk/>
            <pc:sldMk cId="2358815967" sldId="281"/>
            <ac:spMk id="3083" creationId="{3389D0BC-BA1D-4360-88F9-D9ECCBDAB50E}"/>
          </ac:spMkLst>
        </pc:spChg>
        <pc:picChg chg="add del mod">
          <ac:chgData name="Michael Kreeger" userId="d5f78b2e-6692-425f-83bb-df27f7187256" providerId="ADAL" clId="{C3392054-CF05-4A85-8285-2C8E7061E76E}" dt="2023-09-12T10:50:31.968" v="183" actId="478"/>
          <ac:picMkLst>
            <pc:docMk/>
            <pc:sldMk cId="2358815967" sldId="281"/>
            <ac:picMk id="3" creationId="{3DE0240E-DF0B-D656-EAF0-A3EAC6F8CFD1}"/>
          </ac:picMkLst>
        </pc:picChg>
        <pc:picChg chg="del">
          <ac:chgData name="Michael Kreeger" userId="d5f78b2e-6692-425f-83bb-df27f7187256" providerId="ADAL" clId="{C3392054-CF05-4A85-8285-2C8E7061E76E}" dt="2023-09-12T10:50:25.440" v="180" actId="478"/>
          <ac:picMkLst>
            <pc:docMk/>
            <pc:sldMk cId="2358815967" sldId="281"/>
            <ac:picMk id="3074" creationId="{828AACB9-40F9-626B-3029-C147B8995494}"/>
          </ac:picMkLst>
        </pc:picChg>
      </pc:sldChg>
      <pc:sldChg chg="addSp delSp add del setBg delDesignElem">
        <pc:chgData name="Michael Kreeger" userId="d5f78b2e-6692-425f-83bb-df27f7187256" providerId="ADAL" clId="{C3392054-CF05-4A85-8285-2C8E7061E76E}" dt="2023-09-12T10:50:41.452" v="187"/>
        <pc:sldMkLst>
          <pc:docMk/>
          <pc:sldMk cId="2902887733" sldId="281"/>
        </pc:sldMkLst>
        <pc:spChg chg="add del">
          <ac:chgData name="Michael Kreeger" userId="d5f78b2e-6692-425f-83bb-df27f7187256" providerId="ADAL" clId="{C3392054-CF05-4A85-8285-2C8E7061E76E}" dt="2023-09-12T10:50:41.452" v="187"/>
          <ac:spMkLst>
            <pc:docMk/>
            <pc:sldMk cId="2902887733" sldId="281"/>
            <ac:spMk id="3079" creationId="{65C9D962-F904-4553-A140-500CF3EFC58A}"/>
          </ac:spMkLst>
        </pc:spChg>
        <pc:spChg chg="add del">
          <ac:chgData name="Michael Kreeger" userId="d5f78b2e-6692-425f-83bb-df27f7187256" providerId="ADAL" clId="{C3392054-CF05-4A85-8285-2C8E7061E76E}" dt="2023-09-12T10:50:41.452" v="187"/>
          <ac:spMkLst>
            <pc:docMk/>
            <pc:sldMk cId="2902887733" sldId="281"/>
            <ac:spMk id="3081" creationId="{02FE0FA2-B10C-4B9F-B9CC-E5D9AD400454}"/>
          </ac:spMkLst>
        </pc:spChg>
        <pc:spChg chg="add del">
          <ac:chgData name="Michael Kreeger" userId="d5f78b2e-6692-425f-83bb-df27f7187256" providerId="ADAL" clId="{C3392054-CF05-4A85-8285-2C8E7061E76E}" dt="2023-09-12T10:50:41.452" v="187"/>
          <ac:spMkLst>
            <pc:docMk/>
            <pc:sldMk cId="2902887733" sldId="281"/>
            <ac:spMk id="3083" creationId="{3389D0BC-BA1D-4360-88F9-D9ECCBDAB50E}"/>
          </ac:spMkLst>
        </pc:spChg>
      </pc:sldChg>
      <pc:sldChg chg="delSp add del setBg delDesignElem">
        <pc:chgData name="Michael Kreeger" userId="d5f78b2e-6692-425f-83bb-df27f7187256" providerId="ADAL" clId="{C3392054-CF05-4A85-8285-2C8E7061E76E}" dt="2023-09-12T11:02:14.679" v="234" actId="47"/>
        <pc:sldMkLst>
          <pc:docMk/>
          <pc:sldMk cId="828766081" sldId="282"/>
        </pc:sldMkLst>
        <pc:spChg chg="del">
          <ac:chgData name="Michael Kreeger" userId="d5f78b2e-6692-425f-83bb-df27f7187256" providerId="ADAL" clId="{C3392054-CF05-4A85-8285-2C8E7061E76E}" dt="2023-09-12T10:50:44.980" v="191"/>
          <ac:spMkLst>
            <pc:docMk/>
            <pc:sldMk cId="828766081" sldId="282"/>
            <ac:spMk id="3079" creationId="{65C9D962-F904-4553-A140-500CF3EFC58A}"/>
          </ac:spMkLst>
        </pc:spChg>
        <pc:spChg chg="del">
          <ac:chgData name="Michael Kreeger" userId="d5f78b2e-6692-425f-83bb-df27f7187256" providerId="ADAL" clId="{C3392054-CF05-4A85-8285-2C8E7061E76E}" dt="2023-09-12T10:50:44.980" v="191"/>
          <ac:spMkLst>
            <pc:docMk/>
            <pc:sldMk cId="828766081" sldId="282"/>
            <ac:spMk id="3081" creationId="{02FE0FA2-B10C-4B9F-B9CC-E5D9AD400454}"/>
          </ac:spMkLst>
        </pc:spChg>
        <pc:spChg chg="del">
          <ac:chgData name="Michael Kreeger" userId="d5f78b2e-6692-425f-83bb-df27f7187256" providerId="ADAL" clId="{C3392054-CF05-4A85-8285-2C8E7061E76E}" dt="2023-09-12T10:50:44.980" v="191"/>
          <ac:spMkLst>
            <pc:docMk/>
            <pc:sldMk cId="828766081" sldId="282"/>
            <ac:spMk id="3083" creationId="{3389D0BC-BA1D-4360-88F9-D9ECCBDAB50E}"/>
          </ac:spMkLst>
        </pc:spChg>
      </pc:sldChg>
      <pc:sldChg chg="delSp add del setBg delDesignElem">
        <pc:chgData name="Michael Kreeger" userId="d5f78b2e-6692-425f-83bb-df27f7187256" providerId="ADAL" clId="{C3392054-CF05-4A85-8285-2C8E7061E76E}" dt="2023-09-12T11:02:13.571" v="233" actId="47"/>
        <pc:sldMkLst>
          <pc:docMk/>
          <pc:sldMk cId="2672501121" sldId="283"/>
        </pc:sldMkLst>
        <pc:spChg chg="del">
          <ac:chgData name="Michael Kreeger" userId="d5f78b2e-6692-425f-83bb-df27f7187256" providerId="ADAL" clId="{C3392054-CF05-4A85-8285-2C8E7061E76E}" dt="2023-09-12T10:51:56.847" v="202"/>
          <ac:spMkLst>
            <pc:docMk/>
            <pc:sldMk cId="2672501121" sldId="283"/>
            <ac:spMk id="3079" creationId="{65C9D962-F904-4553-A140-500CF3EFC58A}"/>
          </ac:spMkLst>
        </pc:spChg>
        <pc:spChg chg="del">
          <ac:chgData name="Michael Kreeger" userId="d5f78b2e-6692-425f-83bb-df27f7187256" providerId="ADAL" clId="{C3392054-CF05-4A85-8285-2C8E7061E76E}" dt="2023-09-12T10:51:56.847" v="202"/>
          <ac:spMkLst>
            <pc:docMk/>
            <pc:sldMk cId="2672501121" sldId="283"/>
            <ac:spMk id="3081" creationId="{02FE0FA2-B10C-4B9F-B9CC-E5D9AD400454}"/>
          </ac:spMkLst>
        </pc:spChg>
        <pc:spChg chg="del">
          <ac:chgData name="Michael Kreeger" userId="d5f78b2e-6692-425f-83bb-df27f7187256" providerId="ADAL" clId="{C3392054-CF05-4A85-8285-2C8E7061E76E}" dt="2023-09-12T10:51:56.847" v="202"/>
          <ac:spMkLst>
            <pc:docMk/>
            <pc:sldMk cId="2672501121" sldId="283"/>
            <ac:spMk id="3083" creationId="{3389D0BC-BA1D-4360-88F9-D9ECCBDAB50E}"/>
          </ac:spMkLst>
        </pc:spChg>
      </pc:sldChg>
      <pc:sldChg chg="addSp delSp modSp del mod">
        <pc:chgData name="Michael Kreeger" userId="d5f78b2e-6692-425f-83bb-df27f7187256" providerId="ADAL" clId="{C3392054-CF05-4A85-8285-2C8E7061E76E}" dt="2023-09-29T01:32:00.873" v="14258" actId="47"/>
        <pc:sldMkLst>
          <pc:docMk/>
          <pc:sldMk cId="1595833272" sldId="284"/>
        </pc:sldMkLst>
        <pc:spChg chg="mod">
          <ac:chgData name="Michael Kreeger" userId="d5f78b2e-6692-425f-83bb-df27f7187256" providerId="ADAL" clId="{C3392054-CF05-4A85-8285-2C8E7061E76E}" dt="2023-09-12T10:59:27.109" v="220" actId="20577"/>
          <ac:spMkLst>
            <pc:docMk/>
            <pc:sldMk cId="1595833272" sldId="284"/>
            <ac:spMk id="6" creationId="{DA26E261-D750-12A4-910E-FF090601F423}"/>
          </ac:spMkLst>
        </pc:spChg>
        <pc:picChg chg="del">
          <ac:chgData name="Michael Kreeger" userId="d5f78b2e-6692-425f-83bb-df27f7187256" providerId="ADAL" clId="{C3392054-CF05-4A85-8285-2C8E7061E76E}" dt="2023-09-12T10:58:28.416" v="208" actId="478"/>
          <ac:picMkLst>
            <pc:docMk/>
            <pc:sldMk cId="1595833272" sldId="284"/>
            <ac:picMk id="4" creationId="{7810457D-9FFA-A781-05EB-678674556684}"/>
          </ac:picMkLst>
        </pc:picChg>
        <pc:picChg chg="add del mod">
          <ac:chgData name="Michael Kreeger" userId="d5f78b2e-6692-425f-83bb-df27f7187256" providerId="ADAL" clId="{C3392054-CF05-4A85-8285-2C8E7061E76E}" dt="2023-09-12T11:01:08.218" v="223" actId="478"/>
          <ac:picMkLst>
            <pc:docMk/>
            <pc:sldMk cId="1595833272" sldId="284"/>
            <ac:picMk id="7170" creationId="{543C5CB8-C92B-617D-FC50-F6915A6603EE}"/>
          </ac:picMkLst>
        </pc:picChg>
        <pc:picChg chg="add del mod">
          <ac:chgData name="Michael Kreeger" userId="d5f78b2e-6692-425f-83bb-df27f7187256" providerId="ADAL" clId="{C3392054-CF05-4A85-8285-2C8E7061E76E}" dt="2023-09-12T11:05:45.513" v="245" actId="478"/>
          <ac:picMkLst>
            <pc:docMk/>
            <pc:sldMk cId="1595833272" sldId="284"/>
            <ac:picMk id="7172" creationId="{83D721DA-7001-457C-9F52-B4949912E740}"/>
          </ac:picMkLst>
        </pc:picChg>
        <pc:picChg chg="add mod">
          <ac:chgData name="Michael Kreeger" userId="d5f78b2e-6692-425f-83bb-df27f7187256" providerId="ADAL" clId="{C3392054-CF05-4A85-8285-2C8E7061E76E}" dt="2023-09-12T11:05:59.689" v="249" actId="14100"/>
          <ac:picMkLst>
            <pc:docMk/>
            <pc:sldMk cId="1595833272" sldId="284"/>
            <ac:picMk id="7174" creationId="{E27514C5-86EB-DFBF-3CF6-6B8A21E4961D}"/>
          </ac:picMkLst>
        </pc:picChg>
      </pc:sldChg>
      <pc:sldChg chg="addSp delSp modSp add del">
        <pc:chgData name="Michael Kreeger" userId="d5f78b2e-6692-425f-83bb-df27f7187256" providerId="ADAL" clId="{C3392054-CF05-4A85-8285-2C8E7061E76E}" dt="2023-09-29T01:32:00.873" v="14258" actId="47"/>
        <pc:sldMkLst>
          <pc:docMk/>
          <pc:sldMk cId="176897816" sldId="285"/>
        </pc:sldMkLst>
        <pc:picChg chg="del">
          <ac:chgData name="Michael Kreeger" userId="d5f78b2e-6692-425f-83bb-df27f7187256" providerId="ADAL" clId="{C3392054-CF05-4A85-8285-2C8E7061E76E}" dt="2023-09-12T11:04:05.224" v="236" actId="478"/>
          <ac:picMkLst>
            <pc:docMk/>
            <pc:sldMk cId="176897816" sldId="285"/>
            <ac:picMk id="7172" creationId="{83D721DA-7001-457C-9F52-B4949912E740}"/>
          </ac:picMkLst>
        </pc:picChg>
        <pc:picChg chg="add del mod">
          <ac:chgData name="Michael Kreeger" userId="d5f78b2e-6692-425f-83bb-df27f7187256" providerId="ADAL" clId="{C3392054-CF05-4A85-8285-2C8E7061E76E}" dt="2023-09-12T11:06:12.017" v="250" actId="478"/>
          <ac:picMkLst>
            <pc:docMk/>
            <pc:sldMk cId="176897816" sldId="285"/>
            <ac:picMk id="12290" creationId="{938C8E1F-D79B-900B-3A35-C696D7BA06D7}"/>
          </ac:picMkLst>
        </pc:picChg>
        <pc:picChg chg="add mod">
          <ac:chgData name="Michael Kreeger" userId="d5f78b2e-6692-425f-83bb-df27f7187256" providerId="ADAL" clId="{C3392054-CF05-4A85-8285-2C8E7061E76E}" dt="2023-09-12T11:06:29.096" v="256" actId="1076"/>
          <ac:picMkLst>
            <pc:docMk/>
            <pc:sldMk cId="176897816" sldId="285"/>
            <ac:picMk id="12292" creationId="{420017B8-9122-EFDA-DAB2-D0FAFEFC389B}"/>
          </ac:picMkLst>
        </pc:picChg>
      </pc:sldChg>
      <pc:sldChg chg="addSp delSp add del setBg delDesignElem">
        <pc:chgData name="Michael Kreeger" userId="d5f78b2e-6692-425f-83bb-df27f7187256" providerId="ADAL" clId="{C3392054-CF05-4A85-8285-2C8E7061E76E}" dt="2023-09-12T11:02:06.026" v="231"/>
        <pc:sldMkLst>
          <pc:docMk/>
          <pc:sldMk cId="3597238780" sldId="285"/>
        </pc:sldMkLst>
        <pc:spChg chg="add del">
          <ac:chgData name="Michael Kreeger" userId="d5f78b2e-6692-425f-83bb-df27f7187256" providerId="ADAL" clId="{C3392054-CF05-4A85-8285-2C8E7061E76E}" dt="2023-09-12T11:02:06.026" v="231"/>
          <ac:spMkLst>
            <pc:docMk/>
            <pc:sldMk cId="3597238780" sldId="285"/>
            <ac:spMk id="3079" creationId="{65C9D962-F904-4553-A140-500CF3EFC58A}"/>
          </ac:spMkLst>
        </pc:spChg>
        <pc:spChg chg="add del">
          <ac:chgData name="Michael Kreeger" userId="d5f78b2e-6692-425f-83bb-df27f7187256" providerId="ADAL" clId="{C3392054-CF05-4A85-8285-2C8E7061E76E}" dt="2023-09-12T11:02:06.026" v="231"/>
          <ac:spMkLst>
            <pc:docMk/>
            <pc:sldMk cId="3597238780" sldId="285"/>
            <ac:spMk id="3081" creationId="{02FE0FA2-B10C-4B9F-B9CC-E5D9AD400454}"/>
          </ac:spMkLst>
        </pc:spChg>
        <pc:spChg chg="add del">
          <ac:chgData name="Michael Kreeger" userId="d5f78b2e-6692-425f-83bb-df27f7187256" providerId="ADAL" clId="{C3392054-CF05-4A85-8285-2C8E7061E76E}" dt="2023-09-12T11:02:06.026" v="231"/>
          <ac:spMkLst>
            <pc:docMk/>
            <pc:sldMk cId="3597238780" sldId="285"/>
            <ac:spMk id="3083" creationId="{3389D0BC-BA1D-4360-88F9-D9ECCBDAB50E}"/>
          </ac:spMkLst>
        </pc:spChg>
      </pc:sldChg>
      <pc:sldChg chg="addSp delSp add del setBg delDesignElem">
        <pc:chgData name="Michael Kreeger" userId="d5f78b2e-6692-425f-83bb-df27f7187256" providerId="ADAL" clId="{C3392054-CF05-4A85-8285-2C8E7061E76E}" dt="2023-09-12T11:12:34.901" v="262"/>
        <pc:sldMkLst>
          <pc:docMk/>
          <pc:sldMk cId="1064528381" sldId="286"/>
        </pc:sldMkLst>
        <pc:spChg chg="add del">
          <ac:chgData name="Michael Kreeger" userId="d5f78b2e-6692-425f-83bb-df27f7187256" providerId="ADAL" clId="{C3392054-CF05-4A85-8285-2C8E7061E76E}" dt="2023-09-12T11:12:34.901" v="262"/>
          <ac:spMkLst>
            <pc:docMk/>
            <pc:sldMk cId="1064528381" sldId="286"/>
            <ac:spMk id="3079" creationId="{65C9D962-F904-4553-A140-500CF3EFC58A}"/>
          </ac:spMkLst>
        </pc:spChg>
        <pc:spChg chg="add del">
          <ac:chgData name="Michael Kreeger" userId="d5f78b2e-6692-425f-83bb-df27f7187256" providerId="ADAL" clId="{C3392054-CF05-4A85-8285-2C8E7061E76E}" dt="2023-09-12T11:12:34.901" v="262"/>
          <ac:spMkLst>
            <pc:docMk/>
            <pc:sldMk cId="1064528381" sldId="286"/>
            <ac:spMk id="3081" creationId="{02FE0FA2-B10C-4B9F-B9CC-E5D9AD400454}"/>
          </ac:spMkLst>
        </pc:spChg>
        <pc:spChg chg="add del">
          <ac:chgData name="Michael Kreeger" userId="d5f78b2e-6692-425f-83bb-df27f7187256" providerId="ADAL" clId="{C3392054-CF05-4A85-8285-2C8E7061E76E}" dt="2023-09-12T11:12:34.901" v="262"/>
          <ac:spMkLst>
            <pc:docMk/>
            <pc:sldMk cId="1064528381" sldId="286"/>
            <ac:spMk id="3083" creationId="{3389D0BC-BA1D-4360-88F9-D9ECCBDAB50E}"/>
          </ac:spMkLst>
        </pc:spChg>
      </pc:sldChg>
      <pc:sldChg chg="delSp add del setBg delDesignElem">
        <pc:chgData name="Michael Kreeger" userId="d5f78b2e-6692-425f-83bb-df27f7187256" providerId="ADAL" clId="{C3392054-CF05-4A85-8285-2C8E7061E76E}" dt="2023-09-12T11:12:29.178" v="259" actId="47"/>
        <pc:sldMkLst>
          <pc:docMk/>
          <pc:sldMk cId="2132051469" sldId="286"/>
        </pc:sldMkLst>
        <pc:spChg chg="del">
          <ac:chgData name="Michael Kreeger" userId="d5f78b2e-6692-425f-83bb-df27f7187256" providerId="ADAL" clId="{C3392054-CF05-4A85-8285-2C8E7061E76E}" dt="2023-09-12T11:12:16.079" v="258"/>
          <ac:spMkLst>
            <pc:docMk/>
            <pc:sldMk cId="2132051469" sldId="286"/>
            <ac:spMk id="3079" creationId="{65C9D962-F904-4553-A140-500CF3EFC58A}"/>
          </ac:spMkLst>
        </pc:spChg>
        <pc:spChg chg="del">
          <ac:chgData name="Michael Kreeger" userId="d5f78b2e-6692-425f-83bb-df27f7187256" providerId="ADAL" clId="{C3392054-CF05-4A85-8285-2C8E7061E76E}" dt="2023-09-12T11:12:16.079" v="258"/>
          <ac:spMkLst>
            <pc:docMk/>
            <pc:sldMk cId="2132051469" sldId="286"/>
            <ac:spMk id="3081" creationId="{02FE0FA2-B10C-4B9F-B9CC-E5D9AD400454}"/>
          </ac:spMkLst>
        </pc:spChg>
        <pc:spChg chg="del">
          <ac:chgData name="Michael Kreeger" userId="d5f78b2e-6692-425f-83bb-df27f7187256" providerId="ADAL" clId="{C3392054-CF05-4A85-8285-2C8E7061E76E}" dt="2023-09-12T11:12:16.079" v="258"/>
          <ac:spMkLst>
            <pc:docMk/>
            <pc:sldMk cId="2132051469" sldId="286"/>
            <ac:spMk id="3083" creationId="{3389D0BC-BA1D-4360-88F9-D9ECCBDAB50E}"/>
          </ac:spMkLst>
        </pc:spChg>
      </pc:sldChg>
      <pc:sldChg chg="addSp delSp modSp add del">
        <pc:chgData name="Michael Kreeger" userId="d5f78b2e-6692-425f-83bb-df27f7187256" providerId="ADAL" clId="{C3392054-CF05-4A85-8285-2C8E7061E76E}" dt="2023-09-29T01:32:00.873" v="14258" actId="47"/>
        <pc:sldMkLst>
          <pc:docMk/>
          <pc:sldMk cId="2152345748" sldId="286"/>
        </pc:sldMkLst>
        <pc:picChg chg="add del mod">
          <ac:chgData name="Michael Kreeger" userId="d5f78b2e-6692-425f-83bb-df27f7187256" providerId="ADAL" clId="{C3392054-CF05-4A85-8285-2C8E7061E76E}" dt="2023-09-12T11:16:22.785" v="271"/>
          <ac:picMkLst>
            <pc:docMk/>
            <pc:sldMk cId="2152345748" sldId="286"/>
            <ac:picMk id="3" creationId="{1C21C1C7-CFC1-38D5-69A9-9E76B00BA0ED}"/>
          </ac:picMkLst>
        </pc:picChg>
        <pc:picChg chg="add del mod">
          <ac:chgData name="Michael Kreeger" userId="d5f78b2e-6692-425f-83bb-df27f7187256" providerId="ADAL" clId="{C3392054-CF05-4A85-8285-2C8E7061E76E}" dt="2023-09-12T11:16:28.876" v="273"/>
          <ac:picMkLst>
            <pc:docMk/>
            <pc:sldMk cId="2152345748" sldId="286"/>
            <ac:picMk id="4" creationId="{D0221237-19C3-C04C-2333-740A1AE8FB90}"/>
          </ac:picMkLst>
        </pc:picChg>
        <pc:picChg chg="del">
          <ac:chgData name="Michael Kreeger" userId="d5f78b2e-6692-425f-83bb-df27f7187256" providerId="ADAL" clId="{C3392054-CF05-4A85-8285-2C8E7061E76E}" dt="2023-09-12T11:12:42.049" v="264" actId="478"/>
          <ac:picMkLst>
            <pc:docMk/>
            <pc:sldMk cId="2152345748" sldId="286"/>
            <ac:picMk id="12292" creationId="{420017B8-9122-EFDA-DAB2-D0FAFEFC389B}"/>
          </ac:picMkLst>
        </pc:picChg>
        <pc:picChg chg="add mod">
          <ac:chgData name="Michael Kreeger" userId="d5f78b2e-6692-425f-83bb-df27f7187256" providerId="ADAL" clId="{C3392054-CF05-4A85-8285-2C8E7061E76E}" dt="2023-09-12T11:13:08.544" v="269" actId="1076"/>
          <ac:picMkLst>
            <pc:docMk/>
            <pc:sldMk cId="2152345748" sldId="286"/>
            <ac:picMk id="13314" creationId="{A2E619D0-C983-372E-F258-A851D3135968}"/>
          </ac:picMkLst>
        </pc:picChg>
      </pc:sldChg>
      <pc:sldChg chg="addSp delSp modSp del">
        <pc:chgData name="Michael Kreeger" userId="d5f78b2e-6692-425f-83bb-df27f7187256" providerId="ADAL" clId="{C3392054-CF05-4A85-8285-2C8E7061E76E}" dt="2023-09-29T01:31:55.274" v="14257" actId="47"/>
        <pc:sldMkLst>
          <pc:docMk/>
          <pc:sldMk cId="2805614549" sldId="287"/>
        </pc:sldMkLst>
        <pc:picChg chg="del">
          <ac:chgData name="Michael Kreeger" userId="d5f78b2e-6692-425f-83bb-df27f7187256" providerId="ADAL" clId="{C3392054-CF05-4A85-8285-2C8E7061E76E}" dt="2023-09-12T11:16:43.305" v="274" actId="478"/>
          <ac:picMkLst>
            <pc:docMk/>
            <pc:sldMk cId="2805614549" sldId="287"/>
            <ac:picMk id="13314" creationId="{A2E619D0-C983-372E-F258-A851D3135968}"/>
          </ac:picMkLst>
        </pc:picChg>
        <pc:picChg chg="add mod">
          <ac:chgData name="Michael Kreeger" userId="d5f78b2e-6692-425f-83bb-df27f7187256" providerId="ADAL" clId="{C3392054-CF05-4A85-8285-2C8E7061E76E}" dt="2023-09-12T11:17:04.105" v="279" actId="1076"/>
          <ac:picMkLst>
            <pc:docMk/>
            <pc:sldMk cId="2805614549" sldId="287"/>
            <ac:picMk id="15362" creationId="{00E8FF41-016A-DE2E-19E1-4D72D13714BA}"/>
          </ac:picMkLst>
        </pc:picChg>
      </pc:sldChg>
      <pc:sldChg chg="addSp delSp add del setBg delDesignElem">
        <pc:chgData name="Michael Kreeger" userId="d5f78b2e-6692-425f-83bb-df27f7187256" providerId="ADAL" clId="{C3392054-CF05-4A85-8285-2C8E7061E76E}" dt="2023-09-12T11:17:19.715" v="282"/>
        <pc:sldMkLst>
          <pc:docMk/>
          <pc:sldMk cId="2489034372" sldId="288"/>
        </pc:sldMkLst>
        <pc:spChg chg="add del">
          <ac:chgData name="Michael Kreeger" userId="d5f78b2e-6692-425f-83bb-df27f7187256" providerId="ADAL" clId="{C3392054-CF05-4A85-8285-2C8E7061E76E}" dt="2023-09-12T11:17:19.715" v="282"/>
          <ac:spMkLst>
            <pc:docMk/>
            <pc:sldMk cId="2489034372" sldId="288"/>
            <ac:spMk id="3079" creationId="{65C9D962-F904-4553-A140-500CF3EFC58A}"/>
          </ac:spMkLst>
        </pc:spChg>
        <pc:spChg chg="add del">
          <ac:chgData name="Michael Kreeger" userId="d5f78b2e-6692-425f-83bb-df27f7187256" providerId="ADAL" clId="{C3392054-CF05-4A85-8285-2C8E7061E76E}" dt="2023-09-12T11:17:19.715" v="282"/>
          <ac:spMkLst>
            <pc:docMk/>
            <pc:sldMk cId="2489034372" sldId="288"/>
            <ac:spMk id="3081" creationId="{02FE0FA2-B10C-4B9F-B9CC-E5D9AD400454}"/>
          </ac:spMkLst>
        </pc:spChg>
        <pc:spChg chg="add del">
          <ac:chgData name="Michael Kreeger" userId="d5f78b2e-6692-425f-83bb-df27f7187256" providerId="ADAL" clId="{C3392054-CF05-4A85-8285-2C8E7061E76E}" dt="2023-09-12T11:17:19.715" v="282"/>
          <ac:spMkLst>
            <pc:docMk/>
            <pc:sldMk cId="2489034372" sldId="288"/>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4284857725" sldId="288"/>
        </pc:sldMkLst>
        <pc:spChg chg="add del mod">
          <ac:chgData name="Michael Kreeger" userId="d5f78b2e-6692-425f-83bb-df27f7187256" providerId="ADAL" clId="{C3392054-CF05-4A85-8285-2C8E7061E76E}" dt="2023-09-12T12:12:24.497" v="737" actId="5793"/>
          <ac:spMkLst>
            <pc:docMk/>
            <pc:sldMk cId="4284857725" sldId="288"/>
            <ac:spMk id="3" creationId="{58AA40AE-9532-4FDB-A8D8-CA79470BFC9C}"/>
          </ac:spMkLst>
        </pc:spChg>
        <pc:picChg chg="del">
          <ac:chgData name="Michael Kreeger" userId="d5f78b2e-6692-425f-83bb-df27f7187256" providerId="ADAL" clId="{C3392054-CF05-4A85-8285-2C8E7061E76E}" dt="2023-09-12T12:01:55.968" v="284" actId="478"/>
          <ac:picMkLst>
            <pc:docMk/>
            <pc:sldMk cId="4284857725" sldId="288"/>
            <ac:picMk id="15362" creationId="{00E8FF41-016A-DE2E-19E1-4D72D13714BA}"/>
          </ac:picMkLst>
        </pc:picChg>
        <pc:picChg chg="add mod">
          <ac:chgData name="Michael Kreeger" userId="d5f78b2e-6692-425f-83bb-df27f7187256" providerId="ADAL" clId="{C3392054-CF05-4A85-8285-2C8E7061E76E}" dt="2023-09-12T12:02:17.945" v="293" actId="1076"/>
          <ac:picMkLst>
            <pc:docMk/>
            <pc:sldMk cId="4284857725" sldId="288"/>
            <ac:picMk id="16386" creationId="{DAF1BAF7-6C3B-DC68-2618-C0CACB44FBA9}"/>
          </ac:picMkLst>
        </pc:picChg>
        <pc:picChg chg="add del">
          <ac:chgData name="Michael Kreeger" userId="d5f78b2e-6692-425f-83bb-df27f7187256" providerId="ADAL" clId="{C3392054-CF05-4A85-8285-2C8E7061E76E}" dt="2023-09-12T12:11:09.978" v="580" actId="478"/>
          <ac:picMkLst>
            <pc:docMk/>
            <pc:sldMk cId="4284857725" sldId="288"/>
            <ac:picMk id="16388" creationId="{2DED2104-6ECC-758F-3B37-890D03CA9D9B}"/>
          </ac:picMkLst>
        </pc:picChg>
      </pc:sldChg>
      <pc:sldChg chg="delSp add del mod setBg delDesignElem">
        <pc:chgData name="Michael Kreeger" userId="d5f78b2e-6692-425f-83bb-df27f7187256" providerId="ADAL" clId="{C3392054-CF05-4A85-8285-2C8E7061E76E}" dt="2023-09-12T12:43:15.640" v="856" actId="47"/>
        <pc:sldMkLst>
          <pc:docMk/>
          <pc:sldMk cId="205433554" sldId="289"/>
        </pc:sldMkLst>
        <pc:spChg chg="del">
          <ac:chgData name="Michael Kreeger" userId="d5f78b2e-6692-425f-83bb-df27f7187256" providerId="ADAL" clId="{C3392054-CF05-4A85-8285-2C8E7061E76E}" dt="2023-09-12T12:41:13.329" v="840" actId="478"/>
          <ac:spMkLst>
            <pc:docMk/>
            <pc:sldMk cId="205433554" sldId="289"/>
            <ac:spMk id="3" creationId="{58AA40AE-9532-4FDB-A8D8-CA79470BFC9C}"/>
          </ac:spMkLst>
        </pc:spChg>
        <pc:spChg chg="del">
          <ac:chgData name="Michael Kreeger" userId="d5f78b2e-6692-425f-83bb-df27f7187256" providerId="ADAL" clId="{C3392054-CF05-4A85-8285-2C8E7061E76E}" dt="2023-09-12T12:12:42.252" v="739"/>
          <ac:spMkLst>
            <pc:docMk/>
            <pc:sldMk cId="205433554" sldId="289"/>
            <ac:spMk id="3079" creationId="{65C9D962-F904-4553-A140-500CF3EFC58A}"/>
          </ac:spMkLst>
        </pc:spChg>
        <pc:spChg chg="del">
          <ac:chgData name="Michael Kreeger" userId="d5f78b2e-6692-425f-83bb-df27f7187256" providerId="ADAL" clId="{C3392054-CF05-4A85-8285-2C8E7061E76E}" dt="2023-09-12T12:12:42.252" v="739"/>
          <ac:spMkLst>
            <pc:docMk/>
            <pc:sldMk cId="205433554" sldId="289"/>
            <ac:spMk id="3081" creationId="{02FE0FA2-B10C-4B9F-B9CC-E5D9AD400454}"/>
          </ac:spMkLst>
        </pc:spChg>
        <pc:spChg chg="del">
          <ac:chgData name="Michael Kreeger" userId="d5f78b2e-6692-425f-83bb-df27f7187256" providerId="ADAL" clId="{C3392054-CF05-4A85-8285-2C8E7061E76E}" dt="2023-09-12T12:12:42.252" v="739"/>
          <ac:spMkLst>
            <pc:docMk/>
            <pc:sldMk cId="205433554" sldId="289"/>
            <ac:spMk id="3083" creationId="{3389D0BC-BA1D-4360-88F9-D9ECCBDAB50E}"/>
          </ac:spMkLst>
        </pc:spChg>
      </pc:sldChg>
      <pc:sldChg chg="addSp delSp add del setBg delDesignElem">
        <pc:chgData name="Michael Kreeger" userId="d5f78b2e-6692-425f-83bb-df27f7187256" providerId="ADAL" clId="{C3392054-CF05-4A85-8285-2C8E7061E76E}" dt="2023-09-12T12:15:28.059" v="742"/>
        <pc:sldMkLst>
          <pc:docMk/>
          <pc:sldMk cId="2341819169" sldId="290"/>
        </pc:sldMkLst>
        <pc:spChg chg="add del">
          <ac:chgData name="Michael Kreeger" userId="d5f78b2e-6692-425f-83bb-df27f7187256" providerId="ADAL" clId="{C3392054-CF05-4A85-8285-2C8E7061E76E}" dt="2023-09-12T12:15:28.059" v="742"/>
          <ac:spMkLst>
            <pc:docMk/>
            <pc:sldMk cId="2341819169" sldId="290"/>
            <ac:spMk id="3079" creationId="{65C9D962-F904-4553-A140-500CF3EFC58A}"/>
          </ac:spMkLst>
        </pc:spChg>
        <pc:spChg chg="add del">
          <ac:chgData name="Michael Kreeger" userId="d5f78b2e-6692-425f-83bb-df27f7187256" providerId="ADAL" clId="{C3392054-CF05-4A85-8285-2C8E7061E76E}" dt="2023-09-12T12:15:28.059" v="742"/>
          <ac:spMkLst>
            <pc:docMk/>
            <pc:sldMk cId="2341819169" sldId="290"/>
            <ac:spMk id="3081" creationId="{02FE0FA2-B10C-4B9F-B9CC-E5D9AD400454}"/>
          </ac:spMkLst>
        </pc:spChg>
        <pc:spChg chg="add del">
          <ac:chgData name="Michael Kreeger" userId="d5f78b2e-6692-425f-83bb-df27f7187256" providerId="ADAL" clId="{C3392054-CF05-4A85-8285-2C8E7061E76E}" dt="2023-09-12T12:15:28.059" v="742"/>
          <ac:spMkLst>
            <pc:docMk/>
            <pc:sldMk cId="2341819169" sldId="290"/>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4006448712" sldId="290"/>
        </pc:sldMkLst>
        <pc:spChg chg="mod">
          <ac:chgData name="Michael Kreeger" userId="d5f78b2e-6692-425f-83bb-df27f7187256" providerId="ADAL" clId="{C3392054-CF05-4A85-8285-2C8E7061E76E}" dt="2023-09-12T12:37:23.514" v="828" actId="20577"/>
          <ac:spMkLst>
            <pc:docMk/>
            <pc:sldMk cId="4006448712" sldId="290"/>
            <ac:spMk id="3" creationId="{58AA40AE-9532-4FDB-A8D8-CA79470BFC9C}"/>
          </ac:spMkLst>
        </pc:spChg>
        <pc:picChg chg="del">
          <ac:chgData name="Michael Kreeger" userId="d5f78b2e-6692-425f-83bb-df27f7187256" providerId="ADAL" clId="{C3392054-CF05-4A85-8285-2C8E7061E76E}" dt="2023-09-12T12:15:37.649" v="744" actId="478"/>
          <ac:picMkLst>
            <pc:docMk/>
            <pc:sldMk cId="4006448712" sldId="290"/>
            <ac:picMk id="16386" creationId="{DAF1BAF7-6C3B-DC68-2618-C0CACB44FBA9}"/>
          </ac:picMkLst>
        </pc:picChg>
        <pc:picChg chg="add mod">
          <ac:chgData name="Michael Kreeger" userId="d5f78b2e-6692-425f-83bb-df27f7187256" providerId="ADAL" clId="{C3392054-CF05-4A85-8285-2C8E7061E76E}" dt="2023-09-12T12:15:42.711" v="746" actId="1076"/>
          <ac:picMkLst>
            <pc:docMk/>
            <pc:sldMk cId="4006448712" sldId="290"/>
            <ac:picMk id="17410" creationId="{D1B574F7-4E65-6A33-71C3-C2FCBF855EF8}"/>
          </ac:picMkLst>
        </pc:picChg>
      </pc:sldChg>
      <pc:sldChg chg="addSp delSp modSp add del mod">
        <pc:chgData name="Michael Kreeger" userId="d5f78b2e-6692-425f-83bb-df27f7187256" providerId="ADAL" clId="{C3392054-CF05-4A85-8285-2C8E7061E76E}" dt="2023-09-13T11:02:26.811" v="2039" actId="47"/>
        <pc:sldMkLst>
          <pc:docMk/>
          <pc:sldMk cId="57049480" sldId="291"/>
        </pc:sldMkLst>
        <pc:spChg chg="mod">
          <ac:chgData name="Michael Kreeger" userId="d5f78b2e-6692-425f-83bb-df27f7187256" providerId="ADAL" clId="{C3392054-CF05-4A85-8285-2C8E7061E76E}" dt="2023-09-12T12:40:56.683" v="839" actId="20577"/>
          <ac:spMkLst>
            <pc:docMk/>
            <pc:sldMk cId="57049480" sldId="291"/>
            <ac:spMk id="3" creationId="{58AA40AE-9532-4FDB-A8D8-CA79470BFC9C}"/>
          </ac:spMkLst>
        </pc:spChg>
        <pc:spChg chg="add del mod">
          <ac:chgData name="Michael Kreeger" userId="d5f78b2e-6692-425f-83bb-df27f7187256" providerId="ADAL" clId="{C3392054-CF05-4A85-8285-2C8E7061E76E}" dt="2023-09-12T12:40:33.267" v="836" actId="478"/>
          <ac:spMkLst>
            <pc:docMk/>
            <pc:sldMk cId="57049480" sldId="291"/>
            <ac:spMk id="5" creationId="{F3AD5081-46DC-43AB-831E-12CEA2B817E6}"/>
          </ac:spMkLst>
        </pc:spChg>
        <pc:picChg chg="add mod">
          <ac:chgData name="Michael Kreeger" userId="d5f78b2e-6692-425f-83bb-df27f7187256" providerId="ADAL" clId="{C3392054-CF05-4A85-8285-2C8E7061E76E}" dt="2023-09-12T12:40:20.669" v="834" actId="171"/>
          <ac:picMkLst>
            <pc:docMk/>
            <pc:sldMk cId="57049480" sldId="291"/>
            <ac:picMk id="4" creationId="{6CCD5213-A96B-56A6-33D1-303BF8E76013}"/>
          </ac:picMkLst>
        </pc:picChg>
        <pc:picChg chg="del">
          <ac:chgData name="Michael Kreeger" userId="d5f78b2e-6692-425f-83bb-df27f7187256" providerId="ADAL" clId="{C3392054-CF05-4A85-8285-2C8E7061E76E}" dt="2023-09-12T12:40:23.353" v="835" actId="478"/>
          <ac:picMkLst>
            <pc:docMk/>
            <pc:sldMk cId="57049480" sldId="291"/>
            <ac:picMk id="17410" creationId="{D1B574F7-4E65-6A33-71C3-C2FCBF855EF8}"/>
          </ac:picMkLst>
        </pc:picChg>
      </pc:sldChg>
      <pc:sldChg chg="addSp delSp add del setBg delDesignElem">
        <pc:chgData name="Michael Kreeger" userId="d5f78b2e-6692-425f-83bb-df27f7187256" providerId="ADAL" clId="{C3392054-CF05-4A85-8285-2C8E7061E76E}" dt="2023-09-12T12:40:02.347" v="831"/>
        <pc:sldMkLst>
          <pc:docMk/>
          <pc:sldMk cId="3223289977" sldId="291"/>
        </pc:sldMkLst>
        <pc:spChg chg="add del">
          <ac:chgData name="Michael Kreeger" userId="d5f78b2e-6692-425f-83bb-df27f7187256" providerId="ADAL" clId="{C3392054-CF05-4A85-8285-2C8E7061E76E}" dt="2023-09-12T12:40:02.347" v="831"/>
          <ac:spMkLst>
            <pc:docMk/>
            <pc:sldMk cId="3223289977" sldId="291"/>
            <ac:spMk id="3079" creationId="{65C9D962-F904-4553-A140-500CF3EFC58A}"/>
          </ac:spMkLst>
        </pc:spChg>
        <pc:spChg chg="add del">
          <ac:chgData name="Michael Kreeger" userId="d5f78b2e-6692-425f-83bb-df27f7187256" providerId="ADAL" clId="{C3392054-CF05-4A85-8285-2C8E7061E76E}" dt="2023-09-12T12:40:02.347" v="831"/>
          <ac:spMkLst>
            <pc:docMk/>
            <pc:sldMk cId="3223289977" sldId="291"/>
            <ac:spMk id="3081" creationId="{02FE0FA2-B10C-4B9F-B9CC-E5D9AD400454}"/>
          </ac:spMkLst>
        </pc:spChg>
        <pc:spChg chg="add del">
          <ac:chgData name="Michael Kreeger" userId="d5f78b2e-6692-425f-83bb-df27f7187256" providerId="ADAL" clId="{C3392054-CF05-4A85-8285-2C8E7061E76E}" dt="2023-09-12T12:40:02.347" v="831"/>
          <ac:spMkLst>
            <pc:docMk/>
            <pc:sldMk cId="3223289977" sldId="291"/>
            <ac:spMk id="3083" creationId="{3389D0BC-BA1D-4360-88F9-D9ECCBDAB50E}"/>
          </ac:spMkLst>
        </pc:spChg>
      </pc:sldChg>
      <pc:sldChg chg="addSp delSp add del setBg delDesignElem">
        <pc:chgData name="Michael Kreeger" userId="d5f78b2e-6692-425f-83bb-df27f7187256" providerId="ADAL" clId="{C3392054-CF05-4A85-8285-2C8E7061E76E}" dt="2023-09-12T12:41:27.042" v="843"/>
        <pc:sldMkLst>
          <pc:docMk/>
          <pc:sldMk cId="1061103353" sldId="292"/>
        </pc:sldMkLst>
        <pc:spChg chg="add del">
          <ac:chgData name="Michael Kreeger" userId="d5f78b2e-6692-425f-83bb-df27f7187256" providerId="ADAL" clId="{C3392054-CF05-4A85-8285-2C8E7061E76E}" dt="2023-09-12T12:41:27.042" v="843"/>
          <ac:spMkLst>
            <pc:docMk/>
            <pc:sldMk cId="1061103353" sldId="292"/>
            <ac:spMk id="3079" creationId="{65C9D962-F904-4553-A140-500CF3EFC58A}"/>
          </ac:spMkLst>
        </pc:spChg>
        <pc:spChg chg="add del">
          <ac:chgData name="Michael Kreeger" userId="d5f78b2e-6692-425f-83bb-df27f7187256" providerId="ADAL" clId="{C3392054-CF05-4A85-8285-2C8E7061E76E}" dt="2023-09-12T12:41:27.042" v="843"/>
          <ac:spMkLst>
            <pc:docMk/>
            <pc:sldMk cId="1061103353" sldId="292"/>
            <ac:spMk id="3081" creationId="{02FE0FA2-B10C-4B9F-B9CC-E5D9AD400454}"/>
          </ac:spMkLst>
        </pc:spChg>
        <pc:spChg chg="add del">
          <ac:chgData name="Michael Kreeger" userId="d5f78b2e-6692-425f-83bb-df27f7187256" providerId="ADAL" clId="{C3392054-CF05-4A85-8285-2C8E7061E76E}" dt="2023-09-12T12:41:27.042" v="843"/>
          <ac:spMkLst>
            <pc:docMk/>
            <pc:sldMk cId="1061103353" sldId="292"/>
            <ac:spMk id="3083" creationId="{3389D0BC-BA1D-4360-88F9-D9ECCBDAB50E}"/>
          </ac:spMkLst>
        </pc:spChg>
      </pc:sldChg>
      <pc:sldChg chg="addSp delSp modSp add del mod ord modClrScheme delDesignElem chgLayout">
        <pc:chgData name="Michael Kreeger" userId="d5f78b2e-6692-425f-83bb-df27f7187256" providerId="ADAL" clId="{C3392054-CF05-4A85-8285-2C8E7061E76E}" dt="2023-09-29T01:31:55.274" v="14257" actId="47"/>
        <pc:sldMkLst>
          <pc:docMk/>
          <pc:sldMk cId="1109876995" sldId="292"/>
        </pc:sldMkLst>
        <pc:spChg chg="mod ord">
          <ac:chgData name="Michael Kreeger" userId="d5f78b2e-6692-425f-83bb-df27f7187256" providerId="ADAL" clId="{C3392054-CF05-4A85-8285-2C8E7061E76E}" dt="2023-09-14T11:19:16.198" v="6741" actId="26606"/>
          <ac:spMkLst>
            <pc:docMk/>
            <pc:sldMk cId="1109876995" sldId="292"/>
            <ac:spMk id="2" creationId="{517F7E8E-34B5-381A-AF74-BED381E8E048}"/>
          </ac:spMkLst>
        </pc:spChg>
        <pc:spChg chg="add mod ord">
          <ac:chgData name="Michael Kreeger" userId="d5f78b2e-6692-425f-83bb-df27f7187256" providerId="ADAL" clId="{C3392054-CF05-4A85-8285-2C8E7061E76E}" dt="2023-09-14T11:21:46.990" v="6886" actId="20577"/>
          <ac:spMkLst>
            <pc:docMk/>
            <pc:sldMk cId="1109876995" sldId="292"/>
            <ac:spMk id="3" creationId="{FA0AF2A6-67BA-D14C-6060-CB074DFCC457}"/>
          </ac:spMkLst>
        </pc:spChg>
        <pc:spChg chg="add del mod">
          <ac:chgData name="Michael Kreeger" userId="d5f78b2e-6692-425f-83bb-df27f7187256" providerId="ADAL" clId="{C3392054-CF05-4A85-8285-2C8E7061E76E}" dt="2023-09-14T11:14:36.860" v="6319" actId="478"/>
          <ac:spMkLst>
            <pc:docMk/>
            <pc:sldMk cId="1109876995" sldId="292"/>
            <ac:spMk id="4" creationId="{F6AAFFC3-426F-D2D9-558D-5F8DDDD41848}"/>
          </ac:spMkLst>
        </pc:spChg>
        <pc:spChg chg="del mod ord">
          <ac:chgData name="Michael Kreeger" userId="d5f78b2e-6692-425f-83bb-df27f7187256" providerId="ADAL" clId="{C3392054-CF05-4A85-8285-2C8E7061E76E}" dt="2023-09-14T11:14:26.526" v="6318" actId="478"/>
          <ac:spMkLst>
            <pc:docMk/>
            <pc:sldMk cId="1109876995" sldId="292"/>
            <ac:spMk id="6" creationId="{DA26E261-D750-12A4-910E-FF090601F423}"/>
          </ac:spMkLst>
        </pc:spChg>
        <pc:spChg chg="del">
          <ac:chgData name="Michael Kreeger" userId="d5f78b2e-6692-425f-83bb-df27f7187256" providerId="ADAL" clId="{C3392054-CF05-4A85-8285-2C8E7061E76E}" dt="2023-09-14T11:14:13.494" v="6315" actId="700"/>
          <ac:spMkLst>
            <pc:docMk/>
            <pc:sldMk cId="1109876995" sldId="292"/>
            <ac:spMk id="3079" creationId="{65C9D962-F904-4553-A140-500CF3EFC58A}"/>
          </ac:spMkLst>
        </pc:spChg>
        <pc:spChg chg="del">
          <ac:chgData name="Michael Kreeger" userId="d5f78b2e-6692-425f-83bb-df27f7187256" providerId="ADAL" clId="{C3392054-CF05-4A85-8285-2C8E7061E76E}" dt="2023-09-14T11:14:13.494" v="6315" actId="700"/>
          <ac:spMkLst>
            <pc:docMk/>
            <pc:sldMk cId="1109876995" sldId="292"/>
            <ac:spMk id="3081" creationId="{02FE0FA2-B10C-4B9F-B9CC-E5D9AD400454}"/>
          </ac:spMkLst>
        </pc:spChg>
        <pc:spChg chg="del">
          <ac:chgData name="Michael Kreeger" userId="d5f78b2e-6692-425f-83bb-df27f7187256" providerId="ADAL" clId="{C3392054-CF05-4A85-8285-2C8E7061E76E}" dt="2023-09-14T11:14:13.494" v="6315" actId="700"/>
          <ac:spMkLst>
            <pc:docMk/>
            <pc:sldMk cId="1109876995" sldId="292"/>
            <ac:spMk id="3083" creationId="{3389D0BC-BA1D-4360-88F9-D9ECCBDAB50E}"/>
          </ac:spMkLst>
        </pc:spChg>
        <pc:spChg chg="add">
          <ac:chgData name="Michael Kreeger" userId="d5f78b2e-6692-425f-83bb-df27f7187256" providerId="ADAL" clId="{C3392054-CF05-4A85-8285-2C8E7061E76E}" dt="2023-09-14T11:19:16.198" v="6741" actId="26606"/>
          <ac:spMkLst>
            <pc:docMk/>
            <pc:sldMk cId="1109876995" sldId="292"/>
            <ac:spMk id="9229" creationId="{058A14AF-9FB5-4CC7-BA35-E8E85D3EDF0E}"/>
          </ac:spMkLst>
        </pc:spChg>
        <pc:spChg chg="add">
          <ac:chgData name="Michael Kreeger" userId="d5f78b2e-6692-425f-83bb-df27f7187256" providerId="ADAL" clId="{C3392054-CF05-4A85-8285-2C8E7061E76E}" dt="2023-09-14T11:19:16.198" v="6741" actId="26606"/>
          <ac:spMkLst>
            <pc:docMk/>
            <pc:sldMk cId="1109876995" sldId="292"/>
            <ac:spMk id="9231" creationId="{3A9A4357-BD1D-4622-A4FE-766E6AB8DE84}"/>
          </ac:spMkLst>
        </pc:spChg>
        <pc:spChg chg="add">
          <ac:chgData name="Michael Kreeger" userId="d5f78b2e-6692-425f-83bb-df27f7187256" providerId="ADAL" clId="{C3392054-CF05-4A85-8285-2C8E7061E76E}" dt="2023-09-14T11:19:16.198" v="6741" actId="26606"/>
          <ac:spMkLst>
            <pc:docMk/>
            <pc:sldMk cId="1109876995" sldId="292"/>
            <ac:spMk id="9233" creationId="{E659831F-0D9A-4C63-9EBB-8435B85A440F}"/>
          </ac:spMkLst>
        </pc:spChg>
        <pc:spChg chg="add">
          <ac:chgData name="Michael Kreeger" userId="d5f78b2e-6692-425f-83bb-df27f7187256" providerId="ADAL" clId="{C3392054-CF05-4A85-8285-2C8E7061E76E}" dt="2023-09-14T11:19:16.198" v="6741" actId="26606"/>
          <ac:spMkLst>
            <pc:docMk/>
            <pc:sldMk cId="1109876995" sldId="292"/>
            <ac:spMk id="9235" creationId="{E6995CE5-F890-4ABA-82A2-26507CE8D2A3}"/>
          </ac:spMkLst>
        </pc:spChg>
        <pc:picChg chg="add del mod">
          <ac:chgData name="Michael Kreeger" userId="d5f78b2e-6692-425f-83bb-df27f7187256" providerId="ADAL" clId="{C3392054-CF05-4A85-8285-2C8E7061E76E}" dt="2023-09-14T11:14:16.229" v="6316" actId="478"/>
          <ac:picMkLst>
            <pc:docMk/>
            <pc:sldMk cId="1109876995" sldId="292"/>
            <ac:picMk id="1026" creationId="{00B73267-0150-AD9B-6548-DD9DD1CE72C3}"/>
          </ac:picMkLst>
        </pc:picChg>
        <pc:picChg chg="add del">
          <ac:chgData name="Michael Kreeger" userId="d5f78b2e-6692-425f-83bb-df27f7187256" providerId="ADAL" clId="{C3392054-CF05-4A85-8285-2C8E7061E76E}" dt="2023-09-14T11:14:26.526" v="6318" actId="478"/>
          <ac:picMkLst>
            <pc:docMk/>
            <pc:sldMk cId="1109876995" sldId="292"/>
            <ac:picMk id="9218" creationId="{F8C8778C-8DE6-4624-5F24-5F1904BB64A6}"/>
          </ac:picMkLst>
        </pc:picChg>
        <pc:picChg chg="add del mod">
          <ac:chgData name="Michael Kreeger" userId="d5f78b2e-6692-425f-83bb-df27f7187256" providerId="ADAL" clId="{C3392054-CF05-4A85-8285-2C8E7061E76E}" dt="2023-09-14T11:14:54.579" v="6324" actId="478"/>
          <ac:picMkLst>
            <pc:docMk/>
            <pc:sldMk cId="1109876995" sldId="292"/>
            <ac:picMk id="9220" creationId="{477CBBC2-995A-3787-FB99-209FE0B34C95}"/>
          </ac:picMkLst>
        </pc:picChg>
        <pc:picChg chg="add del mod">
          <ac:chgData name="Michael Kreeger" userId="d5f78b2e-6692-425f-83bb-df27f7187256" providerId="ADAL" clId="{C3392054-CF05-4A85-8285-2C8E7061E76E}" dt="2023-09-14T11:15:15.036" v="6327" actId="478"/>
          <ac:picMkLst>
            <pc:docMk/>
            <pc:sldMk cId="1109876995" sldId="292"/>
            <ac:picMk id="9222" creationId="{8181ACF5-A6E6-19D0-D7D5-862E6B52363F}"/>
          </ac:picMkLst>
        </pc:picChg>
        <pc:picChg chg="add mod">
          <ac:chgData name="Michael Kreeger" userId="d5f78b2e-6692-425f-83bb-df27f7187256" providerId="ADAL" clId="{C3392054-CF05-4A85-8285-2C8E7061E76E}" dt="2023-09-14T11:19:16.198" v="6741" actId="26606"/>
          <ac:picMkLst>
            <pc:docMk/>
            <pc:sldMk cId="1109876995" sldId="292"/>
            <ac:picMk id="9224" creationId="{B73E38C5-F548-917F-0434-C9A3DFCEB7D9}"/>
          </ac:picMkLst>
        </pc:picChg>
        <pc:picChg chg="del">
          <ac:chgData name="Michael Kreeger" userId="d5f78b2e-6692-425f-83bb-df27f7187256" providerId="ADAL" clId="{C3392054-CF05-4A85-8285-2C8E7061E76E}" dt="2023-09-12T12:41:30.288" v="845" actId="478"/>
          <ac:picMkLst>
            <pc:docMk/>
            <pc:sldMk cId="1109876995" sldId="292"/>
            <ac:picMk id="15362" creationId="{00E8FF41-016A-DE2E-19E1-4D72D13714BA}"/>
          </ac:picMkLst>
        </pc:picChg>
        <pc:picChg chg="add del mod">
          <ac:chgData name="Michael Kreeger" userId="d5f78b2e-6692-425f-83bb-df27f7187256" providerId="ADAL" clId="{C3392054-CF05-4A85-8285-2C8E7061E76E}" dt="2023-09-12T12:42:27.456" v="852" actId="478"/>
          <ac:picMkLst>
            <pc:docMk/>
            <pc:sldMk cId="1109876995" sldId="292"/>
            <ac:picMk id="20482" creationId="{8F9E996C-5DE9-3D80-0D68-EEE1FBB668C8}"/>
          </ac:picMkLst>
        </pc:picChg>
        <pc:picChg chg="add del mod">
          <ac:chgData name="Michael Kreeger" userId="d5f78b2e-6692-425f-83bb-df27f7187256" providerId="ADAL" clId="{C3392054-CF05-4A85-8285-2C8E7061E76E}" dt="2023-09-13T10:22:54.116" v="857" actId="478"/>
          <ac:picMkLst>
            <pc:docMk/>
            <pc:sldMk cId="1109876995" sldId="292"/>
            <ac:picMk id="20484" creationId="{15CAB2D6-CA0D-9CDE-16A5-2E0B85B26528}"/>
          </ac:picMkLst>
        </pc:picChg>
      </pc:sldChg>
      <pc:sldChg chg="delSp add del setBg delDesignElem">
        <pc:chgData name="Michael Kreeger" userId="d5f78b2e-6692-425f-83bb-df27f7187256" providerId="ADAL" clId="{C3392054-CF05-4A85-8285-2C8E7061E76E}" dt="2023-09-12T12:41:38.449" v="848" actId="2696"/>
        <pc:sldMkLst>
          <pc:docMk/>
          <pc:sldMk cId="2642875865" sldId="293"/>
        </pc:sldMkLst>
        <pc:spChg chg="del">
          <ac:chgData name="Michael Kreeger" userId="d5f78b2e-6692-425f-83bb-df27f7187256" providerId="ADAL" clId="{C3392054-CF05-4A85-8285-2C8E7061E76E}" dt="2023-09-12T12:41:33.681" v="847"/>
          <ac:spMkLst>
            <pc:docMk/>
            <pc:sldMk cId="2642875865" sldId="293"/>
            <ac:spMk id="3079" creationId="{65C9D962-F904-4553-A140-500CF3EFC58A}"/>
          </ac:spMkLst>
        </pc:spChg>
        <pc:spChg chg="del">
          <ac:chgData name="Michael Kreeger" userId="d5f78b2e-6692-425f-83bb-df27f7187256" providerId="ADAL" clId="{C3392054-CF05-4A85-8285-2C8E7061E76E}" dt="2023-09-12T12:41:33.681" v="847"/>
          <ac:spMkLst>
            <pc:docMk/>
            <pc:sldMk cId="2642875865" sldId="293"/>
            <ac:spMk id="3081" creationId="{02FE0FA2-B10C-4B9F-B9CC-E5D9AD400454}"/>
          </ac:spMkLst>
        </pc:spChg>
        <pc:spChg chg="del">
          <ac:chgData name="Michael Kreeger" userId="d5f78b2e-6692-425f-83bb-df27f7187256" providerId="ADAL" clId="{C3392054-CF05-4A85-8285-2C8E7061E76E}" dt="2023-09-12T12:41:33.681" v="847"/>
          <ac:spMkLst>
            <pc:docMk/>
            <pc:sldMk cId="2642875865" sldId="293"/>
            <ac:spMk id="3083" creationId="{3389D0BC-BA1D-4360-88F9-D9ECCBDAB50E}"/>
          </ac:spMkLst>
        </pc:spChg>
      </pc:sldChg>
      <pc:sldChg chg="addSp delSp modSp new del mod modMedia setBg modClrScheme addAnim delAnim delDesignElem chgLayout">
        <pc:chgData name="Michael Kreeger" userId="d5f78b2e-6692-425f-83bb-df27f7187256" providerId="ADAL" clId="{C3392054-CF05-4A85-8285-2C8E7061E76E}" dt="2023-09-15T06:44:51.021" v="14196" actId="47"/>
        <pc:sldMkLst>
          <pc:docMk/>
          <pc:sldMk cId="3657373229" sldId="293"/>
        </pc:sldMkLst>
        <pc:spChg chg="del mod ord">
          <ac:chgData name="Michael Kreeger" userId="d5f78b2e-6692-425f-83bb-df27f7187256" providerId="ADAL" clId="{C3392054-CF05-4A85-8285-2C8E7061E76E}" dt="2023-09-13T10:34:12.635" v="881" actId="700"/>
          <ac:spMkLst>
            <pc:docMk/>
            <pc:sldMk cId="3657373229" sldId="293"/>
            <ac:spMk id="2" creationId="{A15D4A27-F4B5-2486-8495-F63D25E3B5A6}"/>
          </ac:spMkLst>
        </pc:spChg>
        <pc:spChg chg="del mod ord">
          <ac:chgData name="Michael Kreeger" userId="d5f78b2e-6692-425f-83bb-df27f7187256" providerId="ADAL" clId="{C3392054-CF05-4A85-8285-2C8E7061E76E}" dt="2023-09-13T10:34:12.635" v="881" actId="700"/>
          <ac:spMkLst>
            <pc:docMk/>
            <pc:sldMk cId="3657373229" sldId="293"/>
            <ac:spMk id="3" creationId="{D53293E2-22D4-5932-9E3F-7014994F4A7E}"/>
          </ac:spMkLst>
        </pc:spChg>
        <pc:spChg chg="add mod ord">
          <ac:chgData name="Michael Kreeger" userId="d5f78b2e-6692-425f-83bb-df27f7187256" providerId="ADAL" clId="{C3392054-CF05-4A85-8285-2C8E7061E76E}" dt="2023-09-13T10:39:02.511" v="1272" actId="26606"/>
          <ac:spMkLst>
            <pc:docMk/>
            <pc:sldMk cId="3657373229" sldId="293"/>
            <ac:spMk id="4" creationId="{35C871DF-5CBF-88ED-D688-D5A696C5D490}"/>
          </ac:spMkLst>
        </pc:spChg>
        <pc:spChg chg="add mod ord">
          <ac:chgData name="Michael Kreeger" userId="d5f78b2e-6692-425f-83bb-df27f7187256" providerId="ADAL" clId="{C3392054-CF05-4A85-8285-2C8E7061E76E}" dt="2023-09-13T10:39:56.076" v="1273" actId="20577"/>
          <ac:spMkLst>
            <pc:docMk/>
            <pc:sldMk cId="3657373229" sldId="293"/>
            <ac:spMk id="5" creationId="{1A40AD0C-2C34-A8C1-FB26-C638ADB4C314}"/>
          </ac:spMkLst>
        </pc:spChg>
        <pc:spChg chg="add del mod ord">
          <ac:chgData name="Michael Kreeger" userId="d5f78b2e-6692-425f-83bb-df27f7187256" providerId="ADAL" clId="{C3392054-CF05-4A85-8285-2C8E7061E76E}" dt="2023-09-13T10:37:12.667" v="1254" actId="478"/>
          <ac:spMkLst>
            <pc:docMk/>
            <pc:sldMk cId="3657373229" sldId="293"/>
            <ac:spMk id="6" creationId="{047F0BF1-7B42-9A0E-6F8B-735A88BEAE22}"/>
          </ac:spMkLst>
        </pc:spChg>
        <pc:spChg chg="add">
          <ac:chgData name="Michael Kreeger" userId="d5f78b2e-6692-425f-83bb-df27f7187256" providerId="ADAL" clId="{C3392054-CF05-4A85-8285-2C8E7061E76E}" dt="2023-09-13T10:39:02.511" v="1272" actId="26606"/>
          <ac:spMkLst>
            <pc:docMk/>
            <pc:sldMk cId="3657373229" sldId="293"/>
            <ac:spMk id="8" creationId="{B6CDA21F-E7AF-4C75-8395-33F58D5B0E45}"/>
          </ac:spMkLst>
        </pc:spChg>
        <pc:spChg chg="add del">
          <ac:chgData name="Michael Kreeger" userId="d5f78b2e-6692-425f-83bb-df27f7187256" providerId="ADAL" clId="{C3392054-CF05-4A85-8285-2C8E7061E76E}" dt="2023-09-13T10:38:51.220" v="1265" actId="26606"/>
          <ac:spMkLst>
            <pc:docMk/>
            <pc:sldMk cId="3657373229" sldId="293"/>
            <ac:spMk id="10" creationId="{4522B21E-B2B9-4C72-9A71-C87EFD137480}"/>
          </ac:spMkLst>
        </pc:spChg>
        <pc:spChg chg="add del">
          <ac:chgData name="Michael Kreeger" userId="d5f78b2e-6692-425f-83bb-df27f7187256" providerId="ADAL" clId="{C3392054-CF05-4A85-8285-2C8E7061E76E}" dt="2023-09-13T10:38:47.600" v="1257" actId="26606"/>
          <ac:spMkLst>
            <pc:docMk/>
            <pc:sldMk cId="3657373229" sldId="293"/>
            <ac:spMk id="12" creationId="{A3363022-C969-41E9-8EB2-E4C94908C1FA}"/>
          </ac:spMkLst>
        </pc:spChg>
        <pc:spChg chg="add del">
          <ac:chgData name="Michael Kreeger" userId="d5f78b2e-6692-425f-83bb-df27f7187256" providerId="ADAL" clId="{C3392054-CF05-4A85-8285-2C8E7061E76E}" dt="2023-09-13T10:38:47.600" v="1257" actId="26606"/>
          <ac:spMkLst>
            <pc:docMk/>
            <pc:sldMk cId="3657373229" sldId="293"/>
            <ac:spMk id="14" creationId="{8D1AD6B3-BE88-4CEB-BA17-790657CC4729}"/>
          </ac:spMkLst>
        </pc:spChg>
        <pc:spChg chg="add del">
          <ac:chgData name="Michael Kreeger" userId="d5f78b2e-6692-425f-83bb-df27f7187256" providerId="ADAL" clId="{C3392054-CF05-4A85-8285-2C8E7061E76E}" dt="2023-09-13T10:38:51.220" v="1265" actId="26606"/>
          <ac:spMkLst>
            <pc:docMk/>
            <pc:sldMk cId="3657373229" sldId="293"/>
            <ac:spMk id="25" creationId="{5EB7D2A2-F448-44D4-938C-DC84CBCB3B1E}"/>
          </ac:spMkLst>
        </pc:spChg>
        <pc:spChg chg="add del">
          <ac:chgData name="Michael Kreeger" userId="d5f78b2e-6692-425f-83bb-df27f7187256" providerId="ADAL" clId="{C3392054-CF05-4A85-8285-2C8E7061E76E}" dt="2023-09-13T10:38:51.220" v="1265" actId="26606"/>
          <ac:spMkLst>
            <pc:docMk/>
            <pc:sldMk cId="3657373229" sldId="293"/>
            <ac:spMk id="26" creationId="{871AEA07-1E14-44B4-8E55-64EF049CD66F}"/>
          </ac:spMkLst>
        </pc:spChg>
        <pc:spChg chg="add">
          <ac:chgData name="Michael Kreeger" userId="d5f78b2e-6692-425f-83bb-df27f7187256" providerId="ADAL" clId="{C3392054-CF05-4A85-8285-2C8E7061E76E}" dt="2023-09-13T10:39:02.511" v="1272" actId="26606"/>
          <ac:spMkLst>
            <pc:docMk/>
            <pc:sldMk cId="3657373229" sldId="293"/>
            <ac:spMk id="28" creationId="{D5B0017B-2ECA-49AF-B397-DC140825DF8D}"/>
          </ac:spMkLst>
        </pc:spChg>
        <pc:spChg chg="add del">
          <ac:chgData name="Michael Kreeger" userId="d5f78b2e-6692-425f-83bb-df27f7187256" providerId="ADAL" clId="{C3392054-CF05-4A85-8285-2C8E7061E76E}" dt="2023-09-13T10:38:52.141" v="1269" actId="26606"/>
          <ac:spMkLst>
            <pc:docMk/>
            <pc:sldMk cId="3657373229" sldId="293"/>
            <ac:spMk id="29" creationId="{9095C1F4-AE7F-44E4-8693-40D3D6831140}"/>
          </ac:spMkLst>
        </pc:spChg>
        <pc:spChg chg="add del">
          <ac:chgData name="Michael Kreeger" userId="d5f78b2e-6692-425f-83bb-df27f7187256" providerId="ADAL" clId="{C3392054-CF05-4A85-8285-2C8E7061E76E}" dt="2023-09-13T10:38:52.141" v="1269" actId="26606"/>
          <ac:spMkLst>
            <pc:docMk/>
            <pc:sldMk cId="3657373229" sldId="293"/>
            <ac:spMk id="32" creationId="{871AEA07-1E14-44B4-8E55-64EF049CD66F}"/>
          </ac:spMkLst>
        </pc:spChg>
        <pc:spChg chg="add del">
          <ac:chgData name="Michael Kreeger" userId="d5f78b2e-6692-425f-83bb-df27f7187256" providerId="ADAL" clId="{C3392054-CF05-4A85-8285-2C8E7061E76E}" dt="2023-09-13T10:39:00.253" v="1271" actId="700"/>
          <ac:spMkLst>
            <pc:docMk/>
            <pc:sldMk cId="3657373229" sldId="293"/>
            <ac:spMk id="34" creationId="{A8DB9CD9-59B1-4D73-BC4C-98796A48EF9B}"/>
          </ac:spMkLst>
        </pc:spChg>
        <pc:spChg chg="add del">
          <ac:chgData name="Michael Kreeger" userId="d5f78b2e-6692-425f-83bb-df27f7187256" providerId="ADAL" clId="{C3392054-CF05-4A85-8285-2C8E7061E76E}" dt="2023-09-13T10:39:00.253" v="1271" actId="700"/>
          <ac:spMkLst>
            <pc:docMk/>
            <pc:sldMk cId="3657373229" sldId="293"/>
            <ac:spMk id="35" creationId="{8874A6A9-41FF-4E33-AFA8-F9F81436A59E}"/>
          </ac:spMkLst>
        </pc:spChg>
        <pc:grpChg chg="add del">
          <ac:chgData name="Michael Kreeger" userId="d5f78b2e-6692-425f-83bb-df27f7187256" providerId="ADAL" clId="{C3392054-CF05-4A85-8285-2C8E7061E76E}" dt="2023-09-13T10:38:49.870" v="1261" actId="26606"/>
          <ac:grpSpMkLst>
            <pc:docMk/>
            <pc:sldMk cId="3657373229" sldId="293"/>
            <ac:grpSpMk id="11" creationId="{17F72E41-D8D7-F589-0125-D336DE2AF8BC}"/>
          </ac:grpSpMkLst>
        </pc:grpChg>
        <pc:grpChg chg="add del">
          <ac:chgData name="Michael Kreeger" userId="d5f78b2e-6692-425f-83bb-df27f7187256" providerId="ADAL" clId="{C3392054-CF05-4A85-8285-2C8E7061E76E}" dt="2023-09-13T10:38:47.600" v="1257" actId="26606"/>
          <ac:grpSpMkLst>
            <pc:docMk/>
            <pc:sldMk cId="3657373229" sldId="293"/>
            <ac:grpSpMk id="16" creationId="{89D1390B-7E13-4B4F-9CB2-391063412E54}"/>
          </ac:grpSpMkLst>
        </pc:grpChg>
        <pc:grpChg chg="add">
          <ac:chgData name="Michael Kreeger" userId="d5f78b2e-6692-425f-83bb-df27f7187256" providerId="ADAL" clId="{C3392054-CF05-4A85-8285-2C8E7061E76E}" dt="2023-09-13T10:39:02.511" v="1272" actId="26606"/>
          <ac:grpSpMkLst>
            <pc:docMk/>
            <pc:sldMk cId="3657373229" sldId="293"/>
            <ac:grpSpMk id="22" creationId="{AE1C45F0-260A-458C-96ED-C1F6D2151219}"/>
          </ac:grpSpMkLst>
        </pc:grpChg>
        <pc:grpChg chg="add del">
          <ac:chgData name="Michael Kreeger" userId="d5f78b2e-6692-425f-83bb-df27f7187256" providerId="ADAL" clId="{C3392054-CF05-4A85-8285-2C8E7061E76E}" dt="2023-09-13T10:38:52.141" v="1269" actId="26606"/>
          <ac:grpSpMkLst>
            <pc:docMk/>
            <pc:sldMk cId="3657373229" sldId="293"/>
            <ac:grpSpMk id="30" creationId="{8734DDD3-F723-4DD3-8ABE-EC0B2AC87D74}"/>
          </ac:grpSpMkLst>
        </pc:grpChg>
        <pc:grpChg chg="add del">
          <ac:chgData name="Michael Kreeger" userId="d5f78b2e-6692-425f-83bb-df27f7187256" providerId="ADAL" clId="{C3392054-CF05-4A85-8285-2C8E7061E76E}" dt="2023-09-13T10:39:00.253" v="1271" actId="700"/>
          <ac:grpSpMkLst>
            <pc:docMk/>
            <pc:sldMk cId="3657373229" sldId="293"/>
            <ac:grpSpMk id="36" creationId="{721D730E-1F97-4071-B143-B05E6D2599BC}"/>
          </ac:grpSpMkLst>
        </pc:grpChg>
        <pc:picChg chg="add del mod">
          <ac:chgData name="Michael Kreeger" userId="d5f78b2e-6692-425f-83bb-df27f7187256" providerId="ADAL" clId="{C3392054-CF05-4A85-8285-2C8E7061E76E}" dt="2023-09-13T10:38:49.870" v="1261" actId="26606"/>
          <ac:picMkLst>
            <pc:docMk/>
            <pc:sldMk cId="3657373229" sldId="293"/>
            <ac:picMk id="7" creationId="{5C5F2FA5-7FAF-15E9-3E2D-8F36CC11FD27}"/>
          </ac:picMkLst>
        </pc:picChg>
        <pc:picChg chg="add del">
          <ac:chgData name="Michael Kreeger" userId="d5f78b2e-6692-425f-83bb-df27f7187256" providerId="ADAL" clId="{C3392054-CF05-4A85-8285-2C8E7061E76E}" dt="2023-09-13T10:38:47.600" v="1257" actId="26606"/>
          <ac:picMkLst>
            <pc:docMk/>
            <pc:sldMk cId="3657373229" sldId="293"/>
            <ac:picMk id="9" creationId="{8BE167C2-00EC-4774-D0C4-FA603145AFCE}"/>
          </ac:picMkLst>
        </pc:picChg>
        <pc:cxnChg chg="add del">
          <ac:chgData name="Michael Kreeger" userId="d5f78b2e-6692-425f-83bb-df27f7187256" providerId="ADAL" clId="{C3392054-CF05-4A85-8285-2C8E7061E76E}" dt="2023-09-13T10:38:51.220" v="1265" actId="26606"/>
          <ac:cxnSpMkLst>
            <pc:docMk/>
            <pc:sldMk cId="3657373229" sldId="293"/>
            <ac:cxnSpMk id="27" creationId="{F7C8EA93-3210-4C62-99E9-153C275E3A87}"/>
          </ac:cxnSpMkLst>
        </pc:cxnChg>
        <pc:cxnChg chg="add">
          <ac:chgData name="Michael Kreeger" userId="d5f78b2e-6692-425f-83bb-df27f7187256" providerId="ADAL" clId="{C3392054-CF05-4A85-8285-2C8E7061E76E}" dt="2023-09-13T10:39:02.511" v="1272" actId="26606"/>
          <ac:cxnSpMkLst>
            <pc:docMk/>
            <pc:sldMk cId="3657373229" sldId="293"/>
            <ac:cxnSpMk id="31" creationId="{6CF1BAF6-AD41-4082-B212-8A1F9A2E8779}"/>
          </ac:cxnSpMkLst>
        </pc:cxnChg>
      </pc:sldChg>
      <pc:sldChg chg="addSp delSp modSp new del mod setBg">
        <pc:chgData name="Michael Kreeger" userId="d5f78b2e-6692-425f-83bb-df27f7187256" providerId="ADAL" clId="{C3392054-CF05-4A85-8285-2C8E7061E76E}" dt="2023-09-15T06:44:51.021" v="14196" actId="47"/>
        <pc:sldMkLst>
          <pc:docMk/>
          <pc:sldMk cId="2548438411" sldId="294"/>
        </pc:sldMkLst>
        <pc:spChg chg="mod">
          <ac:chgData name="Michael Kreeger" userId="d5f78b2e-6692-425f-83bb-df27f7187256" providerId="ADAL" clId="{C3392054-CF05-4A85-8285-2C8E7061E76E}" dt="2023-09-13T10:49:18.934" v="1453" actId="26606"/>
          <ac:spMkLst>
            <pc:docMk/>
            <pc:sldMk cId="2548438411" sldId="294"/>
            <ac:spMk id="2" creationId="{7875F655-D324-4AD0-118D-76FF0BB6B0A8}"/>
          </ac:spMkLst>
        </pc:spChg>
        <pc:spChg chg="mod ord">
          <ac:chgData name="Michael Kreeger" userId="d5f78b2e-6692-425f-83bb-df27f7187256" providerId="ADAL" clId="{C3392054-CF05-4A85-8285-2C8E7061E76E}" dt="2023-09-13T10:50:42.939" v="1575" actId="6549"/>
          <ac:spMkLst>
            <pc:docMk/>
            <pc:sldMk cId="2548438411" sldId="294"/>
            <ac:spMk id="3" creationId="{D6903D9C-0AB2-AA2A-F30D-30CD140ABA4A}"/>
          </ac:spMkLst>
        </pc:spChg>
        <pc:spChg chg="add del">
          <ac:chgData name="Michael Kreeger" userId="d5f78b2e-6692-425f-83bb-df27f7187256" providerId="ADAL" clId="{C3392054-CF05-4A85-8285-2C8E7061E76E}" dt="2023-09-13T10:49:18.929" v="1452" actId="26606"/>
          <ac:spMkLst>
            <pc:docMk/>
            <pc:sldMk cId="2548438411" sldId="294"/>
            <ac:spMk id="2055" creationId="{B6FACB3C-9069-4791-BC5C-0DB7CD19B853}"/>
          </ac:spMkLst>
        </pc:spChg>
        <pc:spChg chg="add del">
          <ac:chgData name="Michael Kreeger" userId="d5f78b2e-6692-425f-83bb-df27f7187256" providerId="ADAL" clId="{C3392054-CF05-4A85-8285-2C8E7061E76E}" dt="2023-09-13T10:49:18.929" v="1452" actId="26606"/>
          <ac:spMkLst>
            <pc:docMk/>
            <pc:sldMk cId="2548438411" sldId="294"/>
            <ac:spMk id="2057" creationId="{71F2038E-D777-4B76-81DD-DD13EE91B9DD}"/>
          </ac:spMkLst>
        </pc:spChg>
        <pc:spChg chg="add">
          <ac:chgData name="Michael Kreeger" userId="d5f78b2e-6692-425f-83bb-df27f7187256" providerId="ADAL" clId="{C3392054-CF05-4A85-8285-2C8E7061E76E}" dt="2023-09-13T10:49:18.934" v="1453" actId="26606"/>
          <ac:spMkLst>
            <pc:docMk/>
            <pc:sldMk cId="2548438411" sldId="294"/>
            <ac:spMk id="2065" creationId="{9A724DBA-D2D9-471E-8ED7-2015DDD950DF}"/>
          </ac:spMkLst>
        </pc:spChg>
        <pc:spChg chg="add">
          <ac:chgData name="Michael Kreeger" userId="d5f78b2e-6692-425f-83bb-df27f7187256" providerId="ADAL" clId="{C3392054-CF05-4A85-8285-2C8E7061E76E}" dt="2023-09-13T10:49:18.934" v="1453" actId="26606"/>
          <ac:spMkLst>
            <pc:docMk/>
            <pc:sldMk cId="2548438411" sldId="294"/>
            <ac:spMk id="2066" creationId="{08980754-6F4B-43C9-B9BE-127B6BED6586}"/>
          </ac:spMkLst>
        </pc:spChg>
        <pc:spChg chg="add">
          <ac:chgData name="Michael Kreeger" userId="d5f78b2e-6692-425f-83bb-df27f7187256" providerId="ADAL" clId="{C3392054-CF05-4A85-8285-2C8E7061E76E}" dt="2023-09-13T10:49:18.934" v="1453" actId="26606"/>
          <ac:spMkLst>
            <pc:docMk/>
            <pc:sldMk cId="2548438411" sldId="294"/>
            <ac:spMk id="2067" creationId="{2C1BBA94-3F40-40AA-8BB9-E69E25E537C1}"/>
          </ac:spMkLst>
        </pc:spChg>
        <pc:spChg chg="add">
          <ac:chgData name="Michael Kreeger" userId="d5f78b2e-6692-425f-83bb-df27f7187256" providerId="ADAL" clId="{C3392054-CF05-4A85-8285-2C8E7061E76E}" dt="2023-09-13T10:49:18.934" v="1453" actId="26606"/>
          <ac:spMkLst>
            <pc:docMk/>
            <pc:sldMk cId="2548438411" sldId="294"/>
            <ac:spMk id="2068" creationId="{169CC832-2974-4E8D-90ED-3E2941BA7336}"/>
          </ac:spMkLst>
        </pc:spChg>
        <pc:spChg chg="add">
          <ac:chgData name="Michael Kreeger" userId="d5f78b2e-6692-425f-83bb-df27f7187256" providerId="ADAL" clId="{C3392054-CF05-4A85-8285-2C8E7061E76E}" dt="2023-09-13T10:49:18.934" v="1453" actId="26606"/>
          <ac:spMkLst>
            <pc:docMk/>
            <pc:sldMk cId="2548438411" sldId="294"/>
            <ac:spMk id="2069" creationId="{55222F96-971A-4F90-B841-6BAB416C7AC1}"/>
          </ac:spMkLst>
        </pc:spChg>
        <pc:grpChg chg="add del">
          <ac:chgData name="Michael Kreeger" userId="d5f78b2e-6692-425f-83bb-df27f7187256" providerId="ADAL" clId="{C3392054-CF05-4A85-8285-2C8E7061E76E}" dt="2023-09-13T10:49:18.929" v="1452" actId="26606"/>
          <ac:grpSpMkLst>
            <pc:docMk/>
            <pc:sldMk cId="2548438411" sldId="294"/>
            <ac:grpSpMk id="2059" creationId="{DD354807-230F-4402-B1B9-F733A8F1F190}"/>
          </ac:grpSpMkLst>
        </pc:grpChg>
        <pc:picChg chg="add mod">
          <ac:chgData name="Michael Kreeger" userId="d5f78b2e-6692-425f-83bb-df27f7187256" providerId="ADAL" clId="{C3392054-CF05-4A85-8285-2C8E7061E76E}" dt="2023-09-13T10:49:18.934" v="1453" actId="26606"/>
          <ac:picMkLst>
            <pc:docMk/>
            <pc:sldMk cId="2548438411" sldId="294"/>
            <ac:picMk id="2050" creationId="{EF7C160D-B87D-EEEF-AA5E-9E8CF13F9094}"/>
          </ac:picMkLst>
        </pc:picChg>
      </pc:sldChg>
      <pc:sldChg chg="new del">
        <pc:chgData name="Michael Kreeger" userId="d5f78b2e-6692-425f-83bb-df27f7187256" providerId="ADAL" clId="{C3392054-CF05-4A85-8285-2C8E7061E76E}" dt="2023-09-15T06:44:51.021" v="14196" actId="47"/>
        <pc:sldMkLst>
          <pc:docMk/>
          <pc:sldMk cId="2002053220" sldId="295"/>
        </pc:sldMkLst>
      </pc:sldChg>
      <pc:sldChg chg="addSp delSp modSp add del mod ord">
        <pc:chgData name="Michael Kreeger" userId="d5f78b2e-6692-425f-83bb-df27f7187256" providerId="ADAL" clId="{C3392054-CF05-4A85-8285-2C8E7061E76E}" dt="2023-09-29T01:31:55.274" v="14257" actId="47"/>
        <pc:sldMkLst>
          <pc:docMk/>
          <pc:sldMk cId="877389940" sldId="296"/>
        </pc:sldMkLst>
        <pc:spChg chg="mod">
          <ac:chgData name="Michael Kreeger" userId="d5f78b2e-6692-425f-83bb-df27f7187256" providerId="ADAL" clId="{C3392054-CF05-4A85-8285-2C8E7061E76E}" dt="2023-09-13T12:35:04.821" v="3221" actId="20577"/>
          <ac:spMkLst>
            <pc:docMk/>
            <pc:sldMk cId="877389940" sldId="296"/>
            <ac:spMk id="3" creationId="{58AA40AE-9532-4FDB-A8D8-CA79470BFC9C}"/>
          </ac:spMkLst>
        </pc:spChg>
        <pc:picChg chg="del">
          <ac:chgData name="Michael Kreeger" userId="d5f78b2e-6692-425f-83bb-df27f7187256" providerId="ADAL" clId="{C3392054-CF05-4A85-8285-2C8E7061E76E}" dt="2023-09-13T10:57:03.618" v="1586" actId="478"/>
          <ac:picMkLst>
            <pc:docMk/>
            <pc:sldMk cId="877389940" sldId="296"/>
            <ac:picMk id="4" creationId="{6CCD5213-A96B-56A6-33D1-303BF8E76013}"/>
          </ac:picMkLst>
        </pc:picChg>
        <pc:picChg chg="add del mod">
          <ac:chgData name="Michael Kreeger" userId="d5f78b2e-6692-425f-83bb-df27f7187256" providerId="ADAL" clId="{C3392054-CF05-4A85-8285-2C8E7061E76E}" dt="2023-09-13T11:12:46.107" v="2209" actId="478"/>
          <ac:picMkLst>
            <pc:docMk/>
            <pc:sldMk cId="877389940" sldId="296"/>
            <ac:picMk id="3074" creationId="{6BDCD511-9D54-5757-B93A-733BF5A53ADA}"/>
          </ac:picMkLst>
        </pc:picChg>
        <pc:picChg chg="add del mod">
          <ac:chgData name="Michael Kreeger" userId="d5f78b2e-6692-425f-83bb-df27f7187256" providerId="ADAL" clId="{C3392054-CF05-4A85-8285-2C8E7061E76E}" dt="2023-09-13T11:13:53.187" v="2215" actId="478"/>
          <ac:picMkLst>
            <pc:docMk/>
            <pc:sldMk cId="877389940" sldId="296"/>
            <ac:picMk id="3076" creationId="{F387E170-ADA5-0EF4-E3D0-34FEAEE0AC1B}"/>
          </ac:picMkLst>
        </pc:picChg>
        <pc:picChg chg="add del mod">
          <ac:chgData name="Michael Kreeger" userId="d5f78b2e-6692-425f-83bb-df27f7187256" providerId="ADAL" clId="{C3392054-CF05-4A85-8285-2C8E7061E76E}" dt="2023-09-13T11:16:16.450" v="2260" actId="478"/>
          <ac:picMkLst>
            <pc:docMk/>
            <pc:sldMk cId="877389940" sldId="296"/>
            <ac:picMk id="3078" creationId="{F2E5070E-C8AF-D046-B065-13C876C47DB4}"/>
          </ac:picMkLst>
        </pc:picChg>
        <pc:picChg chg="add del mod">
          <ac:chgData name="Michael Kreeger" userId="d5f78b2e-6692-425f-83bb-df27f7187256" providerId="ADAL" clId="{C3392054-CF05-4A85-8285-2C8E7061E76E}" dt="2023-09-13T11:17:46.322" v="2263" actId="478"/>
          <ac:picMkLst>
            <pc:docMk/>
            <pc:sldMk cId="877389940" sldId="296"/>
            <ac:picMk id="3080" creationId="{20317FCD-0261-C0D6-8187-AAA7FE6856AB}"/>
          </ac:picMkLst>
        </pc:picChg>
        <pc:picChg chg="add mod">
          <ac:chgData name="Michael Kreeger" userId="d5f78b2e-6692-425f-83bb-df27f7187256" providerId="ADAL" clId="{C3392054-CF05-4A85-8285-2C8E7061E76E}" dt="2023-09-13T11:17:52.130" v="2265" actId="1076"/>
          <ac:picMkLst>
            <pc:docMk/>
            <pc:sldMk cId="877389940" sldId="296"/>
            <ac:picMk id="3082" creationId="{B06AC110-E1EC-39D4-48EA-B5426800F5C1}"/>
          </ac:picMkLst>
        </pc:picChg>
      </pc:sldChg>
      <pc:sldChg chg="new del">
        <pc:chgData name="Michael Kreeger" userId="d5f78b2e-6692-425f-83bb-df27f7187256" providerId="ADAL" clId="{C3392054-CF05-4A85-8285-2C8E7061E76E}" dt="2023-09-13T10:56:41.531" v="1581" actId="47"/>
        <pc:sldMkLst>
          <pc:docMk/>
          <pc:sldMk cId="1135667115" sldId="296"/>
        </pc:sldMkLst>
      </pc:sldChg>
      <pc:sldChg chg="addSp delSp add del setBg delDesignElem">
        <pc:chgData name="Michael Kreeger" userId="d5f78b2e-6692-425f-83bb-df27f7187256" providerId="ADAL" clId="{C3392054-CF05-4A85-8285-2C8E7061E76E}" dt="2023-09-13T10:56:49.214" v="1584"/>
        <pc:sldMkLst>
          <pc:docMk/>
          <pc:sldMk cId="3623851329" sldId="296"/>
        </pc:sldMkLst>
        <pc:spChg chg="add del">
          <ac:chgData name="Michael Kreeger" userId="d5f78b2e-6692-425f-83bb-df27f7187256" providerId="ADAL" clId="{C3392054-CF05-4A85-8285-2C8E7061E76E}" dt="2023-09-13T10:56:49.214" v="1584"/>
          <ac:spMkLst>
            <pc:docMk/>
            <pc:sldMk cId="3623851329" sldId="296"/>
            <ac:spMk id="3079" creationId="{65C9D962-F904-4553-A140-500CF3EFC58A}"/>
          </ac:spMkLst>
        </pc:spChg>
        <pc:spChg chg="add del">
          <ac:chgData name="Michael Kreeger" userId="d5f78b2e-6692-425f-83bb-df27f7187256" providerId="ADAL" clId="{C3392054-CF05-4A85-8285-2C8E7061E76E}" dt="2023-09-13T10:56:49.214" v="1584"/>
          <ac:spMkLst>
            <pc:docMk/>
            <pc:sldMk cId="3623851329" sldId="296"/>
            <ac:spMk id="3081" creationId="{02FE0FA2-B10C-4B9F-B9CC-E5D9AD400454}"/>
          </ac:spMkLst>
        </pc:spChg>
        <pc:spChg chg="add del">
          <ac:chgData name="Michael Kreeger" userId="d5f78b2e-6692-425f-83bb-df27f7187256" providerId="ADAL" clId="{C3392054-CF05-4A85-8285-2C8E7061E76E}" dt="2023-09-13T10:56:49.214" v="1584"/>
          <ac:spMkLst>
            <pc:docMk/>
            <pc:sldMk cId="3623851329" sldId="296"/>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1154634752" sldId="297"/>
        </pc:sldMkLst>
        <pc:spChg chg="mod">
          <ac:chgData name="Michael Kreeger" userId="d5f78b2e-6692-425f-83bb-df27f7187256" providerId="ADAL" clId="{C3392054-CF05-4A85-8285-2C8E7061E76E}" dt="2023-09-15T06:37:34.390" v="14194" actId="6549"/>
          <ac:spMkLst>
            <pc:docMk/>
            <pc:sldMk cId="1154634752" sldId="297"/>
            <ac:spMk id="3" creationId="{58AA40AE-9532-4FDB-A8D8-CA79470BFC9C}"/>
          </ac:spMkLst>
        </pc:spChg>
        <pc:picChg chg="add del mod">
          <ac:chgData name="Michael Kreeger" userId="d5f78b2e-6692-425f-83bb-df27f7187256" providerId="ADAL" clId="{C3392054-CF05-4A85-8285-2C8E7061E76E}" dt="2023-09-13T11:05:47.444" v="2052" actId="478"/>
          <ac:picMkLst>
            <pc:docMk/>
            <pc:sldMk cId="1154634752" sldId="297"/>
            <ac:picMk id="4098" creationId="{6E7D43E3-1CB0-E6C6-41A1-14B381B1DA4B}"/>
          </ac:picMkLst>
        </pc:picChg>
        <pc:picChg chg="add mod">
          <ac:chgData name="Michael Kreeger" userId="d5f78b2e-6692-425f-83bb-df27f7187256" providerId="ADAL" clId="{C3392054-CF05-4A85-8285-2C8E7061E76E}" dt="2023-09-13T11:05:59.873" v="2062" actId="1038"/>
          <ac:picMkLst>
            <pc:docMk/>
            <pc:sldMk cId="1154634752" sldId="297"/>
            <ac:picMk id="4100" creationId="{D5B93B54-0618-C4A4-7ACB-835124EEE037}"/>
          </ac:picMkLst>
        </pc:picChg>
        <pc:picChg chg="del">
          <ac:chgData name="Michael Kreeger" userId="d5f78b2e-6692-425f-83bb-df27f7187256" providerId="ADAL" clId="{C3392054-CF05-4A85-8285-2C8E7061E76E}" dt="2023-09-13T11:05:04.025" v="2046" actId="478"/>
          <ac:picMkLst>
            <pc:docMk/>
            <pc:sldMk cId="1154634752" sldId="297"/>
            <ac:picMk id="17410" creationId="{D1B574F7-4E65-6A33-71C3-C2FCBF855EF8}"/>
          </ac:picMkLst>
        </pc:picChg>
      </pc:sldChg>
      <pc:sldChg chg="addSp delSp add del setBg delDesignElem">
        <pc:chgData name="Michael Kreeger" userId="d5f78b2e-6692-425f-83bb-df27f7187256" providerId="ADAL" clId="{C3392054-CF05-4A85-8285-2C8E7061E76E}" dt="2023-09-13T11:04:59.846" v="2044"/>
        <pc:sldMkLst>
          <pc:docMk/>
          <pc:sldMk cId="1962195416" sldId="297"/>
        </pc:sldMkLst>
        <pc:spChg chg="add del">
          <ac:chgData name="Michael Kreeger" userId="d5f78b2e-6692-425f-83bb-df27f7187256" providerId="ADAL" clId="{C3392054-CF05-4A85-8285-2C8E7061E76E}" dt="2023-09-13T11:04:59.846" v="2044"/>
          <ac:spMkLst>
            <pc:docMk/>
            <pc:sldMk cId="1962195416" sldId="297"/>
            <ac:spMk id="3079" creationId="{65C9D962-F904-4553-A140-500CF3EFC58A}"/>
          </ac:spMkLst>
        </pc:spChg>
        <pc:spChg chg="add del">
          <ac:chgData name="Michael Kreeger" userId="d5f78b2e-6692-425f-83bb-df27f7187256" providerId="ADAL" clId="{C3392054-CF05-4A85-8285-2C8E7061E76E}" dt="2023-09-13T11:04:59.846" v="2044"/>
          <ac:spMkLst>
            <pc:docMk/>
            <pc:sldMk cId="1962195416" sldId="297"/>
            <ac:spMk id="3081" creationId="{02FE0FA2-B10C-4B9F-B9CC-E5D9AD400454}"/>
          </ac:spMkLst>
        </pc:spChg>
        <pc:spChg chg="add del">
          <ac:chgData name="Michael Kreeger" userId="d5f78b2e-6692-425f-83bb-df27f7187256" providerId="ADAL" clId="{C3392054-CF05-4A85-8285-2C8E7061E76E}" dt="2023-09-13T11:04:59.846" v="2044"/>
          <ac:spMkLst>
            <pc:docMk/>
            <pc:sldMk cId="1962195416" sldId="297"/>
            <ac:spMk id="3083" creationId="{3389D0BC-BA1D-4360-88F9-D9ECCBDAB50E}"/>
          </ac:spMkLst>
        </pc:spChg>
      </pc:sldChg>
      <pc:sldChg chg="add del">
        <pc:chgData name="Michael Kreeger" userId="d5f78b2e-6692-425f-83bb-df27f7187256" providerId="ADAL" clId="{C3392054-CF05-4A85-8285-2C8E7061E76E}" dt="2023-09-13T10:56:41.531" v="1581" actId="47"/>
        <pc:sldMkLst>
          <pc:docMk/>
          <pc:sldMk cId="3247997337" sldId="297"/>
        </pc:sldMkLst>
      </pc:sldChg>
      <pc:sldChg chg="add del">
        <pc:chgData name="Michael Kreeger" userId="d5f78b2e-6692-425f-83bb-df27f7187256" providerId="ADAL" clId="{C3392054-CF05-4A85-8285-2C8E7061E76E}" dt="2023-09-13T10:56:39.106" v="1579"/>
        <pc:sldMkLst>
          <pc:docMk/>
          <pc:sldMk cId="4167976407" sldId="297"/>
        </pc:sldMkLst>
      </pc:sldChg>
      <pc:sldChg chg="addSp delSp add del setBg delDesignElem">
        <pc:chgData name="Michael Kreeger" userId="d5f78b2e-6692-425f-83bb-df27f7187256" providerId="ADAL" clId="{C3392054-CF05-4A85-8285-2C8E7061E76E}" dt="2023-09-13T11:18:51.875" v="2360"/>
        <pc:sldMkLst>
          <pc:docMk/>
          <pc:sldMk cId="90081729" sldId="298"/>
        </pc:sldMkLst>
        <pc:spChg chg="add del">
          <ac:chgData name="Michael Kreeger" userId="d5f78b2e-6692-425f-83bb-df27f7187256" providerId="ADAL" clId="{C3392054-CF05-4A85-8285-2C8E7061E76E}" dt="2023-09-13T11:18:51.875" v="2360"/>
          <ac:spMkLst>
            <pc:docMk/>
            <pc:sldMk cId="90081729" sldId="298"/>
            <ac:spMk id="3079" creationId="{65C9D962-F904-4553-A140-500CF3EFC58A}"/>
          </ac:spMkLst>
        </pc:spChg>
        <pc:spChg chg="add del">
          <ac:chgData name="Michael Kreeger" userId="d5f78b2e-6692-425f-83bb-df27f7187256" providerId="ADAL" clId="{C3392054-CF05-4A85-8285-2C8E7061E76E}" dt="2023-09-13T11:18:51.875" v="2360"/>
          <ac:spMkLst>
            <pc:docMk/>
            <pc:sldMk cId="90081729" sldId="298"/>
            <ac:spMk id="3081" creationId="{02FE0FA2-B10C-4B9F-B9CC-E5D9AD400454}"/>
          </ac:spMkLst>
        </pc:spChg>
        <pc:spChg chg="add del">
          <ac:chgData name="Michael Kreeger" userId="d5f78b2e-6692-425f-83bb-df27f7187256" providerId="ADAL" clId="{C3392054-CF05-4A85-8285-2C8E7061E76E}" dt="2023-09-13T11:18:51.875" v="2360"/>
          <ac:spMkLst>
            <pc:docMk/>
            <pc:sldMk cId="90081729" sldId="298"/>
            <ac:spMk id="3083" creationId="{3389D0BC-BA1D-4360-88F9-D9ECCBDAB50E}"/>
          </ac:spMkLst>
        </pc:spChg>
      </pc:sldChg>
      <pc:sldChg chg="addSp delSp add del setBg delDesignElem">
        <pc:chgData name="Michael Kreeger" userId="d5f78b2e-6692-425f-83bb-df27f7187256" providerId="ADAL" clId="{C3392054-CF05-4A85-8285-2C8E7061E76E}" dt="2023-09-13T11:05:08.753" v="2049"/>
        <pc:sldMkLst>
          <pc:docMk/>
          <pc:sldMk cId="1762894768" sldId="298"/>
        </pc:sldMkLst>
        <pc:spChg chg="add del">
          <ac:chgData name="Michael Kreeger" userId="d5f78b2e-6692-425f-83bb-df27f7187256" providerId="ADAL" clId="{C3392054-CF05-4A85-8285-2C8E7061E76E}" dt="2023-09-13T11:05:08.753" v="2049"/>
          <ac:spMkLst>
            <pc:docMk/>
            <pc:sldMk cId="1762894768" sldId="298"/>
            <ac:spMk id="3079" creationId="{65C9D962-F904-4553-A140-500CF3EFC58A}"/>
          </ac:spMkLst>
        </pc:spChg>
        <pc:spChg chg="add del">
          <ac:chgData name="Michael Kreeger" userId="d5f78b2e-6692-425f-83bb-df27f7187256" providerId="ADAL" clId="{C3392054-CF05-4A85-8285-2C8E7061E76E}" dt="2023-09-13T11:05:08.753" v="2049"/>
          <ac:spMkLst>
            <pc:docMk/>
            <pc:sldMk cId="1762894768" sldId="298"/>
            <ac:spMk id="3081" creationId="{02FE0FA2-B10C-4B9F-B9CC-E5D9AD400454}"/>
          </ac:spMkLst>
        </pc:spChg>
        <pc:spChg chg="add del">
          <ac:chgData name="Michael Kreeger" userId="d5f78b2e-6692-425f-83bb-df27f7187256" providerId="ADAL" clId="{C3392054-CF05-4A85-8285-2C8E7061E76E}" dt="2023-09-13T11:05:08.753" v="2049"/>
          <ac:spMkLst>
            <pc:docMk/>
            <pc:sldMk cId="1762894768" sldId="298"/>
            <ac:spMk id="3083" creationId="{3389D0BC-BA1D-4360-88F9-D9ECCBDAB50E}"/>
          </ac:spMkLst>
        </pc:spChg>
      </pc:sldChg>
      <pc:sldChg chg="delSp add del setBg delDesignElem">
        <pc:chgData name="Michael Kreeger" userId="d5f78b2e-6692-425f-83bb-df27f7187256" providerId="ADAL" clId="{C3392054-CF05-4A85-8285-2C8E7061E76E}" dt="2023-09-13T11:18:45.140" v="2357" actId="47"/>
        <pc:sldMkLst>
          <pc:docMk/>
          <pc:sldMk cId="2780810303" sldId="298"/>
        </pc:sldMkLst>
        <pc:spChg chg="del">
          <ac:chgData name="Michael Kreeger" userId="d5f78b2e-6692-425f-83bb-df27f7187256" providerId="ADAL" clId="{C3392054-CF05-4A85-8285-2C8E7061E76E}" dt="2023-09-13T11:18:23.644" v="2356"/>
          <ac:spMkLst>
            <pc:docMk/>
            <pc:sldMk cId="2780810303" sldId="298"/>
            <ac:spMk id="3079" creationId="{65C9D962-F904-4553-A140-500CF3EFC58A}"/>
          </ac:spMkLst>
        </pc:spChg>
        <pc:spChg chg="del">
          <ac:chgData name="Michael Kreeger" userId="d5f78b2e-6692-425f-83bb-df27f7187256" providerId="ADAL" clId="{C3392054-CF05-4A85-8285-2C8E7061E76E}" dt="2023-09-13T11:18:23.644" v="2356"/>
          <ac:spMkLst>
            <pc:docMk/>
            <pc:sldMk cId="2780810303" sldId="298"/>
            <ac:spMk id="3081" creationId="{02FE0FA2-B10C-4B9F-B9CC-E5D9AD400454}"/>
          </ac:spMkLst>
        </pc:spChg>
        <pc:spChg chg="del">
          <ac:chgData name="Michael Kreeger" userId="d5f78b2e-6692-425f-83bb-df27f7187256" providerId="ADAL" clId="{C3392054-CF05-4A85-8285-2C8E7061E76E}" dt="2023-09-13T11:18:23.644" v="2356"/>
          <ac:spMkLst>
            <pc:docMk/>
            <pc:sldMk cId="2780810303" sldId="298"/>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3838332279" sldId="298"/>
        </pc:sldMkLst>
        <pc:spChg chg="mod">
          <ac:chgData name="Michael Kreeger" userId="d5f78b2e-6692-425f-83bb-df27f7187256" providerId="ADAL" clId="{C3392054-CF05-4A85-8285-2C8E7061E76E}" dt="2023-09-13T12:35:44.985" v="3259" actId="113"/>
          <ac:spMkLst>
            <pc:docMk/>
            <pc:sldMk cId="3838332279" sldId="298"/>
            <ac:spMk id="3" creationId="{58AA40AE-9532-4FDB-A8D8-CA79470BFC9C}"/>
          </ac:spMkLst>
        </pc:spChg>
        <pc:picChg chg="del">
          <ac:chgData name="Michael Kreeger" userId="d5f78b2e-6692-425f-83bb-df27f7187256" providerId="ADAL" clId="{C3392054-CF05-4A85-8285-2C8E7061E76E}" dt="2023-09-13T11:19:04.825" v="2362" actId="478"/>
          <ac:picMkLst>
            <pc:docMk/>
            <pc:sldMk cId="3838332279" sldId="298"/>
            <ac:picMk id="3082" creationId="{B06AC110-E1EC-39D4-48EA-B5426800F5C1}"/>
          </ac:picMkLst>
        </pc:picChg>
        <pc:picChg chg="add mod">
          <ac:chgData name="Michael Kreeger" userId="d5f78b2e-6692-425f-83bb-df27f7187256" providerId="ADAL" clId="{C3392054-CF05-4A85-8285-2C8E7061E76E}" dt="2023-09-13T11:19:21.418" v="2367" actId="1076"/>
          <ac:picMkLst>
            <pc:docMk/>
            <pc:sldMk cId="3838332279" sldId="298"/>
            <ac:picMk id="6146" creationId="{5FF6BB6F-9483-FDCE-8BF4-1E43D37639E4}"/>
          </ac:picMkLst>
        </pc:picChg>
      </pc:sldChg>
      <pc:sldChg chg="addSp delSp modSp add del mod">
        <pc:chgData name="Michael Kreeger" userId="d5f78b2e-6692-425f-83bb-df27f7187256" providerId="ADAL" clId="{C3392054-CF05-4A85-8285-2C8E7061E76E}" dt="2023-09-29T01:31:55.274" v="14257" actId="47"/>
        <pc:sldMkLst>
          <pc:docMk/>
          <pc:sldMk cId="328703949" sldId="299"/>
        </pc:sldMkLst>
        <pc:spChg chg="del">
          <ac:chgData name="Michael Kreeger" userId="d5f78b2e-6692-425f-83bb-df27f7187256" providerId="ADAL" clId="{C3392054-CF05-4A85-8285-2C8E7061E76E}" dt="2023-09-13T11:23:10.587" v="2712" actId="478"/>
          <ac:spMkLst>
            <pc:docMk/>
            <pc:sldMk cId="328703949" sldId="299"/>
            <ac:spMk id="3" creationId="{58AA40AE-9532-4FDB-A8D8-CA79470BFC9C}"/>
          </ac:spMkLst>
        </pc:spChg>
        <pc:picChg chg="del">
          <ac:chgData name="Michael Kreeger" userId="d5f78b2e-6692-425f-83bb-df27f7187256" providerId="ADAL" clId="{C3392054-CF05-4A85-8285-2C8E7061E76E}" dt="2023-09-13T11:22:48.162" v="2709" actId="478"/>
          <ac:picMkLst>
            <pc:docMk/>
            <pc:sldMk cId="328703949" sldId="299"/>
            <ac:picMk id="6146" creationId="{5FF6BB6F-9483-FDCE-8BF4-1E43D37639E4}"/>
          </ac:picMkLst>
        </pc:picChg>
        <pc:picChg chg="add mod">
          <ac:chgData name="Michael Kreeger" userId="d5f78b2e-6692-425f-83bb-df27f7187256" providerId="ADAL" clId="{C3392054-CF05-4A85-8285-2C8E7061E76E}" dt="2023-09-13T11:22:55.090" v="2711" actId="1076"/>
          <ac:picMkLst>
            <pc:docMk/>
            <pc:sldMk cId="328703949" sldId="299"/>
            <ac:picMk id="8194" creationId="{BF142D3A-870D-FDFD-8B70-F75F4D05E8EB}"/>
          </ac:picMkLst>
        </pc:picChg>
      </pc:sldChg>
      <pc:sldChg chg="addSp delSp add del setBg delDesignElem">
        <pc:chgData name="Michael Kreeger" userId="d5f78b2e-6692-425f-83bb-df27f7187256" providerId="ADAL" clId="{C3392054-CF05-4A85-8285-2C8E7061E76E}" dt="2023-09-13T11:22:06.054" v="2707"/>
        <pc:sldMkLst>
          <pc:docMk/>
          <pc:sldMk cId="1204662722" sldId="299"/>
        </pc:sldMkLst>
        <pc:spChg chg="add del">
          <ac:chgData name="Michael Kreeger" userId="d5f78b2e-6692-425f-83bb-df27f7187256" providerId="ADAL" clId="{C3392054-CF05-4A85-8285-2C8E7061E76E}" dt="2023-09-13T11:22:06.054" v="2707"/>
          <ac:spMkLst>
            <pc:docMk/>
            <pc:sldMk cId="1204662722" sldId="299"/>
            <ac:spMk id="3079" creationId="{65C9D962-F904-4553-A140-500CF3EFC58A}"/>
          </ac:spMkLst>
        </pc:spChg>
        <pc:spChg chg="add del">
          <ac:chgData name="Michael Kreeger" userId="d5f78b2e-6692-425f-83bb-df27f7187256" providerId="ADAL" clId="{C3392054-CF05-4A85-8285-2C8E7061E76E}" dt="2023-09-13T11:22:06.054" v="2707"/>
          <ac:spMkLst>
            <pc:docMk/>
            <pc:sldMk cId="1204662722" sldId="299"/>
            <ac:spMk id="3081" creationId="{02FE0FA2-B10C-4B9F-B9CC-E5D9AD400454}"/>
          </ac:spMkLst>
        </pc:spChg>
        <pc:spChg chg="add del">
          <ac:chgData name="Michael Kreeger" userId="d5f78b2e-6692-425f-83bb-df27f7187256" providerId="ADAL" clId="{C3392054-CF05-4A85-8285-2C8E7061E76E}" dt="2023-09-13T11:22:06.054" v="2707"/>
          <ac:spMkLst>
            <pc:docMk/>
            <pc:sldMk cId="1204662722" sldId="299"/>
            <ac:spMk id="3083" creationId="{3389D0BC-BA1D-4360-88F9-D9ECCBDAB50E}"/>
          </ac:spMkLst>
        </pc:spChg>
      </pc:sldChg>
      <pc:sldChg chg="addSp delSp add del setBg delDesignElem">
        <pc:chgData name="Michael Kreeger" userId="d5f78b2e-6692-425f-83bb-df27f7187256" providerId="ADAL" clId="{C3392054-CF05-4A85-8285-2C8E7061E76E}" dt="2023-09-13T11:19:09.020" v="2365"/>
        <pc:sldMkLst>
          <pc:docMk/>
          <pc:sldMk cId="3656025043" sldId="299"/>
        </pc:sldMkLst>
        <pc:spChg chg="add del">
          <ac:chgData name="Michael Kreeger" userId="d5f78b2e-6692-425f-83bb-df27f7187256" providerId="ADAL" clId="{C3392054-CF05-4A85-8285-2C8E7061E76E}" dt="2023-09-13T11:19:09.020" v="2365"/>
          <ac:spMkLst>
            <pc:docMk/>
            <pc:sldMk cId="3656025043" sldId="299"/>
            <ac:spMk id="3079" creationId="{65C9D962-F904-4553-A140-500CF3EFC58A}"/>
          </ac:spMkLst>
        </pc:spChg>
        <pc:spChg chg="add del">
          <ac:chgData name="Michael Kreeger" userId="d5f78b2e-6692-425f-83bb-df27f7187256" providerId="ADAL" clId="{C3392054-CF05-4A85-8285-2C8E7061E76E}" dt="2023-09-13T11:19:09.020" v="2365"/>
          <ac:spMkLst>
            <pc:docMk/>
            <pc:sldMk cId="3656025043" sldId="299"/>
            <ac:spMk id="3081" creationId="{02FE0FA2-B10C-4B9F-B9CC-E5D9AD400454}"/>
          </ac:spMkLst>
        </pc:spChg>
        <pc:spChg chg="add del">
          <ac:chgData name="Michael Kreeger" userId="d5f78b2e-6692-425f-83bb-df27f7187256" providerId="ADAL" clId="{C3392054-CF05-4A85-8285-2C8E7061E76E}" dt="2023-09-13T11:19:09.020" v="2365"/>
          <ac:spMkLst>
            <pc:docMk/>
            <pc:sldMk cId="3656025043" sldId="299"/>
            <ac:spMk id="3083" creationId="{3389D0BC-BA1D-4360-88F9-D9ECCBDAB50E}"/>
          </ac:spMkLst>
        </pc:spChg>
      </pc:sldChg>
      <pc:sldChg chg="addSp delSp add del setBg delDesignElem">
        <pc:chgData name="Michael Kreeger" userId="d5f78b2e-6692-425f-83bb-df27f7187256" providerId="ADAL" clId="{C3392054-CF05-4A85-8285-2C8E7061E76E}" dt="2023-09-13T11:23:17.446" v="2715"/>
        <pc:sldMkLst>
          <pc:docMk/>
          <pc:sldMk cId="3099895803" sldId="300"/>
        </pc:sldMkLst>
        <pc:spChg chg="add del">
          <ac:chgData name="Michael Kreeger" userId="d5f78b2e-6692-425f-83bb-df27f7187256" providerId="ADAL" clId="{C3392054-CF05-4A85-8285-2C8E7061E76E}" dt="2023-09-13T11:23:17.446" v="2715"/>
          <ac:spMkLst>
            <pc:docMk/>
            <pc:sldMk cId="3099895803" sldId="300"/>
            <ac:spMk id="3079" creationId="{65C9D962-F904-4553-A140-500CF3EFC58A}"/>
          </ac:spMkLst>
        </pc:spChg>
        <pc:spChg chg="add del">
          <ac:chgData name="Michael Kreeger" userId="d5f78b2e-6692-425f-83bb-df27f7187256" providerId="ADAL" clId="{C3392054-CF05-4A85-8285-2C8E7061E76E}" dt="2023-09-13T11:23:17.446" v="2715"/>
          <ac:spMkLst>
            <pc:docMk/>
            <pc:sldMk cId="3099895803" sldId="300"/>
            <ac:spMk id="3081" creationId="{02FE0FA2-B10C-4B9F-B9CC-E5D9AD400454}"/>
          </ac:spMkLst>
        </pc:spChg>
        <pc:spChg chg="add del">
          <ac:chgData name="Michael Kreeger" userId="d5f78b2e-6692-425f-83bb-df27f7187256" providerId="ADAL" clId="{C3392054-CF05-4A85-8285-2C8E7061E76E}" dt="2023-09-13T11:23:17.446" v="2715"/>
          <ac:spMkLst>
            <pc:docMk/>
            <pc:sldMk cId="3099895803" sldId="300"/>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3916893199" sldId="300"/>
        </pc:sldMkLst>
        <pc:spChg chg="mod">
          <ac:chgData name="Michael Kreeger" userId="d5f78b2e-6692-425f-83bb-df27f7187256" providerId="ADAL" clId="{C3392054-CF05-4A85-8285-2C8E7061E76E}" dt="2023-09-13T12:36:02.580" v="3263" actId="113"/>
          <ac:spMkLst>
            <pc:docMk/>
            <pc:sldMk cId="3916893199" sldId="300"/>
            <ac:spMk id="3" creationId="{58AA40AE-9532-4FDB-A8D8-CA79470BFC9C}"/>
          </ac:spMkLst>
        </pc:spChg>
        <pc:picChg chg="del">
          <ac:chgData name="Michael Kreeger" userId="d5f78b2e-6692-425f-83bb-df27f7187256" providerId="ADAL" clId="{C3392054-CF05-4A85-8285-2C8E7061E76E}" dt="2023-09-13T11:23:59.330" v="2788" actId="478"/>
          <ac:picMkLst>
            <pc:docMk/>
            <pc:sldMk cId="3916893199" sldId="300"/>
            <ac:picMk id="6146" creationId="{5FF6BB6F-9483-FDCE-8BF4-1E43D37639E4}"/>
          </ac:picMkLst>
        </pc:picChg>
        <pc:picChg chg="add mod">
          <ac:chgData name="Michael Kreeger" userId="d5f78b2e-6692-425f-83bb-df27f7187256" providerId="ADAL" clId="{C3392054-CF05-4A85-8285-2C8E7061E76E}" dt="2023-09-13T11:24:03.378" v="2790" actId="1076"/>
          <ac:picMkLst>
            <pc:docMk/>
            <pc:sldMk cId="3916893199" sldId="300"/>
            <ac:picMk id="9218" creationId="{40C331FF-236A-3F4F-987A-E89D8C7EFA5A}"/>
          </ac:picMkLst>
        </pc:picChg>
      </pc:sldChg>
      <pc:sldChg chg="delSp modSp add del mod setBg delDesignElem">
        <pc:chgData name="Michael Kreeger" userId="d5f78b2e-6692-425f-83bb-df27f7187256" providerId="ADAL" clId="{C3392054-CF05-4A85-8285-2C8E7061E76E}" dt="2023-09-15T06:44:32.655" v="14195" actId="47"/>
        <pc:sldMkLst>
          <pc:docMk/>
          <pc:sldMk cId="3349395574" sldId="301"/>
        </pc:sldMkLst>
        <pc:spChg chg="mod">
          <ac:chgData name="Michael Kreeger" userId="d5f78b2e-6692-425f-83bb-df27f7187256" providerId="ADAL" clId="{C3392054-CF05-4A85-8285-2C8E7061E76E}" dt="2023-09-13T12:34:29.882" v="3218" actId="20577"/>
          <ac:spMkLst>
            <pc:docMk/>
            <pc:sldMk cId="3349395574" sldId="301"/>
            <ac:spMk id="3" creationId="{58AA40AE-9532-4FDB-A8D8-CA79470BFC9C}"/>
          </ac:spMkLst>
        </pc:spChg>
        <pc:spChg chg="del">
          <ac:chgData name="Michael Kreeger" userId="d5f78b2e-6692-425f-83bb-df27f7187256" providerId="ADAL" clId="{C3392054-CF05-4A85-8285-2C8E7061E76E}" dt="2023-09-13T11:24:29.991" v="2792"/>
          <ac:spMkLst>
            <pc:docMk/>
            <pc:sldMk cId="3349395574" sldId="301"/>
            <ac:spMk id="3079" creationId="{65C9D962-F904-4553-A140-500CF3EFC58A}"/>
          </ac:spMkLst>
        </pc:spChg>
        <pc:spChg chg="del">
          <ac:chgData name="Michael Kreeger" userId="d5f78b2e-6692-425f-83bb-df27f7187256" providerId="ADAL" clId="{C3392054-CF05-4A85-8285-2C8E7061E76E}" dt="2023-09-13T11:24:29.991" v="2792"/>
          <ac:spMkLst>
            <pc:docMk/>
            <pc:sldMk cId="3349395574" sldId="301"/>
            <ac:spMk id="3081" creationId="{02FE0FA2-B10C-4B9F-B9CC-E5D9AD400454}"/>
          </ac:spMkLst>
        </pc:spChg>
        <pc:spChg chg="del">
          <ac:chgData name="Michael Kreeger" userId="d5f78b2e-6692-425f-83bb-df27f7187256" providerId="ADAL" clId="{C3392054-CF05-4A85-8285-2C8E7061E76E}" dt="2023-09-13T11:24:29.991" v="2792"/>
          <ac:spMkLst>
            <pc:docMk/>
            <pc:sldMk cId="3349395574" sldId="301"/>
            <ac:spMk id="3083" creationId="{3389D0BC-BA1D-4360-88F9-D9ECCBDAB50E}"/>
          </ac:spMkLst>
        </pc:spChg>
      </pc:sldChg>
      <pc:sldChg chg="new del">
        <pc:chgData name="Michael Kreeger" userId="d5f78b2e-6692-425f-83bb-df27f7187256" providerId="ADAL" clId="{C3392054-CF05-4A85-8285-2C8E7061E76E}" dt="2023-09-15T06:35:18.944" v="14192" actId="47"/>
        <pc:sldMkLst>
          <pc:docMk/>
          <pc:sldMk cId="860298025" sldId="302"/>
        </pc:sldMkLst>
      </pc:sldChg>
      <pc:sldChg chg="delSp add del setBg delDesignElem">
        <pc:chgData name="Michael Kreeger" userId="d5f78b2e-6692-425f-83bb-df27f7187256" providerId="ADAL" clId="{C3392054-CF05-4A85-8285-2C8E7061E76E}" dt="2023-09-14T10:10:12.077" v="3267" actId="47"/>
        <pc:sldMkLst>
          <pc:docMk/>
          <pc:sldMk cId="428019656" sldId="303"/>
        </pc:sldMkLst>
        <pc:spChg chg="del">
          <ac:chgData name="Michael Kreeger" userId="d5f78b2e-6692-425f-83bb-df27f7187256" providerId="ADAL" clId="{C3392054-CF05-4A85-8285-2C8E7061E76E}" dt="2023-09-14T10:09:57.565" v="3266"/>
          <ac:spMkLst>
            <pc:docMk/>
            <pc:sldMk cId="428019656" sldId="303"/>
            <ac:spMk id="3079" creationId="{65C9D962-F904-4553-A140-500CF3EFC58A}"/>
          </ac:spMkLst>
        </pc:spChg>
        <pc:spChg chg="del">
          <ac:chgData name="Michael Kreeger" userId="d5f78b2e-6692-425f-83bb-df27f7187256" providerId="ADAL" clId="{C3392054-CF05-4A85-8285-2C8E7061E76E}" dt="2023-09-14T10:09:57.565" v="3266"/>
          <ac:spMkLst>
            <pc:docMk/>
            <pc:sldMk cId="428019656" sldId="303"/>
            <ac:spMk id="3081" creationId="{02FE0FA2-B10C-4B9F-B9CC-E5D9AD400454}"/>
          </ac:spMkLst>
        </pc:spChg>
        <pc:spChg chg="del">
          <ac:chgData name="Michael Kreeger" userId="d5f78b2e-6692-425f-83bb-df27f7187256" providerId="ADAL" clId="{C3392054-CF05-4A85-8285-2C8E7061E76E}" dt="2023-09-14T10:09:57.565" v="3266"/>
          <ac:spMkLst>
            <pc:docMk/>
            <pc:sldMk cId="428019656" sldId="303"/>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1474799373" sldId="303"/>
        </pc:sldMkLst>
        <pc:spChg chg="mod">
          <ac:chgData name="Michael Kreeger" userId="d5f78b2e-6692-425f-83bb-df27f7187256" providerId="ADAL" clId="{C3392054-CF05-4A85-8285-2C8E7061E76E}" dt="2023-09-14T10:18:50.143" v="3550" actId="313"/>
          <ac:spMkLst>
            <pc:docMk/>
            <pc:sldMk cId="1474799373" sldId="303"/>
            <ac:spMk id="3" creationId="{58AA40AE-9532-4FDB-A8D8-CA79470BFC9C}"/>
          </ac:spMkLst>
        </pc:spChg>
        <pc:picChg chg="add mod">
          <ac:chgData name="Michael Kreeger" userId="d5f78b2e-6692-425f-83bb-df27f7187256" providerId="ADAL" clId="{C3392054-CF05-4A85-8285-2C8E7061E76E}" dt="2023-09-14T10:15:26.658" v="3275" actId="1076"/>
          <ac:picMkLst>
            <pc:docMk/>
            <pc:sldMk cId="1474799373" sldId="303"/>
            <ac:picMk id="1026" creationId="{9BBE4B92-AD8B-7220-0C58-6D7D1898CAE4}"/>
          </ac:picMkLst>
        </pc:picChg>
        <pc:picChg chg="del">
          <ac:chgData name="Michael Kreeger" userId="d5f78b2e-6692-425f-83bb-df27f7187256" providerId="ADAL" clId="{C3392054-CF05-4A85-8285-2C8E7061E76E}" dt="2023-09-14T10:15:16.792" v="3272" actId="478"/>
          <ac:picMkLst>
            <pc:docMk/>
            <pc:sldMk cId="1474799373" sldId="303"/>
            <ac:picMk id="9218" creationId="{40C331FF-236A-3F4F-987A-E89D8C7EFA5A}"/>
          </ac:picMkLst>
        </pc:picChg>
      </pc:sldChg>
      <pc:sldChg chg="addSp delSp add del setBg delDesignElem">
        <pc:chgData name="Michael Kreeger" userId="d5f78b2e-6692-425f-83bb-df27f7187256" providerId="ADAL" clId="{C3392054-CF05-4A85-8285-2C8E7061E76E}" dt="2023-09-14T10:10:27.846" v="3270"/>
        <pc:sldMkLst>
          <pc:docMk/>
          <pc:sldMk cId="4211848904" sldId="303"/>
        </pc:sldMkLst>
        <pc:spChg chg="add del">
          <ac:chgData name="Michael Kreeger" userId="d5f78b2e-6692-425f-83bb-df27f7187256" providerId="ADAL" clId="{C3392054-CF05-4A85-8285-2C8E7061E76E}" dt="2023-09-14T10:10:27.846" v="3270"/>
          <ac:spMkLst>
            <pc:docMk/>
            <pc:sldMk cId="4211848904" sldId="303"/>
            <ac:spMk id="3079" creationId="{65C9D962-F904-4553-A140-500CF3EFC58A}"/>
          </ac:spMkLst>
        </pc:spChg>
        <pc:spChg chg="add del">
          <ac:chgData name="Michael Kreeger" userId="d5f78b2e-6692-425f-83bb-df27f7187256" providerId="ADAL" clId="{C3392054-CF05-4A85-8285-2C8E7061E76E}" dt="2023-09-14T10:10:27.846" v="3270"/>
          <ac:spMkLst>
            <pc:docMk/>
            <pc:sldMk cId="4211848904" sldId="303"/>
            <ac:spMk id="3081" creationId="{02FE0FA2-B10C-4B9F-B9CC-E5D9AD400454}"/>
          </ac:spMkLst>
        </pc:spChg>
        <pc:spChg chg="add del">
          <ac:chgData name="Michael Kreeger" userId="d5f78b2e-6692-425f-83bb-df27f7187256" providerId="ADAL" clId="{C3392054-CF05-4A85-8285-2C8E7061E76E}" dt="2023-09-14T10:10:27.846" v="3270"/>
          <ac:spMkLst>
            <pc:docMk/>
            <pc:sldMk cId="4211848904" sldId="303"/>
            <ac:spMk id="3083" creationId="{3389D0BC-BA1D-4360-88F9-D9ECCBDAB50E}"/>
          </ac:spMkLst>
        </pc:spChg>
      </pc:sldChg>
      <pc:sldChg chg="addSp delSp modSp add del mod setBg delDesignElem">
        <pc:chgData name="Michael Kreeger" userId="d5f78b2e-6692-425f-83bb-df27f7187256" providerId="ADAL" clId="{C3392054-CF05-4A85-8285-2C8E7061E76E}" dt="2023-09-14T10:22:47.172" v="3907" actId="47"/>
        <pc:sldMkLst>
          <pc:docMk/>
          <pc:sldMk cId="2615584696" sldId="304"/>
        </pc:sldMkLst>
        <pc:spChg chg="mod">
          <ac:chgData name="Michael Kreeger" userId="d5f78b2e-6692-425f-83bb-df27f7187256" providerId="ADAL" clId="{C3392054-CF05-4A85-8285-2C8E7061E76E}" dt="2023-09-14T10:21:24.155" v="3889" actId="20577"/>
          <ac:spMkLst>
            <pc:docMk/>
            <pc:sldMk cId="2615584696" sldId="304"/>
            <ac:spMk id="3" creationId="{58AA40AE-9532-4FDB-A8D8-CA79470BFC9C}"/>
          </ac:spMkLst>
        </pc:spChg>
        <pc:spChg chg="del">
          <ac:chgData name="Michael Kreeger" userId="d5f78b2e-6692-425f-83bb-df27f7187256" providerId="ADAL" clId="{C3392054-CF05-4A85-8285-2C8E7061E76E}" dt="2023-09-14T10:16:14.597" v="3396"/>
          <ac:spMkLst>
            <pc:docMk/>
            <pc:sldMk cId="2615584696" sldId="304"/>
            <ac:spMk id="3079" creationId="{65C9D962-F904-4553-A140-500CF3EFC58A}"/>
          </ac:spMkLst>
        </pc:spChg>
        <pc:spChg chg="del">
          <ac:chgData name="Michael Kreeger" userId="d5f78b2e-6692-425f-83bb-df27f7187256" providerId="ADAL" clId="{C3392054-CF05-4A85-8285-2C8E7061E76E}" dt="2023-09-14T10:16:14.597" v="3396"/>
          <ac:spMkLst>
            <pc:docMk/>
            <pc:sldMk cId="2615584696" sldId="304"/>
            <ac:spMk id="3081" creationId="{02FE0FA2-B10C-4B9F-B9CC-E5D9AD400454}"/>
          </ac:spMkLst>
        </pc:spChg>
        <pc:spChg chg="del">
          <ac:chgData name="Michael Kreeger" userId="d5f78b2e-6692-425f-83bb-df27f7187256" providerId="ADAL" clId="{C3392054-CF05-4A85-8285-2C8E7061E76E}" dt="2023-09-14T10:16:14.597" v="3396"/>
          <ac:spMkLst>
            <pc:docMk/>
            <pc:sldMk cId="2615584696" sldId="304"/>
            <ac:spMk id="3083" creationId="{3389D0BC-BA1D-4360-88F9-D9ECCBDAB50E}"/>
          </ac:spMkLst>
        </pc:spChg>
        <pc:picChg chg="del">
          <ac:chgData name="Michael Kreeger" userId="d5f78b2e-6692-425f-83bb-df27f7187256" providerId="ADAL" clId="{C3392054-CF05-4A85-8285-2C8E7061E76E}" dt="2023-09-14T10:17:02.098" v="3397" actId="478"/>
          <ac:picMkLst>
            <pc:docMk/>
            <pc:sldMk cId="2615584696" sldId="304"/>
            <ac:picMk id="1026" creationId="{9BBE4B92-AD8B-7220-0C58-6D7D1898CAE4}"/>
          </ac:picMkLst>
        </pc:picChg>
        <pc:picChg chg="add mod">
          <ac:chgData name="Michael Kreeger" userId="d5f78b2e-6692-425f-83bb-df27f7187256" providerId="ADAL" clId="{C3392054-CF05-4A85-8285-2C8E7061E76E}" dt="2023-09-14T10:17:15.665" v="3401" actId="1076"/>
          <ac:picMkLst>
            <pc:docMk/>
            <pc:sldMk cId="2615584696" sldId="304"/>
            <ac:picMk id="2050" creationId="{864FEF4E-4B84-9B6C-9AA2-F050385D769F}"/>
          </ac:picMkLst>
        </pc:picChg>
      </pc:sldChg>
      <pc:sldChg chg="addSp delSp modSp add del mod">
        <pc:chgData name="Michael Kreeger" userId="d5f78b2e-6692-425f-83bb-df27f7187256" providerId="ADAL" clId="{C3392054-CF05-4A85-8285-2C8E7061E76E}" dt="2023-09-29T01:31:55.274" v="14257" actId="47"/>
        <pc:sldMkLst>
          <pc:docMk/>
          <pc:sldMk cId="403231558" sldId="305"/>
        </pc:sldMkLst>
        <pc:spChg chg="add del">
          <ac:chgData name="Michael Kreeger" userId="d5f78b2e-6692-425f-83bb-df27f7187256" providerId="ADAL" clId="{C3392054-CF05-4A85-8285-2C8E7061E76E}" dt="2023-09-14T10:22:41.964" v="3906" actId="478"/>
          <ac:spMkLst>
            <pc:docMk/>
            <pc:sldMk cId="403231558" sldId="305"/>
            <ac:spMk id="3" creationId="{58AA40AE-9532-4FDB-A8D8-CA79470BFC9C}"/>
          </ac:spMkLst>
        </pc:spChg>
        <pc:spChg chg="add del mod ord">
          <ac:chgData name="Michael Kreeger" userId="d5f78b2e-6692-425f-83bb-df27f7187256" providerId="ADAL" clId="{C3392054-CF05-4A85-8285-2C8E7061E76E}" dt="2023-09-14T10:22:38.833" v="3905" actId="171"/>
          <ac:spMkLst>
            <pc:docMk/>
            <pc:sldMk cId="403231558" sldId="305"/>
            <ac:spMk id="4" creationId="{EBFD0DA5-A35A-3998-F6CA-545FEB49AEBE}"/>
          </ac:spMkLst>
        </pc:spChg>
        <pc:picChg chg="add mod">
          <ac:chgData name="Michael Kreeger" userId="d5f78b2e-6692-425f-83bb-df27f7187256" providerId="ADAL" clId="{C3392054-CF05-4A85-8285-2C8E7061E76E}" dt="2023-09-14T10:22:17.562" v="3902" actId="171"/>
          <ac:picMkLst>
            <pc:docMk/>
            <pc:sldMk cId="403231558" sldId="305"/>
            <ac:picMk id="5" creationId="{E1862520-DD21-1F97-025A-853072E3AEE7}"/>
          </ac:picMkLst>
        </pc:picChg>
        <pc:picChg chg="del">
          <ac:chgData name="Michael Kreeger" userId="d5f78b2e-6692-425f-83bb-df27f7187256" providerId="ADAL" clId="{C3392054-CF05-4A85-8285-2C8E7061E76E}" dt="2023-09-14T10:22:21.492" v="3903" actId="478"/>
          <ac:picMkLst>
            <pc:docMk/>
            <pc:sldMk cId="403231558" sldId="305"/>
            <ac:picMk id="1026" creationId="{9BBE4B92-AD8B-7220-0C58-6D7D1898CAE4}"/>
          </ac:picMkLst>
        </pc:picChg>
      </pc:sldChg>
      <pc:sldChg chg="addSp delSp add del setBg delDesignElem">
        <pc:chgData name="Michael Kreeger" userId="d5f78b2e-6692-425f-83bb-df27f7187256" providerId="ADAL" clId="{C3392054-CF05-4A85-8285-2C8E7061E76E}" dt="2023-09-14T10:21:32.848" v="3892"/>
        <pc:sldMkLst>
          <pc:docMk/>
          <pc:sldMk cId="1754763636" sldId="305"/>
        </pc:sldMkLst>
        <pc:spChg chg="add del">
          <ac:chgData name="Michael Kreeger" userId="d5f78b2e-6692-425f-83bb-df27f7187256" providerId="ADAL" clId="{C3392054-CF05-4A85-8285-2C8E7061E76E}" dt="2023-09-14T10:21:32.848" v="3892"/>
          <ac:spMkLst>
            <pc:docMk/>
            <pc:sldMk cId="1754763636" sldId="305"/>
            <ac:spMk id="3079" creationId="{65C9D962-F904-4553-A140-500CF3EFC58A}"/>
          </ac:spMkLst>
        </pc:spChg>
        <pc:spChg chg="add del">
          <ac:chgData name="Michael Kreeger" userId="d5f78b2e-6692-425f-83bb-df27f7187256" providerId="ADAL" clId="{C3392054-CF05-4A85-8285-2C8E7061E76E}" dt="2023-09-14T10:21:32.848" v="3892"/>
          <ac:spMkLst>
            <pc:docMk/>
            <pc:sldMk cId="1754763636" sldId="305"/>
            <ac:spMk id="3081" creationId="{02FE0FA2-B10C-4B9F-B9CC-E5D9AD400454}"/>
          </ac:spMkLst>
        </pc:spChg>
        <pc:spChg chg="add del">
          <ac:chgData name="Michael Kreeger" userId="d5f78b2e-6692-425f-83bb-df27f7187256" providerId="ADAL" clId="{C3392054-CF05-4A85-8285-2C8E7061E76E}" dt="2023-09-14T10:21:32.848" v="3892"/>
          <ac:spMkLst>
            <pc:docMk/>
            <pc:sldMk cId="1754763636" sldId="305"/>
            <ac:spMk id="3083" creationId="{3389D0BC-BA1D-4360-88F9-D9ECCBDAB50E}"/>
          </ac:spMkLst>
        </pc:spChg>
      </pc:sldChg>
      <pc:sldChg chg="addSp delSp modSp add del mod setBg delDesignElem">
        <pc:chgData name="Michael Kreeger" userId="d5f78b2e-6692-425f-83bb-df27f7187256" providerId="ADAL" clId="{C3392054-CF05-4A85-8285-2C8E7061E76E}" dt="2023-09-29T01:31:55.274" v="14257" actId="47"/>
        <pc:sldMkLst>
          <pc:docMk/>
          <pc:sldMk cId="3880930186" sldId="306"/>
        </pc:sldMkLst>
        <pc:spChg chg="mod">
          <ac:chgData name="Michael Kreeger" userId="d5f78b2e-6692-425f-83bb-df27f7187256" providerId="ADAL" clId="{C3392054-CF05-4A85-8285-2C8E7061E76E}" dt="2023-09-14T11:27:22.345" v="7595" actId="26606"/>
          <ac:spMkLst>
            <pc:docMk/>
            <pc:sldMk cId="3880930186" sldId="306"/>
            <ac:spMk id="2" creationId="{7875F655-D324-4AD0-118D-76FF0BB6B0A8}"/>
          </ac:spMkLst>
        </pc:spChg>
        <pc:spChg chg="mod ord">
          <ac:chgData name="Michael Kreeger" userId="d5f78b2e-6692-425f-83bb-df27f7187256" providerId="ADAL" clId="{C3392054-CF05-4A85-8285-2C8E7061E76E}" dt="2023-09-14T11:35:41.741" v="8165" actId="20577"/>
          <ac:spMkLst>
            <pc:docMk/>
            <pc:sldMk cId="3880930186" sldId="306"/>
            <ac:spMk id="3" creationId="{D6903D9C-0AB2-AA2A-F30D-30CD140ABA4A}"/>
          </ac:spMkLst>
        </pc:spChg>
        <pc:spChg chg="add del">
          <ac:chgData name="Michael Kreeger" userId="d5f78b2e-6692-425f-83bb-df27f7187256" providerId="ADAL" clId="{C3392054-CF05-4A85-8285-2C8E7061E76E}" dt="2023-09-14T11:22:22.729" v="6887" actId="26606"/>
          <ac:spMkLst>
            <pc:docMk/>
            <pc:sldMk cId="3880930186" sldId="306"/>
            <ac:spMk id="2055" creationId="{0E3596DD-156A-473E-9BB3-C6A29F7574E9}"/>
          </ac:spMkLst>
        </pc:spChg>
        <pc:spChg chg="add del">
          <ac:chgData name="Michael Kreeger" userId="d5f78b2e-6692-425f-83bb-df27f7187256" providerId="ADAL" clId="{C3392054-CF05-4A85-8285-2C8E7061E76E}" dt="2023-09-14T11:22:22.729" v="6887" actId="26606"/>
          <ac:spMkLst>
            <pc:docMk/>
            <pc:sldMk cId="3880930186" sldId="306"/>
            <ac:spMk id="2057" creationId="{2C46C4D6-C474-4E92-B52E-944C1118F7B6}"/>
          </ac:spMkLst>
        </pc:spChg>
        <pc:spChg chg="add del">
          <ac:chgData name="Michael Kreeger" userId="d5f78b2e-6692-425f-83bb-df27f7187256" providerId="ADAL" clId="{C3392054-CF05-4A85-8285-2C8E7061E76E}" dt="2023-09-14T11:27:22.345" v="7595" actId="26606"/>
          <ac:spMkLst>
            <pc:docMk/>
            <pc:sldMk cId="3880930186" sldId="306"/>
            <ac:spMk id="2062" creationId="{D1942232-83D0-49E2-AF9B-1F97E3C1EF8E}"/>
          </ac:spMkLst>
        </pc:spChg>
        <pc:spChg chg="add del">
          <ac:chgData name="Michael Kreeger" userId="d5f78b2e-6692-425f-83bb-df27f7187256" providerId="ADAL" clId="{C3392054-CF05-4A85-8285-2C8E7061E76E}" dt="2023-09-14T11:27:22.345" v="7595" actId="26606"/>
          <ac:spMkLst>
            <pc:docMk/>
            <pc:sldMk cId="3880930186" sldId="306"/>
            <ac:spMk id="2064" creationId="{E9E70D72-6E23-4015-A4A6-85C120C19167}"/>
          </ac:spMkLst>
        </pc:spChg>
        <pc:spChg chg="del">
          <ac:chgData name="Michael Kreeger" userId="d5f78b2e-6692-425f-83bb-df27f7187256" providerId="ADAL" clId="{C3392054-CF05-4A85-8285-2C8E7061E76E}" dt="2023-09-14T10:22:55.674" v="3909"/>
          <ac:spMkLst>
            <pc:docMk/>
            <pc:sldMk cId="3880930186" sldId="306"/>
            <ac:spMk id="2065" creationId="{9A724DBA-D2D9-471E-8ED7-2015DDD950DF}"/>
          </ac:spMkLst>
        </pc:spChg>
        <pc:spChg chg="del">
          <ac:chgData name="Michael Kreeger" userId="d5f78b2e-6692-425f-83bb-df27f7187256" providerId="ADAL" clId="{C3392054-CF05-4A85-8285-2C8E7061E76E}" dt="2023-09-14T10:22:55.674" v="3909"/>
          <ac:spMkLst>
            <pc:docMk/>
            <pc:sldMk cId="3880930186" sldId="306"/>
            <ac:spMk id="2066" creationId="{08980754-6F4B-43C9-B9BE-127B6BED6586}"/>
          </ac:spMkLst>
        </pc:spChg>
        <pc:spChg chg="del">
          <ac:chgData name="Michael Kreeger" userId="d5f78b2e-6692-425f-83bb-df27f7187256" providerId="ADAL" clId="{C3392054-CF05-4A85-8285-2C8E7061E76E}" dt="2023-09-14T10:22:55.674" v="3909"/>
          <ac:spMkLst>
            <pc:docMk/>
            <pc:sldMk cId="3880930186" sldId="306"/>
            <ac:spMk id="2067" creationId="{2C1BBA94-3F40-40AA-8BB9-E69E25E537C1}"/>
          </ac:spMkLst>
        </pc:spChg>
        <pc:spChg chg="del">
          <ac:chgData name="Michael Kreeger" userId="d5f78b2e-6692-425f-83bb-df27f7187256" providerId="ADAL" clId="{C3392054-CF05-4A85-8285-2C8E7061E76E}" dt="2023-09-14T10:22:55.674" v="3909"/>
          <ac:spMkLst>
            <pc:docMk/>
            <pc:sldMk cId="3880930186" sldId="306"/>
            <ac:spMk id="2068" creationId="{169CC832-2974-4E8D-90ED-3E2941BA7336}"/>
          </ac:spMkLst>
        </pc:spChg>
        <pc:spChg chg="del">
          <ac:chgData name="Michael Kreeger" userId="d5f78b2e-6692-425f-83bb-df27f7187256" providerId="ADAL" clId="{C3392054-CF05-4A85-8285-2C8E7061E76E}" dt="2023-09-14T10:22:55.674" v="3909"/>
          <ac:spMkLst>
            <pc:docMk/>
            <pc:sldMk cId="3880930186" sldId="306"/>
            <ac:spMk id="2069" creationId="{55222F96-971A-4F90-B841-6BAB416C7AC1}"/>
          </ac:spMkLst>
        </pc:spChg>
        <pc:spChg chg="add del">
          <ac:chgData name="Michael Kreeger" userId="d5f78b2e-6692-425f-83bb-df27f7187256" providerId="ADAL" clId="{C3392054-CF05-4A85-8285-2C8E7061E76E}" dt="2023-09-14T11:27:21.105" v="7592" actId="26606"/>
          <ac:spMkLst>
            <pc:docMk/>
            <pc:sldMk cId="3880930186" sldId="306"/>
            <ac:spMk id="2081" creationId="{117AB3D3-3C9C-4DED-809A-78734805B895}"/>
          </ac:spMkLst>
        </pc:spChg>
        <pc:spChg chg="add del">
          <ac:chgData name="Michael Kreeger" userId="d5f78b2e-6692-425f-83bb-df27f7187256" providerId="ADAL" clId="{C3392054-CF05-4A85-8285-2C8E7061E76E}" dt="2023-09-14T11:27:21.105" v="7592" actId="26606"/>
          <ac:spMkLst>
            <pc:docMk/>
            <pc:sldMk cId="3880930186" sldId="306"/>
            <ac:spMk id="2083" creationId="{3A9A4357-BD1D-4622-A4FE-766E6AB8DE84}"/>
          </ac:spMkLst>
        </pc:spChg>
        <pc:spChg chg="add del">
          <ac:chgData name="Michael Kreeger" userId="d5f78b2e-6692-425f-83bb-df27f7187256" providerId="ADAL" clId="{C3392054-CF05-4A85-8285-2C8E7061E76E}" dt="2023-09-14T11:27:21.105" v="7592" actId="26606"/>
          <ac:spMkLst>
            <pc:docMk/>
            <pc:sldMk cId="3880930186" sldId="306"/>
            <ac:spMk id="2085" creationId="{E659831F-0D9A-4C63-9EBB-8435B85A440F}"/>
          </ac:spMkLst>
        </pc:spChg>
        <pc:spChg chg="add del">
          <ac:chgData name="Michael Kreeger" userId="d5f78b2e-6692-425f-83bb-df27f7187256" providerId="ADAL" clId="{C3392054-CF05-4A85-8285-2C8E7061E76E}" dt="2023-09-14T11:27:21.105" v="7592" actId="26606"/>
          <ac:spMkLst>
            <pc:docMk/>
            <pc:sldMk cId="3880930186" sldId="306"/>
            <ac:spMk id="2087" creationId="{E6995CE5-F890-4ABA-82A2-26507CE8D2A3}"/>
          </ac:spMkLst>
        </pc:spChg>
        <pc:spChg chg="add del">
          <ac:chgData name="Michael Kreeger" userId="d5f78b2e-6692-425f-83bb-df27f7187256" providerId="ADAL" clId="{C3392054-CF05-4A85-8285-2C8E7061E76E}" dt="2023-09-14T11:27:22.338" v="7594" actId="26606"/>
          <ac:spMkLst>
            <pc:docMk/>
            <pc:sldMk cId="3880930186" sldId="306"/>
            <ac:spMk id="2089" creationId="{C13237C8-E62C-4F0D-A318-BD6FB6C2D138}"/>
          </ac:spMkLst>
        </pc:spChg>
        <pc:spChg chg="add del">
          <ac:chgData name="Michael Kreeger" userId="d5f78b2e-6692-425f-83bb-df27f7187256" providerId="ADAL" clId="{C3392054-CF05-4A85-8285-2C8E7061E76E}" dt="2023-09-14T11:27:22.338" v="7594" actId="26606"/>
          <ac:spMkLst>
            <pc:docMk/>
            <pc:sldMk cId="3880930186" sldId="306"/>
            <ac:spMk id="2090" creationId="{201CC55D-ED54-4C5C-95E6-10947BD1103B}"/>
          </ac:spMkLst>
        </pc:spChg>
        <pc:spChg chg="add del">
          <ac:chgData name="Michael Kreeger" userId="d5f78b2e-6692-425f-83bb-df27f7187256" providerId="ADAL" clId="{C3392054-CF05-4A85-8285-2C8E7061E76E}" dt="2023-09-14T11:27:22.338" v="7594" actId="26606"/>
          <ac:spMkLst>
            <pc:docMk/>
            <pc:sldMk cId="3880930186" sldId="306"/>
            <ac:spMk id="2091" creationId="{19C9EAEA-39D0-4B0E-A0EB-51E7B26740B1}"/>
          </ac:spMkLst>
        </pc:spChg>
        <pc:spChg chg="add del">
          <ac:chgData name="Michael Kreeger" userId="d5f78b2e-6692-425f-83bb-df27f7187256" providerId="ADAL" clId="{C3392054-CF05-4A85-8285-2C8E7061E76E}" dt="2023-09-14T11:27:22.338" v="7594" actId="26606"/>
          <ac:spMkLst>
            <pc:docMk/>
            <pc:sldMk cId="3880930186" sldId="306"/>
            <ac:spMk id="2094" creationId="{3873B707-463F-40B0-8227-E8CC6C67EB25}"/>
          </ac:spMkLst>
        </pc:spChg>
        <pc:spChg chg="add">
          <ac:chgData name="Michael Kreeger" userId="d5f78b2e-6692-425f-83bb-df27f7187256" providerId="ADAL" clId="{C3392054-CF05-4A85-8285-2C8E7061E76E}" dt="2023-09-14T11:27:22.345" v="7595" actId="26606"/>
          <ac:spMkLst>
            <pc:docMk/>
            <pc:sldMk cId="3880930186" sldId="306"/>
            <ac:spMk id="2096" creationId="{117AB3D3-3C9C-4DED-809A-78734805B895}"/>
          </ac:spMkLst>
        </pc:spChg>
        <pc:spChg chg="add">
          <ac:chgData name="Michael Kreeger" userId="d5f78b2e-6692-425f-83bb-df27f7187256" providerId="ADAL" clId="{C3392054-CF05-4A85-8285-2C8E7061E76E}" dt="2023-09-14T11:27:22.345" v="7595" actId="26606"/>
          <ac:spMkLst>
            <pc:docMk/>
            <pc:sldMk cId="3880930186" sldId="306"/>
            <ac:spMk id="2097" creationId="{3A9A4357-BD1D-4622-A4FE-766E6AB8DE84}"/>
          </ac:spMkLst>
        </pc:spChg>
        <pc:spChg chg="add">
          <ac:chgData name="Michael Kreeger" userId="d5f78b2e-6692-425f-83bb-df27f7187256" providerId="ADAL" clId="{C3392054-CF05-4A85-8285-2C8E7061E76E}" dt="2023-09-14T11:27:22.345" v="7595" actId="26606"/>
          <ac:spMkLst>
            <pc:docMk/>
            <pc:sldMk cId="3880930186" sldId="306"/>
            <ac:spMk id="2098" creationId="{E659831F-0D9A-4C63-9EBB-8435B85A440F}"/>
          </ac:spMkLst>
        </pc:spChg>
        <pc:spChg chg="add">
          <ac:chgData name="Michael Kreeger" userId="d5f78b2e-6692-425f-83bb-df27f7187256" providerId="ADAL" clId="{C3392054-CF05-4A85-8285-2C8E7061E76E}" dt="2023-09-14T11:27:22.345" v="7595" actId="26606"/>
          <ac:spMkLst>
            <pc:docMk/>
            <pc:sldMk cId="3880930186" sldId="306"/>
            <ac:spMk id="2099" creationId="{E6995CE5-F890-4ABA-82A2-26507CE8D2A3}"/>
          </ac:spMkLst>
        </pc:spChg>
        <pc:grpChg chg="add del">
          <ac:chgData name="Michael Kreeger" userId="d5f78b2e-6692-425f-83bb-df27f7187256" providerId="ADAL" clId="{C3392054-CF05-4A85-8285-2C8E7061E76E}" dt="2023-09-14T11:27:22.345" v="7595" actId="26606"/>
          <ac:grpSpMkLst>
            <pc:docMk/>
            <pc:sldMk cId="3880930186" sldId="306"/>
            <ac:grpSpMk id="2059" creationId="{C28A977F-B603-4D81-B0FC-C8DE048A7931}"/>
          </ac:grpSpMkLst>
        </pc:grpChg>
        <pc:grpChg chg="add del">
          <ac:chgData name="Michael Kreeger" userId="d5f78b2e-6692-425f-83bb-df27f7187256" providerId="ADAL" clId="{C3392054-CF05-4A85-8285-2C8E7061E76E}" dt="2023-09-14T11:27:22.345" v="7595" actId="26606"/>
          <ac:grpSpMkLst>
            <pc:docMk/>
            <pc:sldMk cId="3880930186" sldId="306"/>
            <ac:grpSpMk id="2072" creationId="{C78D9229-E61D-4FEE-8321-2F8B64A8CADF}"/>
          </ac:grpSpMkLst>
        </pc:grpChg>
        <pc:grpChg chg="add del">
          <ac:chgData name="Michael Kreeger" userId="d5f78b2e-6692-425f-83bb-df27f7187256" providerId="ADAL" clId="{C3392054-CF05-4A85-8285-2C8E7061E76E}" dt="2023-09-14T11:27:22.338" v="7594" actId="26606"/>
          <ac:grpSpMkLst>
            <pc:docMk/>
            <pc:sldMk cId="3880930186" sldId="306"/>
            <ac:grpSpMk id="2092" creationId="{1DE889C7-FAD6-4397-98E2-05D503484459}"/>
          </ac:grpSpMkLst>
        </pc:grpChg>
        <pc:picChg chg="mod ord">
          <ac:chgData name="Michael Kreeger" userId="d5f78b2e-6692-425f-83bb-df27f7187256" providerId="ADAL" clId="{C3392054-CF05-4A85-8285-2C8E7061E76E}" dt="2023-09-14T11:27:22.345" v="7595" actId="26606"/>
          <ac:picMkLst>
            <pc:docMk/>
            <pc:sldMk cId="3880930186" sldId="306"/>
            <ac:picMk id="2050" creationId="{EF7C160D-B87D-EEEF-AA5E-9E8CF13F9094}"/>
          </ac:picMkLst>
        </pc:picChg>
      </pc:sldChg>
      <pc:sldChg chg="addSp delSp modSp add del mod setBg delDesignElem">
        <pc:chgData name="Michael Kreeger" userId="d5f78b2e-6692-425f-83bb-df27f7187256" providerId="ADAL" clId="{C3392054-CF05-4A85-8285-2C8E7061E76E}" dt="2023-09-29T02:07:07.231" v="14271" actId="47"/>
        <pc:sldMkLst>
          <pc:docMk/>
          <pc:sldMk cId="2190851768" sldId="307"/>
        </pc:sldMkLst>
        <pc:spChg chg="mod">
          <ac:chgData name="Michael Kreeger" userId="d5f78b2e-6692-425f-83bb-df27f7187256" providerId="ADAL" clId="{C3392054-CF05-4A85-8285-2C8E7061E76E}" dt="2023-09-15T06:33:02.284" v="14175" actId="26606"/>
          <ac:spMkLst>
            <pc:docMk/>
            <pc:sldMk cId="2190851768" sldId="307"/>
            <ac:spMk id="2" creationId="{517F7E8E-34B5-381A-AF74-BED381E8E048}"/>
          </ac:spMkLst>
        </pc:spChg>
        <pc:spChg chg="add mod">
          <ac:chgData name="Michael Kreeger" userId="d5f78b2e-6692-425f-83bb-df27f7187256" providerId="ADAL" clId="{C3392054-CF05-4A85-8285-2C8E7061E76E}" dt="2023-09-15T06:33:13.607" v="14181" actId="403"/>
          <ac:spMkLst>
            <pc:docMk/>
            <pc:sldMk cId="2190851768" sldId="307"/>
            <ac:spMk id="4" creationId="{971FA274-4A41-5314-F8D9-9FCA2ABCBF6C}"/>
          </ac:spMkLst>
        </pc:spChg>
        <pc:spChg chg="del mod">
          <ac:chgData name="Michael Kreeger" userId="d5f78b2e-6692-425f-83bb-df27f7187256" providerId="ADAL" clId="{C3392054-CF05-4A85-8285-2C8E7061E76E}" dt="2023-09-15T05:44:24.445" v="12793" actId="478"/>
          <ac:spMkLst>
            <pc:docMk/>
            <pc:sldMk cId="2190851768" sldId="307"/>
            <ac:spMk id="6" creationId="{DA26E261-D750-12A4-910E-FF090601F423}"/>
          </ac:spMkLst>
        </pc:spChg>
        <pc:spChg chg="add del">
          <ac:chgData name="Michael Kreeger" userId="d5f78b2e-6692-425f-83bb-df27f7187256" providerId="ADAL" clId="{C3392054-CF05-4A85-8285-2C8E7061E76E}" dt="2023-09-15T06:00:45.783" v="13472" actId="22"/>
          <ac:spMkLst>
            <pc:docMk/>
            <pc:sldMk cId="2190851768" sldId="307"/>
            <ac:spMk id="7" creationId="{2FAC1E59-4B4D-12BF-66DB-47A99D756BC7}"/>
          </ac:spMkLst>
        </pc:spChg>
        <pc:spChg chg="add">
          <ac:chgData name="Michael Kreeger" userId="d5f78b2e-6692-425f-83bb-df27f7187256" providerId="ADAL" clId="{C3392054-CF05-4A85-8285-2C8E7061E76E}" dt="2023-09-15T06:33:02.284" v="14175" actId="26606"/>
          <ac:spMkLst>
            <pc:docMk/>
            <pc:sldMk cId="2190851768" sldId="307"/>
            <ac:spMk id="9" creationId="{F837543A-6020-4505-A233-C9DB4BF74011}"/>
          </ac:spMkLst>
        </pc:spChg>
        <pc:spChg chg="add">
          <ac:chgData name="Michael Kreeger" userId="d5f78b2e-6692-425f-83bb-df27f7187256" providerId="ADAL" clId="{C3392054-CF05-4A85-8285-2C8E7061E76E}" dt="2023-09-15T06:33:02.284" v="14175" actId="26606"/>
          <ac:spMkLst>
            <pc:docMk/>
            <pc:sldMk cId="2190851768" sldId="307"/>
            <ac:spMk id="11" creationId="{35B16301-FB18-48BA-A6DD-C37CAF6F9A18}"/>
          </ac:spMkLst>
        </pc:spChg>
        <pc:spChg chg="add">
          <ac:chgData name="Michael Kreeger" userId="d5f78b2e-6692-425f-83bb-df27f7187256" providerId="ADAL" clId="{C3392054-CF05-4A85-8285-2C8E7061E76E}" dt="2023-09-15T06:33:02.284" v="14175" actId="26606"/>
          <ac:spMkLst>
            <pc:docMk/>
            <pc:sldMk cId="2190851768" sldId="307"/>
            <ac:spMk id="13" creationId="{C3C0D90E-074A-4F52-9B11-B52BEF4BCBE5}"/>
          </ac:spMkLst>
        </pc:spChg>
        <pc:spChg chg="add">
          <ac:chgData name="Michael Kreeger" userId="d5f78b2e-6692-425f-83bb-df27f7187256" providerId="ADAL" clId="{C3392054-CF05-4A85-8285-2C8E7061E76E}" dt="2023-09-15T06:33:02.284" v="14175" actId="26606"/>
          <ac:spMkLst>
            <pc:docMk/>
            <pc:sldMk cId="2190851768" sldId="307"/>
            <ac:spMk id="15" creationId="{CABBD4C1-E6F8-46F6-8152-A8A97490BF4D}"/>
          </ac:spMkLst>
        </pc:spChg>
        <pc:spChg chg="add">
          <ac:chgData name="Michael Kreeger" userId="d5f78b2e-6692-425f-83bb-df27f7187256" providerId="ADAL" clId="{C3392054-CF05-4A85-8285-2C8E7061E76E}" dt="2023-09-15T06:33:02.284" v="14175" actId="26606"/>
          <ac:spMkLst>
            <pc:docMk/>
            <pc:sldMk cId="2190851768" sldId="307"/>
            <ac:spMk id="17" creationId="{83BA5EF5-1FE9-4BF9-83BB-269BCDDF6156}"/>
          </ac:spMkLst>
        </pc:spChg>
        <pc:spChg chg="add">
          <ac:chgData name="Michael Kreeger" userId="d5f78b2e-6692-425f-83bb-df27f7187256" providerId="ADAL" clId="{C3392054-CF05-4A85-8285-2C8E7061E76E}" dt="2023-09-15T06:33:02.284" v="14175" actId="26606"/>
          <ac:spMkLst>
            <pc:docMk/>
            <pc:sldMk cId="2190851768" sldId="307"/>
            <ac:spMk id="21" creationId="{88853921-7BC9-4BDE-ACAB-133C683C82D6}"/>
          </ac:spMkLst>
        </pc:spChg>
        <pc:spChg chg="add">
          <ac:chgData name="Michael Kreeger" userId="d5f78b2e-6692-425f-83bb-df27f7187256" providerId="ADAL" clId="{C3392054-CF05-4A85-8285-2C8E7061E76E}" dt="2023-09-15T06:33:02.284" v="14175" actId="26606"/>
          <ac:spMkLst>
            <pc:docMk/>
            <pc:sldMk cId="2190851768" sldId="307"/>
            <ac:spMk id="23" creationId="{09192968-3AE7-4470-A61C-97294BB92731}"/>
          </ac:spMkLst>
        </pc:spChg>
        <pc:spChg chg="add">
          <ac:chgData name="Michael Kreeger" userId="d5f78b2e-6692-425f-83bb-df27f7187256" providerId="ADAL" clId="{C3392054-CF05-4A85-8285-2C8E7061E76E}" dt="2023-09-15T06:33:02.284" v="14175" actId="26606"/>
          <ac:spMkLst>
            <pc:docMk/>
            <pc:sldMk cId="2190851768" sldId="307"/>
            <ac:spMk id="25" creationId="{3AB72E55-43E4-4356-BFE8-E2102CB0B505}"/>
          </ac:spMkLst>
        </pc:spChg>
        <pc:spChg chg="del">
          <ac:chgData name="Michael Kreeger" userId="d5f78b2e-6692-425f-83bb-df27f7187256" providerId="ADAL" clId="{C3392054-CF05-4A85-8285-2C8E7061E76E}" dt="2023-09-14T10:24:05.243" v="3911"/>
          <ac:spMkLst>
            <pc:docMk/>
            <pc:sldMk cId="2190851768" sldId="307"/>
            <ac:spMk id="3079" creationId="{65C9D962-F904-4553-A140-500CF3EFC58A}"/>
          </ac:spMkLst>
        </pc:spChg>
        <pc:spChg chg="del">
          <ac:chgData name="Michael Kreeger" userId="d5f78b2e-6692-425f-83bb-df27f7187256" providerId="ADAL" clId="{C3392054-CF05-4A85-8285-2C8E7061E76E}" dt="2023-09-14T10:24:05.243" v="3911"/>
          <ac:spMkLst>
            <pc:docMk/>
            <pc:sldMk cId="2190851768" sldId="307"/>
            <ac:spMk id="3081" creationId="{02FE0FA2-B10C-4B9F-B9CC-E5D9AD400454}"/>
          </ac:spMkLst>
        </pc:spChg>
        <pc:spChg chg="del">
          <ac:chgData name="Michael Kreeger" userId="d5f78b2e-6692-425f-83bb-df27f7187256" providerId="ADAL" clId="{C3392054-CF05-4A85-8285-2C8E7061E76E}" dt="2023-09-14T10:24:05.243" v="3911"/>
          <ac:spMkLst>
            <pc:docMk/>
            <pc:sldMk cId="2190851768" sldId="307"/>
            <ac:spMk id="3083" creationId="{3389D0BC-BA1D-4360-88F9-D9ECCBDAB50E}"/>
          </ac:spMkLst>
        </pc:spChg>
        <pc:picChg chg="del">
          <ac:chgData name="Michael Kreeger" userId="d5f78b2e-6692-425f-83bb-df27f7187256" providerId="ADAL" clId="{C3392054-CF05-4A85-8285-2C8E7061E76E}" dt="2023-09-15T05:44:31.404" v="12794" actId="478"/>
          <ac:picMkLst>
            <pc:docMk/>
            <pc:sldMk cId="2190851768" sldId="307"/>
            <ac:picMk id="12292" creationId="{420017B8-9122-EFDA-DAB2-D0FAFEFC389B}"/>
          </ac:picMkLst>
        </pc:picChg>
        <pc:cxnChg chg="add">
          <ac:chgData name="Michael Kreeger" userId="d5f78b2e-6692-425f-83bb-df27f7187256" providerId="ADAL" clId="{C3392054-CF05-4A85-8285-2C8E7061E76E}" dt="2023-09-15T06:33:02.284" v="14175" actId="26606"/>
          <ac:cxnSpMkLst>
            <pc:docMk/>
            <pc:sldMk cId="2190851768" sldId="307"/>
            <ac:cxnSpMk id="19" creationId="{4B3BCACB-5880-460B-9606-8C433A9AF99D}"/>
          </ac:cxnSpMkLst>
        </pc:cxnChg>
      </pc:sldChg>
      <pc:sldChg chg="addSp modSp new del mod">
        <pc:chgData name="Michael Kreeger" userId="d5f78b2e-6692-425f-83bb-df27f7187256" providerId="ADAL" clId="{C3392054-CF05-4A85-8285-2C8E7061E76E}" dt="2023-09-29T02:07:07.231" v="14271" actId="47"/>
        <pc:sldMkLst>
          <pc:docMk/>
          <pc:sldMk cId="3987445060" sldId="308"/>
        </pc:sldMkLst>
        <pc:spChg chg="mod">
          <ac:chgData name="Michael Kreeger" userId="d5f78b2e-6692-425f-83bb-df27f7187256" providerId="ADAL" clId="{C3392054-CF05-4A85-8285-2C8E7061E76E}" dt="2023-09-15T05:08:09.037" v="9826" actId="20577"/>
          <ac:spMkLst>
            <pc:docMk/>
            <pc:sldMk cId="3987445060" sldId="308"/>
            <ac:spMk id="2" creationId="{8E3D0134-B1BE-7F21-638C-AA35E8A6F02B}"/>
          </ac:spMkLst>
        </pc:spChg>
        <pc:spChg chg="mod">
          <ac:chgData name="Michael Kreeger" userId="d5f78b2e-6692-425f-83bb-df27f7187256" providerId="ADAL" clId="{C3392054-CF05-4A85-8285-2C8E7061E76E}" dt="2023-09-15T05:15:37.372" v="11076" actId="27636"/>
          <ac:spMkLst>
            <pc:docMk/>
            <pc:sldMk cId="3987445060" sldId="308"/>
            <ac:spMk id="3" creationId="{8B30F6F7-F28E-F47B-00C0-D4B1A4C7F892}"/>
          </ac:spMkLst>
        </pc:spChg>
        <pc:picChg chg="add mod">
          <ac:chgData name="Michael Kreeger" userId="d5f78b2e-6692-425f-83bb-df27f7187256" providerId="ADAL" clId="{C3392054-CF05-4A85-8285-2C8E7061E76E}" dt="2023-09-15T05:15:44.611" v="11079" actId="14100"/>
          <ac:picMkLst>
            <pc:docMk/>
            <pc:sldMk cId="3987445060" sldId="308"/>
            <ac:picMk id="3074" creationId="{5A2542DD-756B-B4FC-27EF-85748B6F5550}"/>
          </ac:picMkLst>
        </pc:picChg>
      </pc:sldChg>
      <pc:sldChg chg="addSp delSp modSp add del mod setBg delDesignElem">
        <pc:chgData name="Michael Kreeger" userId="d5f78b2e-6692-425f-83bb-df27f7187256" providerId="ADAL" clId="{C3392054-CF05-4A85-8285-2C8E7061E76E}" dt="2023-09-29T01:31:55.274" v="14257" actId="47"/>
        <pc:sldMkLst>
          <pc:docMk/>
          <pc:sldMk cId="325194603" sldId="309"/>
        </pc:sldMkLst>
        <pc:spChg chg="del">
          <ac:chgData name="Michael Kreeger" userId="d5f78b2e-6692-425f-83bb-df27f7187256" providerId="ADAL" clId="{C3392054-CF05-4A85-8285-2C8E7061E76E}" dt="2023-09-14T10:28:49.867" v="3993"/>
          <ac:spMkLst>
            <pc:docMk/>
            <pc:sldMk cId="325194603" sldId="309"/>
            <ac:spMk id="2055" creationId="{0E3596DD-156A-473E-9BB3-C6A29F7574E9}"/>
          </ac:spMkLst>
        </pc:spChg>
        <pc:spChg chg="del">
          <ac:chgData name="Michael Kreeger" userId="d5f78b2e-6692-425f-83bb-df27f7187256" providerId="ADAL" clId="{C3392054-CF05-4A85-8285-2C8E7061E76E}" dt="2023-09-14T10:28:49.867" v="3993"/>
          <ac:spMkLst>
            <pc:docMk/>
            <pc:sldMk cId="325194603" sldId="309"/>
            <ac:spMk id="2057" creationId="{2C46C4D6-C474-4E92-B52E-944C1118F7B6}"/>
          </ac:spMkLst>
        </pc:spChg>
        <pc:spChg chg="add">
          <ac:chgData name="Michael Kreeger" userId="d5f78b2e-6692-425f-83bb-df27f7187256" providerId="ADAL" clId="{C3392054-CF05-4A85-8285-2C8E7061E76E}" dt="2023-09-14T10:30:40.576" v="4011" actId="26606"/>
          <ac:spMkLst>
            <pc:docMk/>
            <pc:sldMk cId="325194603" sldId="309"/>
            <ac:spMk id="3081" creationId="{0E3596DD-156A-473E-9BB3-C6A29F7574E9}"/>
          </ac:spMkLst>
        </pc:spChg>
        <pc:spChg chg="add">
          <ac:chgData name="Michael Kreeger" userId="d5f78b2e-6692-425f-83bb-df27f7187256" providerId="ADAL" clId="{C3392054-CF05-4A85-8285-2C8E7061E76E}" dt="2023-09-14T10:30:40.576" v="4011" actId="26606"/>
          <ac:spMkLst>
            <pc:docMk/>
            <pc:sldMk cId="325194603" sldId="309"/>
            <ac:spMk id="3083" creationId="{2C46C4D6-C474-4E92-B52E-944C1118F7B6}"/>
          </ac:spMkLst>
        </pc:spChg>
        <pc:picChg chg="del">
          <ac:chgData name="Michael Kreeger" userId="d5f78b2e-6692-425f-83bb-df27f7187256" providerId="ADAL" clId="{C3392054-CF05-4A85-8285-2C8E7061E76E}" dt="2023-09-14T10:29:14.339" v="3994" actId="478"/>
          <ac:picMkLst>
            <pc:docMk/>
            <pc:sldMk cId="325194603" sldId="309"/>
            <ac:picMk id="2050" creationId="{EF7C160D-B87D-EEEF-AA5E-9E8CF13F9094}"/>
          </ac:picMkLst>
        </pc:picChg>
        <pc:picChg chg="add del mod">
          <ac:chgData name="Michael Kreeger" userId="d5f78b2e-6692-425f-83bb-df27f7187256" providerId="ADAL" clId="{C3392054-CF05-4A85-8285-2C8E7061E76E}" dt="2023-09-14T10:29:58.715" v="4007" actId="478"/>
          <ac:picMkLst>
            <pc:docMk/>
            <pc:sldMk cId="325194603" sldId="309"/>
            <ac:picMk id="3074" creationId="{FAB2505D-5AA1-5B58-A677-F5F45DBDA354}"/>
          </ac:picMkLst>
        </pc:picChg>
        <pc:picChg chg="add mod">
          <ac:chgData name="Michael Kreeger" userId="d5f78b2e-6692-425f-83bb-df27f7187256" providerId="ADAL" clId="{C3392054-CF05-4A85-8285-2C8E7061E76E}" dt="2023-09-14T10:30:40.576" v="4011" actId="26606"/>
          <ac:picMkLst>
            <pc:docMk/>
            <pc:sldMk cId="325194603" sldId="309"/>
            <ac:picMk id="3076" creationId="{8D4C5E48-E95E-C60E-4F1B-CA476FF76F41}"/>
          </ac:picMkLst>
        </pc:picChg>
      </pc:sldChg>
      <pc:sldChg chg="addSp delSp add del setBg delDesignElem">
        <pc:chgData name="Michael Kreeger" userId="d5f78b2e-6692-425f-83bb-df27f7187256" providerId="ADAL" clId="{C3392054-CF05-4A85-8285-2C8E7061E76E}" dt="2023-09-14T10:29:20.188" v="3997"/>
        <pc:sldMkLst>
          <pc:docMk/>
          <pc:sldMk cId="1431780357" sldId="310"/>
        </pc:sldMkLst>
        <pc:spChg chg="add del">
          <ac:chgData name="Michael Kreeger" userId="d5f78b2e-6692-425f-83bb-df27f7187256" providerId="ADAL" clId="{C3392054-CF05-4A85-8285-2C8E7061E76E}" dt="2023-09-14T10:29:20.188" v="3997"/>
          <ac:spMkLst>
            <pc:docMk/>
            <pc:sldMk cId="1431780357" sldId="310"/>
            <ac:spMk id="2055" creationId="{0E3596DD-156A-473E-9BB3-C6A29F7574E9}"/>
          </ac:spMkLst>
        </pc:spChg>
        <pc:spChg chg="add del">
          <ac:chgData name="Michael Kreeger" userId="d5f78b2e-6692-425f-83bb-df27f7187256" providerId="ADAL" clId="{C3392054-CF05-4A85-8285-2C8E7061E76E}" dt="2023-09-14T10:29:20.188" v="3997"/>
          <ac:spMkLst>
            <pc:docMk/>
            <pc:sldMk cId="1431780357" sldId="310"/>
            <ac:spMk id="2057" creationId="{2C46C4D6-C474-4E92-B52E-944C1118F7B6}"/>
          </ac:spMkLst>
        </pc:spChg>
      </pc:sldChg>
      <pc:sldChg chg="addSp delSp modSp add del mod setBg modClrScheme delDesignElem chgLayout">
        <pc:chgData name="Michael Kreeger" userId="d5f78b2e-6692-425f-83bb-df27f7187256" providerId="ADAL" clId="{C3392054-CF05-4A85-8285-2C8E7061E76E}" dt="2023-09-29T01:31:55.274" v="14257" actId="47"/>
        <pc:sldMkLst>
          <pc:docMk/>
          <pc:sldMk cId="4065235176" sldId="310"/>
        </pc:sldMkLst>
        <pc:spChg chg="mod ord">
          <ac:chgData name="Michael Kreeger" userId="d5f78b2e-6692-425f-83bb-df27f7187256" providerId="ADAL" clId="{C3392054-CF05-4A85-8285-2C8E7061E76E}" dt="2023-09-14T10:40:03.480" v="4752" actId="26606"/>
          <ac:spMkLst>
            <pc:docMk/>
            <pc:sldMk cId="4065235176" sldId="310"/>
            <ac:spMk id="2" creationId="{517F7E8E-34B5-381A-AF74-BED381E8E048}"/>
          </ac:spMkLst>
        </pc:spChg>
        <pc:spChg chg="add del mod ord">
          <ac:chgData name="Michael Kreeger" userId="d5f78b2e-6692-425f-83bb-df27f7187256" providerId="ADAL" clId="{C3392054-CF05-4A85-8285-2C8E7061E76E}" dt="2023-09-14T10:31:47.300" v="4023" actId="478"/>
          <ac:spMkLst>
            <pc:docMk/>
            <pc:sldMk cId="4065235176" sldId="310"/>
            <ac:spMk id="3" creationId="{CCB64F91-975A-721F-41E1-C6E35723D098}"/>
          </ac:spMkLst>
        </pc:spChg>
        <pc:spChg chg="add del mod">
          <ac:chgData name="Michael Kreeger" userId="d5f78b2e-6692-425f-83bb-df27f7187256" providerId="ADAL" clId="{C3392054-CF05-4A85-8285-2C8E7061E76E}" dt="2023-09-14T10:40:03.480" v="4752" actId="26606"/>
          <ac:spMkLst>
            <pc:docMk/>
            <pc:sldMk cId="4065235176" sldId="310"/>
            <ac:spMk id="5" creationId="{2B6987C1-BCB5-1C2D-4D13-42B603C39558}"/>
          </ac:spMkLst>
        </pc:spChg>
        <pc:spChg chg="del mod ord">
          <ac:chgData name="Michael Kreeger" userId="d5f78b2e-6692-425f-83bb-df27f7187256" providerId="ADAL" clId="{C3392054-CF05-4A85-8285-2C8E7061E76E}" dt="2023-09-14T10:31:32.574" v="4019" actId="478"/>
          <ac:spMkLst>
            <pc:docMk/>
            <pc:sldMk cId="4065235176" sldId="310"/>
            <ac:spMk id="6" creationId="{DA26E261-D750-12A4-910E-FF090601F423}"/>
          </ac:spMkLst>
        </pc:spChg>
        <pc:spChg chg="del">
          <ac:chgData name="Michael Kreeger" userId="d5f78b2e-6692-425f-83bb-df27f7187256" providerId="ADAL" clId="{C3392054-CF05-4A85-8285-2C8E7061E76E}" dt="2023-09-14T10:31:08.679" v="4013"/>
          <ac:spMkLst>
            <pc:docMk/>
            <pc:sldMk cId="4065235176" sldId="310"/>
            <ac:spMk id="3079" creationId="{65C9D962-F904-4553-A140-500CF3EFC58A}"/>
          </ac:spMkLst>
        </pc:spChg>
        <pc:spChg chg="del">
          <ac:chgData name="Michael Kreeger" userId="d5f78b2e-6692-425f-83bb-df27f7187256" providerId="ADAL" clId="{C3392054-CF05-4A85-8285-2C8E7061E76E}" dt="2023-09-14T10:31:08.679" v="4013"/>
          <ac:spMkLst>
            <pc:docMk/>
            <pc:sldMk cId="4065235176" sldId="310"/>
            <ac:spMk id="3081" creationId="{02FE0FA2-B10C-4B9F-B9CC-E5D9AD400454}"/>
          </ac:spMkLst>
        </pc:spChg>
        <pc:spChg chg="del">
          <ac:chgData name="Michael Kreeger" userId="d5f78b2e-6692-425f-83bb-df27f7187256" providerId="ADAL" clId="{C3392054-CF05-4A85-8285-2C8E7061E76E}" dt="2023-09-14T10:31:08.679" v="4013"/>
          <ac:spMkLst>
            <pc:docMk/>
            <pc:sldMk cId="4065235176" sldId="310"/>
            <ac:spMk id="3083" creationId="{3389D0BC-BA1D-4360-88F9-D9ECCBDAB50E}"/>
          </ac:spMkLst>
        </pc:spChg>
        <pc:spChg chg="add del">
          <ac:chgData name="Michael Kreeger" userId="d5f78b2e-6692-425f-83bb-df27f7187256" providerId="ADAL" clId="{C3392054-CF05-4A85-8285-2C8E7061E76E}" dt="2023-09-14T10:40:01.822" v="4749" actId="26606"/>
          <ac:spMkLst>
            <pc:docMk/>
            <pc:sldMk cId="4065235176" sldId="310"/>
            <ac:spMk id="12297" creationId="{28D31E1B-0407-4223-9642-0B642CBF57D9}"/>
          </ac:spMkLst>
        </pc:spChg>
        <pc:spChg chg="add del">
          <ac:chgData name="Michael Kreeger" userId="d5f78b2e-6692-425f-83bb-df27f7187256" providerId="ADAL" clId="{C3392054-CF05-4A85-8285-2C8E7061E76E}" dt="2023-09-14T10:40:01.822" v="4749" actId="26606"/>
          <ac:spMkLst>
            <pc:docMk/>
            <pc:sldMk cId="4065235176" sldId="310"/>
            <ac:spMk id="12304" creationId="{D5B0017B-2ECA-49AF-B397-DC140825DF8D}"/>
          </ac:spMkLst>
        </pc:spChg>
        <pc:spChg chg="add del">
          <ac:chgData name="Michael Kreeger" userId="d5f78b2e-6692-425f-83bb-df27f7187256" providerId="ADAL" clId="{C3392054-CF05-4A85-8285-2C8E7061E76E}" dt="2023-09-14T10:40:01.822" v="4749" actId="26606"/>
          <ac:spMkLst>
            <pc:docMk/>
            <pc:sldMk cId="4065235176" sldId="310"/>
            <ac:spMk id="12306" creationId="{70E96339-907C-46C3-99AC-31179B6F0EBD}"/>
          </ac:spMkLst>
        </pc:spChg>
        <pc:spChg chg="add del">
          <ac:chgData name="Michael Kreeger" userId="d5f78b2e-6692-425f-83bb-df27f7187256" providerId="ADAL" clId="{C3392054-CF05-4A85-8285-2C8E7061E76E}" dt="2023-09-14T10:40:03.474" v="4751" actId="26606"/>
          <ac:spMkLst>
            <pc:docMk/>
            <pc:sldMk cId="4065235176" sldId="310"/>
            <ac:spMk id="12312" creationId="{17BDD930-0E65-490A-9CE5-554C357C4428}"/>
          </ac:spMkLst>
        </pc:spChg>
        <pc:spChg chg="add del">
          <ac:chgData name="Michael Kreeger" userId="d5f78b2e-6692-425f-83bb-df27f7187256" providerId="ADAL" clId="{C3392054-CF05-4A85-8285-2C8E7061E76E}" dt="2023-09-14T10:40:03.474" v="4751" actId="26606"/>
          <ac:spMkLst>
            <pc:docMk/>
            <pc:sldMk cId="4065235176" sldId="310"/>
            <ac:spMk id="12313" creationId="{3A912C67-99A1-4956-8F68-1846C21771E8}"/>
          </ac:spMkLst>
        </pc:spChg>
        <pc:spChg chg="add">
          <ac:chgData name="Michael Kreeger" userId="d5f78b2e-6692-425f-83bb-df27f7187256" providerId="ADAL" clId="{C3392054-CF05-4A85-8285-2C8E7061E76E}" dt="2023-09-14T10:40:03.480" v="4752" actId="26606"/>
          <ac:spMkLst>
            <pc:docMk/>
            <pc:sldMk cId="4065235176" sldId="310"/>
            <ac:spMk id="12319" creationId="{28D31E1B-0407-4223-9642-0B642CBF57D9}"/>
          </ac:spMkLst>
        </pc:spChg>
        <pc:spChg chg="add">
          <ac:chgData name="Michael Kreeger" userId="d5f78b2e-6692-425f-83bb-df27f7187256" providerId="ADAL" clId="{C3392054-CF05-4A85-8285-2C8E7061E76E}" dt="2023-09-14T10:40:03.480" v="4752" actId="26606"/>
          <ac:spMkLst>
            <pc:docMk/>
            <pc:sldMk cId="4065235176" sldId="310"/>
            <ac:spMk id="12321" creationId="{D5B0017B-2ECA-49AF-B397-DC140825DF8D}"/>
          </ac:spMkLst>
        </pc:spChg>
        <pc:spChg chg="add">
          <ac:chgData name="Michael Kreeger" userId="d5f78b2e-6692-425f-83bb-df27f7187256" providerId="ADAL" clId="{C3392054-CF05-4A85-8285-2C8E7061E76E}" dt="2023-09-14T10:40:03.480" v="4752" actId="26606"/>
          <ac:spMkLst>
            <pc:docMk/>
            <pc:sldMk cId="4065235176" sldId="310"/>
            <ac:spMk id="12322" creationId="{70E96339-907C-46C3-99AC-31179B6F0EBD}"/>
          </ac:spMkLst>
        </pc:spChg>
        <pc:grpChg chg="add del">
          <ac:chgData name="Michael Kreeger" userId="d5f78b2e-6692-425f-83bb-df27f7187256" providerId="ADAL" clId="{C3392054-CF05-4A85-8285-2C8E7061E76E}" dt="2023-09-14T10:40:01.822" v="4749" actId="26606"/>
          <ac:grpSpMkLst>
            <pc:docMk/>
            <pc:sldMk cId="4065235176" sldId="310"/>
            <ac:grpSpMk id="12299" creationId="{AE1C45F0-260A-458C-96ED-C1F6D2151219}"/>
          </ac:grpSpMkLst>
        </pc:grpChg>
        <pc:grpChg chg="add del">
          <ac:chgData name="Michael Kreeger" userId="d5f78b2e-6692-425f-83bb-df27f7187256" providerId="ADAL" clId="{C3392054-CF05-4A85-8285-2C8E7061E76E}" dt="2023-09-14T10:40:03.474" v="4751" actId="26606"/>
          <ac:grpSpMkLst>
            <pc:docMk/>
            <pc:sldMk cId="4065235176" sldId="310"/>
            <ac:grpSpMk id="12307" creationId="{DD81D498-EAA8-40F3-8230-AE4DEDA3830D}"/>
          </ac:grpSpMkLst>
        </pc:grpChg>
        <pc:grpChg chg="add del">
          <ac:chgData name="Michael Kreeger" userId="d5f78b2e-6692-425f-83bb-df27f7187256" providerId="ADAL" clId="{C3392054-CF05-4A85-8285-2C8E7061E76E}" dt="2023-09-14T10:40:03.474" v="4751" actId="26606"/>
          <ac:grpSpMkLst>
            <pc:docMk/>
            <pc:sldMk cId="4065235176" sldId="310"/>
            <ac:grpSpMk id="12314" creationId="{569E5994-073E-4708-B3E6-43BFED0CEB4C}"/>
          </ac:grpSpMkLst>
        </pc:grpChg>
        <pc:grpChg chg="add">
          <ac:chgData name="Michael Kreeger" userId="d5f78b2e-6692-425f-83bb-df27f7187256" providerId="ADAL" clId="{C3392054-CF05-4A85-8285-2C8E7061E76E}" dt="2023-09-14T10:40:03.480" v="4752" actId="26606"/>
          <ac:grpSpMkLst>
            <pc:docMk/>
            <pc:sldMk cId="4065235176" sldId="310"/>
            <ac:grpSpMk id="12320" creationId="{AE1C45F0-260A-458C-96ED-C1F6D2151219}"/>
          </ac:grpSpMkLst>
        </pc:grpChg>
        <pc:picChg chg="add mod">
          <ac:chgData name="Michael Kreeger" userId="d5f78b2e-6692-425f-83bb-df27f7187256" providerId="ADAL" clId="{C3392054-CF05-4A85-8285-2C8E7061E76E}" dt="2023-09-14T10:41:50.417" v="4762" actId="1038"/>
          <ac:picMkLst>
            <pc:docMk/>
            <pc:sldMk cId="4065235176" sldId="310"/>
            <ac:picMk id="5122" creationId="{1B9D6105-19FE-011F-AE35-54F53B9805DE}"/>
          </ac:picMkLst>
        </pc:picChg>
        <pc:picChg chg="del mod ord">
          <ac:chgData name="Michael Kreeger" userId="d5f78b2e-6692-425f-83bb-df27f7187256" providerId="ADAL" clId="{C3392054-CF05-4A85-8285-2C8E7061E76E}" dt="2023-09-14T10:41:26.988" v="4753" actId="478"/>
          <ac:picMkLst>
            <pc:docMk/>
            <pc:sldMk cId="4065235176" sldId="310"/>
            <ac:picMk id="12292" creationId="{420017B8-9122-EFDA-DAB2-D0FAFEFC389B}"/>
          </ac:picMkLst>
        </pc:picChg>
        <pc:cxnChg chg="add del">
          <ac:chgData name="Michael Kreeger" userId="d5f78b2e-6692-425f-83bb-df27f7187256" providerId="ADAL" clId="{C3392054-CF05-4A85-8285-2C8E7061E76E}" dt="2023-09-14T10:40:01.822" v="4749" actId="26606"/>
          <ac:cxnSpMkLst>
            <pc:docMk/>
            <pc:sldMk cId="4065235176" sldId="310"/>
            <ac:cxnSpMk id="12308" creationId="{6CF1BAF6-AD41-4082-B212-8A1F9A2E8779}"/>
          </ac:cxnSpMkLst>
        </pc:cxnChg>
        <pc:cxnChg chg="add">
          <ac:chgData name="Michael Kreeger" userId="d5f78b2e-6692-425f-83bb-df27f7187256" providerId="ADAL" clId="{C3392054-CF05-4A85-8285-2C8E7061E76E}" dt="2023-09-14T10:40:03.480" v="4752" actId="26606"/>
          <ac:cxnSpMkLst>
            <pc:docMk/>
            <pc:sldMk cId="4065235176" sldId="310"/>
            <ac:cxnSpMk id="12323" creationId="{6CF1BAF6-AD41-4082-B212-8A1F9A2E8779}"/>
          </ac:cxnSpMkLst>
        </pc:cxnChg>
      </pc:sldChg>
      <pc:sldChg chg="addSp delSp modSp new del mod ord setBg">
        <pc:chgData name="Michael Kreeger" userId="d5f78b2e-6692-425f-83bb-df27f7187256" providerId="ADAL" clId="{C3392054-CF05-4A85-8285-2C8E7061E76E}" dt="2023-09-29T01:31:55.274" v="14257" actId="47"/>
        <pc:sldMkLst>
          <pc:docMk/>
          <pc:sldMk cId="2570815010" sldId="311"/>
        </pc:sldMkLst>
        <pc:spChg chg="mod">
          <ac:chgData name="Michael Kreeger" userId="d5f78b2e-6692-425f-83bb-df27f7187256" providerId="ADAL" clId="{C3392054-CF05-4A85-8285-2C8E7061E76E}" dt="2023-09-14T11:01:57.445" v="5804" actId="26606"/>
          <ac:spMkLst>
            <pc:docMk/>
            <pc:sldMk cId="2570815010" sldId="311"/>
            <ac:spMk id="2" creationId="{575BDBC6-348B-3CF4-5631-7FFE845AC1EF}"/>
          </ac:spMkLst>
        </pc:spChg>
        <pc:spChg chg="mod">
          <ac:chgData name="Michael Kreeger" userId="d5f78b2e-6692-425f-83bb-df27f7187256" providerId="ADAL" clId="{C3392054-CF05-4A85-8285-2C8E7061E76E}" dt="2023-09-14T11:09:30.132" v="6278" actId="20577"/>
          <ac:spMkLst>
            <pc:docMk/>
            <pc:sldMk cId="2570815010" sldId="311"/>
            <ac:spMk id="3" creationId="{36F9B74F-AA35-B165-9D40-135A8DBC1C1C}"/>
          </ac:spMkLst>
        </pc:spChg>
        <pc:spChg chg="del">
          <ac:chgData name="Michael Kreeger" userId="d5f78b2e-6692-425f-83bb-df27f7187256" providerId="ADAL" clId="{C3392054-CF05-4A85-8285-2C8E7061E76E}" dt="2023-09-14T10:44:48.259" v="4959" actId="478"/>
          <ac:spMkLst>
            <pc:docMk/>
            <pc:sldMk cId="2570815010" sldId="311"/>
            <ac:spMk id="4" creationId="{E04142D5-79DE-C886-3709-09D15BC7EF85}"/>
          </ac:spMkLst>
        </pc:spChg>
        <pc:spChg chg="add del">
          <ac:chgData name="Michael Kreeger" userId="d5f78b2e-6692-425f-83bb-df27f7187256" providerId="ADAL" clId="{C3392054-CF05-4A85-8285-2C8E7061E76E}" dt="2023-09-14T11:01:46.263" v="5802" actId="26606"/>
          <ac:spMkLst>
            <pc:docMk/>
            <pc:sldMk cId="2570815010" sldId="311"/>
            <ac:spMk id="6153" creationId="{28D31E1B-0407-4223-9642-0B642CBF57D9}"/>
          </ac:spMkLst>
        </pc:spChg>
        <pc:spChg chg="add del">
          <ac:chgData name="Michael Kreeger" userId="d5f78b2e-6692-425f-83bb-df27f7187256" providerId="ADAL" clId="{C3392054-CF05-4A85-8285-2C8E7061E76E}" dt="2023-09-14T11:01:46.263" v="5802" actId="26606"/>
          <ac:spMkLst>
            <pc:docMk/>
            <pc:sldMk cId="2570815010" sldId="311"/>
            <ac:spMk id="6160" creationId="{D5B0017B-2ECA-49AF-B397-DC140825DF8D}"/>
          </ac:spMkLst>
        </pc:spChg>
        <pc:spChg chg="add del">
          <ac:chgData name="Michael Kreeger" userId="d5f78b2e-6692-425f-83bb-df27f7187256" providerId="ADAL" clId="{C3392054-CF05-4A85-8285-2C8E7061E76E}" dt="2023-09-14T11:01:46.263" v="5802" actId="26606"/>
          <ac:spMkLst>
            <pc:docMk/>
            <pc:sldMk cId="2570815010" sldId="311"/>
            <ac:spMk id="6162" creationId="{70E96339-907C-46C3-99AC-31179B6F0EBD}"/>
          </ac:spMkLst>
        </pc:spChg>
        <pc:spChg chg="add del">
          <ac:chgData name="Michael Kreeger" userId="d5f78b2e-6692-425f-83bb-df27f7187256" providerId="ADAL" clId="{C3392054-CF05-4A85-8285-2C8E7061E76E}" dt="2023-09-14T11:01:46.257" v="5801" actId="26606"/>
          <ac:spMkLst>
            <pc:docMk/>
            <pc:sldMk cId="2570815010" sldId="311"/>
            <ac:spMk id="6169" creationId="{201CC55D-ED54-4C5C-95E6-10947BD1103B}"/>
          </ac:spMkLst>
        </pc:spChg>
        <pc:spChg chg="add del">
          <ac:chgData name="Michael Kreeger" userId="d5f78b2e-6692-425f-83bb-df27f7187256" providerId="ADAL" clId="{C3392054-CF05-4A85-8285-2C8E7061E76E}" dt="2023-09-14T11:01:46.257" v="5801" actId="26606"/>
          <ac:spMkLst>
            <pc:docMk/>
            <pc:sldMk cId="2570815010" sldId="311"/>
            <ac:spMk id="6175" creationId="{3873B707-463F-40B0-8227-E8CC6C67EB25}"/>
          </ac:spMkLst>
        </pc:spChg>
        <pc:spChg chg="add del">
          <ac:chgData name="Michael Kreeger" userId="d5f78b2e-6692-425f-83bb-df27f7187256" providerId="ADAL" clId="{C3392054-CF05-4A85-8285-2C8E7061E76E}" dt="2023-09-14T11:01:46.257" v="5801" actId="26606"/>
          <ac:spMkLst>
            <pc:docMk/>
            <pc:sldMk cId="2570815010" sldId="311"/>
            <ac:spMk id="6177" creationId="{C13237C8-E62C-4F0D-A318-BD6FB6C2D138}"/>
          </ac:spMkLst>
        </pc:spChg>
        <pc:spChg chg="add del">
          <ac:chgData name="Michael Kreeger" userId="d5f78b2e-6692-425f-83bb-df27f7187256" providerId="ADAL" clId="{C3392054-CF05-4A85-8285-2C8E7061E76E}" dt="2023-09-14T11:01:46.257" v="5801" actId="26606"/>
          <ac:spMkLst>
            <pc:docMk/>
            <pc:sldMk cId="2570815010" sldId="311"/>
            <ac:spMk id="6179" creationId="{19C9EAEA-39D0-4B0E-A0EB-51E7B26740B1}"/>
          </ac:spMkLst>
        </pc:spChg>
        <pc:spChg chg="add del">
          <ac:chgData name="Michael Kreeger" userId="d5f78b2e-6692-425f-83bb-df27f7187256" providerId="ADAL" clId="{C3392054-CF05-4A85-8285-2C8E7061E76E}" dt="2023-09-14T11:01:57.445" v="5804" actId="26606"/>
          <ac:spMkLst>
            <pc:docMk/>
            <pc:sldMk cId="2570815010" sldId="311"/>
            <ac:spMk id="6181" creationId="{058A14AF-9FB5-4CC7-BA35-E8E85D3EDF0E}"/>
          </ac:spMkLst>
        </pc:spChg>
        <pc:spChg chg="add del">
          <ac:chgData name="Michael Kreeger" userId="d5f78b2e-6692-425f-83bb-df27f7187256" providerId="ADAL" clId="{C3392054-CF05-4A85-8285-2C8E7061E76E}" dt="2023-09-14T11:01:57.445" v="5804" actId="26606"/>
          <ac:spMkLst>
            <pc:docMk/>
            <pc:sldMk cId="2570815010" sldId="311"/>
            <ac:spMk id="6182" creationId="{3A9A4357-BD1D-4622-A4FE-766E6AB8DE84}"/>
          </ac:spMkLst>
        </pc:spChg>
        <pc:spChg chg="add del">
          <ac:chgData name="Michael Kreeger" userId="d5f78b2e-6692-425f-83bb-df27f7187256" providerId="ADAL" clId="{C3392054-CF05-4A85-8285-2C8E7061E76E}" dt="2023-09-14T11:01:57.445" v="5804" actId="26606"/>
          <ac:spMkLst>
            <pc:docMk/>
            <pc:sldMk cId="2570815010" sldId="311"/>
            <ac:spMk id="6183" creationId="{E659831F-0D9A-4C63-9EBB-8435B85A440F}"/>
          </ac:spMkLst>
        </pc:spChg>
        <pc:spChg chg="add del">
          <ac:chgData name="Michael Kreeger" userId="d5f78b2e-6692-425f-83bb-df27f7187256" providerId="ADAL" clId="{C3392054-CF05-4A85-8285-2C8E7061E76E}" dt="2023-09-14T11:01:57.445" v="5804" actId="26606"/>
          <ac:spMkLst>
            <pc:docMk/>
            <pc:sldMk cId="2570815010" sldId="311"/>
            <ac:spMk id="6184" creationId="{E6995CE5-F890-4ABA-82A2-26507CE8D2A3}"/>
          </ac:spMkLst>
        </pc:spChg>
        <pc:spChg chg="add">
          <ac:chgData name="Michael Kreeger" userId="d5f78b2e-6692-425f-83bb-df27f7187256" providerId="ADAL" clId="{C3392054-CF05-4A85-8285-2C8E7061E76E}" dt="2023-09-14T11:01:57.445" v="5804" actId="26606"/>
          <ac:spMkLst>
            <pc:docMk/>
            <pc:sldMk cId="2570815010" sldId="311"/>
            <ac:spMk id="6189" creationId="{28D31E1B-0407-4223-9642-0B642CBF57D9}"/>
          </ac:spMkLst>
        </pc:spChg>
        <pc:spChg chg="add">
          <ac:chgData name="Michael Kreeger" userId="d5f78b2e-6692-425f-83bb-df27f7187256" providerId="ADAL" clId="{C3392054-CF05-4A85-8285-2C8E7061E76E}" dt="2023-09-14T11:01:57.445" v="5804" actId="26606"/>
          <ac:spMkLst>
            <pc:docMk/>
            <pc:sldMk cId="2570815010" sldId="311"/>
            <ac:spMk id="6196" creationId="{D5B0017B-2ECA-49AF-B397-DC140825DF8D}"/>
          </ac:spMkLst>
        </pc:spChg>
        <pc:spChg chg="add">
          <ac:chgData name="Michael Kreeger" userId="d5f78b2e-6692-425f-83bb-df27f7187256" providerId="ADAL" clId="{C3392054-CF05-4A85-8285-2C8E7061E76E}" dt="2023-09-14T11:01:57.445" v="5804" actId="26606"/>
          <ac:spMkLst>
            <pc:docMk/>
            <pc:sldMk cId="2570815010" sldId="311"/>
            <ac:spMk id="6198" creationId="{70E96339-907C-46C3-99AC-31179B6F0EBD}"/>
          </ac:spMkLst>
        </pc:spChg>
        <pc:grpChg chg="add del">
          <ac:chgData name="Michael Kreeger" userId="d5f78b2e-6692-425f-83bb-df27f7187256" providerId="ADAL" clId="{C3392054-CF05-4A85-8285-2C8E7061E76E}" dt="2023-09-14T11:01:46.263" v="5802" actId="26606"/>
          <ac:grpSpMkLst>
            <pc:docMk/>
            <pc:sldMk cId="2570815010" sldId="311"/>
            <ac:grpSpMk id="6155" creationId="{AE1C45F0-260A-458C-96ED-C1F6D2151219}"/>
          </ac:grpSpMkLst>
        </pc:grpChg>
        <pc:grpChg chg="add del">
          <ac:chgData name="Michael Kreeger" userId="d5f78b2e-6692-425f-83bb-df27f7187256" providerId="ADAL" clId="{C3392054-CF05-4A85-8285-2C8E7061E76E}" dt="2023-09-14T11:01:46.257" v="5801" actId="26606"/>
          <ac:grpSpMkLst>
            <pc:docMk/>
            <pc:sldMk cId="2570815010" sldId="311"/>
            <ac:grpSpMk id="6171" creationId="{1DE889C7-FAD6-4397-98E2-05D503484459}"/>
          </ac:grpSpMkLst>
        </pc:grpChg>
        <pc:grpChg chg="add">
          <ac:chgData name="Michael Kreeger" userId="d5f78b2e-6692-425f-83bb-df27f7187256" providerId="ADAL" clId="{C3392054-CF05-4A85-8285-2C8E7061E76E}" dt="2023-09-14T11:01:57.445" v="5804" actId="26606"/>
          <ac:grpSpMkLst>
            <pc:docMk/>
            <pc:sldMk cId="2570815010" sldId="311"/>
            <ac:grpSpMk id="6191" creationId="{AE1C45F0-260A-458C-96ED-C1F6D2151219}"/>
          </ac:grpSpMkLst>
        </pc:grpChg>
        <pc:picChg chg="add del mod">
          <ac:chgData name="Michael Kreeger" userId="d5f78b2e-6692-425f-83bb-df27f7187256" providerId="ADAL" clId="{C3392054-CF05-4A85-8285-2C8E7061E76E}" dt="2023-09-14T10:48:41.140" v="5093" actId="478"/>
          <ac:picMkLst>
            <pc:docMk/>
            <pc:sldMk cId="2570815010" sldId="311"/>
            <ac:picMk id="6146" creationId="{E228D234-E5C9-EBA5-436B-CF680E40B0E0}"/>
          </ac:picMkLst>
        </pc:picChg>
        <pc:picChg chg="add mod">
          <ac:chgData name="Michael Kreeger" userId="d5f78b2e-6692-425f-83bb-df27f7187256" providerId="ADAL" clId="{C3392054-CF05-4A85-8285-2C8E7061E76E}" dt="2023-09-14T11:01:57.445" v="5804" actId="26606"/>
          <ac:picMkLst>
            <pc:docMk/>
            <pc:sldMk cId="2570815010" sldId="311"/>
            <ac:picMk id="6148" creationId="{7ACBBDA8-C3FC-BE0E-F477-7A627ABE5B4F}"/>
          </ac:picMkLst>
        </pc:picChg>
        <pc:cxnChg chg="add del">
          <ac:chgData name="Michael Kreeger" userId="d5f78b2e-6692-425f-83bb-df27f7187256" providerId="ADAL" clId="{C3392054-CF05-4A85-8285-2C8E7061E76E}" dt="2023-09-14T11:01:46.263" v="5802" actId="26606"/>
          <ac:cxnSpMkLst>
            <pc:docMk/>
            <pc:sldMk cId="2570815010" sldId="311"/>
            <ac:cxnSpMk id="6164" creationId="{6CF1BAF6-AD41-4082-B212-8A1F9A2E8779}"/>
          </ac:cxnSpMkLst>
        </pc:cxnChg>
        <pc:cxnChg chg="add">
          <ac:chgData name="Michael Kreeger" userId="d5f78b2e-6692-425f-83bb-df27f7187256" providerId="ADAL" clId="{C3392054-CF05-4A85-8285-2C8E7061E76E}" dt="2023-09-14T11:01:57.445" v="5804" actId="26606"/>
          <ac:cxnSpMkLst>
            <pc:docMk/>
            <pc:sldMk cId="2570815010" sldId="311"/>
            <ac:cxnSpMk id="6200" creationId="{6CF1BAF6-AD41-4082-B212-8A1F9A2E8779}"/>
          </ac:cxnSpMkLst>
        </pc:cxnChg>
      </pc:sldChg>
      <pc:sldChg chg="add del">
        <pc:chgData name="Michael Kreeger" userId="d5f78b2e-6692-425f-83bb-df27f7187256" providerId="ADAL" clId="{C3392054-CF05-4A85-8285-2C8E7061E76E}" dt="2023-09-14T10:48:12.009" v="5092" actId="47"/>
        <pc:sldMkLst>
          <pc:docMk/>
          <pc:sldMk cId="1219586499" sldId="312"/>
        </pc:sldMkLst>
      </pc:sldChg>
      <pc:sldChg chg="addSp delSp modSp new del mod ord setBg">
        <pc:chgData name="Michael Kreeger" userId="d5f78b2e-6692-425f-83bb-df27f7187256" providerId="ADAL" clId="{C3392054-CF05-4A85-8285-2C8E7061E76E}" dt="2023-09-29T01:31:55.274" v="14257" actId="47"/>
        <pc:sldMkLst>
          <pc:docMk/>
          <pc:sldMk cId="3731666796" sldId="312"/>
        </pc:sldMkLst>
        <pc:spChg chg="mod">
          <ac:chgData name="Michael Kreeger" userId="d5f78b2e-6692-425f-83bb-df27f7187256" providerId="ADAL" clId="{C3392054-CF05-4A85-8285-2C8E7061E76E}" dt="2023-09-14T11:10:06.948" v="6281" actId="26606"/>
          <ac:spMkLst>
            <pc:docMk/>
            <pc:sldMk cId="3731666796" sldId="312"/>
            <ac:spMk id="2" creationId="{046580A1-3FD1-6500-BCB8-C9E4E3EC1DC4}"/>
          </ac:spMkLst>
        </pc:spChg>
        <pc:spChg chg="mod">
          <ac:chgData name="Michael Kreeger" userId="d5f78b2e-6692-425f-83bb-df27f7187256" providerId="ADAL" clId="{C3392054-CF05-4A85-8285-2C8E7061E76E}" dt="2023-09-14T11:11:21.228" v="6304" actId="6549"/>
          <ac:spMkLst>
            <pc:docMk/>
            <pc:sldMk cId="3731666796" sldId="312"/>
            <ac:spMk id="3" creationId="{E489B8C3-DD30-1464-7192-AAF435392F05}"/>
          </ac:spMkLst>
        </pc:spChg>
        <pc:spChg chg="del mod">
          <ac:chgData name="Michael Kreeger" userId="d5f78b2e-6692-425f-83bb-df27f7187256" providerId="ADAL" clId="{C3392054-CF05-4A85-8285-2C8E7061E76E}" dt="2023-09-14T11:00:06.444" v="5788" actId="478"/>
          <ac:spMkLst>
            <pc:docMk/>
            <pc:sldMk cId="3731666796" sldId="312"/>
            <ac:spMk id="4" creationId="{68A541CD-8D36-3B28-8980-AA3A0030F0A5}"/>
          </ac:spMkLst>
        </pc:spChg>
        <pc:spChg chg="add del">
          <ac:chgData name="Michael Kreeger" userId="d5f78b2e-6692-425f-83bb-df27f7187256" providerId="ADAL" clId="{C3392054-CF05-4A85-8285-2C8E7061E76E}" dt="2023-09-14T11:01:53.690" v="5803" actId="26606"/>
          <ac:spMkLst>
            <pc:docMk/>
            <pc:sldMk cId="3731666796" sldId="312"/>
            <ac:spMk id="10" creationId="{201CC55D-ED54-4C5C-95E6-10947BD1103B}"/>
          </ac:spMkLst>
        </pc:spChg>
        <pc:spChg chg="add del">
          <ac:chgData name="Michael Kreeger" userId="d5f78b2e-6692-425f-83bb-df27f7187256" providerId="ADAL" clId="{C3392054-CF05-4A85-8285-2C8E7061E76E}" dt="2023-09-14T11:01:53.690" v="5803" actId="26606"/>
          <ac:spMkLst>
            <pc:docMk/>
            <pc:sldMk cId="3731666796" sldId="312"/>
            <ac:spMk id="16" creationId="{3873B707-463F-40B0-8227-E8CC6C67EB25}"/>
          </ac:spMkLst>
        </pc:spChg>
        <pc:spChg chg="add del">
          <ac:chgData name="Michael Kreeger" userId="d5f78b2e-6692-425f-83bb-df27f7187256" providerId="ADAL" clId="{C3392054-CF05-4A85-8285-2C8E7061E76E}" dt="2023-09-14T11:01:53.690" v="5803" actId="26606"/>
          <ac:spMkLst>
            <pc:docMk/>
            <pc:sldMk cId="3731666796" sldId="312"/>
            <ac:spMk id="18" creationId="{C13237C8-E62C-4F0D-A318-BD6FB6C2D138}"/>
          </ac:spMkLst>
        </pc:spChg>
        <pc:spChg chg="add del">
          <ac:chgData name="Michael Kreeger" userId="d5f78b2e-6692-425f-83bb-df27f7187256" providerId="ADAL" clId="{C3392054-CF05-4A85-8285-2C8E7061E76E}" dt="2023-09-14T11:01:53.690" v="5803" actId="26606"/>
          <ac:spMkLst>
            <pc:docMk/>
            <pc:sldMk cId="3731666796" sldId="312"/>
            <ac:spMk id="20" creationId="{19C9EAEA-39D0-4B0E-A0EB-51E7B26740B1}"/>
          </ac:spMkLst>
        </pc:spChg>
        <pc:spChg chg="add del">
          <ac:chgData name="Michael Kreeger" userId="d5f78b2e-6692-425f-83bb-df27f7187256" providerId="ADAL" clId="{C3392054-CF05-4A85-8285-2C8E7061E76E}" dt="2023-09-14T11:02:00.436" v="5805" actId="26606"/>
          <ac:spMkLst>
            <pc:docMk/>
            <pc:sldMk cId="3731666796" sldId="312"/>
            <ac:spMk id="25" creationId="{058A14AF-9FB5-4CC7-BA35-E8E85D3EDF0E}"/>
          </ac:spMkLst>
        </pc:spChg>
        <pc:spChg chg="add del">
          <ac:chgData name="Michael Kreeger" userId="d5f78b2e-6692-425f-83bb-df27f7187256" providerId="ADAL" clId="{C3392054-CF05-4A85-8285-2C8E7061E76E}" dt="2023-09-14T11:02:00.436" v="5805" actId="26606"/>
          <ac:spMkLst>
            <pc:docMk/>
            <pc:sldMk cId="3731666796" sldId="312"/>
            <ac:spMk id="27" creationId="{3A9A4357-BD1D-4622-A4FE-766E6AB8DE84}"/>
          </ac:spMkLst>
        </pc:spChg>
        <pc:spChg chg="add del">
          <ac:chgData name="Michael Kreeger" userId="d5f78b2e-6692-425f-83bb-df27f7187256" providerId="ADAL" clId="{C3392054-CF05-4A85-8285-2C8E7061E76E}" dt="2023-09-14T11:02:00.436" v="5805" actId="26606"/>
          <ac:spMkLst>
            <pc:docMk/>
            <pc:sldMk cId="3731666796" sldId="312"/>
            <ac:spMk id="29" creationId="{E659831F-0D9A-4C63-9EBB-8435B85A440F}"/>
          </ac:spMkLst>
        </pc:spChg>
        <pc:spChg chg="add del">
          <ac:chgData name="Michael Kreeger" userId="d5f78b2e-6692-425f-83bb-df27f7187256" providerId="ADAL" clId="{C3392054-CF05-4A85-8285-2C8E7061E76E}" dt="2023-09-14T11:02:00.436" v="5805" actId="26606"/>
          <ac:spMkLst>
            <pc:docMk/>
            <pc:sldMk cId="3731666796" sldId="312"/>
            <ac:spMk id="31" creationId="{E6995CE5-F890-4ABA-82A2-26507CE8D2A3}"/>
          </ac:spMkLst>
        </pc:spChg>
        <pc:spChg chg="add del">
          <ac:chgData name="Michael Kreeger" userId="d5f78b2e-6692-425f-83bb-df27f7187256" providerId="ADAL" clId="{C3392054-CF05-4A85-8285-2C8E7061E76E}" dt="2023-09-14T11:10:06.948" v="6281" actId="26606"/>
          <ac:spMkLst>
            <pc:docMk/>
            <pc:sldMk cId="3731666796" sldId="312"/>
            <ac:spMk id="36" creationId="{B0B8DCBA-FEED-46EF-A140-35B904015B49}"/>
          </ac:spMkLst>
        </pc:spChg>
        <pc:spChg chg="add del">
          <ac:chgData name="Michael Kreeger" userId="d5f78b2e-6692-425f-83bb-df27f7187256" providerId="ADAL" clId="{C3392054-CF05-4A85-8285-2C8E7061E76E}" dt="2023-09-14T11:10:06.948" v="6281" actId="26606"/>
          <ac:spMkLst>
            <pc:docMk/>
            <pc:sldMk cId="3731666796" sldId="312"/>
            <ac:spMk id="43" creationId="{D5B0017B-2ECA-49AF-B397-DC140825DF8D}"/>
          </ac:spMkLst>
        </pc:spChg>
        <pc:spChg chg="add">
          <ac:chgData name="Michael Kreeger" userId="d5f78b2e-6692-425f-83bb-df27f7187256" providerId="ADAL" clId="{C3392054-CF05-4A85-8285-2C8E7061E76E}" dt="2023-09-14T11:10:06.948" v="6281" actId="26606"/>
          <ac:spMkLst>
            <pc:docMk/>
            <pc:sldMk cId="3731666796" sldId="312"/>
            <ac:spMk id="50" creationId="{28D31E1B-0407-4223-9642-0B642CBF57D9}"/>
          </ac:spMkLst>
        </pc:spChg>
        <pc:spChg chg="add">
          <ac:chgData name="Michael Kreeger" userId="d5f78b2e-6692-425f-83bb-df27f7187256" providerId="ADAL" clId="{C3392054-CF05-4A85-8285-2C8E7061E76E}" dt="2023-09-14T11:10:06.948" v="6281" actId="26606"/>
          <ac:spMkLst>
            <pc:docMk/>
            <pc:sldMk cId="3731666796" sldId="312"/>
            <ac:spMk id="57" creationId="{D5B0017B-2ECA-49AF-B397-DC140825DF8D}"/>
          </ac:spMkLst>
        </pc:spChg>
        <pc:spChg chg="add">
          <ac:chgData name="Michael Kreeger" userId="d5f78b2e-6692-425f-83bb-df27f7187256" providerId="ADAL" clId="{C3392054-CF05-4A85-8285-2C8E7061E76E}" dt="2023-09-14T11:10:06.948" v="6281" actId="26606"/>
          <ac:spMkLst>
            <pc:docMk/>
            <pc:sldMk cId="3731666796" sldId="312"/>
            <ac:spMk id="59" creationId="{70E96339-907C-46C3-99AC-31179B6F0EBD}"/>
          </ac:spMkLst>
        </pc:spChg>
        <pc:grpChg chg="add del">
          <ac:chgData name="Michael Kreeger" userId="d5f78b2e-6692-425f-83bb-df27f7187256" providerId="ADAL" clId="{C3392054-CF05-4A85-8285-2C8E7061E76E}" dt="2023-09-14T11:01:53.690" v="5803" actId="26606"/>
          <ac:grpSpMkLst>
            <pc:docMk/>
            <pc:sldMk cId="3731666796" sldId="312"/>
            <ac:grpSpMk id="12" creationId="{1DE889C7-FAD6-4397-98E2-05D503484459}"/>
          </ac:grpSpMkLst>
        </pc:grpChg>
        <pc:grpChg chg="add del">
          <ac:chgData name="Michael Kreeger" userId="d5f78b2e-6692-425f-83bb-df27f7187256" providerId="ADAL" clId="{C3392054-CF05-4A85-8285-2C8E7061E76E}" dt="2023-09-14T11:10:06.948" v="6281" actId="26606"/>
          <ac:grpSpMkLst>
            <pc:docMk/>
            <pc:sldMk cId="3731666796" sldId="312"/>
            <ac:grpSpMk id="38" creationId="{AE1C45F0-260A-458C-96ED-C1F6D2151219}"/>
          </ac:grpSpMkLst>
        </pc:grpChg>
        <pc:grpChg chg="add">
          <ac:chgData name="Michael Kreeger" userId="d5f78b2e-6692-425f-83bb-df27f7187256" providerId="ADAL" clId="{C3392054-CF05-4A85-8285-2C8E7061E76E}" dt="2023-09-14T11:10:06.948" v="6281" actId="26606"/>
          <ac:grpSpMkLst>
            <pc:docMk/>
            <pc:sldMk cId="3731666796" sldId="312"/>
            <ac:grpSpMk id="52" creationId="{AE1C45F0-260A-458C-96ED-C1F6D2151219}"/>
          </ac:grpSpMkLst>
        </pc:grpChg>
        <pc:picChg chg="add del mod">
          <ac:chgData name="Michael Kreeger" userId="d5f78b2e-6692-425f-83bb-df27f7187256" providerId="ADAL" clId="{C3392054-CF05-4A85-8285-2C8E7061E76E}" dt="2023-09-14T11:10:14.171" v="6283" actId="478"/>
          <ac:picMkLst>
            <pc:docMk/>
            <pc:sldMk cId="3731666796" sldId="312"/>
            <ac:picMk id="5" creationId="{2664AE0B-9026-8E7E-9B0D-C7D466B7E523}"/>
          </ac:picMkLst>
        </pc:picChg>
        <pc:picChg chg="add mod">
          <ac:chgData name="Michael Kreeger" userId="d5f78b2e-6692-425f-83bb-df27f7187256" providerId="ADAL" clId="{C3392054-CF05-4A85-8285-2C8E7061E76E}" dt="2023-09-14T11:10:12.192" v="6282"/>
          <ac:picMkLst>
            <pc:docMk/>
            <pc:sldMk cId="3731666796" sldId="312"/>
            <ac:picMk id="6" creationId="{F9122638-CAA9-72E4-C792-494A7064A780}"/>
          </ac:picMkLst>
        </pc:picChg>
        <pc:picChg chg="add del mod">
          <ac:chgData name="Michael Kreeger" userId="d5f78b2e-6692-425f-83bb-df27f7187256" providerId="ADAL" clId="{C3392054-CF05-4A85-8285-2C8E7061E76E}" dt="2023-09-14T11:00:15.573" v="5793" actId="478"/>
          <ac:picMkLst>
            <pc:docMk/>
            <pc:sldMk cId="3731666796" sldId="312"/>
            <ac:picMk id="8194" creationId="{A638B983-7309-E7D5-21FE-2BDBEDD7C434}"/>
          </ac:picMkLst>
        </pc:picChg>
        <pc:picChg chg="add del mod">
          <ac:chgData name="Michael Kreeger" userId="d5f78b2e-6692-425f-83bb-df27f7187256" providerId="ADAL" clId="{C3392054-CF05-4A85-8285-2C8E7061E76E}" dt="2023-09-14T11:01:23.148" v="5797" actId="478"/>
          <ac:picMkLst>
            <pc:docMk/>
            <pc:sldMk cId="3731666796" sldId="312"/>
            <ac:picMk id="8196" creationId="{947E6168-163A-C54F-35F5-37522B567CB7}"/>
          </ac:picMkLst>
        </pc:picChg>
        <pc:cxnChg chg="add del">
          <ac:chgData name="Michael Kreeger" userId="d5f78b2e-6692-425f-83bb-df27f7187256" providerId="ADAL" clId="{C3392054-CF05-4A85-8285-2C8E7061E76E}" dt="2023-09-14T11:10:06.948" v="6281" actId="26606"/>
          <ac:cxnSpMkLst>
            <pc:docMk/>
            <pc:sldMk cId="3731666796" sldId="312"/>
            <ac:cxnSpMk id="45" creationId="{6CF1BAF6-AD41-4082-B212-8A1F9A2E8779}"/>
          </ac:cxnSpMkLst>
        </pc:cxnChg>
        <pc:cxnChg chg="add">
          <ac:chgData name="Michael Kreeger" userId="d5f78b2e-6692-425f-83bb-df27f7187256" providerId="ADAL" clId="{C3392054-CF05-4A85-8285-2C8E7061E76E}" dt="2023-09-14T11:10:06.948" v="6281" actId="26606"/>
          <ac:cxnSpMkLst>
            <pc:docMk/>
            <pc:sldMk cId="3731666796" sldId="312"/>
            <ac:cxnSpMk id="61" creationId="{6CF1BAF6-AD41-4082-B212-8A1F9A2E8779}"/>
          </ac:cxnSpMkLst>
        </pc:cxnChg>
      </pc:sldChg>
      <pc:sldChg chg="addSp delSp modSp new del mod setBg">
        <pc:chgData name="Michael Kreeger" userId="d5f78b2e-6692-425f-83bb-df27f7187256" providerId="ADAL" clId="{C3392054-CF05-4A85-8285-2C8E7061E76E}" dt="2023-09-14T11:12:30.413" v="6314" actId="47"/>
        <pc:sldMkLst>
          <pc:docMk/>
          <pc:sldMk cId="982623078" sldId="313"/>
        </pc:sldMkLst>
        <pc:spChg chg="mod">
          <ac:chgData name="Michael Kreeger" userId="d5f78b2e-6692-425f-83bb-df27f7187256" providerId="ADAL" clId="{C3392054-CF05-4A85-8285-2C8E7061E76E}" dt="2023-09-14T11:07:35.578" v="6156" actId="26606"/>
          <ac:spMkLst>
            <pc:docMk/>
            <pc:sldMk cId="982623078" sldId="313"/>
            <ac:spMk id="2" creationId="{2E64193B-E74D-207A-1B78-B8A5C0EE5FB8}"/>
          </ac:spMkLst>
        </pc:spChg>
        <pc:spChg chg="mod ord">
          <ac:chgData name="Michael Kreeger" userId="d5f78b2e-6692-425f-83bb-df27f7187256" providerId="ADAL" clId="{C3392054-CF05-4A85-8285-2C8E7061E76E}" dt="2023-09-14T11:07:35.578" v="6156" actId="26606"/>
          <ac:spMkLst>
            <pc:docMk/>
            <pc:sldMk cId="982623078" sldId="313"/>
            <ac:spMk id="3" creationId="{6B7880D1-FEB1-572F-C830-078E0E4B9D8A}"/>
          </ac:spMkLst>
        </pc:spChg>
        <pc:spChg chg="del">
          <ac:chgData name="Michael Kreeger" userId="d5f78b2e-6692-425f-83bb-df27f7187256" providerId="ADAL" clId="{C3392054-CF05-4A85-8285-2C8E7061E76E}" dt="2023-09-14T11:04:52.522" v="6033"/>
          <ac:spMkLst>
            <pc:docMk/>
            <pc:sldMk cId="982623078" sldId="313"/>
            <ac:spMk id="4" creationId="{7D0984FF-FF28-3DD2-ABA5-0D5A5D6AB4F9}"/>
          </ac:spMkLst>
        </pc:spChg>
        <pc:spChg chg="add del mod">
          <ac:chgData name="Michael Kreeger" userId="d5f78b2e-6692-425f-83bb-df27f7187256" providerId="ADAL" clId="{C3392054-CF05-4A85-8285-2C8E7061E76E}" dt="2023-09-14T11:05:47.929" v="6095"/>
          <ac:spMkLst>
            <pc:docMk/>
            <pc:sldMk cId="982623078" sldId="313"/>
            <ac:spMk id="6" creationId="{14E712C7-A69C-99FF-7BDD-61E4B27F7B0E}"/>
          </ac:spMkLst>
        </pc:spChg>
        <pc:spChg chg="add del">
          <ac:chgData name="Michael Kreeger" userId="d5f78b2e-6692-425f-83bb-df27f7187256" providerId="ADAL" clId="{C3392054-CF05-4A85-8285-2C8E7061E76E}" dt="2023-09-14T11:07:14.887" v="6143" actId="26606"/>
          <ac:spMkLst>
            <pc:docMk/>
            <pc:sldMk cId="982623078" sldId="313"/>
            <ac:spMk id="12" creationId="{058A14AF-9FB5-4CC7-BA35-E8E85D3EDF0E}"/>
          </ac:spMkLst>
        </pc:spChg>
        <pc:spChg chg="add del">
          <ac:chgData name="Michael Kreeger" userId="d5f78b2e-6692-425f-83bb-df27f7187256" providerId="ADAL" clId="{C3392054-CF05-4A85-8285-2C8E7061E76E}" dt="2023-09-14T11:07:14.887" v="6143" actId="26606"/>
          <ac:spMkLst>
            <pc:docMk/>
            <pc:sldMk cId="982623078" sldId="313"/>
            <ac:spMk id="14" creationId="{3A9A4357-BD1D-4622-A4FE-766E6AB8DE84}"/>
          </ac:spMkLst>
        </pc:spChg>
        <pc:spChg chg="add del">
          <ac:chgData name="Michael Kreeger" userId="d5f78b2e-6692-425f-83bb-df27f7187256" providerId="ADAL" clId="{C3392054-CF05-4A85-8285-2C8E7061E76E}" dt="2023-09-14T11:07:14.887" v="6143" actId="26606"/>
          <ac:spMkLst>
            <pc:docMk/>
            <pc:sldMk cId="982623078" sldId="313"/>
            <ac:spMk id="16" creationId="{E659831F-0D9A-4C63-9EBB-8435B85A440F}"/>
          </ac:spMkLst>
        </pc:spChg>
        <pc:spChg chg="add del">
          <ac:chgData name="Michael Kreeger" userId="d5f78b2e-6692-425f-83bb-df27f7187256" providerId="ADAL" clId="{C3392054-CF05-4A85-8285-2C8E7061E76E}" dt="2023-09-14T11:07:14.887" v="6143" actId="26606"/>
          <ac:spMkLst>
            <pc:docMk/>
            <pc:sldMk cId="982623078" sldId="313"/>
            <ac:spMk id="18" creationId="{E6995CE5-F890-4ABA-82A2-26507CE8D2A3}"/>
          </ac:spMkLst>
        </pc:spChg>
        <pc:spChg chg="add del">
          <ac:chgData name="Michael Kreeger" userId="d5f78b2e-6692-425f-83bb-df27f7187256" providerId="ADAL" clId="{C3392054-CF05-4A85-8285-2C8E7061E76E}" dt="2023-09-14T11:07:19.508" v="6145" actId="26606"/>
          <ac:spMkLst>
            <pc:docMk/>
            <pc:sldMk cId="982623078" sldId="313"/>
            <ac:spMk id="19" creationId="{D5B0017B-2ECA-49AF-B397-DC140825DF8D}"/>
          </ac:spMkLst>
        </pc:spChg>
        <pc:spChg chg="add del">
          <ac:chgData name="Michael Kreeger" userId="d5f78b2e-6692-425f-83bb-df27f7187256" providerId="ADAL" clId="{C3392054-CF05-4A85-8285-2C8E7061E76E}" dt="2023-09-14T11:07:19.508" v="6145" actId="26606"/>
          <ac:spMkLst>
            <pc:docMk/>
            <pc:sldMk cId="982623078" sldId="313"/>
            <ac:spMk id="20" creationId="{B0B8DCBA-FEED-46EF-A140-35B904015B49}"/>
          </ac:spMkLst>
        </pc:spChg>
        <pc:spChg chg="add del">
          <ac:chgData name="Michael Kreeger" userId="d5f78b2e-6692-425f-83bb-df27f7187256" providerId="ADAL" clId="{C3392054-CF05-4A85-8285-2C8E7061E76E}" dt="2023-09-14T11:07:21.455" v="6147" actId="26606"/>
          <ac:spMkLst>
            <pc:docMk/>
            <pc:sldMk cId="982623078" sldId="313"/>
            <ac:spMk id="25" creationId="{058A14AF-9FB5-4CC7-BA35-E8E85D3EDF0E}"/>
          </ac:spMkLst>
        </pc:spChg>
        <pc:spChg chg="add del">
          <ac:chgData name="Michael Kreeger" userId="d5f78b2e-6692-425f-83bb-df27f7187256" providerId="ADAL" clId="{C3392054-CF05-4A85-8285-2C8E7061E76E}" dt="2023-09-14T11:07:21.455" v="6147" actId="26606"/>
          <ac:spMkLst>
            <pc:docMk/>
            <pc:sldMk cId="982623078" sldId="313"/>
            <ac:spMk id="26" creationId="{3A9A4357-BD1D-4622-A4FE-766E6AB8DE84}"/>
          </ac:spMkLst>
        </pc:spChg>
        <pc:spChg chg="add del">
          <ac:chgData name="Michael Kreeger" userId="d5f78b2e-6692-425f-83bb-df27f7187256" providerId="ADAL" clId="{C3392054-CF05-4A85-8285-2C8E7061E76E}" dt="2023-09-14T11:07:21.455" v="6147" actId="26606"/>
          <ac:spMkLst>
            <pc:docMk/>
            <pc:sldMk cId="982623078" sldId="313"/>
            <ac:spMk id="27" creationId="{E659831F-0D9A-4C63-9EBB-8435B85A440F}"/>
          </ac:spMkLst>
        </pc:spChg>
        <pc:spChg chg="add del">
          <ac:chgData name="Michael Kreeger" userId="d5f78b2e-6692-425f-83bb-df27f7187256" providerId="ADAL" clId="{C3392054-CF05-4A85-8285-2C8E7061E76E}" dt="2023-09-14T11:07:21.455" v="6147" actId="26606"/>
          <ac:spMkLst>
            <pc:docMk/>
            <pc:sldMk cId="982623078" sldId="313"/>
            <ac:spMk id="28" creationId="{E6995CE5-F890-4ABA-82A2-26507CE8D2A3}"/>
          </ac:spMkLst>
        </pc:spChg>
        <pc:spChg chg="add del">
          <ac:chgData name="Michael Kreeger" userId="d5f78b2e-6692-425f-83bb-df27f7187256" providerId="ADAL" clId="{C3392054-CF05-4A85-8285-2C8E7061E76E}" dt="2023-09-14T11:07:24.063" v="6149" actId="26606"/>
          <ac:spMkLst>
            <pc:docMk/>
            <pc:sldMk cId="982623078" sldId="313"/>
            <ac:spMk id="30" creationId="{B0B8DCBA-FEED-46EF-A140-35B904015B49}"/>
          </ac:spMkLst>
        </pc:spChg>
        <pc:spChg chg="add del">
          <ac:chgData name="Michael Kreeger" userId="d5f78b2e-6692-425f-83bb-df27f7187256" providerId="ADAL" clId="{C3392054-CF05-4A85-8285-2C8E7061E76E}" dt="2023-09-14T11:07:24.063" v="6149" actId="26606"/>
          <ac:spMkLst>
            <pc:docMk/>
            <pc:sldMk cId="982623078" sldId="313"/>
            <ac:spMk id="33" creationId="{D5B0017B-2ECA-49AF-B397-DC140825DF8D}"/>
          </ac:spMkLst>
        </pc:spChg>
        <pc:spChg chg="add del">
          <ac:chgData name="Michael Kreeger" userId="d5f78b2e-6692-425f-83bb-df27f7187256" providerId="ADAL" clId="{C3392054-CF05-4A85-8285-2C8E7061E76E}" dt="2023-09-14T11:07:24.536" v="6151" actId="26606"/>
          <ac:spMkLst>
            <pc:docMk/>
            <pc:sldMk cId="982623078" sldId="313"/>
            <ac:spMk id="36" creationId="{058A14AF-9FB5-4CC7-BA35-E8E85D3EDF0E}"/>
          </ac:spMkLst>
        </pc:spChg>
        <pc:spChg chg="add del">
          <ac:chgData name="Michael Kreeger" userId="d5f78b2e-6692-425f-83bb-df27f7187256" providerId="ADAL" clId="{C3392054-CF05-4A85-8285-2C8E7061E76E}" dt="2023-09-14T11:07:24.536" v="6151" actId="26606"/>
          <ac:spMkLst>
            <pc:docMk/>
            <pc:sldMk cId="982623078" sldId="313"/>
            <ac:spMk id="37" creationId="{3A9A4357-BD1D-4622-A4FE-766E6AB8DE84}"/>
          </ac:spMkLst>
        </pc:spChg>
        <pc:spChg chg="add del">
          <ac:chgData name="Michael Kreeger" userId="d5f78b2e-6692-425f-83bb-df27f7187256" providerId="ADAL" clId="{C3392054-CF05-4A85-8285-2C8E7061E76E}" dt="2023-09-14T11:07:24.536" v="6151" actId="26606"/>
          <ac:spMkLst>
            <pc:docMk/>
            <pc:sldMk cId="982623078" sldId="313"/>
            <ac:spMk id="38" creationId="{E659831F-0D9A-4C63-9EBB-8435B85A440F}"/>
          </ac:spMkLst>
        </pc:spChg>
        <pc:spChg chg="add del">
          <ac:chgData name="Michael Kreeger" userId="d5f78b2e-6692-425f-83bb-df27f7187256" providerId="ADAL" clId="{C3392054-CF05-4A85-8285-2C8E7061E76E}" dt="2023-09-14T11:07:24.536" v="6151" actId="26606"/>
          <ac:spMkLst>
            <pc:docMk/>
            <pc:sldMk cId="982623078" sldId="313"/>
            <ac:spMk id="39" creationId="{E6995CE5-F890-4ABA-82A2-26507CE8D2A3}"/>
          </ac:spMkLst>
        </pc:spChg>
        <pc:spChg chg="add del">
          <ac:chgData name="Michael Kreeger" userId="d5f78b2e-6692-425f-83bb-df27f7187256" providerId="ADAL" clId="{C3392054-CF05-4A85-8285-2C8E7061E76E}" dt="2023-09-14T11:07:27.915" v="6153" actId="26606"/>
          <ac:spMkLst>
            <pc:docMk/>
            <pc:sldMk cId="982623078" sldId="313"/>
            <ac:spMk id="41" creationId="{9D80C9EF-3CC6-4ECC-9C2D-9D0396C96ED9}"/>
          </ac:spMkLst>
        </pc:spChg>
        <pc:spChg chg="add del">
          <ac:chgData name="Michael Kreeger" userId="d5f78b2e-6692-425f-83bb-df27f7187256" providerId="ADAL" clId="{C3392054-CF05-4A85-8285-2C8E7061E76E}" dt="2023-09-14T11:07:27.915" v="6153" actId="26606"/>
          <ac:spMkLst>
            <pc:docMk/>
            <pc:sldMk cId="982623078" sldId="313"/>
            <ac:spMk id="42" creationId="{5DA32751-37A2-45C0-BE94-63D375E27003}"/>
          </ac:spMkLst>
        </pc:spChg>
        <pc:spChg chg="add del">
          <ac:chgData name="Michael Kreeger" userId="d5f78b2e-6692-425f-83bb-df27f7187256" providerId="ADAL" clId="{C3392054-CF05-4A85-8285-2C8E7061E76E}" dt="2023-09-14T11:07:27.915" v="6153" actId="26606"/>
          <ac:spMkLst>
            <pc:docMk/>
            <pc:sldMk cId="982623078" sldId="313"/>
            <ac:spMk id="43" creationId="{E659831F-0D9A-4C63-9EBB-8435B85A440F}"/>
          </ac:spMkLst>
        </pc:spChg>
        <pc:spChg chg="add del">
          <ac:chgData name="Michael Kreeger" userId="d5f78b2e-6692-425f-83bb-df27f7187256" providerId="ADAL" clId="{C3392054-CF05-4A85-8285-2C8E7061E76E}" dt="2023-09-14T11:07:27.915" v="6153" actId="26606"/>
          <ac:spMkLst>
            <pc:docMk/>
            <pc:sldMk cId="982623078" sldId="313"/>
            <ac:spMk id="44" creationId="{5A55FBCD-CD42-40F5-8A1B-3203F9CAEEAA}"/>
          </ac:spMkLst>
        </pc:spChg>
        <pc:spChg chg="add del">
          <ac:chgData name="Michael Kreeger" userId="d5f78b2e-6692-425f-83bb-df27f7187256" providerId="ADAL" clId="{C3392054-CF05-4A85-8285-2C8E7061E76E}" dt="2023-09-14T11:07:35.569" v="6155" actId="26606"/>
          <ac:spMkLst>
            <pc:docMk/>
            <pc:sldMk cId="982623078" sldId="313"/>
            <ac:spMk id="46" creationId="{84ECDE7A-6944-466D-8FFE-149A29BA6BAE}"/>
          </ac:spMkLst>
        </pc:spChg>
        <pc:spChg chg="add del">
          <ac:chgData name="Michael Kreeger" userId="d5f78b2e-6692-425f-83bb-df27f7187256" providerId="ADAL" clId="{C3392054-CF05-4A85-8285-2C8E7061E76E}" dt="2023-09-14T11:07:35.569" v="6155" actId="26606"/>
          <ac:spMkLst>
            <pc:docMk/>
            <pc:sldMk cId="982623078" sldId="313"/>
            <ac:spMk id="47" creationId="{B3420082-9415-44EC-802E-C77D71D59C57}"/>
          </ac:spMkLst>
        </pc:spChg>
        <pc:spChg chg="add del">
          <ac:chgData name="Michael Kreeger" userId="d5f78b2e-6692-425f-83bb-df27f7187256" providerId="ADAL" clId="{C3392054-CF05-4A85-8285-2C8E7061E76E}" dt="2023-09-14T11:07:35.569" v="6155" actId="26606"/>
          <ac:spMkLst>
            <pc:docMk/>
            <pc:sldMk cId="982623078" sldId="313"/>
            <ac:spMk id="48" creationId="{55A52C45-1FCB-4636-A80F-2849B8226C01}"/>
          </ac:spMkLst>
        </pc:spChg>
        <pc:spChg chg="add del">
          <ac:chgData name="Michael Kreeger" userId="d5f78b2e-6692-425f-83bb-df27f7187256" providerId="ADAL" clId="{C3392054-CF05-4A85-8285-2C8E7061E76E}" dt="2023-09-14T11:07:35.569" v="6155" actId="26606"/>
          <ac:spMkLst>
            <pc:docMk/>
            <pc:sldMk cId="982623078" sldId="313"/>
            <ac:spMk id="49" creationId="{768EB4DD-3704-43AD-92B3-C4E0C6EA92CB}"/>
          </ac:spMkLst>
        </pc:spChg>
        <pc:spChg chg="add">
          <ac:chgData name="Michael Kreeger" userId="d5f78b2e-6692-425f-83bb-df27f7187256" providerId="ADAL" clId="{C3392054-CF05-4A85-8285-2C8E7061E76E}" dt="2023-09-14T11:07:35.578" v="6156" actId="26606"/>
          <ac:spMkLst>
            <pc:docMk/>
            <pc:sldMk cId="982623078" sldId="313"/>
            <ac:spMk id="51" creationId="{D1942232-83D0-49E2-AF9B-1F97E3C1EF8E}"/>
          </ac:spMkLst>
        </pc:spChg>
        <pc:spChg chg="add">
          <ac:chgData name="Michael Kreeger" userId="d5f78b2e-6692-425f-83bb-df27f7187256" providerId="ADAL" clId="{C3392054-CF05-4A85-8285-2C8E7061E76E}" dt="2023-09-14T11:07:35.578" v="6156" actId="26606"/>
          <ac:spMkLst>
            <pc:docMk/>
            <pc:sldMk cId="982623078" sldId="313"/>
            <ac:spMk id="52" creationId="{E9E70D72-6E23-4015-A4A6-85C120C19167}"/>
          </ac:spMkLst>
        </pc:spChg>
        <pc:grpChg chg="add del">
          <ac:chgData name="Michael Kreeger" userId="d5f78b2e-6692-425f-83bb-df27f7187256" providerId="ADAL" clId="{C3392054-CF05-4A85-8285-2C8E7061E76E}" dt="2023-09-14T11:07:19.508" v="6145" actId="26606"/>
          <ac:grpSpMkLst>
            <pc:docMk/>
            <pc:sldMk cId="982623078" sldId="313"/>
            <ac:grpSpMk id="22" creationId="{AE1C45F0-260A-458C-96ED-C1F6D2151219}"/>
          </ac:grpSpMkLst>
        </pc:grpChg>
        <pc:grpChg chg="add del">
          <ac:chgData name="Michael Kreeger" userId="d5f78b2e-6692-425f-83bb-df27f7187256" providerId="ADAL" clId="{C3392054-CF05-4A85-8285-2C8E7061E76E}" dt="2023-09-14T11:07:24.063" v="6149" actId="26606"/>
          <ac:grpSpMkLst>
            <pc:docMk/>
            <pc:sldMk cId="982623078" sldId="313"/>
            <ac:grpSpMk id="31" creationId="{AE1C45F0-260A-458C-96ED-C1F6D2151219}"/>
          </ac:grpSpMkLst>
        </pc:grpChg>
        <pc:grpChg chg="add">
          <ac:chgData name="Michael Kreeger" userId="d5f78b2e-6692-425f-83bb-df27f7187256" providerId="ADAL" clId="{C3392054-CF05-4A85-8285-2C8E7061E76E}" dt="2023-09-14T11:07:35.578" v="6156" actId="26606"/>
          <ac:grpSpMkLst>
            <pc:docMk/>
            <pc:sldMk cId="982623078" sldId="313"/>
            <ac:grpSpMk id="53" creationId="{C28A977F-B603-4D81-B0FC-C8DE048A7931}"/>
          </ac:grpSpMkLst>
        </pc:grpChg>
        <pc:grpChg chg="add">
          <ac:chgData name="Michael Kreeger" userId="d5f78b2e-6692-425f-83bb-df27f7187256" providerId="ADAL" clId="{C3392054-CF05-4A85-8285-2C8E7061E76E}" dt="2023-09-14T11:07:35.578" v="6156" actId="26606"/>
          <ac:grpSpMkLst>
            <pc:docMk/>
            <pc:sldMk cId="982623078" sldId="313"/>
            <ac:grpSpMk id="57" creationId="{C78D9229-E61D-4FEE-8321-2F8B64A8CADF}"/>
          </ac:grpSpMkLst>
        </pc:grpChg>
        <pc:picChg chg="add del mod">
          <ac:chgData name="Michael Kreeger" userId="d5f78b2e-6692-425f-83bb-df27f7187256" providerId="ADAL" clId="{C3392054-CF05-4A85-8285-2C8E7061E76E}" dt="2023-09-14T11:05:22.906" v="6035" actId="478"/>
          <ac:picMkLst>
            <pc:docMk/>
            <pc:sldMk cId="982623078" sldId="313"/>
            <ac:picMk id="5" creationId="{014300C6-A8F7-2649-C9AF-2BDC6D6706BB}"/>
          </ac:picMkLst>
        </pc:picChg>
        <pc:picChg chg="add mod">
          <ac:chgData name="Michael Kreeger" userId="d5f78b2e-6692-425f-83bb-df27f7187256" providerId="ADAL" clId="{C3392054-CF05-4A85-8285-2C8E7061E76E}" dt="2023-09-14T11:07:35.578" v="6156" actId="26606"/>
          <ac:picMkLst>
            <pc:docMk/>
            <pc:sldMk cId="982623078" sldId="313"/>
            <ac:picMk id="7" creationId="{15F99568-B3E8-2ABC-5E57-7B278FD772E8}"/>
          </ac:picMkLst>
        </pc:picChg>
        <pc:cxnChg chg="add del">
          <ac:chgData name="Michael Kreeger" userId="d5f78b2e-6692-425f-83bb-df27f7187256" providerId="ADAL" clId="{C3392054-CF05-4A85-8285-2C8E7061E76E}" dt="2023-09-14T11:07:19.508" v="6145" actId="26606"/>
          <ac:cxnSpMkLst>
            <pc:docMk/>
            <pc:sldMk cId="982623078" sldId="313"/>
            <ac:cxnSpMk id="21" creationId="{6CF1BAF6-AD41-4082-B212-8A1F9A2E8779}"/>
          </ac:cxnSpMkLst>
        </pc:cxnChg>
        <pc:cxnChg chg="add del">
          <ac:chgData name="Michael Kreeger" userId="d5f78b2e-6692-425f-83bb-df27f7187256" providerId="ADAL" clId="{C3392054-CF05-4A85-8285-2C8E7061E76E}" dt="2023-09-14T11:07:24.063" v="6149" actId="26606"/>
          <ac:cxnSpMkLst>
            <pc:docMk/>
            <pc:sldMk cId="982623078" sldId="313"/>
            <ac:cxnSpMk id="34" creationId="{6CF1BAF6-AD41-4082-B212-8A1F9A2E8779}"/>
          </ac:cxnSpMkLst>
        </pc:cxnChg>
      </pc:sldChg>
      <pc:sldChg chg="new del">
        <pc:chgData name="Michael Kreeger" userId="d5f78b2e-6692-425f-83bb-df27f7187256" providerId="ADAL" clId="{C3392054-CF05-4A85-8285-2C8E7061E76E}" dt="2023-09-14T11:06:42.167" v="6141" actId="47"/>
        <pc:sldMkLst>
          <pc:docMk/>
          <pc:sldMk cId="2020689773" sldId="314"/>
        </pc:sldMkLst>
      </pc:sldChg>
      <pc:sldChg chg="delSp modSp add del mod setBg delDesignElem">
        <pc:chgData name="Michael Kreeger" userId="d5f78b2e-6692-425f-83bb-df27f7187256" providerId="ADAL" clId="{C3392054-CF05-4A85-8285-2C8E7061E76E}" dt="2023-09-14T11:12:08.950" v="6313" actId="47"/>
        <pc:sldMkLst>
          <pc:docMk/>
          <pc:sldMk cId="3121146754" sldId="314"/>
        </pc:sldMkLst>
        <pc:spChg chg="mod">
          <ac:chgData name="Michael Kreeger" userId="d5f78b2e-6692-425f-83bb-df27f7187256" providerId="ADAL" clId="{C3392054-CF05-4A85-8285-2C8E7061E76E}" dt="2023-09-14T11:08:11.776" v="6160" actId="242"/>
          <ac:spMkLst>
            <pc:docMk/>
            <pc:sldMk cId="3121146754" sldId="314"/>
            <ac:spMk id="5" creationId="{2B6987C1-BCB5-1C2D-4D13-42B603C39558}"/>
          </ac:spMkLst>
        </pc:spChg>
        <pc:spChg chg="del">
          <ac:chgData name="Michael Kreeger" userId="d5f78b2e-6692-425f-83bb-df27f7187256" providerId="ADAL" clId="{C3392054-CF05-4A85-8285-2C8E7061E76E}" dt="2023-09-14T11:07:47.187" v="6158"/>
          <ac:spMkLst>
            <pc:docMk/>
            <pc:sldMk cId="3121146754" sldId="314"/>
            <ac:spMk id="12319" creationId="{28D31E1B-0407-4223-9642-0B642CBF57D9}"/>
          </ac:spMkLst>
        </pc:spChg>
        <pc:spChg chg="del">
          <ac:chgData name="Michael Kreeger" userId="d5f78b2e-6692-425f-83bb-df27f7187256" providerId="ADAL" clId="{C3392054-CF05-4A85-8285-2C8E7061E76E}" dt="2023-09-14T11:07:47.187" v="6158"/>
          <ac:spMkLst>
            <pc:docMk/>
            <pc:sldMk cId="3121146754" sldId="314"/>
            <ac:spMk id="12321" creationId="{D5B0017B-2ECA-49AF-B397-DC140825DF8D}"/>
          </ac:spMkLst>
        </pc:spChg>
        <pc:spChg chg="del">
          <ac:chgData name="Michael Kreeger" userId="d5f78b2e-6692-425f-83bb-df27f7187256" providerId="ADAL" clId="{C3392054-CF05-4A85-8285-2C8E7061E76E}" dt="2023-09-14T11:07:47.187" v="6158"/>
          <ac:spMkLst>
            <pc:docMk/>
            <pc:sldMk cId="3121146754" sldId="314"/>
            <ac:spMk id="12322" creationId="{70E96339-907C-46C3-99AC-31179B6F0EBD}"/>
          </ac:spMkLst>
        </pc:spChg>
        <pc:grpChg chg="del">
          <ac:chgData name="Michael Kreeger" userId="d5f78b2e-6692-425f-83bb-df27f7187256" providerId="ADAL" clId="{C3392054-CF05-4A85-8285-2C8E7061E76E}" dt="2023-09-14T11:07:47.187" v="6158"/>
          <ac:grpSpMkLst>
            <pc:docMk/>
            <pc:sldMk cId="3121146754" sldId="314"/>
            <ac:grpSpMk id="12320" creationId="{AE1C45F0-260A-458C-96ED-C1F6D2151219}"/>
          </ac:grpSpMkLst>
        </pc:grpChg>
        <pc:cxnChg chg="del">
          <ac:chgData name="Michael Kreeger" userId="d5f78b2e-6692-425f-83bb-df27f7187256" providerId="ADAL" clId="{C3392054-CF05-4A85-8285-2C8E7061E76E}" dt="2023-09-14T11:07:47.187" v="6158"/>
          <ac:cxnSpMkLst>
            <pc:docMk/>
            <pc:sldMk cId="3121146754" sldId="314"/>
            <ac:cxnSpMk id="12323" creationId="{6CF1BAF6-AD41-4082-B212-8A1F9A2E8779}"/>
          </ac:cxnSpMkLst>
        </pc:cxnChg>
      </pc:sldChg>
      <pc:sldChg chg="modSp add del mod">
        <pc:chgData name="Michael Kreeger" userId="d5f78b2e-6692-425f-83bb-df27f7187256" providerId="ADAL" clId="{C3392054-CF05-4A85-8285-2C8E7061E76E}" dt="2023-09-29T01:31:55.274" v="14257" actId="47"/>
        <pc:sldMkLst>
          <pc:docMk/>
          <pc:sldMk cId="1388733183" sldId="315"/>
        </pc:sldMkLst>
        <pc:spChg chg="mod">
          <ac:chgData name="Michael Kreeger" userId="d5f78b2e-6692-425f-83bb-df27f7187256" providerId="ADAL" clId="{C3392054-CF05-4A85-8285-2C8E7061E76E}" dt="2023-09-14T11:12:06.209" v="6312" actId="242"/>
          <ac:spMkLst>
            <pc:docMk/>
            <pc:sldMk cId="1388733183" sldId="315"/>
            <ac:spMk id="5" creationId="{2B6987C1-BCB5-1C2D-4D13-42B603C39558}"/>
          </ac:spMkLst>
        </pc:spChg>
      </pc:sldChg>
      <pc:sldChg chg="addSp delSp add del setBg delDesignElem">
        <pc:chgData name="Michael Kreeger" userId="d5f78b2e-6692-425f-83bb-df27f7187256" providerId="ADAL" clId="{C3392054-CF05-4A85-8285-2C8E7061E76E}" dt="2023-09-14T11:11:49.806" v="6307"/>
        <pc:sldMkLst>
          <pc:docMk/>
          <pc:sldMk cId="1629527454" sldId="315"/>
        </pc:sldMkLst>
        <pc:spChg chg="add del">
          <ac:chgData name="Michael Kreeger" userId="d5f78b2e-6692-425f-83bb-df27f7187256" providerId="ADAL" clId="{C3392054-CF05-4A85-8285-2C8E7061E76E}" dt="2023-09-14T11:11:49.806" v="6307"/>
          <ac:spMkLst>
            <pc:docMk/>
            <pc:sldMk cId="1629527454" sldId="315"/>
            <ac:spMk id="12319" creationId="{28D31E1B-0407-4223-9642-0B642CBF57D9}"/>
          </ac:spMkLst>
        </pc:spChg>
        <pc:spChg chg="add del">
          <ac:chgData name="Michael Kreeger" userId="d5f78b2e-6692-425f-83bb-df27f7187256" providerId="ADAL" clId="{C3392054-CF05-4A85-8285-2C8E7061E76E}" dt="2023-09-14T11:11:49.806" v="6307"/>
          <ac:spMkLst>
            <pc:docMk/>
            <pc:sldMk cId="1629527454" sldId="315"/>
            <ac:spMk id="12321" creationId="{D5B0017B-2ECA-49AF-B397-DC140825DF8D}"/>
          </ac:spMkLst>
        </pc:spChg>
        <pc:spChg chg="add del">
          <ac:chgData name="Michael Kreeger" userId="d5f78b2e-6692-425f-83bb-df27f7187256" providerId="ADAL" clId="{C3392054-CF05-4A85-8285-2C8E7061E76E}" dt="2023-09-14T11:11:49.806" v="6307"/>
          <ac:spMkLst>
            <pc:docMk/>
            <pc:sldMk cId="1629527454" sldId="315"/>
            <ac:spMk id="12322" creationId="{70E96339-907C-46C3-99AC-31179B6F0EBD}"/>
          </ac:spMkLst>
        </pc:spChg>
        <pc:grpChg chg="add del">
          <ac:chgData name="Michael Kreeger" userId="d5f78b2e-6692-425f-83bb-df27f7187256" providerId="ADAL" clId="{C3392054-CF05-4A85-8285-2C8E7061E76E}" dt="2023-09-14T11:11:49.806" v="6307"/>
          <ac:grpSpMkLst>
            <pc:docMk/>
            <pc:sldMk cId="1629527454" sldId="315"/>
            <ac:grpSpMk id="12320" creationId="{AE1C45F0-260A-458C-96ED-C1F6D2151219}"/>
          </ac:grpSpMkLst>
        </pc:grpChg>
        <pc:cxnChg chg="add del">
          <ac:chgData name="Michael Kreeger" userId="d5f78b2e-6692-425f-83bb-df27f7187256" providerId="ADAL" clId="{C3392054-CF05-4A85-8285-2C8E7061E76E}" dt="2023-09-14T11:11:49.806" v="6307"/>
          <ac:cxnSpMkLst>
            <pc:docMk/>
            <pc:sldMk cId="1629527454" sldId="315"/>
            <ac:cxnSpMk id="12323" creationId="{6CF1BAF6-AD41-4082-B212-8A1F9A2E8779}"/>
          </ac:cxnSpMkLst>
        </pc:cxnChg>
      </pc:sldChg>
      <pc:sldChg chg="addSp delSp modSp new del mod setBg modClrScheme chgLayout">
        <pc:chgData name="Michael Kreeger" userId="d5f78b2e-6692-425f-83bb-df27f7187256" providerId="ADAL" clId="{C3392054-CF05-4A85-8285-2C8E7061E76E}" dt="2023-09-29T01:31:55.274" v="14257" actId="47"/>
        <pc:sldMkLst>
          <pc:docMk/>
          <pc:sldMk cId="3397635132" sldId="316"/>
        </pc:sldMkLst>
        <pc:spChg chg="del mod ord">
          <ac:chgData name="Michael Kreeger" userId="d5f78b2e-6692-425f-83bb-df27f7187256" providerId="ADAL" clId="{C3392054-CF05-4A85-8285-2C8E7061E76E}" dt="2023-09-14T11:19:57.863" v="6743" actId="700"/>
          <ac:spMkLst>
            <pc:docMk/>
            <pc:sldMk cId="3397635132" sldId="316"/>
            <ac:spMk id="2" creationId="{6B717FF1-8B72-D1B6-687A-673B7C7C3B4F}"/>
          </ac:spMkLst>
        </pc:spChg>
        <pc:spChg chg="del mod ord">
          <ac:chgData name="Michael Kreeger" userId="d5f78b2e-6692-425f-83bb-df27f7187256" providerId="ADAL" clId="{C3392054-CF05-4A85-8285-2C8E7061E76E}" dt="2023-09-14T11:19:57.863" v="6743" actId="700"/>
          <ac:spMkLst>
            <pc:docMk/>
            <pc:sldMk cId="3397635132" sldId="316"/>
            <ac:spMk id="3" creationId="{FAE259FD-7B46-4E15-9308-A36E5DA590D6}"/>
          </ac:spMkLst>
        </pc:spChg>
        <pc:spChg chg="del">
          <ac:chgData name="Michael Kreeger" userId="d5f78b2e-6692-425f-83bb-df27f7187256" providerId="ADAL" clId="{C3392054-CF05-4A85-8285-2C8E7061E76E}" dt="2023-09-14T11:19:57.863" v="6743" actId="700"/>
          <ac:spMkLst>
            <pc:docMk/>
            <pc:sldMk cId="3397635132" sldId="316"/>
            <ac:spMk id="4" creationId="{FE7FC414-B6CA-9FAD-8614-B179C9FF96DC}"/>
          </ac:spMkLst>
        </pc:spChg>
        <pc:spChg chg="add mod ord">
          <ac:chgData name="Michael Kreeger" userId="d5f78b2e-6692-425f-83bb-df27f7187256" providerId="ADAL" clId="{C3392054-CF05-4A85-8285-2C8E7061E76E}" dt="2023-09-14T11:20:37.214" v="6783" actId="26606"/>
          <ac:spMkLst>
            <pc:docMk/>
            <pc:sldMk cId="3397635132" sldId="316"/>
            <ac:spMk id="5" creationId="{24037EC9-6DFD-E6DF-7F42-62D91E85AEC7}"/>
          </ac:spMkLst>
        </pc:spChg>
        <pc:spChg chg="add del mod ord">
          <ac:chgData name="Michael Kreeger" userId="d5f78b2e-6692-425f-83bb-df27f7187256" providerId="ADAL" clId="{C3392054-CF05-4A85-8285-2C8E7061E76E}" dt="2023-09-14T11:20:02.438" v="6744"/>
          <ac:spMkLst>
            <pc:docMk/>
            <pc:sldMk cId="3397635132" sldId="316"/>
            <ac:spMk id="6" creationId="{16B93994-FABC-A0D1-6FDB-F3529F467280}"/>
          </ac:spMkLst>
        </pc:spChg>
        <pc:spChg chg="add">
          <ac:chgData name="Michael Kreeger" userId="d5f78b2e-6692-425f-83bb-df27f7187256" providerId="ADAL" clId="{C3392054-CF05-4A85-8285-2C8E7061E76E}" dt="2023-09-14T11:20:37.214" v="6783" actId="26606"/>
          <ac:spMkLst>
            <pc:docMk/>
            <pc:sldMk cId="3397635132" sldId="316"/>
            <ac:spMk id="13319" creationId="{F0DCC097-1DB8-4B6D-85D0-6FBA0E1CA4BA}"/>
          </ac:spMkLst>
        </pc:spChg>
        <pc:spChg chg="add">
          <ac:chgData name="Michael Kreeger" userId="d5f78b2e-6692-425f-83bb-df27f7187256" providerId="ADAL" clId="{C3392054-CF05-4A85-8285-2C8E7061E76E}" dt="2023-09-14T11:20:37.214" v="6783" actId="26606"/>
          <ac:spMkLst>
            <pc:docMk/>
            <pc:sldMk cId="3397635132" sldId="316"/>
            <ac:spMk id="13321" creationId="{E0B58608-23C8-4441-994D-C6823EEE1DB7}"/>
          </ac:spMkLst>
        </pc:spChg>
        <pc:picChg chg="add mod">
          <ac:chgData name="Michael Kreeger" userId="d5f78b2e-6692-425f-83bb-df27f7187256" providerId="ADAL" clId="{C3392054-CF05-4A85-8285-2C8E7061E76E}" dt="2023-09-14T11:20:37.214" v="6783" actId="26606"/>
          <ac:picMkLst>
            <pc:docMk/>
            <pc:sldMk cId="3397635132" sldId="316"/>
            <ac:picMk id="13314" creationId="{8206AD3B-F3B8-E184-5044-A718C48478AF}"/>
          </ac:picMkLst>
        </pc:picChg>
      </pc:sldChg>
      <pc:sldChg chg="addSp modSp new del mod setBg">
        <pc:chgData name="Michael Kreeger" userId="d5f78b2e-6692-425f-83bb-df27f7187256" providerId="ADAL" clId="{C3392054-CF05-4A85-8285-2C8E7061E76E}" dt="2023-09-29T01:31:55.274" v="14257" actId="47"/>
        <pc:sldMkLst>
          <pc:docMk/>
          <pc:sldMk cId="2239942457" sldId="317"/>
        </pc:sldMkLst>
        <pc:spChg chg="mod">
          <ac:chgData name="Michael Kreeger" userId="d5f78b2e-6692-425f-83bb-df27f7187256" providerId="ADAL" clId="{C3392054-CF05-4A85-8285-2C8E7061E76E}" dt="2023-09-14T11:35:13.599" v="8148" actId="26606"/>
          <ac:spMkLst>
            <pc:docMk/>
            <pc:sldMk cId="2239942457" sldId="317"/>
            <ac:spMk id="2" creationId="{5B372F04-1386-A384-B2AC-79284AD8AAAA}"/>
          </ac:spMkLst>
        </pc:spChg>
        <pc:spChg chg="mod">
          <ac:chgData name="Michael Kreeger" userId="d5f78b2e-6692-425f-83bb-df27f7187256" providerId="ADAL" clId="{C3392054-CF05-4A85-8285-2C8E7061E76E}" dt="2023-09-14T11:35:13.599" v="8148" actId="26606"/>
          <ac:spMkLst>
            <pc:docMk/>
            <pc:sldMk cId="2239942457" sldId="317"/>
            <ac:spMk id="3" creationId="{F6A373F4-A259-4573-C959-EDECE6F2AF7F}"/>
          </ac:spMkLst>
        </pc:spChg>
        <pc:spChg chg="add">
          <ac:chgData name="Michael Kreeger" userId="d5f78b2e-6692-425f-83bb-df27f7187256" providerId="ADAL" clId="{C3392054-CF05-4A85-8285-2C8E7061E76E}" dt="2023-09-14T11:35:13.599" v="8148" actId="26606"/>
          <ac:spMkLst>
            <pc:docMk/>
            <pc:sldMk cId="2239942457" sldId="317"/>
            <ac:spMk id="9" creationId="{9F7D5CDA-D291-4307-BF55-1381FED29634}"/>
          </ac:spMkLst>
        </pc:spChg>
        <pc:picChg chg="add">
          <ac:chgData name="Michael Kreeger" userId="d5f78b2e-6692-425f-83bb-df27f7187256" providerId="ADAL" clId="{C3392054-CF05-4A85-8285-2C8E7061E76E}" dt="2023-09-14T11:35:13.599" v="8148" actId="26606"/>
          <ac:picMkLst>
            <pc:docMk/>
            <pc:sldMk cId="2239942457" sldId="317"/>
            <ac:picMk id="5" creationId="{A3982576-25EC-D873-7BFB-F9C8AC30F0C9}"/>
          </ac:picMkLst>
        </pc:picChg>
      </pc:sldChg>
      <pc:sldChg chg="addSp delSp modSp new del mod setBg modClrScheme chgLayout">
        <pc:chgData name="Michael Kreeger" userId="d5f78b2e-6692-425f-83bb-df27f7187256" providerId="ADAL" clId="{C3392054-CF05-4A85-8285-2C8E7061E76E}" dt="2023-09-29T01:31:55.274" v="14257" actId="47"/>
        <pc:sldMkLst>
          <pc:docMk/>
          <pc:sldMk cId="4264002107" sldId="318"/>
        </pc:sldMkLst>
        <pc:spChg chg="del mod ord">
          <ac:chgData name="Michael Kreeger" userId="d5f78b2e-6692-425f-83bb-df27f7187256" providerId="ADAL" clId="{C3392054-CF05-4A85-8285-2C8E7061E76E}" dt="2023-09-14T11:36:40.094" v="8167" actId="700"/>
          <ac:spMkLst>
            <pc:docMk/>
            <pc:sldMk cId="4264002107" sldId="318"/>
            <ac:spMk id="2" creationId="{CD561674-8D02-3657-3BDF-9E15EC738166}"/>
          </ac:spMkLst>
        </pc:spChg>
        <pc:spChg chg="del mod ord">
          <ac:chgData name="Michael Kreeger" userId="d5f78b2e-6692-425f-83bb-df27f7187256" providerId="ADAL" clId="{C3392054-CF05-4A85-8285-2C8E7061E76E}" dt="2023-09-14T11:36:40.094" v="8167" actId="700"/>
          <ac:spMkLst>
            <pc:docMk/>
            <pc:sldMk cId="4264002107" sldId="318"/>
            <ac:spMk id="3" creationId="{7FD7782A-F2D2-706F-C2DB-F8566313B41E}"/>
          </ac:spMkLst>
        </pc:spChg>
        <pc:spChg chg="add mod ord">
          <ac:chgData name="Michael Kreeger" userId="d5f78b2e-6692-425f-83bb-df27f7187256" providerId="ADAL" clId="{C3392054-CF05-4A85-8285-2C8E7061E76E}" dt="2023-09-15T04:22:20.216" v="8501" actId="26606"/>
          <ac:spMkLst>
            <pc:docMk/>
            <pc:sldMk cId="4264002107" sldId="318"/>
            <ac:spMk id="4" creationId="{35C59902-B6A3-58DF-C0ED-97F3F4A09D9A}"/>
          </ac:spMkLst>
        </pc:spChg>
        <pc:spChg chg="add mod ord">
          <ac:chgData name="Michael Kreeger" userId="d5f78b2e-6692-425f-83bb-df27f7187256" providerId="ADAL" clId="{C3392054-CF05-4A85-8285-2C8E7061E76E}" dt="2023-09-15T04:25:21.811" v="8609" actId="113"/>
          <ac:spMkLst>
            <pc:docMk/>
            <pc:sldMk cId="4264002107" sldId="318"/>
            <ac:spMk id="5" creationId="{A80660CF-8861-E8EC-95BA-2CFA92D2EB17}"/>
          </ac:spMkLst>
        </pc:spChg>
        <pc:spChg chg="add del mod ord">
          <ac:chgData name="Michael Kreeger" userId="d5f78b2e-6692-425f-83bb-df27f7187256" providerId="ADAL" clId="{C3392054-CF05-4A85-8285-2C8E7061E76E}" dt="2023-09-15T04:22:12.277" v="8499" actId="478"/>
          <ac:spMkLst>
            <pc:docMk/>
            <pc:sldMk cId="4264002107" sldId="318"/>
            <ac:spMk id="6" creationId="{B341628A-727B-A5EA-E335-DC9902FC0822}"/>
          </ac:spMkLst>
        </pc:spChg>
        <pc:spChg chg="add">
          <ac:chgData name="Michael Kreeger" userId="d5f78b2e-6692-425f-83bb-df27f7187256" providerId="ADAL" clId="{C3392054-CF05-4A85-8285-2C8E7061E76E}" dt="2023-09-15T04:22:20.216" v="8501" actId="26606"/>
          <ac:spMkLst>
            <pc:docMk/>
            <pc:sldMk cId="4264002107" sldId="318"/>
            <ac:spMk id="10" creationId="{0E3596DD-156A-473E-9BB3-C6A29F7574E9}"/>
          </ac:spMkLst>
        </pc:spChg>
        <pc:spChg chg="add">
          <ac:chgData name="Michael Kreeger" userId="d5f78b2e-6692-425f-83bb-df27f7187256" providerId="ADAL" clId="{C3392054-CF05-4A85-8285-2C8E7061E76E}" dt="2023-09-15T04:22:20.216" v="8501" actId="26606"/>
          <ac:spMkLst>
            <pc:docMk/>
            <pc:sldMk cId="4264002107" sldId="318"/>
            <ac:spMk id="12" creationId="{2C46C4D6-C474-4E92-B52E-944C1118F7B6}"/>
          </ac:spMkLst>
        </pc:spChg>
        <pc:picChg chg="add mod">
          <ac:chgData name="Michael Kreeger" userId="d5f78b2e-6692-425f-83bb-df27f7187256" providerId="ADAL" clId="{C3392054-CF05-4A85-8285-2C8E7061E76E}" dt="2023-09-15T04:22:20.216" v="8501" actId="26606"/>
          <ac:picMkLst>
            <pc:docMk/>
            <pc:sldMk cId="4264002107" sldId="318"/>
            <ac:picMk id="2" creationId="{760CB154-DCF0-A97E-1E0C-DE0A3776EE60}"/>
          </ac:picMkLst>
        </pc:picChg>
      </pc:sldChg>
      <pc:sldChg chg="addSp delSp modSp new del mod setBg">
        <pc:chgData name="Michael Kreeger" userId="d5f78b2e-6692-425f-83bb-df27f7187256" providerId="ADAL" clId="{C3392054-CF05-4A85-8285-2C8E7061E76E}" dt="2023-09-29T01:31:55.274" v="14257" actId="47"/>
        <pc:sldMkLst>
          <pc:docMk/>
          <pc:sldMk cId="1933037741" sldId="319"/>
        </pc:sldMkLst>
        <pc:spChg chg="mod">
          <ac:chgData name="Michael Kreeger" userId="d5f78b2e-6692-425f-83bb-df27f7187256" providerId="ADAL" clId="{C3392054-CF05-4A85-8285-2C8E7061E76E}" dt="2023-09-15T05:06:57.324" v="9780" actId="26606"/>
          <ac:spMkLst>
            <pc:docMk/>
            <pc:sldMk cId="1933037741" sldId="319"/>
            <ac:spMk id="2" creationId="{D0809529-686B-436A-3181-7AD5084E72F3}"/>
          </ac:spMkLst>
        </pc:spChg>
        <pc:spChg chg="del">
          <ac:chgData name="Michael Kreeger" userId="d5f78b2e-6692-425f-83bb-df27f7187256" providerId="ADAL" clId="{C3392054-CF05-4A85-8285-2C8E7061E76E}" dt="2023-09-15T04:37:57.901" v="8652" actId="478"/>
          <ac:spMkLst>
            <pc:docMk/>
            <pc:sldMk cId="1933037741" sldId="319"/>
            <ac:spMk id="3" creationId="{B4E9A7B0-25AE-7DEE-8DE1-3A6666625446}"/>
          </ac:spMkLst>
        </pc:spChg>
        <pc:spChg chg="mod ord">
          <ac:chgData name="Michael Kreeger" userId="d5f78b2e-6692-425f-83bb-df27f7187256" providerId="ADAL" clId="{C3392054-CF05-4A85-8285-2C8E7061E76E}" dt="2023-09-15T05:06:57.324" v="9780" actId="26606"/>
          <ac:spMkLst>
            <pc:docMk/>
            <pc:sldMk cId="1933037741" sldId="319"/>
            <ac:spMk id="4" creationId="{F7AA7D17-ACFB-969F-BC12-65EF5AA92306}"/>
          </ac:spMkLst>
        </pc:spChg>
        <pc:spChg chg="add">
          <ac:chgData name="Michael Kreeger" userId="d5f78b2e-6692-425f-83bb-df27f7187256" providerId="ADAL" clId="{C3392054-CF05-4A85-8285-2C8E7061E76E}" dt="2023-09-15T05:06:57.324" v="9780" actId="26606"/>
          <ac:spMkLst>
            <pc:docMk/>
            <pc:sldMk cId="1933037741" sldId="319"/>
            <ac:spMk id="1031" creationId="{FFB60E8C-7224-44A4-87A0-46A1711DD2ED}"/>
          </ac:spMkLst>
        </pc:spChg>
        <pc:spChg chg="add">
          <ac:chgData name="Michael Kreeger" userId="d5f78b2e-6692-425f-83bb-df27f7187256" providerId="ADAL" clId="{C3392054-CF05-4A85-8285-2C8E7061E76E}" dt="2023-09-15T05:06:57.324" v="9780" actId="26606"/>
          <ac:spMkLst>
            <pc:docMk/>
            <pc:sldMk cId="1933037741" sldId="319"/>
            <ac:spMk id="1033" creationId="{5DA32751-37A2-45C0-BE94-63D375E27003}"/>
          </ac:spMkLst>
        </pc:spChg>
        <pc:spChg chg="add">
          <ac:chgData name="Michael Kreeger" userId="d5f78b2e-6692-425f-83bb-df27f7187256" providerId="ADAL" clId="{C3392054-CF05-4A85-8285-2C8E7061E76E}" dt="2023-09-15T05:06:57.324" v="9780" actId="26606"/>
          <ac:spMkLst>
            <pc:docMk/>
            <pc:sldMk cId="1933037741" sldId="319"/>
            <ac:spMk id="1035" creationId="{E659831F-0D9A-4C63-9EBB-8435B85A440F}"/>
          </ac:spMkLst>
        </pc:spChg>
        <pc:spChg chg="add">
          <ac:chgData name="Michael Kreeger" userId="d5f78b2e-6692-425f-83bb-df27f7187256" providerId="ADAL" clId="{C3392054-CF05-4A85-8285-2C8E7061E76E}" dt="2023-09-15T05:06:57.324" v="9780" actId="26606"/>
          <ac:spMkLst>
            <pc:docMk/>
            <pc:sldMk cId="1933037741" sldId="319"/>
            <ac:spMk id="1037" creationId="{5A55FBCD-CD42-40F5-8A1B-3203F9CAEEAA}"/>
          </ac:spMkLst>
        </pc:spChg>
        <pc:picChg chg="add mod">
          <ac:chgData name="Michael Kreeger" userId="d5f78b2e-6692-425f-83bb-df27f7187256" providerId="ADAL" clId="{C3392054-CF05-4A85-8285-2C8E7061E76E}" dt="2023-09-15T05:06:57.324" v="9780" actId="26606"/>
          <ac:picMkLst>
            <pc:docMk/>
            <pc:sldMk cId="1933037741" sldId="319"/>
            <ac:picMk id="1026" creationId="{BF5AE981-800D-3964-99F6-31310319D82C}"/>
          </ac:picMkLst>
        </pc:picChg>
      </pc:sldChg>
      <pc:sldChg chg="addSp delSp modSp add mod setBg">
        <pc:chgData name="Michael Kreeger" userId="d5f78b2e-6692-425f-83bb-df27f7187256" providerId="ADAL" clId="{C3392054-CF05-4A85-8285-2C8E7061E76E}" dt="2023-09-29T01:33:03.854" v="14263" actId="6549"/>
        <pc:sldMkLst>
          <pc:docMk/>
          <pc:sldMk cId="1374427058" sldId="320"/>
        </pc:sldMkLst>
        <pc:spChg chg="mod">
          <ac:chgData name="Michael Kreeger" userId="d5f78b2e-6692-425f-83bb-df27f7187256" providerId="ADAL" clId="{C3392054-CF05-4A85-8285-2C8E7061E76E}" dt="2023-09-29T01:33:03.854" v="14263" actId="6549"/>
          <ac:spMkLst>
            <pc:docMk/>
            <pc:sldMk cId="1374427058" sldId="320"/>
            <ac:spMk id="2" creationId="{D0809529-686B-436A-3181-7AD5084E72F3}"/>
          </ac:spMkLst>
        </pc:spChg>
        <pc:spChg chg="del mod ord">
          <ac:chgData name="Michael Kreeger" userId="d5f78b2e-6692-425f-83bb-df27f7187256" providerId="ADAL" clId="{C3392054-CF05-4A85-8285-2C8E7061E76E}" dt="2023-09-29T01:32:24.404" v="14259" actId="478"/>
          <ac:spMkLst>
            <pc:docMk/>
            <pc:sldMk cId="1374427058" sldId="320"/>
            <ac:spMk id="4" creationId="{F7AA7D17-ACFB-969F-BC12-65EF5AA92306}"/>
          </ac:spMkLst>
        </pc:spChg>
        <pc:spChg chg="add del mod">
          <ac:chgData name="Michael Kreeger" userId="d5f78b2e-6692-425f-83bb-df27f7187256" providerId="ADAL" clId="{C3392054-CF05-4A85-8285-2C8E7061E76E}" dt="2023-09-29T01:32:28.986" v="14260" actId="478"/>
          <ac:spMkLst>
            <pc:docMk/>
            <pc:sldMk cId="1374427058" sldId="320"/>
            <ac:spMk id="5" creationId="{BD70A96F-563F-0840-AF44-926F1FB83DC0}"/>
          </ac:spMkLst>
        </pc:spChg>
        <pc:spChg chg="add">
          <ac:chgData name="Michael Kreeger" userId="d5f78b2e-6692-425f-83bb-df27f7187256" providerId="ADAL" clId="{C3392054-CF05-4A85-8285-2C8E7061E76E}" dt="2023-09-15T05:06:33.725" v="9776" actId="26606"/>
          <ac:spMkLst>
            <pc:docMk/>
            <pc:sldMk cId="1374427058" sldId="320"/>
            <ac:spMk id="2061" creationId="{FFB60E8C-7224-44A4-87A0-46A1711DD2ED}"/>
          </ac:spMkLst>
        </pc:spChg>
        <pc:spChg chg="add">
          <ac:chgData name="Michael Kreeger" userId="d5f78b2e-6692-425f-83bb-df27f7187256" providerId="ADAL" clId="{C3392054-CF05-4A85-8285-2C8E7061E76E}" dt="2023-09-15T05:06:33.725" v="9776" actId="26606"/>
          <ac:spMkLst>
            <pc:docMk/>
            <pc:sldMk cId="1374427058" sldId="320"/>
            <ac:spMk id="2063" creationId="{5DA32751-37A2-45C0-BE94-63D375E27003}"/>
          </ac:spMkLst>
        </pc:spChg>
        <pc:spChg chg="add">
          <ac:chgData name="Michael Kreeger" userId="d5f78b2e-6692-425f-83bb-df27f7187256" providerId="ADAL" clId="{C3392054-CF05-4A85-8285-2C8E7061E76E}" dt="2023-09-15T05:06:33.725" v="9776" actId="26606"/>
          <ac:spMkLst>
            <pc:docMk/>
            <pc:sldMk cId="1374427058" sldId="320"/>
            <ac:spMk id="2065" creationId="{E659831F-0D9A-4C63-9EBB-8435B85A440F}"/>
          </ac:spMkLst>
        </pc:spChg>
        <pc:spChg chg="add">
          <ac:chgData name="Michael Kreeger" userId="d5f78b2e-6692-425f-83bb-df27f7187256" providerId="ADAL" clId="{C3392054-CF05-4A85-8285-2C8E7061E76E}" dt="2023-09-15T05:06:33.725" v="9776" actId="26606"/>
          <ac:spMkLst>
            <pc:docMk/>
            <pc:sldMk cId="1374427058" sldId="320"/>
            <ac:spMk id="2067" creationId="{5A55FBCD-CD42-40F5-8A1B-3203F9CAEEAA}"/>
          </ac:spMkLst>
        </pc:spChg>
        <pc:picChg chg="del">
          <ac:chgData name="Michael Kreeger" userId="d5f78b2e-6692-425f-83bb-df27f7187256" providerId="ADAL" clId="{C3392054-CF05-4A85-8285-2C8E7061E76E}" dt="2023-09-15T04:47:29.322" v="8951" actId="478"/>
          <ac:picMkLst>
            <pc:docMk/>
            <pc:sldMk cId="1374427058" sldId="320"/>
            <ac:picMk id="1026" creationId="{BF5AE981-800D-3964-99F6-31310319D82C}"/>
          </ac:picMkLst>
        </pc:picChg>
        <pc:picChg chg="add del">
          <ac:chgData name="Michael Kreeger" userId="d5f78b2e-6692-425f-83bb-df27f7187256" providerId="ADAL" clId="{C3392054-CF05-4A85-8285-2C8E7061E76E}" dt="2023-09-15T04:47:29.322" v="8951" actId="478"/>
          <ac:picMkLst>
            <pc:docMk/>
            <pc:sldMk cId="1374427058" sldId="320"/>
            <ac:picMk id="2050" creationId="{01F9714B-A5B0-FBDA-3CF1-E928223C6A63}"/>
          </ac:picMkLst>
        </pc:picChg>
        <pc:picChg chg="add del mod">
          <ac:chgData name="Michael Kreeger" userId="d5f78b2e-6692-425f-83bb-df27f7187256" providerId="ADAL" clId="{C3392054-CF05-4A85-8285-2C8E7061E76E}" dt="2023-09-15T04:49:39.773" v="9245" actId="478"/>
          <ac:picMkLst>
            <pc:docMk/>
            <pc:sldMk cId="1374427058" sldId="320"/>
            <ac:picMk id="2052" creationId="{C0991804-ED7F-FE3D-A210-AE7EFB8D9999}"/>
          </ac:picMkLst>
        </pc:picChg>
        <pc:picChg chg="add del mod">
          <ac:chgData name="Michael Kreeger" userId="d5f78b2e-6692-425f-83bb-df27f7187256" providerId="ADAL" clId="{C3392054-CF05-4A85-8285-2C8E7061E76E}" dt="2023-09-15T05:03:08.556" v="9338" actId="478"/>
          <ac:picMkLst>
            <pc:docMk/>
            <pc:sldMk cId="1374427058" sldId="320"/>
            <ac:picMk id="2054" creationId="{C0CE25BA-919F-F658-9F86-C657F0AEB242}"/>
          </ac:picMkLst>
        </pc:picChg>
        <pc:picChg chg="add mod">
          <ac:chgData name="Michael Kreeger" userId="d5f78b2e-6692-425f-83bb-df27f7187256" providerId="ADAL" clId="{C3392054-CF05-4A85-8285-2C8E7061E76E}" dt="2023-09-29T01:32:45.827" v="14261" actId="1076"/>
          <ac:picMkLst>
            <pc:docMk/>
            <pc:sldMk cId="1374427058" sldId="320"/>
            <ac:picMk id="2056" creationId="{37C4E86A-7725-4EAF-E93D-A9D49411B66D}"/>
          </ac:picMkLst>
        </pc:picChg>
      </pc:sldChg>
      <pc:sldChg chg="addSp delSp modSp new del mod setBg">
        <pc:chgData name="Michael Kreeger" userId="d5f78b2e-6692-425f-83bb-df27f7187256" providerId="ADAL" clId="{C3392054-CF05-4A85-8285-2C8E7061E76E}" dt="2023-09-29T02:07:07.231" v="14271" actId="47"/>
        <pc:sldMkLst>
          <pc:docMk/>
          <pc:sldMk cId="2746264310" sldId="321"/>
        </pc:sldMkLst>
        <pc:spChg chg="mod">
          <ac:chgData name="Michael Kreeger" userId="d5f78b2e-6692-425f-83bb-df27f7187256" providerId="ADAL" clId="{C3392054-CF05-4A85-8285-2C8E7061E76E}" dt="2023-09-15T05:36:20.944" v="12722" actId="26606"/>
          <ac:spMkLst>
            <pc:docMk/>
            <pc:sldMk cId="2746264310" sldId="321"/>
            <ac:spMk id="2" creationId="{B5A9DA1A-811B-9209-F104-9D717CFB2A03}"/>
          </ac:spMkLst>
        </pc:spChg>
        <pc:spChg chg="mod ord">
          <ac:chgData name="Michael Kreeger" userId="d5f78b2e-6692-425f-83bb-df27f7187256" providerId="ADAL" clId="{C3392054-CF05-4A85-8285-2C8E7061E76E}" dt="2023-09-15T05:38:43.149" v="12781" actId="6549"/>
          <ac:spMkLst>
            <pc:docMk/>
            <pc:sldMk cId="2746264310" sldId="321"/>
            <ac:spMk id="3" creationId="{E7D80619-1AA8-05C2-93E1-D24683627A5C}"/>
          </ac:spMkLst>
        </pc:spChg>
        <pc:spChg chg="add del">
          <ac:chgData name="Michael Kreeger" userId="d5f78b2e-6692-425f-83bb-df27f7187256" providerId="ADAL" clId="{C3392054-CF05-4A85-8285-2C8E7061E76E}" dt="2023-09-15T05:36:13.022" v="12719" actId="26606"/>
          <ac:spMkLst>
            <pc:docMk/>
            <pc:sldMk cId="2746264310" sldId="321"/>
            <ac:spMk id="4103" creationId="{9D80C9EF-3CC6-4ECC-9C2D-9D0396C96ED9}"/>
          </ac:spMkLst>
        </pc:spChg>
        <pc:spChg chg="add del">
          <ac:chgData name="Michael Kreeger" userId="d5f78b2e-6692-425f-83bb-df27f7187256" providerId="ADAL" clId="{C3392054-CF05-4A85-8285-2C8E7061E76E}" dt="2023-09-15T05:36:13.022" v="12719" actId="26606"/>
          <ac:spMkLst>
            <pc:docMk/>
            <pc:sldMk cId="2746264310" sldId="321"/>
            <ac:spMk id="4105" creationId="{5DA32751-37A2-45C0-BE94-63D375E27003}"/>
          </ac:spMkLst>
        </pc:spChg>
        <pc:spChg chg="add del">
          <ac:chgData name="Michael Kreeger" userId="d5f78b2e-6692-425f-83bb-df27f7187256" providerId="ADAL" clId="{C3392054-CF05-4A85-8285-2C8E7061E76E}" dt="2023-09-15T05:36:13.022" v="12719" actId="26606"/>
          <ac:spMkLst>
            <pc:docMk/>
            <pc:sldMk cId="2746264310" sldId="321"/>
            <ac:spMk id="4107" creationId="{E659831F-0D9A-4C63-9EBB-8435B85A440F}"/>
          </ac:spMkLst>
        </pc:spChg>
        <pc:spChg chg="add del">
          <ac:chgData name="Michael Kreeger" userId="d5f78b2e-6692-425f-83bb-df27f7187256" providerId="ADAL" clId="{C3392054-CF05-4A85-8285-2C8E7061E76E}" dt="2023-09-15T05:36:13.022" v="12719" actId="26606"/>
          <ac:spMkLst>
            <pc:docMk/>
            <pc:sldMk cId="2746264310" sldId="321"/>
            <ac:spMk id="4109" creationId="{5A55FBCD-CD42-40F5-8A1B-3203F9CAEEAA}"/>
          </ac:spMkLst>
        </pc:spChg>
        <pc:spChg chg="add del">
          <ac:chgData name="Michael Kreeger" userId="d5f78b2e-6692-425f-83bb-df27f7187256" providerId="ADAL" clId="{C3392054-CF05-4A85-8285-2C8E7061E76E}" dt="2023-09-15T05:36:20.939" v="12721" actId="26606"/>
          <ac:spMkLst>
            <pc:docMk/>
            <pc:sldMk cId="2746264310" sldId="321"/>
            <ac:spMk id="4111" creationId="{FFB60E8C-7224-44A4-87A0-46A1711DD2ED}"/>
          </ac:spMkLst>
        </pc:spChg>
        <pc:spChg chg="add del">
          <ac:chgData name="Michael Kreeger" userId="d5f78b2e-6692-425f-83bb-df27f7187256" providerId="ADAL" clId="{C3392054-CF05-4A85-8285-2C8E7061E76E}" dt="2023-09-15T05:36:20.939" v="12721" actId="26606"/>
          <ac:spMkLst>
            <pc:docMk/>
            <pc:sldMk cId="2746264310" sldId="321"/>
            <ac:spMk id="4112" creationId="{5DA32751-37A2-45C0-BE94-63D375E27003}"/>
          </ac:spMkLst>
        </pc:spChg>
        <pc:spChg chg="add del">
          <ac:chgData name="Michael Kreeger" userId="d5f78b2e-6692-425f-83bb-df27f7187256" providerId="ADAL" clId="{C3392054-CF05-4A85-8285-2C8E7061E76E}" dt="2023-09-15T05:36:20.939" v="12721" actId="26606"/>
          <ac:spMkLst>
            <pc:docMk/>
            <pc:sldMk cId="2746264310" sldId="321"/>
            <ac:spMk id="4113" creationId="{E659831F-0D9A-4C63-9EBB-8435B85A440F}"/>
          </ac:spMkLst>
        </pc:spChg>
        <pc:spChg chg="add del">
          <ac:chgData name="Michael Kreeger" userId="d5f78b2e-6692-425f-83bb-df27f7187256" providerId="ADAL" clId="{C3392054-CF05-4A85-8285-2C8E7061E76E}" dt="2023-09-15T05:36:20.939" v="12721" actId="26606"/>
          <ac:spMkLst>
            <pc:docMk/>
            <pc:sldMk cId="2746264310" sldId="321"/>
            <ac:spMk id="4114" creationId="{5A55FBCD-CD42-40F5-8A1B-3203F9CAEEAA}"/>
          </ac:spMkLst>
        </pc:spChg>
        <pc:spChg chg="add">
          <ac:chgData name="Michael Kreeger" userId="d5f78b2e-6692-425f-83bb-df27f7187256" providerId="ADAL" clId="{C3392054-CF05-4A85-8285-2C8E7061E76E}" dt="2023-09-15T05:36:20.944" v="12722" actId="26606"/>
          <ac:spMkLst>
            <pc:docMk/>
            <pc:sldMk cId="2746264310" sldId="321"/>
            <ac:spMk id="4116" creationId="{2EB492CD-616E-47F8-933B-5E2D952A0593}"/>
          </ac:spMkLst>
        </pc:spChg>
        <pc:spChg chg="add">
          <ac:chgData name="Michael Kreeger" userId="d5f78b2e-6692-425f-83bb-df27f7187256" providerId="ADAL" clId="{C3392054-CF05-4A85-8285-2C8E7061E76E}" dt="2023-09-15T05:36:20.944" v="12722" actId="26606"/>
          <ac:spMkLst>
            <pc:docMk/>
            <pc:sldMk cId="2746264310" sldId="321"/>
            <ac:spMk id="4117" creationId="{59383CF9-23B5-4335-9B21-1791C4CF1C75}"/>
          </ac:spMkLst>
        </pc:spChg>
        <pc:spChg chg="add">
          <ac:chgData name="Michael Kreeger" userId="d5f78b2e-6692-425f-83bb-df27f7187256" providerId="ADAL" clId="{C3392054-CF05-4A85-8285-2C8E7061E76E}" dt="2023-09-15T05:36:20.944" v="12722" actId="26606"/>
          <ac:spMkLst>
            <pc:docMk/>
            <pc:sldMk cId="2746264310" sldId="321"/>
            <ac:spMk id="4118" creationId="{0007FE00-9498-4706-B255-6437B0252C02}"/>
          </ac:spMkLst>
        </pc:spChg>
        <pc:picChg chg="add mod">
          <ac:chgData name="Michael Kreeger" userId="d5f78b2e-6692-425f-83bb-df27f7187256" providerId="ADAL" clId="{C3392054-CF05-4A85-8285-2C8E7061E76E}" dt="2023-09-15T05:36:20.944" v="12722" actId="26606"/>
          <ac:picMkLst>
            <pc:docMk/>
            <pc:sldMk cId="2746264310" sldId="321"/>
            <ac:picMk id="4098" creationId="{A11053B9-1C14-9FC9-2D68-062AB2A7A41F}"/>
          </ac:picMkLst>
        </pc:picChg>
      </pc:sldChg>
      <pc:sldChg chg="modSp add del mod">
        <pc:chgData name="Michael Kreeger" userId="d5f78b2e-6692-425f-83bb-df27f7187256" providerId="ADAL" clId="{C3392054-CF05-4A85-8285-2C8E7061E76E}" dt="2023-09-29T02:07:07.231" v="14271" actId="47"/>
        <pc:sldMkLst>
          <pc:docMk/>
          <pc:sldMk cId="3878251631" sldId="322"/>
        </pc:sldMkLst>
        <pc:spChg chg="mod">
          <ac:chgData name="Michael Kreeger" userId="d5f78b2e-6692-425f-83bb-df27f7187256" providerId="ADAL" clId="{C3392054-CF05-4A85-8285-2C8E7061E76E}" dt="2023-09-15T05:22:39.373" v="11746" actId="20577"/>
          <ac:spMkLst>
            <pc:docMk/>
            <pc:sldMk cId="3878251631" sldId="322"/>
            <ac:spMk id="3" creationId="{8B30F6F7-F28E-F47B-00C0-D4B1A4C7F892}"/>
          </ac:spMkLst>
        </pc:spChg>
      </pc:sldChg>
      <pc:sldChg chg="addSp modSp add del mod setBg">
        <pc:chgData name="Michael Kreeger" userId="d5f78b2e-6692-425f-83bb-df27f7187256" providerId="ADAL" clId="{C3392054-CF05-4A85-8285-2C8E7061E76E}" dt="2023-09-29T02:07:07.231" v="14271" actId="47"/>
        <pc:sldMkLst>
          <pc:docMk/>
          <pc:sldMk cId="2644063653" sldId="323"/>
        </pc:sldMkLst>
        <pc:spChg chg="mod">
          <ac:chgData name="Michael Kreeger" userId="d5f78b2e-6692-425f-83bb-df27f7187256" providerId="ADAL" clId="{C3392054-CF05-4A85-8285-2C8E7061E76E}" dt="2023-09-15T06:33:18.104" v="14182" actId="26606"/>
          <ac:spMkLst>
            <pc:docMk/>
            <pc:sldMk cId="2644063653" sldId="323"/>
            <ac:spMk id="2" creationId="{517F7E8E-34B5-381A-AF74-BED381E8E048}"/>
          </ac:spMkLst>
        </pc:spChg>
        <pc:spChg chg="mod">
          <ac:chgData name="Michael Kreeger" userId="d5f78b2e-6692-425f-83bb-df27f7187256" providerId="ADAL" clId="{C3392054-CF05-4A85-8285-2C8E7061E76E}" dt="2023-09-15T15:29:43.690" v="14253" actId="20577"/>
          <ac:spMkLst>
            <pc:docMk/>
            <pc:sldMk cId="2644063653" sldId="323"/>
            <ac:spMk id="4" creationId="{971FA274-4A41-5314-F8D9-9FCA2ABCBF6C}"/>
          </ac:spMkLst>
        </pc:spChg>
        <pc:spChg chg="add">
          <ac:chgData name="Michael Kreeger" userId="d5f78b2e-6692-425f-83bb-df27f7187256" providerId="ADAL" clId="{C3392054-CF05-4A85-8285-2C8E7061E76E}" dt="2023-09-15T06:33:18.104" v="14182" actId="26606"/>
          <ac:spMkLst>
            <pc:docMk/>
            <pc:sldMk cId="2644063653" sldId="323"/>
            <ac:spMk id="9" creationId="{F837543A-6020-4505-A233-C9DB4BF74011}"/>
          </ac:spMkLst>
        </pc:spChg>
        <pc:spChg chg="add">
          <ac:chgData name="Michael Kreeger" userId="d5f78b2e-6692-425f-83bb-df27f7187256" providerId="ADAL" clId="{C3392054-CF05-4A85-8285-2C8E7061E76E}" dt="2023-09-15T06:33:18.104" v="14182" actId="26606"/>
          <ac:spMkLst>
            <pc:docMk/>
            <pc:sldMk cId="2644063653" sldId="323"/>
            <ac:spMk id="11" creationId="{35B16301-FB18-48BA-A6DD-C37CAF6F9A18}"/>
          </ac:spMkLst>
        </pc:spChg>
        <pc:spChg chg="add">
          <ac:chgData name="Michael Kreeger" userId="d5f78b2e-6692-425f-83bb-df27f7187256" providerId="ADAL" clId="{C3392054-CF05-4A85-8285-2C8E7061E76E}" dt="2023-09-15T06:33:18.104" v="14182" actId="26606"/>
          <ac:spMkLst>
            <pc:docMk/>
            <pc:sldMk cId="2644063653" sldId="323"/>
            <ac:spMk id="13" creationId="{C3C0D90E-074A-4F52-9B11-B52BEF4BCBE5}"/>
          </ac:spMkLst>
        </pc:spChg>
        <pc:spChg chg="add">
          <ac:chgData name="Michael Kreeger" userId="d5f78b2e-6692-425f-83bb-df27f7187256" providerId="ADAL" clId="{C3392054-CF05-4A85-8285-2C8E7061E76E}" dt="2023-09-15T06:33:18.104" v="14182" actId="26606"/>
          <ac:spMkLst>
            <pc:docMk/>
            <pc:sldMk cId="2644063653" sldId="323"/>
            <ac:spMk id="15" creationId="{CABBD4C1-E6F8-46F6-8152-A8A97490BF4D}"/>
          </ac:spMkLst>
        </pc:spChg>
        <pc:spChg chg="add">
          <ac:chgData name="Michael Kreeger" userId="d5f78b2e-6692-425f-83bb-df27f7187256" providerId="ADAL" clId="{C3392054-CF05-4A85-8285-2C8E7061E76E}" dt="2023-09-15T06:33:18.104" v="14182" actId="26606"/>
          <ac:spMkLst>
            <pc:docMk/>
            <pc:sldMk cId="2644063653" sldId="323"/>
            <ac:spMk id="17" creationId="{83BA5EF5-1FE9-4BF9-83BB-269BCDDF6156}"/>
          </ac:spMkLst>
        </pc:spChg>
        <pc:spChg chg="add">
          <ac:chgData name="Michael Kreeger" userId="d5f78b2e-6692-425f-83bb-df27f7187256" providerId="ADAL" clId="{C3392054-CF05-4A85-8285-2C8E7061E76E}" dt="2023-09-15T06:33:18.104" v="14182" actId="26606"/>
          <ac:spMkLst>
            <pc:docMk/>
            <pc:sldMk cId="2644063653" sldId="323"/>
            <ac:spMk id="21" creationId="{88853921-7BC9-4BDE-ACAB-133C683C82D6}"/>
          </ac:spMkLst>
        </pc:spChg>
        <pc:spChg chg="add">
          <ac:chgData name="Michael Kreeger" userId="d5f78b2e-6692-425f-83bb-df27f7187256" providerId="ADAL" clId="{C3392054-CF05-4A85-8285-2C8E7061E76E}" dt="2023-09-15T06:33:18.104" v="14182" actId="26606"/>
          <ac:spMkLst>
            <pc:docMk/>
            <pc:sldMk cId="2644063653" sldId="323"/>
            <ac:spMk id="23" creationId="{09192968-3AE7-4470-A61C-97294BB92731}"/>
          </ac:spMkLst>
        </pc:spChg>
        <pc:spChg chg="add">
          <ac:chgData name="Michael Kreeger" userId="d5f78b2e-6692-425f-83bb-df27f7187256" providerId="ADAL" clId="{C3392054-CF05-4A85-8285-2C8E7061E76E}" dt="2023-09-15T06:33:18.104" v="14182" actId="26606"/>
          <ac:spMkLst>
            <pc:docMk/>
            <pc:sldMk cId="2644063653" sldId="323"/>
            <ac:spMk id="25" creationId="{3AB72E55-43E4-4356-BFE8-E2102CB0B505}"/>
          </ac:spMkLst>
        </pc:spChg>
        <pc:cxnChg chg="add">
          <ac:chgData name="Michael Kreeger" userId="d5f78b2e-6692-425f-83bb-df27f7187256" providerId="ADAL" clId="{C3392054-CF05-4A85-8285-2C8E7061E76E}" dt="2023-09-15T06:33:18.104" v="14182" actId="26606"/>
          <ac:cxnSpMkLst>
            <pc:docMk/>
            <pc:sldMk cId="2644063653" sldId="323"/>
            <ac:cxnSpMk id="19" creationId="{4B3BCACB-5880-460B-9606-8C433A9AF99D}"/>
          </ac:cxnSpMkLst>
        </pc:cxnChg>
      </pc:sldChg>
      <pc:sldChg chg="addSp modSp add del mod setBg">
        <pc:chgData name="Michael Kreeger" userId="d5f78b2e-6692-425f-83bb-df27f7187256" providerId="ADAL" clId="{C3392054-CF05-4A85-8285-2C8E7061E76E}" dt="2023-09-29T02:07:07.231" v="14271" actId="47"/>
        <pc:sldMkLst>
          <pc:docMk/>
          <pc:sldMk cId="3126027269" sldId="324"/>
        </pc:sldMkLst>
        <pc:spChg chg="mod">
          <ac:chgData name="Michael Kreeger" userId="d5f78b2e-6692-425f-83bb-df27f7187256" providerId="ADAL" clId="{C3392054-CF05-4A85-8285-2C8E7061E76E}" dt="2023-09-15T06:33:54.616" v="14185" actId="26606"/>
          <ac:spMkLst>
            <pc:docMk/>
            <pc:sldMk cId="3126027269" sldId="324"/>
            <ac:spMk id="2" creationId="{517F7E8E-34B5-381A-AF74-BED381E8E048}"/>
          </ac:spMkLst>
        </pc:spChg>
        <pc:spChg chg="mod">
          <ac:chgData name="Michael Kreeger" userId="d5f78b2e-6692-425f-83bb-df27f7187256" providerId="ADAL" clId="{C3392054-CF05-4A85-8285-2C8E7061E76E}" dt="2023-09-15T06:34:56.357" v="14191" actId="6549"/>
          <ac:spMkLst>
            <pc:docMk/>
            <pc:sldMk cId="3126027269" sldId="324"/>
            <ac:spMk id="4" creationId="{971FA274-4A41-5314-F8D9-9FCA2ABCBF6C}"/>
          </ac:spMkLst>
        </pc:spChg>
        <pc:spChg chg="add">
          <ac:chgData name="Michael Kreeger" userId="d5f78b2e-6692-425f-83bb-df27f7187256" providerId="ADAL" clId="{C3392054-CF05-4A85-8285-2C8E7061E76E}" dt="2023-09-15T06:33:54.616" v="14185" actId="26606"/>
          <ac:spMkLst>
            <pc:docMk/>
            <pc:sldMk cId="3126027269" sldId="324"/>
            <ac:spMk id="9" creationId="{F837543A-6020-4505-A233-C9DB4BF74011}"/>
          </ac:spMkLst>
        </pc:spChg>
        <pc:spChg chg="add">
          <ac:chgData name="Michael Kreeger" userId="d5f78b2e-6692-425f-83bb-df27f7187256" providerId="ADAL" clId="{C3392054-CF05-4A85-8285-2C8E7061E76E}" dt="2023-09-15T06:33:54.616" v="14185" actId="26606"/>
          <ac:spMkLst>
            <pc:docMk/>
            <pc:sldMk cId="3126027269" sldId="324"/>
            <ac:spMk id="11" creationId="{35B16301-FB18-48BA-A6DD-C37CAF6F9A18}"/>
          </ac:spMkLst>
        </pc:spChg>
        <pc:spChg chg="add">
          <ac:chgData name="Michael Kreeger" userId="d5f78b2e-6692-425f-83bb-df27f7187256" providerId="ADAL" clId="{C3392054-CF05-4A85-8285-2C8E7061E76E}" dt="2023-09-15T06:33:54.616" v="14185" actId="26606"/>
          <ac:spMkLst>
            <pc:docMk/>
            <pc:sldMk cId="3126027269" sldId="324"/>
            <ac:spMk id="13" creationId="{C3C0D90E-074A-4F52-9B11-B52BEF4BCBE5}"/>
          </ac:spMkLst>
        </pc:spChg>
        <pc:spChg chg="add">
          <ac:chgData name="Michael Kreeger" userId="d5f78b2e-6692-425f-83bb-df27f7187256" providerId="ADAL" clId="{C3392054-CF05-4A85-8285-2C8E7061E76E}" dt="2023-09-15T06:33:54.616" v="14185" actId="26606"/>
          <ac:spMkLst>
            <pc:docMk/>
            <pc:sldMk cId="3126027269" sldId="324"/>
            <ac:spMk id="15" creationId="{CABBD4C1-E6F8-46F6-8152-A8A97490BF4D}"/>
          </ac:spMkLst>
        </pc:spChg>
        <pc:spChg chg="add">
          <ac:chgData name="Michael Kreeger" userId="d5f78b2e-6692-425f-83bb-df27f7187256" providerId="ADAL" clId="{C3392054-CF05-4A85-8285-2C8E7061E76E}" dt="2023-09-15T06:33:54.616" v="14185" actId="26606"/>
          <ac:spMkLst>
            <pc:docMk/>
            <pc:sldMk cId="3126027269" sldId="324"/>
            <ac:spMk id="17" creationId="{83BA5EF5-1FE9-4BF9-83BB-269BCDDF6156}"/>
          </ac:spMkLst>
        </pc:spChg>
        <pc:spChg chg="add">
          <ac:chgData name="Michael Kreeger" userId="d5f78b2e-6692-425f-83bb-df27f7187256" providerId="ADAL" clId="{C3392054-CF05-4A85-8285-2C8E7061E76E}" dt="2023-09-15T06:33:54.616" v="14185" actId="26606"/>
          <ac:spMkLst>
            <pc:docMk/>
            <pc:sldMk cId="3126027269" sldId="324"/>
            <ac:spMk id="21" creationId="{88853921-7BC9-4BDE-ACAB-133C683C82D6}"/>
          </ac:spMkLst>
        </pc:spChg>
        <pc:spChg chg="add">
          <ac:chgData name="Michael Kreeger" userId="d5f78b2e-6692-425f-83bb-df27f7187256" providerId="ADAL" clId="{C3392054-CF05-4A85-8285-2C8E7061E76E}" dt="2023-09-15T06:33:54.616" v="14185" actId="26606"/>
          <ac:spMkLst>
            <pc:docMk/>
            <pc:sldMk cId="3126027269" sldId="324"/>
            <ac:spMk id="23" creationId="{09192968-3AE7-4470-A61C-97294BB92731}"/>
          </ac:spMkLst>
        </pc:spChg>
        <pc:spChg chg="add">
          <ac:chgData name="Michael Kreeger" userId="d5f78b2e-6692-425f-83bb-df27f7187256" providerId="ADAL" clId="{C3392054-CF05-4A85-8285-2C8E7061E76E}" dt="2023-09-15T06:33:54.616" v="14185" actId="26606"/>
          <ac:spMkLst>
            <pc:docMk/>
            <pc:sldMk cId="3126027269" sldId="324"/>
            <ac:spMk id="25" creationId="{3AB72E55-43E4-4356-BFE8-E2102CB0B505}"/>
          </ac:spMkLst>
        </pc:spChg>
        <pc:cxnChg chg="add">
          <ac:chgData name="Michael Kreeger" userId="d5f78b2e-6692-425f-83bb-df27f7187256" providerId="ADAL" clId="{C3392054-CF05-4A85-8285-2C8E7061E76E}" dt="2023-09-15T06:33:54.616" v="14185" actId="26606"/>
          <ac:cxnSpMkLst>
            <pc:docMk/>
            <pc:sldMk cId="3126027269" sldId="324"/>
            <ac:cxnSpMk id="19" creationId="{4B3BCACB-5880-460B-9606-8C433A9AF99D}"/>
          </ac:cxnSpMkLst>
        </pc:cxnChg>
      </pc:sldChg>
      <pc:sldChg chg="addSp delSp modSp new mod ord">
        <pc:chgData name="Michael Kreeger" userId="d5f78b2e-6692-425f-83bb-df27f7187256" providerId="ADAL" clId="{C3392054-CF05-4A85-8285-2C8E7061E76E}" dt="2023-10-02T01:37:03.398" v="14652" actId="478"/>
        <pc:sldMkLst>
          <pc:docMk/>
          <pc:sldMk cId="1526500095" sldId="325"/>
        </pc:sldMkLst>
        <pc:spChg chg="mod">
          <ac:chgData name="Michael Kreeger" userId="d5f78b2e-6692-425f-83bb-df27f7187256" providerId="ADAL" clId="{C3392054-CF05-4A85-8285-2C8E7061E76E}" dt="2023-09-29T02:07:01.551" v="14270" actId="20577"/>
          <ac:spMkLst>
            <pc:docMk/>
            <pc:sldMk cId="1526500095" sldId="325"/>
            <ac:spMk id="2" creationId="{A598E2CC-7A6A-E4A8-7619-36B97C0EF6A4}"/>
          </ac:spMkLst>
        </pc:spChg>
        <pc:spChg chg="del">
          <ac:chgData name="Michael Kreeger" userId="d5f78b2e-6692-425f-83bb-df27f7187256" providerId="ADAL" clId="{C3392054-CF05-4A85-8285-2C8E7061E76E}" dt="2023-09-29T02:19:21.447" v="14321" actId="478"/>
          <ac:spMkLst>
            <pc:docMk/>
            <pc:sldMk cId="1526500095" sldId="325"/>
            <ac:spMk id="3" creationId="{F96594DD-6373-DC27-2B99-858079164FB7}"/>
          </ac:spMkLst>
        </pc:spChg>
        <pc:spChg chg="del mod">
          <ac:chgData name="Michael Kreeger" userId="d5f78b2e-6692-425f-83bb-df27f7187256" providerId="ADAL" clId="{C3392054-CF05-4A85-8285-2C8E7061E76E}" dt="2023-10-02T01:37:03.398" v="14652" actId="478"/>
          <ac:spMkLst>
            <pc:docMk/>
            <pc:sldMk cId="1526500095" sldId="325"/>
            <ac:spMk id="4" creationId="{B9C2827E-99D0-6D6B-EF98-DFF8A8666CE1}"/>
          </ac:spMkLst>
        </pc:spChg>
        <pc:picChg chg="add mod">
          <ac:chgData name="Michael Kreeger" userId="d5f78b2e-6692-425f-83bb-df27f7187256" providerId="ADAL" clId="{C3392054-CF05-4A85-8285-2C8E7061E76E}" dt="2023-09-29T02:19:29.972" v="14325" actId="14100"/>
          <ac:picMkLst>
            <pc:docMk/>
            <pc:sldMk cId="1526500095" sldId="325"/>
            <ac:picMk id="1026" creationId="{368F3695-872B-3F13-DAA5-A9D01EB5894A}"/>
          </ac:picMkLst>
        </pc:picChg>
      </pc:sldChg>
      <pc:sldChg chg="addSp delSp modSp new del mod setBg modClrScheme addAnim chgLayout">
        <pc:chgData name="Michael Kreeger" userId="d5f78b2e-6692-425f-83bb-df27f7187256" providerId="ADAL" clId="{C3392054-CF05-4A85-8285-2C8E7061E76E}" dt="2023-09-15T15:30:16.606" v="14254" actId="47"/>
        <pc:sldMkLst>
          <pc:docMk/>
          <pc:sldMk cId="3013771645" sldId="325"/>
        </pc:sldMkLst>
        <pc:spChg chg="del mod ord">
          <ac:chgData name="Michael Kreeger" userId="d5f78b2e-6692-425f-83bb-df27f7187256" providerId="ADAL" clId="{C3392054-CF05-4A85-8285-2C8E7061E76E}" dt="2023-09-15T06:46:24.251" v="14198" actId="700"/>
          <ac:spMkLst>
            <pc:docMk/>
            <pc:sldMk cId="3013771645" sldId="325"/>
            <ac:spMk id="2" creationId="{B6191C30-FB09-ABF9-DAEF-A162BC56B369}"/>
          </ac:spMkLst>
        </pc:spChg>
        <pc:spChg chg="del mod ord">
          <ac:chgData name="Michael Kreeger" userId="d5f78b2e-6692-425f-83bb-df27f7187256" providerId="ADAL" clId="{C3392054-CF05-4A85-8285-2C8E7061E76E}" dt="2023-09-15T06:46:24.251" v="14198" actId="700"/>
          <ac:spMkLst>
            <pc:docMk/>
            <pc:sldMk cId="3013771645" sldId="325"/>
            <ac:spMk id="3" creationId="{FEAF4791-20A0-9651-F64C-729170BFE557}"/>
          </ac:spMkLst>
        </pc:spChg>
        <pc:spChg chg="add mod ord">
          <ac:chgData name="Michael Kreeger" userId="d5f78b2e-6692-425f-83bb-df27f7187256" providerId="ADAL" clId="{C3392054-CF05-4A85-8285-2C8E7061E76E}" dt="2023-09-15T06:46:47.273" v="14249" actId="26606"/>
          <ac:spMkLst>
            <pc:docMk/>
            <pc:sldMk cId="3013771645" sldId="325"/>
            <ac:spMk id="4" creationId="{03420944-57FD-FBB7-68BE-295C45EC57D7}"/>
          </ac:spMkLst>
        </pc:spChg>
        <pc:spChg chg="add del mod ord">
          <ac:chgData name="Michael Kreeger" userId="d5f78b2e-6692-425f-83bb-df27f7187256" providerId="ADAL" clId="{C3392054-CF05-4A85-8285-2C8E7061E76E}" dt="2023-09-15T06:46:45.389" v="14248" actId="478"/>
          <ac:spMkLst>
            <pc:docMk/>
            <pc:sldMk cId="3013771645" sldId="325"/>
            <ac:spMk id="5" creationId="{A1BF57D6-A4DB-F8E6-2792-0287EA36BB80}"/>
          </ac:spMkLst>
        </pc:spChg>
        <pc:spChg chg="add">
          <ac:chgData name="Michael Kreeger" userId="d5f78b2e-6692-425f-83bb-df27f7187256" providerId="ADAL" clId="{C3392054-CF05-4A85-8285-2C8E7061E76E}" dt="2023-09-15T06:46:47.273" v="14249" actId="26606"/>
          <ac:spMkLst>
            <pc:docMk/>
            <pc:sldMk cId="3013771645" sldId="325"/>
            <ac:spMk id="9" creationId="{46F1F2C8-798B-4CCE-A851-94AFAF350BED}"/>
          </ac:spMkLst>
        </pc:spChg>
        <pc:spChg chg="add">
          <ac:chgData name="Michael Kreeger" userId="d5f78b2e-6692-425f-83bb-df27f7187256" providerId="ADAL" clId="{C3392054-CF05-4A85-8285-2C8E7061E76E}" dt="2023-09-15T06:46:47.273" v="14249" actId="26606"/>
          <ac:spMkLst>
            <pc:docMk/>
            <pc:sldMk cId="3013771645" sldId="325"/>
            <ac:spMk id="11" creationId="{755E9CD0-04B0-4A3C-B291-AD913379C713}"/>
          </ac:spMkLst>
        </pc:spChg>
        <pc:spChg chg="add">
          <ac:chgData name="Michael Kreeger" userId="d5f78b2e-6692-425f-83bb-df27f7187256" providerId="ADAL" clId="{C3392054-CF05-4A85-8285-2C8E7061E76E}" dt="2023-09-15T06:46:47.273" v="14249" actId="26606"/>
          <ac:spMkLst>
            <pc:docMk/>
            <pc:sldMk cId="3013771645" sldId="325"/>
            <ac:spMk id="13" creationId="{1DD8BF3B-6066-418C-8D1A-75C5E396FC04}"/>
          </ac:spMkLst>
        </pc:spChg>
        <pc:spChg chg="add">
          <ac:chgData name="Michael Kreeger" userId="d5f78b2e-6692-425f-83bb-df27f7187256" providerId="ADAL" clId="{C3392054-CF05-4A85-8285-2C8E7061E76E}" dt="2023-09-15T06:46:47.273" v="14249" actId="26606"/>
          <ac:spMkLst>
            <pc:docMk/>
            <pc:sldMk cId="3013771645" sldId="325"/>
            <ac:spMk id="15" creationId="{80BC66F9-7A74-4286-AD22-1174052CC22C}"/>
          </ac:spMkLst>
        </pc:spChg>
        <pc:spChg chg="add">
          <ac:chgData name="Michael Kreeger" userId="d5f78b2e-6692-425f-83bb-df27f7187256" providerId="ADAL" clId="{C3392054-CF05-4A85-8285-2C8E7061E76E}" dt="2023-09-15T06:46:47.273" v="14249" actId="26606"/>
          <ac:spMkLst>
            <pc:docMk/>
            <pc:sldMk cId="3013771645" sldId="325"/>
            <ac:spMk id="17" creationId="{D8142CC3-2B5C-48E6-9DF0-6C8ACBAF23EF}"/>
          </ac:spMkLst>
        </pc:spChg>
        <pc:spChg chg="add">
          <ac:chgData name="Michael Kreeger" userId="d5f78b2e-6692-425f-83bb-df27f7187256" providerId="ADAL" clId="{C3392054-CF05-4A85-8285-2C8E7061E76E}" dt="2023-09-15T06:46:47.273" v="14249" actId="26606"/>
          <ac:spMkLst>
            <pc:docMk/>
            <pc:sldMk cId="3013771645" sldId="325"/>
            <ac:spMk id="21" creationId="{46A89C79-8EF3-4AF9-B3D9-59A883F41C83}"/>
          </ac:spMkLst>
        </pc:spChg>
        <pc:spChg chg="add">
          <ac:chgData name="Michael Kreeger" userId="d5f78b2e-6692-425f-83bb-df27f7187256" providerId="ADAL" clId="{C3392054-CF05-4A85-8285-2C8E7061E76E}" dt="2023-09-15T06:46:47.273" v="14249" actId="26606"/>
          <ac:spMkLst>
            <pc:docMk/>
            <pc:sldMk cId="3013771645" sldId="325"/>
            <ac:spMk id="23" creationId="{EFE5CE34-4543-42E5-B82C-1F3D12422CDD}"/>
          </ac:spMkLst>
        </pc:spChg>
        <pc:spChg chg="add">
          <ac:chgData name="Michael Kreeger" userId="d5f78b2e-6692-425f-83bb-df27f7187256" providerId="ADAL" clId="{C3392054-CF05-4A85-8285-2C8E7061E76E}" dt="2023-09-15T06:46:47.273" v="14249" actId="26606"/>
          <ac:spMkLst>
            <pc:docMk/>
            <pc:sldMk cId="3013771645" sldId="325"/>
            <ac:spMk id="25" creationId="{72AF41FE-63D7-4695-81D2-66D2510E4486}"/>
          </ac:spMkLst>
        </pc:spChg>
        <pc:cxnChg chg="add">
          <ac:chgData name="Michael Kreeger" userId="d5f78b2e-6692-425f-83bb-df27f7187256" providerId="ADAL" clId="{C3392054-CF05-4A85-8285-2C8E7061E76E}" dt="2023-09-15T06:46:47.273" v="14249" actId="26606"/>
          <ac:cxnSpMkLst>
            <pc:docMk/>
            <pc:sldMk cId="3013771645" sldId="325"/>
            <ac:cxnSpMk id="19" creationId="{7B2D303B-3DD0-4319-9EAD-361847FEC71D}"/>
          </ac:cxnSpMkLst>
        </pc:cxnChg>
      </pc:sldChg>
      <pc:sldChg chg="addSp modSp new mod ord">
        <pc:chgData name="Michael Kreeger" userId="d5f78b2e-6692-425f-83bb-df27f7187256" providerId="ADAL" clId="{C3392054-CF05-4A85-8285-2C8E7061E76E}" dt="2023-09-29T02:29:14.260" v="14336"/>
        <pc:sldMkLst>
          <pc:docMk/>
          <pc:sldMk cId="735042250" sldId="326"/>
        </pc:sldMkLst>
        <pc:spChg chg="mod">
          <ac:chgData name="Michael Kreeger" userId="d5f78b2e-6692-425f-83bb-df27f7187256" providerId="ADAL" clId="{C3392054-CF05-4A85-8285-2C8E7061E76E}" dt="2023-09-29T02:29:03.757" v="14334" actId="20577"/>
          <ac:spMkLst>
            <pc:docMk/>
            <pc:sldMk cId="735042250" sldId="326"/>
            <ac:spMk id="2" creationId="{7E3D20DB-C0F6-C66D-2E0C-72977E76E3D2}"/>
          </ac:spMkLst>
        </pc:spChg>
        <pc:spChg chg="mod">
          <ac:chgData name="Michael Kreeger" userId="d5f78b2e-6692-425f-83bb-df27f7187256" providerId="ADAL" clId="{C3392054-CF05-4A85-8285-2C8E7061E76E}" dt="2023-09-29T02:29:14.260" v="14336"/>
          <ac:spMkLst>
            <pc:docMk/>
            <pc:sldMk cId="735042250" sldId="326"/>
            <ac:spMk id="4" creationId="{8A904A88-F04D-559E-0E0C-2D9CEB95952A}"/>
          </ac:spMkLst>
        </pc:spChg>
        <pc:picChg chg="add">
          <ac:chgData name="Michael Kreeger" userId="d5f78b2e-6692-425f-83bb-df27f7187256" providerId="ADAL" clId="{C3392054-CF05-4A85-8285-2C8E7061E76E}" dt="2023-09-29T02:29:06.545" v="14335"/>
          <ac:picMkLst>
            <pc:docMk/>
            <pc:sldMk cId="735042250" sldId="326"/>
            <ac:picMk id="3074" creationId="{2C55191E-37FC-5F6D-DE91-D823C4E07BB3}"/>
          </ac:picMkLst>
        </pc:picChg>
      </pc:sldChg>
      <pc:sldChg chg="modSp new del mod">
        <pc:chgData name="Michael Kreeger" userId="d5f78b2e-6692-425f-83bb-df27f7187256" providerId="ADAL" clId="{C3392054-CF05-4A85-8285-2C8E7061E76E}" dt="2023-09-29T02:29:33.797" v="14337" actId="47"/>
        <pc:sldMkLst>
          <pc:docMk/>
          <pc:sldMk cId="1213820877" sldId="327"/>
        </pc:sldMkLst>
        <pc:spChg chg="mod">
          <ac:chgData name="Michael Kreeger" userId="d5f78b2e-6692-425f-83bb-df27f7187256" providerId="ADAL" clId="{C3392054-CF05-4A85-8285-2C8E7061E76E}" dt="2023-09-29T02:16:40.981" v="14318" actId="20577"/>
          <ac:spMkLst>
            <pc:docMk/>
            <pc:sldMk cId="1213820877" sldId="327"/>
            <ac:spMk id="2" creationId="{23302879-F08C-4180-8F43-C3B68C85C293}"/>
          </ac:spMkLst>
        </pc:spChg>
      </pc:sldChg>
      <pc:sldChg chg="addSp delSp new mod ord">
        <pc:chgData name="Michael Kreeger" userId="d5f78b2e-6692-425f-83bb-df27f7187256" providerId="ADAL" clId="{C3392054-CF05-4A85-8285-2C8E7061E76E}" dt="2023-10-02T01:35:10.984" v="14648"/>
        <pc:sldMkLst>
          <pc:docMk/>
          <pc:sldMk cId="1749788540" sldId="328"/>
        </pc:sldMkLst>
        <pc:spChg chg="del">
          <ac:chgData name="Michael Kreeger" userId="d5f78b2e-6692-425f-83bb-df27f7187256" providerId="ADAL" clId="{C3392054-CF05-4A85-8285-2C8E7061E76E}" dt="2023-09-29T02:20:04.811" v="14327" actId="478"/>
          <ac:spMkLst>
            <pc:docMk/>
            <pc:sldMk cId="1749788540" sldId="328"/>
            <ac:spMk id="3" creationId="{32322AFD-721A-ED87-EB40-E751FDABB24C}"/>
          </ac:spMkLst>
        </pc:spChg>
        <pc:picChg chg="add">
          <ac:chgData name="Michael Kreeger" userId="d5f78b2e-6692-425f-83bb-df27f7187256" providerId="ADAL" clId="{C3392054-CF05-4A85-8285-2C8E7061E76E}" dt="2023-09-29T02:20:05.176" v="14328"/>
          <ac:picMkLst>
            <pc:docMk/>
            <pc:sldMk cId="1749788540" sldId="328"/>
            <ac:picMk id="2050" creationId="{93EA7709-8433-3826-D5AA-FD57C5CEB75F}"/>
          </ac:picMkLst>
        </pc:picChg>
      </pc:sldChg>
      <pc:sldChg chg="modSp new mod ord">
        <pc:chgData name="Michael Kreeger" userId="d5f78b2e-6692-425f-83bb-df27f7187256" providerId="ADAL" clId="{C3392054-CF05-4A85-8285-2C8E7061E76E}" dt="2023-10-02T01:34:55.905" v="14644" actId="27636"/>
        <pc:sldMkLst>
          <pc:docMk/>
          <pc:sldMk cId="784277527" sldId="329"/>
        </pc:sldMkLst>
        <pc:spChg chg="mod">
          <ac:chgData name="Michael Kreeger" userId="d5f78b2e-6692-425f-83bb-df27f7187256" providerId="ADAL" clId="{C3392054-CF05-4A85-8285-2C8E7061E76E}" dt="2023-09-29T02:29:44.876" v="14365" actId="20577"/>
          <ac:spMkLst>
            <pc:docMk/>
            <pc:sldMk cId="784277527" sldId="329"/>
            <ac:spMk id="2" creationId="{D565E48B-9E5D-F401-2096-53F9A0F69D7F}"/>
          </ac:spMkLst>
        </pc:spChg>
        <pc:spChg chg="mod">
          <ac:chgData name="Michael Kreeger" userId="d5f78b2e-6692-425f-83bb-df27f7187256" providerId="ADAL" clId="{C3392054-CF05-4A85-8285-2C8E7061E76E}" dt="2023-10-02T01:34:55.905" v="14644" actId="27636"/>
          <ac:spMkLst>
            <pc:docMk/>
            <pc:sldMk cId="784277527" sldId="329"/>
            <ac:spMk id="3" creationId="{2EAD5EA4-6B8F-449C-504A-2350B80F65FE}"/>
          </ac:spMkLst>
        </pc:spChg>
        <pc:spChg chg="mod">
          <ac:chgData name="Michael Kreeger" userId="d5f78b2e-6692-425f-83bb-df27f7187256" providerId="ADAL" clId="{C3392054-CF05-4A85-8285-2C8E7061E76E}" dt="2023-10-02T01:34:55.903" v="14643" actId="27636"/>
          <ac:spMkLst>
            <pc:docMk/>
            <pc:sldMk cId="784277527" sldId="329"/>
            <ac:spMk id="4" creationId="{B75ECFAB-5464-F27A-451D-1EBBE2C337D6}"/>
          </ac:spMkLst>
        </pc:spChg>
      </pc:sldChg>
      <pc:sldChg chg="addSp delSp modSp new mod">
        <pc:chgData name="Michael Kreeger" userId="d5f78b2e-6692-425f-83bb-df27f7187256" providerId="ADAL" clId="{C3392054-CF05-4A85-8285-2C8E7061E76E}" dt="2023-10-02T01:45:07.651" v="14794" actId="20577"/>
        <pc:sldMkLst>
          <pc:docMk/>
          <pc:sldMk cId="2965181660" sldId="330"/>
        </pc:sldMkLst>
        <pc:spChg chg="mod">
          <ac:chgData name="Michael Kreeger" userId="d5f78b2e-6692-425f-83bb-df27f7187256" providerId="ADAL" clId="{C3392054-CF05-4A85-8285-2C8E7061E76E}" dt="2023-10-02T01:39:14.648" v="14698" actId="20577"/>
          <ac:spMkLst>
            <pc:docMk/>
            <pc:sldMk cId="2965181660" sldId="330"/>
            <ac:spMk id="2" creationId="{F41E554A-68FC-16BA-85F8-41387953D9FB}"/>
          </ac:spMkLst>
        </pc:spChg>
        <pc:spChg chg="del">
          <ac:chgData name="Michael Kreeger" userId="d5f78b2e-6692-425f-83bb-df27f7187256" providerId="ADAL" clId="{C3392054-CF05-4A85-8285-2C8E7061E76E}" dt="2023-10-02T01:39:21.337" v="14699" actId="478"/>
          <ac:spMkLst>
            <pc:docMk/>
            <pc:sldMk cId="2965181660" sldId="330"/>
            <ac:spMk id="3" creationId="{772E11F5-F5FA-90D9-74C8-1C9D63B3CC77}"/>
          </ac:spMkLst>
        </pc:spChg>
        <pc:spChg chg="del">
          <ac:chgData name="Michael Kreeger" userId="d5f78b2e-6692-425f-83bb-df27f7187256" providerId="ADAL" clId="{C3392054-CF05-4A85-8285-2C8E7061E76E}" dt="2023-10-02T01:39:21.337" v="14699" actId="478"/>
          <ac:spMkLst>
            <pc:docMk/>
            <pc:sldMk cId="2965181660" sldId="330"/>
            <ac:spMk id="4" creationId="{0E77232F-B259-7133-D8D3-2BB4822CC03E}"/>
          </ac:spMkLst>
        </pc:spChg>
        <pc:spChg chg="add mod">
          <ac:chgData name="Michael Kreeger" userId="d5f78b2e-6692-425f-83bb-df27f7187256" providerId="ADAL" clId="{C3392054-CF05-4A85-8285-2C8E7061E76E}" dt="2023-10-02T01:44:51.120" v="14770" actId="1076"/>
          <ac:spMkLst>
            <pc:docMk/>
            <pc:sldMk cId="2965181660" sldId="330"/>
            <ac:spMk id="5" creationId="{61BFFA20-6618-3799-FD42-F9EFFC99C3EB}"/>
          </ac:spMkLst>
        </pc:spChg>
        <pc:spChg chg="add mod">
          <ac:chgData name="Michael Kreeger" userId="d5f78b2e-6692-425f-83bb-df27f7187256" providerId="ADAL" clId="{C3392054-CF05-4A85-8285-2C8E7061E76E}" dt="2023-10-02T01:44:51.120" v="14770" actId="1076"/>
          <ac:spMkLst>
            <pc:docMk/>
            <pc:sldMk cId="2965181660" sldId="330"/>
            <ac:spMk id="6" creationId="{16812BE5-BB31-F907-ECD5-4BF48ED066B8}"/>
          </ac:spMkLst>
        </pc:spChg>
        <pc:spChg chg="add mod">
          <ac:chgData name="Michael Kreeger" userId="d5f78b2e-6692-425f-83bb-df27f7187256" providerId="ADAL" clId="{C3392054-CF05-4A85-8285-2C8E7061E76E}" dt="2023-10-02T01:44:51.120" v="14770" actId="1076"/>
          <ac:spMkLst>
            <pc:docMk/>
            <pc:sldMk cId="2965181660" sldId="330"/>
            <ac:spMk id="7" creationId="{9497D064-56EE-DAF6-5CE2-3252D9F0E5B0}"/>
          </ac:spMkLst>
        </pc:spChg>
        <pc:spChg chg="add mod">
          <ac:chgData name="Michael Kreeger" userId="d5f78b2e-6692-425f-83bb-df27f7187256" providerId="ADAL" clId="{C3392054-CF05-4A85-8285-2C8E7061E76E}" dt="2023-10-02T01:44:51.120" v="14770" actId="1076"/>
          <ac:spMkLst>
            <pc:docMk/>
            <pc:sldMk cId="2965181660" sldId="330"/>
            <ac:spMk id="8" creationId="{F95FFBE4-9534-355C-07B8-005E7BB7F456}"/>
          </ac:spMkLst>
        </pc:spChg>
        <pc:spChg chg="add mod">
          <ac:chgData name="Michael Kreeger" userId="d5f78b2e-6692-425f-83bb-df27f7187256" providerId="ADAL" clId="{C3392054-CF05-4A85-8285-2C8E7061E76E}" dt="2023-10-02T01:44:51.120" v="14770" actId="1076"/>
          <ac:spMkLst>
            <pc:docMk/>
            <pc:sldMk cId="2965181660" sldId="330"/>
            <ac:spMk id="9" creationId="{D0701DE6-E237-A9F7-D9FF-6AF87E0322D0}"/>
          </ac:spMkLst>
        </pc:spChg>
        <pc:spChg chg="add mod">
          <ac:chgData name="Michael Kreeger" userId="d5f78b2e-6692-425f-83bb-df27f7187256" providerId="ADAL" clId="{C3392054-CF05-4A85-8285-2C8E7061E76E}" dt="2023-10-02T01:44:51.120" v="14770" actId="1076"/>
          <ac:spMkLst>
            <pc:docMk/>
            <pc:sldMk cId="2965181660" sldId="330"/>
            <ac:spMk id="10" creationId="{53720E18-AE70-AB2F-7D72-0AC9171A9256}"/>
          </ac:spMkLst>
        </pc:spChg>
        <pc:spChg chg="add mod">
          <ac:chgData name="Michael Kreeger" userId="d5f78b2e-6692-425f-83bb-df27f7187256" providerId="ADAL" clId="{C3392054-CF05-4A85-8285-2C8E7061E76E}" dt="2023-10-02T01:44:51.120" v="14770" actId="1076"/>
          <ac:spMkLst>
            <pc:docMk/>
            <pc:sldMk cId="2965181660" sldId="330"/>
            <ac:spMk id="11" creationId="{40BD105B-4117-9D9A-5293-4F3845E23781}"/>
          </ac:spMkLst>
        </pc:spChg>
        <pc:spChg chg="add mod">
          <ac:chgData name="Michael Kreeger" userId="d5f78b2e-6692-425f-83bb-df27f7187256" providerId="ADAL" clId="{C3392054-CF05-4A85-8285-2C8E7061E76E}" dt="2023-10-02T01:44:51.120" v="14770" actId="1076"/>
          <ac:spMkLst>
            <pc:docMk/>
            <pc:sldMk cId="2965181660" sldId="330"/>
            <ac:spMk id="12" creationId="{D3D07758-7D69-7163-84B0-AD4816BAC0E2}"/>
          </ac:spMkLst>
        </pc:spChg>
        <pc:spChg chg="add mod">
          <ac:chgData name="Michael Kreeger" userId="d5f78b2e-6692-425f-83bb-df27f7187256" providerId="ADAL" clId="{C3392054-CF05-4A85-8285-2C8E7061E76E}" dt="2023-10-02T01:44:51.120" v="14770" actId="1076"/>
          <ac:spMkLst>
            <pc:docMk/>
            <pc:sldMk cId="2965181660" sldId="330"/>
            <ac:spMk id="13" creationId="{80CB2A9C-5759-BD65-5C7E-1FF94653C1C5}"/>
          </ac:spMkLst>
        </pc:spChg>
        <pc:spChg chg="add mod">
          <ac:chgData name="Michael Kreeger" userId="d5f78b2e-6692-425f-83bb-df27f7187256" providerId="ADAL" clId="{C3392054-CF05-4A85-8285-2C8E7061E76E}" dt="2023-10-02T01:44:51.120" v="14770" actId="1076"/>
          <ac:spMkLst>
            <pc:docMk/>
            <pc:sldMk cId="2965181660" sldId="330"/>
            <ac:spMk id="14" creationId="{56A83071-8E19-71C9-4CE6-8107A5E058EB}"/>
          </ac:spMkLst>
        </pc:spChg>
        <pc:spChg chg="add mod">
          <ac:chgData name="Michael Kreeger" userId="d5f78b2e-6692-425f-83bb-df27f7187256" providerId="ADAL" clId="{C3392054-CF05-4A85-8285-2C8E7061E76E}" dt="2023-10-02T01:45:07.651" v="14794" actId="20577"/>
          <ac:spMkLst>
            <pc:docMk/>
            <pc:sldMk cId="2965181660" sldId="330"/>
            <ac:spMk id="15" creationId="{0020BD36-1B6C-8AC5-B954-1786EE8E10AD}"/>
          </ac:spMkLst>
        </pc:spChg>
      </pc:sldChg>
      <pc:sldChg chg="add del">
        <pc:chgData name="Michael Kreeger" userId="d5f78b2e-6692-425f-83bb-df27f7187256" providerId="ADAL" clId="{C3392054-CF05-4A85-8285-2C8E7061E76E}" dt="2023-10-02T01:44:21.646" v="14768" actId="47"/>
        <pc:sldMkLst>
          <pc:docMk/>
          <pc:sldMk cId="3821620419" sldId="331"/>
        </pc:sldMkLst>
      </pc:sldChg>
    </pc:docChg>
  </pc:docChgLst>
  <pc:docChgLst>
    <pc:chgData name="Michael Kreeger" userId="d5f78b2e-6692-425f-83bb-df27f7187256" providerId="ADAL" clId="{7A099D77-6F5B-4E82-B892-6FFC36594A3A}"/>
    <pc:docChg chg="undo custSel addSld delSld modSld sldOrd">
      <pc:chgData name="Michael Kreeger" userId="d5f78b2e-6692-425f-83bb-df27f7187256" providerId="ADAL" clId="{7A099D77-6F5B-4E82-B892-6FFC36594A3A}" dt="2024-03-07T21:15:59.046" v="8984" actId="47"/>
      <pc:docMkLst>
        <pc:docMk/>
      </pc:docMkLst>
      <pc:sldChg chg="del">
        <pc:chgData name="Michael Kreeger" userId="d5f78b2e-6692-425f-83bb-df27f7187256" providerId="ADAL" clId="{7A099D77-6F5B-4E82-B892-6FFC36594A3A}" dt="2024-03-06T11:57:09.083" v="96" actId="47"/>
        <pc:sldMkLst>
          <pc:docMk/>
          <pc:sldMk cId="10594113" sldId="275"/>
        </pc:sldMkLst>
      </pc:sldChg>
      <pc:sldChg chg="del">
        <pc:chgData name="Michael Kreeger" userId="d5f78b2e-6692-425f-83bb-df27f7187256" providerId="ADAL" clId="{7A099D77-6F5B-4E82-B892-6FFC36594A3A}" dt="2024-03-06T15:16:13.912" v="7847" actId="47"/>
        <pc:sldMkLst>
          <pc:docMk/>
          <pc:sldMk cId="2368322050" sldId="380"/>
        </pc:sldMkLst>
      </pc:sldChg>
      <pc:sldChg chg="del">
        <pc:chgData name="Michael Kreeger" userId="d5f78b2e-6692-425f-83bb-df27f7187256" providerId="ADAL" clId="{7A099D77-6F5B-4E82-B892-6FFC36594A3A}" dt="2024-03-06T15:16:13.912" v="7847" actId="47"/>
        <pc:sldMkLst>
          <pc:docMk/>
          <pc:sldMk cId="3471659642" sldId="416"/>
        </pc:sldMkLst>
      </pc:sldChg>
      <pc:sldChg chg="del">
        <pc:chgData name="Michael Kreeger" userId="d5f78b2e-6692-425f-83bb-df27f7187256" providerId="ADAL" clId="{7A099D77-6F5B-4E82-B892-6FFC36594A3A}" dt="2024-03-06T15:16:13.912" v="7847" actId="47"/>
        <pc:sldMkLst>
          <pc:docMk/>
          <pc:sldMk cId="1353462766" sldId="417"/>
        </pc:sldMkLst>
      </pc:sldChg>
      <pc:sldChg chg="del">
        <pc:chgData name="Michael Kreeger" userId="d5f78b2e-6692-425f-83bb-df27f7187256" providerId="ADAL" clId="{7A099D77-6F5B-4E82-B892-6FFC36594A3A}" dt="2024-03-06T15:16:13.912" v="7847" actId="47"/>
        <pc:sldMkLst>
          <pc:docMk/>
          <pc:sldMk cId="1483170105" sldId="418"/>
        </pc:sldMkLst>
      </pc:sldChg>
      <pc:sldChg chg="del">
        <pc:chgData name="Michael Kreeger" userId="d5f78b2e-6692-425f-83bb-df27f7187256" providerId="ADAL" clId="{7A099D77-6F5B-4E82-B892-6FFC36594A3A}" dt="2024-03-06T15:16:13.912" v="7847" actId="47"/>
        <pc:sldMkLst>
          <pc:docMk/>
          <pc:sldMk cId="471954678" sldId="420"/>
        </pc:sldMkLst>
      </pc:sldChg>
      <pc:sldChg chg="del">
        <pc:chgData name="Michael Kreeger" userId="d5f78b2e-6692-425f-83bb-df27f7187256" providerId="ADAL" clId="{7A099D77-6F5B-4E82-B892-6FFC36594A3A}" dt="2024-03-06T15:16:13.912" v="7847" actId="47"/>
        <pc:sldMkLst>
          <pc:docMk/>
          <pc:sldMk cId="2707502362" sldId="421"/>
        </pc:sldMkLst>
      </pc:sldChg>
      <pc:sldChg chg="del">
        <pc:chgData name="Michael Kreeger" userId="d5f78b2e-6692-425f-83bb-df27f7187256" providerId="ADAL" clId="{7A099D77-6F5B-4E82-B892-6FFC36594A3A}" dt="2024-03-06T15:16:13.912" v="7847" actId="47"/>
        <pc:sldMkLst>
          <pc:docMk/>
          <pc:sldMk cId="1594821605" sldId="422"/>
        </pc:sldMkLst>
      </pc:sldChg>
      <pc:sldChg chg="del">
        <pc:chgData name="Michael Kreeger" userId="d5f78b2e-6692-425f-83bb-df27f7187256" providerId="ADAL" clId="{7A099D77-6F5B-4E82-B892-6FFC36594A3A}" dt="2024-03-06T15:16:13.912" v="7847" actId="47"/>
        <pc:sldMkLst>
          <pc:docMk/>
          <pc:sldMk cId="2786990242" sldId="423"/>
        </pc:sldMkLst>
      </pc:sldChg>
      <pc:sldChg chg="del">
        <pc:chgData name="Michael Kreeger" userId="d5f78b2e-6692-425f-83bb-df27f7187256" providerId="ADAL" clId="{7A099D77-6F5B-4E82-B892-6FFC36594A3A}" dt="2024-03-06T15:16:13.912" v="7847" actId="47"/>
        <pc:sldMkLst>
          <pc:docMk/>
          <pc:sldMk cId="2183492369" sldId="425"/>
        </pc:sldMkLst>
      </pc:sldChg>
      <pc:sldChg chg="del">
        <pc:chgData name="Michael Kreeger" userId="d5f78b2e-6692-425f-83bb-df27f7187256" providerId="ADAL" clId="{7A099D77-6F5B-4E82-B892-6FFC36594A3A}" dt="2024-03-06T15:16:13.912" v="7847" actId="47"/>
        <pc:sldMkLst>
          <pc:docMk/>
          <pc:sldMk cId="1164294162" sldId="426"/>
        </pc:sldMkLst>
      </pc:sldChg>
      <pc:sldChg chg="del">
        <pc:chgData name="Michael Kreeger" userId="d5f78b2e-6692-425f-83bb-df27f7187256" providerId="ADAL" clId="{7A099D77-6F5B-4E82-B892-6FFC36594A3A}" dt="2024-03-06T15:16:13.912" v="7847" actId="47"/>
        <pc:sldMkLst>
          <pc:docMk/>
          <pc:sldMk cId="3340309287" sldId="427"/>
        </pc:sldMkLst>
      </pc:sldChg>
      <pc:sldChg chg="addSp delSp modSp new mod setBg addAnim">
        <pc:chgData name="Michael Kreeger" userId="d5f78b2e-6692-425f-83bb-df27f7187256" providerId="ADAL" clId="{7A099D77-6F5B-4E82-B892-6FFC36594A3A}" dt="2024-03-06T11:57:02.666" v="95" actId="26606"/>
        <pc:sldMkLst>
          <pc:docMk/>
          <pc:sldMk cId="512124615" sldId="428"/>
        </pc:sldMkLst>
        <pc:spChg chg="mod">
          <ac:chgData name="Michael Kreeger" userId="d5f78b2e-6692-425f-83bb-df27f7187256" providerId="ADAL" clId="{7A099D77-6F5B-4E82-B892-6FFC36594A3A}" dt="2024-03-06T11:57:02.666" v="95" actId="26606"/>
          <ac:spMkLst>
            <pc:docMk/>
            <pc:sldMk cId="512124615" sldId="428"/>
            <ac:spMk id="2" creationId="{7F1AFABF-AFD8-3B5D-49BD-9140F2E7B74F}"/>
          </ac:spMkLst>
        </pc:spChg>
        <pc:spChg chg="mod">
          <ac:chgData name="Michael Kreeger" userId="d5f78b2e-6692-425f-83bb-df27f7187256" providerId="ADAL" clId="{7A099D77-6F5B-4E82-B892-6FFC36594A3A}" dt="2024-03-06T11:57:02.666" v="95" actId="26606"/>
          <ac:spMkLst>
            <pc:docMk/>
            <pc:sldMk cId="512124615" sldId="428"/>
            <ac:spMk id="3" creationId="{C62D2880-8AF2-6A15-C8D0-C02E6D8880E7}"/>
          </ac:spMkLst>
        </pc:spChg>
        <pc:spChg chg="add del">
          <ac:chgData name="Michael Kreeger" userId="d5f78b2e-6692-425f-83bb-df27f7187256" providerId="ADAL" clId="{7A099D77-6F5B-4E82-B892-6FFC36594A3A}" dt="2024-03-06T11:57:02.666" v="95" actId="26606"/>
          <ac:spMkLst>
            <pc:docMk/>
            <pc:sldMk cId="512124615" sldId="428"/>
            <ac:spMk id="9" creationId="{0671A8AE-40A1-4631-A6B8-581AFF065482}"/>
          </ac:spMkLst>
        </pc:spChg>
        <pc:spChg chg="add del">
          <ac:chgData name="Michael Kreeger" userId="d5f78b2e-6692-425f-83bb-df27f7187256" providerId="ADAL" clId="{7A099D77-6F5B-4E82-B892-6FFC36594A3A}" dt="2024-03-06T11:57:02.666" v="95" actId="26606"/>
          <ac:spMkLst>
            <pc:docMk/>
            <pc:sldMk cId="512124615" sldId="428"/>
            <ac:spMk id="11" creationId="{AB58EF07-17C2-48CF-ABB0-EEF1F17CB8F0}"/>
          </ac:spMkLst>
        </pc:spChg>
        <pc:spChg chg="add del">
          <ac:chgData name="Michael Kreeger" userId="d5f78b2e-6692-425f-83bb-df27f7187256" providerId="ADAL" clId="{7A099D77-6F5B-4E82-B892-6FFC36594A3A}" dt="2024-03-06T11:57:02.666" v="95" actId="26606"/>
          <ac:spMkLst>
            <pc:docMk/>
            <pc:sldMk cId="512124615" sldId="428"/>
            <ac:spMk id="13" creationId="{AF2F604E-43BE-4DC3-B983-E071523364F8}"/>
          </ac:spMkLst>
        </pc:spChg>
        <pc:spChg chg="add del">
          <ac:chgData name="Michael Kreeger" userId="d5f78b2e-6692-425f-83bb-df27f7187256" providerId="ADAL" clId="{7A099D77-6F5B-4E82-B892-6FFC36594A3A}" dt="2024-03-06T11:57:02.666" v="95" actId="26606"/>
          <ac:spMkLst>
            <pc:docMk/>
            <pc:sldMk cId="512124615" sldId="428"/>
            <ac:spMk id="15" creationId="{08C9B587-E65E-4B52-B37C-ABEBB6E87928}"/>
          </ac:spMkLst>
        </pc:spChg>
        <pc:spChg chg="add del">
          <ac:chgData name="Michael Kreeger" userId="d5f78b2e-6692-425f-83bb-df27f7187256" providerId="ADAL" clId="{7A099D77-6F5B-4E82-B892-6FFC36594A3A}" dt="2024-03-06T11:57:02.662" v="94" actId="26606"/>
          <ac:spMkLst>
            <pc:docMk/>
            <pc:sldMk cId="512124615" sldId="428"/>
            <ac:spMk id="20" creationId="{657F69E0-C4B0-4BEC-A689-4F8D877F05D4}"/>
          </ac:spMkLst>
        </pc:spChg>
        <pc:spChg chg="add del">
          <ac:chgData name="Michael Kreeger" userId="d5f78b2e-6692-425f-83bb-df27f7187256" providerId="ADAL" clId="{7A099D77-6F5B-4E82-B892-6FFC36594A3A}" dt="2024-03-06T11:57:02.662" v="94" actId="26606"/>
          <ac:spMkLst>
            <pc:docMk/>
            <pc:sldMk cId="512124615" sldId="428"/>
            <ac:spMk id="22" creationId="{9F6380B4-6A1C-481E-8408-B4E6C75B9B81}"/>
          </ac:spMkLst>
        </pc:spChg>
        <pc:spChg chg="add">
          <ac:chgData name="Michael Kreeger" userId="d5f78b2e-6692-425f-83bb-df27f7187256" providerId="ADAL" clId="{7A099D77-6F5B-4E82-B892-6FFC36594A3A}" dt="2024-03-06T11:57:02.666" v="95" actId="26606"/>
          <ac:spMkLst>
            <pc:docMk/>
            <pc:sldMk cId="512124615" sldId="428"/>
            <ac:spMk id="24" creationId="{79F40191-0F44-4FD1-82CC-ACB507C14BE6}"/>
          </ac:spMkLst>
        </pc:spChg>
        <pc:spChg chg="add">
          <ac:chgData name="Michael Kreeger" userId="d5f78b2e-6692-425f-83bb-df27f7187256" providerId="ADAL" clId="{7A099D77-6F5B-4E82-B892-6FFC36594A3A}" dt="2024-03-06T11:57:02.666" v="95" actId="26606"/>
          <ac:spMkLst>
            <pc:docMk/>
            <pc:sldMk cId="512124615" sldId="428"/>
            <ac:spMk id="25" creationId="{5A59F003-E00A-43F9-91DC-CC54E3B87466}"/>
          </ac:spMkLst>
        </pc:spChg>
        <pc:spChg chg="add">
          <ac:chgData name="Michael Kreeger" userId="d5f78b2e-6692-425f-83bb-df27f7187256" providerId="ADAL" clId="{7A099D77-6F5B-4E82-B892-6FFC36594A3A}" dt="2024-03-06T11:57:02.666" v="95" actId="26606"/>
          <ac:spMkLst>
            <pc:docMk/>
            <pc:sldMk cId="512124615" sldId="428"/>
            <ac:spMk id="26" creationId="{D74A4382-E3AD-430A-9A1F-DFA3E0E77A7D}"/>
          </ac:spMkLst>
        </pc:spChg>
        <pc:picChg chg="add mod">
          <ac:chgData name="Michael Kreeger" userId="d5f78b2e-6692-425f-83bb-df27f7187256" providerId="ADAL" clId="{7A099D77-6F5B-4E82-B892-6FFC36594A3A}" dt="2024-03-06T11:57:02.666" v="95" actId="26606"/>
          <ac:picMkLst>
            <pc:docMk/>
            <pc:sldMk cId="512124615" sldId="428"/>
            <ac:picMk id="5" creationId="{16945F87-AC47-5B08-E404-1BF656B8142B}"/>
          </ac:picMkLst>
        </pc:picChg>
      </pc:sldChg>
      <pc:sldChg chg="addSp modSp new mod setBg">
        <pc:chgData name="Michael Kreeger" userId="d5f78b2e-6692-425f-83bb-df27f7187256" providerId="ADAL" clId="{7A099D77-6F5B-4E82-B892-6FFC36594A3A}" dt="2024-03-07T21:15:48.354" v="8983" actId="6549"/>
        <pc:sldMkLst>
          <pc:docMk/>
          <pc:sldMk cId="4190718010" sldId="429"/>
        </pc:sldMkLst>
        <pc:spChg chg="mod">
          <ac:chgData name="Michael Kreeger" userId="d5f78b2e-6692-425f-83bb-df27f7187256" providerId="ADAL" clId="{7A099D77-6F5B-4E82-B892-6FFC36594A3A}" dt="2024-03-06T15:30:17.020" v="8463" actId="26606"/>
          <ac:spMkLst>
            <pc:docMk/>
            <pc:sldMk cId="4190718010" sldId="429"/>
            <ac:spMk id="2" creationId="{5645D6AA-97B2-C66A-7D35-437ACFC9BE22}"/>
          </ac:spMkLst>
        </pc:spChg>
        <pc:spChg chg="mod">
          <ac:chgData name="Michael Kreeger" userId="d5f78b2e-6692-425f-83bb-df27f7187256" providerId="ADAL" clId="{7A099D77-6F5B-4E82-B892-6FFC36594A3A}" dt="2024-03-07T21:15:48.354" v="8983" actId="6549"/>
          <ac:spMkLst>
            <pc:docMk/>
            <pc:sldMk cId="4190718010" sldId="429"/>
            <ac:spMk id="3" creationId="{1EA5D62C-DC0F-9DED-EB4C-06035DC72C6A}"/>
          </ac:spMkLst>
        </pc:spChg>
        <pc:spChg chg="add">
          <ac:chgData name="Michael Kreeger" userId="d5f78b2e-6692-425f-83bb-df27f7187256" providerId="ADAL" clId="{7A099D77-6F5B-4E82-B892-6FFC36594A3A}" dt="2024-03-06T15:30:17.020" v="8463" actId="26606"/>
          <ac:spMkLst>
            <pc:docMk/>
            <pc:sldMk cId="4190718010" sldId="429"/>
            <ac:spMk id="9" creationId="{23E547B5-89CF-4EC0-96DE-25771AED0799}"/>
          </ac:spMkLst>
        </pc:spChg>
        <pc:spChg chg="add">
          <ac:chgData name="Michael Kreeger" userId="d5f78b2e-6692-425f-83bb-df27f7187256" providerId="ADAL" clId="{7A099D77-6F5B-4E82-B892-6FFC36594A3A}" dt="2024-03-06T15:30:17.020" v="8463" actId="26606"/>
          <ac:spMkLst>
            <pc:docMk/>
            <pc:sldMk cId="4190718010" sldId="429"/>
            <ac:spMk id="11" creationId="{3F0B8CEB-8279-4E5E-A0CE-1FC9F71736F2}"/>
          </ac:spMkLst>
        </pc:spChg>
        <pc:picChg chg="add">
          <ac:chgData name="Michael Kreeger" userId="d5f78b2e-6692-425f-83bb-df27f7187256" providerId="ADAL" clId="{7A099D77-6F5B-4E82-B892-6FFC36594A3A}" dt="2024-03-06T15:30:17.020" v="8463" actId="26606"/>
          <ac:picMkLst>
            <pc:docMk/>
            <pc:sldMk cId="4190718010" sldId="429"/>
            <ac:picMk id="5" creationId="{1C7AA6D6-D66E-70C0-573B-F75BF252B734}"/>
          </ac:picMkLst>
        </pc:picChg>
      </pc:sldChg>
      <pc:sldChg chg="addSp modSp new mod setBg">
        <pc:chgData name="Michael Kreeger" userId="d5f78b2e-6692-425f-83bb-df27f7187256" providerId="ADAL" clId="{7A099D77-6F5B-4E82-B892-6FFC36594A3A}" dt="2024-03-06T15:30:20.638" v="8464" actId="26606"/>
        <pc:sldMkLst>
          <pc:docMk/>
          <pc:sldMk cId="2865552519" sldId="430"/>
        </pc:sldMkLst>
        <pc:spChg chg="mod">
          <ac:chgData name="Michael Kreeger" userId="d5f78b2e-6692-425f-83bb-df27f7187256" providerId="ADAL" clId="{7A099D77-6F5B-4E82-B892-6FFC36594A3A}" dt="2024-03-06T15:30:20.638" v="8464" actId="26606"/>
          <ac:spMkLst>
            <pc:docMk/>
            <pc:sldMk cId="2865552519" sldId="430"/>
            <ac:spMk id="2" creationId="{AF66BB5D-ACC5-2DE5-7657-AB6F654818FE}"/>
          </ac:spMkLst>
        </pc:spChg>
        <pc:spChg chg="mod">
          <ac:chgData name="Michael Kreeger" userId="d5f78b2e-6692-425f-83bb-df27f7187256" providerId="ADAL" clId="{7A099D77-6F5B-4E82-B892-6FFC36594A3A}" dt="2024-03-06T15:30:20.638" v="8464" actId="26606"/>
          <ac:spMkLst>
            <pc:docMk/>
            <pc:sldMk cId="2865552519" sldId="430"/>
            <ac:spMk id="3" creationId="{5D311B22-C2EB-6B1B-478E-CB0706E8A780}"/>
          </ac:spMkLst>
        </pc:spChg>
        <pc:spChg chg="add">
          <ac:chgData name="Michael Kreeger" userId="d5f78b2e-6692-425f-83bb-df27f7187256" providerId="ADAL" clId="{7A099D77-6F5B-4E82-B892-6FFC36594A3A}" dt="2024-03-06T15:30:20.638" v="8464" actId="26606"/>
          <ac:spMkLst>
            <pc:docMk/>
            <pc:sldMk cId="2865552519" sldId="430"/>
            <ac:spMk id="1031" creationId="{131BAD53-4E89-4F62-BBB7-26359763ED39}"/>
          </ac:spMkLst>
        </pc:spChg>
        <pc:spChg chg="add">
          <ac:chgData name="Michael Kreeger" userId="d5f78b2e-6692-425f-83bb-df27f7187256" providerId="ADAL" clId="{7A099D77-6F5B-4E82-B892-6FFC36594A3A}" dt="2024-03-06T15:30:20.638" v="8464" actId="26606"/>
          <ac:spMkLst>
            <pc:docMk/>
            <pc:sldMk cId="2865552519" sldId="430"/>
            <ac:spMk id="1033" creationId="{62756DA2-40EB-4C6F-B962-5822FFB54FB6}"/>
          </ac:spMkLst>
        </pc:spChg>
        <pc:picChg chg="add mod">
          <ac:chgData name="Michael Kreeger" userId="d5f78b2e-6692-425f-83bb-df27f7187256" providerId="ADAL" clId="{7A099D77-6F5B-4E82-B892-6FFC36594A3A}" dt="2024-03-06T15:30:20.638" v="8464" actId="26606"/>
          <ac:picMkLst>
            <pc:docMk/>
            <pc:sldMk cId="2865552519" sldId="430"/>
            <ac:picMk id="1026" creationId="{BFEEF24F-16EF-AF03-41F5-3AE5A401A211}"/>
          </ac:picMkLst>
        </pc:picChg>
      </pc:sldChg>
      <pc:sldChg chg="addSp modSp add mod setBg">
        <pc:chgData name="Michael Kreeger" userId="d5f78b2e-6692-425f-83bb-df27f7187256" providerId="ADAL" clId="{7A099D77-6F5B-4E82-B892-6FFC36594A3A}" dt="2024-03-06T15:30:37.166" v="8466" actId="26606"/>
        <pc:sldMkLst>
          <pc:docMk/>
          <pc:sldMk cId="1605500543" sldId="431"/>
        </pc:sldMkLst>
        <pc:spChg chg="mod">
          <ac:chgData name="Michael Kreeger" userId="d5f78b2e-6692-425f-83bb-df27f7187256" providerId="ADAL" clId="{7A099D77-6F5B-4E82-B892-6FFC36594A3A}" dt="2024-03-06T15:30:37.166" v="8466" actId="26606"/>
          <ac:spMkLst>
            <pc:docMk/>
            <pc:sldMk cId="1605500543" sldId="431"/>
            <ac:spMk id="2" creationId="{105E4F60-391E-BE32-B21E-AC998223237B}"/>
          </ac:spMkLst>
        </pc:spChg>
        <pc:spChg chg="mod">
          <ac:chgData name="Michael Kreeger" userId="d5f78b2e-6692-425f-83bb-df27f7187256" providerId="ADAL" clId="{7A099D77-6F5B-4E82-B892-6FFC36594A3A}" dt="2024-03-06T15:30:37.166" v="8466" actId="26606"/>
          <ac:spMkLst>
            <pc:docMk/>
            <pc:sldMk cId="1605500543" sldId="431"/>
            <ac:spMk id="3" creationId="{70C0D92A-E723-67FB-E784-2187F864CCA4}"/>
          </ac:spMkLst>
        </pc:spChg>
        <pc:spChg chg="add">
          <ac:chgData name="Michael Kreeger" userId="d5f78b2e-6692-425f-83bb-df27f7187256" providerId="ADAL" clId="{7A099D77-6F5B-4E82-B892-6FFC36594A3A}" dt="2024-03-06T15:30:37.166" v="8466" actId="26606"/>
          <ac:spMkLst>
            <pc:docMk/>
            <pc:sldMk cId="1605500543" sldId="431"/>
            <ac:spMk id="1031" creationId="{7FF47CB7-972F-479F-A36D-9E72D26EC8DA}"/>
          </ac:spMkLst>
        </pc:spChg>
        <pc:spChg chg="add">
          <ac:chgData name="Michael Kreeger" userId="d5f78b2e-6692-425f-83bb-df27f7187256" providerId="ADAL" clId="{7A099D77-6F5B-4E82-B892-6FFC36594A3A}" dt="2024-03-06T15:30:37.166" v="8466" actId="26606"/>
          <ac:spMkLst>
            <pc:docMk/>
            <pc:sldMk cId="1605500543" sldId="431"/>
            <ac:spMk id="1033" creationId="{0D153B68-5844-490D-8E67-F616D6D721CA}"/>
          </ac:spMkLst>
        </pc:spChg>
        <pc:spChg chg="add">
          <ac:chgData name="Michael Kreeger" userId="d5f78b2e-6692-425f-83bb-df27f7187256" providerId="ADAL" clId="{7A099D77-6F5B-4E82-B892-6FFC36594A3A}" dt="2024-03-06T15:30:37.166" v="8466" actId="26606"/>
          <ac:spMkLst>
            <pc:docMk/>
            <pc:sldMk cId="1605500543" sldId="431"/>
            <ac:spMk id="1035" creationId="{9A0D773F-7A7D-4DBB-9DEA-86BB8B8F4BC8}"/>
          </ac:spMkLst>
        </pc:spChg>
        <pc:picChg chg="mod">
          <ac:chgData name="Michael Kreeger" userId="d5f78b2e-6692-425f-83bb-df27f7187256" providerId="ADAL" clId="{7A099D77-6F5B-4E82-B892-6FFC36594A3A}" dt="2024-03-06T15:30:37.166" v="8466" actId="26606"/>
          <ac:picMkLst>
            <pc:docMk/>
            <pc:sldMk cId="1605500543" sldId="431"/>
            <ac:picMk id="1026" creationId="{4F32905A-F011-85FA-E9FD-7E0597705C95}"/>
          </ac:picMkLst>
        </pc:picChg>
      </pc:sldChg>
      <pc:sldChg chg="addSp delSp modSp add mod setBg">
        <pc:chgData name="Michael Kreeger" userId="d5f78b2e-6692-425f-83bb-df27f7187256" providerId="ADAL" clId="{7A099D77-6F5B-4E82-B892-6FFC36594A3A}" dt="2024-03-06T15:31:00.526" v="8467" actId="26606"/>
        <pc:sldMkLst>
          <pc:docMk/>
          <pc:sldMk cId="1468111848" sldId="432"/>
        </pc:sldMkLst>
        <pc:spChg chg="mod">
          <ac:chgData name="Michael Kreeger" userId="d5f78b2e-6692-425f-83bb-df27f7187256" providerId="ADAL" clId="{7A099D77-6F5B-4E82-B892-6FFC36594A3A}" dt="2024-03-06T15:31:00.526" v="8467" actId="26606"/>
          <ac:spMkLst>
            <pc:docMk/>
            <pc:sldMk cId="1468111848" sldId="432"/>
            <ac:spMk id="2" creationId="{D6ED790A-5AE3-5DB1-BEC1-173FF2A1C443}"/>
          </ac:spMkLst>
        </pc:spChg>
        <pc:spChg chg="mod">
          <ac:chgData name="Michael Kreeger" userId="d5f78b2e-6692-425f-83bb-df27f7187256" providerId="ADAL" clId="{7A099D77-6F5B-4E82-B892-6FFC36594A3A}" dt="2024-03-06T15:31:00.526" v="8467" actId="26606"/>
          <ac:spMkLst>
            <pc:docMk/>
            <pc:sldMk cId="1468111848" sldId="432"/>
            <ac:spMk id="3" creationId="{7F3FA104-90DD-06CC-4AD9-0AC00C711D6C}"/>
          </ac:spMkLst>
        </pc:spChg>
        <pc:spChg chg="add del">
          <ac:chgData name="Michael Kreeger" userId="d5f78b2e-6692-425f-83bb-df27f7187256" providerId="ADAL" clId="{7A099D77-6F5B-4E82-B892-6FFC36594A3A}" dt="2024-03-06T15:31:00.526" v="8467" actId="26606"/>
          <ac:spMkLst>
            <pc:docMk/>
            <pc:sldMk cId="1468111848" sldId="432"/>
            <ac:spMk id="2055" creationId="{1A95671B-3CC6-4792-9114-B74FAEA224E6}"/>
          </ac:spMkLst>
        </pc:spChg>
        <pc:spChg chg="add">
          <ac:chgData name="Michael Kreeger" userId="d5f78b2e-6692-425f-83bb-df27f7187256" providerId="ADAL" clId="{7A099D77-6F5B-4E82-B892-6FFC36594A3A}" dt="2024-03-06T15:31:00.526" v="8467" actId="26606"/>
          <ac:spMkLst>
            <pc:docMk/>
            <pc:sldMk cId="1468111848" sldId="432"/>
            <ac:spMk id="2060" creationId="{131BAD53-4E89-4F62-BBB7-26359763ED39}"/>
          </ac:spMkLst>
        </pc:spChg>
        <pc:spChg chg="add">
          <ac:chgData name="Michael Kreeger" userId="d5f78b2e-6692-425f-83bb-df27f7187256" providerId="ADAL" clId="{7A099D77-6F5B-4E82-B892-6FFC36594A3A}" dt="2024-03-06T15:31:00.526" v="8467" actId="26606"/>
          <ac:spMkLst>
            <pc:docMk/>
            <pc:sldMk cId="1468111848" sldId="432"/>
            <ac:spMk id="2062" creationId="{62756DA2-40EB-4C6F-B962-5822FFB54FB6}"/>
          </ac:spMkLst>
        </pc:spChg>
        <pc:picChg chg="del">
          <ac:chgData name="Michael Kreeger" userId="d5f78b2e-6692-425f-83bb-df27f7187256" providerId="ADAL" clId="{7A099D77-6F5B-4E82-B892-6FFC36594A3A}" dt="2024-03-06T12:22:59.633" v="1032" actId="478"/>
          <ac:picMkLst>
            <pc:docMk/>
            <pc:sldMk cId="1468111848" sldId="432"/>
            <ac:picMk id="1026" creationId="{7838C992-EFE7-AF62-8CE0-E1A7434BE572}"/>
          </ac:picMkLst>
        </pc:picChg>
        <pc:picChg chg="add mod">
          <ac:chgData name="Michael Kreeger" userId="d5f78b2e-6692-425f-83bb-df27f7187256" providerId="ADAL" clId="{7A099D77-6F5B-4E82-B892-6FFC36594A3A}" dt="2024-03-06T15:31:00.526" v="8467" actId="26606"/>
          <ac:picMkLst>
            <pc:docMk/>
            <pc:sldMk cId="1468111848" sldId="432"/>
            <ac:picMk id="2050" creationId="{D3C95AA4-12A0-0806-0359-82862133C8E0}"/>
          </ac:picMkLst>
        </pc:picChg>
      </pc:sldChg>
      <pc:sldChg chg="addSp delSp modSp new mod setBg">
        <pc:chgData name="Michael Kreeger" userId="d5f78b2e-6692-425f-83bb-df27f7187256" providerId="ADAL" clId="{7A099D77-6F5B-4E82-B892-6FFC36594A3A}" dt="2024-03-06T15:31:17.318" v="8468" actId="26606"/>
        <pc:sldMkLst>
          <pc:docMk/>
          <pc:sldMk cId="2713123512" sldId="433"/>
        </pc:sldMkLst>
        <pc:spChg chg="mod">
          <ac:chgData name="Michael Kreeger" userId="d5f78b2e-6692-425f-83bb-df27f7187256" providerId="ADAL" clId="{7A099D77-6F5B-4E82-B892-6FFC36594A3A}" dt="2024-03-06T15:31:17.318" v="8468" actId="26606"/>
          <ac:spMkLst>
            <pc:docMk/>
            <pc:sldMk cId="2713123512" sldId="433"/>
            <ac:spMk id="2" creationId="{5B27CE64-765B-A93A-DFCF-1DA78E0D58D4}"/>
          </ac:spMkLst>
        </pc:spChg>
        <pc:spChg chg="del">
          <ac:chgData name="Michael Kreeger" userId="d5f78b2e-6692-425f-83bb-df27f7187256" providerId="ADAL" clId="{7A099D77-6F5B-4E82-B892-6FFC36594A3A}" dt="2024-03-06T12:35:41.351" v="1047" actId="478"/>
          <ac:spMkLst>
            <pc:docMk/>
            <pc:sldMk cId="2713123512" sldId="433"/>
            <ac:spMk id="3" creationId="{6C16C772-D290-8796-4538-052DDE18BE29}"/>
          </ac:spMkLst>
        </pc:spChg>
        <pc:spChg chg="add del">
          <ac:chgData name="Michael Kreeger" userId="d5f78b2e-6692-425f-83bb-df27f7187256" providerId="ADAL" clId="{7A099D77-6F5B-4E82-B892-6FFC36594A3A}" dt="2024-03-06T15:31:17.318" v="8468" actId="26606"/>
          <ac:spMkLst>
            <pc:docMk/>
            <pc:sldMk cId="2713123512" sldId="433"/>
            <ac:spMk id="4103" creationId="{275D6C10-B5A7-4715-803E-0501C9C2CC21}"/>
          </ac:spMkLst>
        </pc:spChg>
        <pc:spChg chg="add">
          <ac:chgData name="Michael Kreeger" userId="d5f78b2e-6692-425f-83bb-df27f7187256" providerId="ADAL" clId="{7A099D77-6F5B-4E82-B892-6FFC36594A3A}" dt="2024-03-06T15:31:17.318" v="8468" actId="26606"/>
          <ac:spMkLst>
            <pc:docMk/>
            <pc:sldMk cId="2713123512" sldId="433"/>
            <ac:spMk id="4108" creationId="{3C54F4CE-85F0-46ED-80DA-9518C9251AD1}"/>
          </ac:spMkLst>
        </pc:spChg>
        <pc:spChg chg="add">
          <ac:chgData name="Michael Kreeger" userId="d5f78b2e-6692-425f-83bb-df27f7187256" providerId="ADAL" clId="{7A099D77-6F5B-4E82-B892-6FFC36594A3A}" dt="2024-03-06T15:31:17.318" v="8468" actId="26606"/>
          <ac:spMkLst>
            <pc:docMk/>
            <pc:sldMk cId="2713123512" sldId="433"/>
            <ac:spMk id="4110" creationId="{DADD1FCA-8ACB-4958-81DD-4CDD6D3E1921}"/>
          </ac:spMkLst>
        </pc:spChg>
        <pc:picChg chg="add mod">
          <ac:chgData name="Michael Kreeger" userId="d5f78b2e-6692-425f-83bb-df27f7187256" providerId="ADAL" clId="{7A099D77-6F5B-4E82-B892-6FFC36594A3A}" dt="2024-03-06T15:31:17.318" v="8468" actId="26606"/>
          <ac:picMkLst>
            <pc:docMk/>
            <pc:sldMk cId="2713123512" sldId="433"/>
            <ac:picMk id="4098" creationId="{36C81AC0-8E7B-7CA9-5749-2090B8022B78}"/>
          </ac:picMkLst>
        </pc:picChg>
      </pc:sldChg>
      <pc:sldChg chg="addSp delSp modSp new mod setBg">
        <pc:chgData name="Michael Kreeger" userId="d5f78b2e-6692-425f-83bb-df27f7187256" providerId="ADAL" clId="{7A099D77-6F5B-4E82-B892-6FFC36594A3A}" dt="2024-03-06T15:32:26.855" v="8544" actId="20577"/>
        <pc:sldMkLst>
          <pc:docMk/>
          <pc:sldMk cId="2648368001" sldId="434"/>
        </pc:sldMkLst>
        <pc:spChg chg="mod">
          <ac:chgData name="Michael Kreeger" userId="d5f78b2e-6692-425f-83bb-df27f7187256" providerId="ADAL" clId="{7A099D77-6F5B-4E82-B892-6FFC36594A3A}" dt="2024-03-06T12:42:00.783" v="1314" actId="26606"/>
          <ac:spMkLst>
            <pc:docMk/>
            <pc:sldMk cId="2648368001" sldId="434"/>
            <ac:spMk id="2" creationId="{7C2C1DC3-563F-B340-24F3-46E434525162}"/>
          </ac:spMkLst>
        </pc:spChg>
        <pc:spChg chg="mod">
          <ac:chgData name="Michael Kreeger" userId="d5f78b2e-6692-425f-83bb-df27f7187256" providerId="ADAL" clId="{7A099D77-6F5B-4E82-B892-6FFC36594A3A}" dt="2024-03-06T15:32:26.855" v="8544" actId="20577"/>
          <ac:spMkLst>
            <pc:docMk/>
            <pc:sldMk cId="2648368001" sldId="434"/>
            <ac:spMk id="3" creationId="{AEC61532-5229-E8B8-CC71-B111E27FF43C}"/>
          </ac:spMkLst>
        </pc:spChg>
        <pc:spChg chg="add mod">
          <ac:chgData name="Michael Kreeger" userId="d5f78b2e-6692-425f-83bb-df27f7187256" providerId="ADAL" clId="{7A099D77-6F5B-4E82-B892-6FFC36594A3A}" dt="2024-03-06T12:42:59.031" v="1375" actId="1076"/>
          <ac:spMkLst>
            <pc:docMk/>
            <pc:sldMk cId="2648368001" sldId="434"/>
            <ac:spMk id="8" creationId="{6D15EAB9-6C11-5A92-4247-C93C151DB69C}"/>
          </ac:spMkLst>
        </pc:spChg>
        <pc:spChg chg="add mod">
          <ac:chgData name="Michael Kreeger" userId="d5f78b2e-6692-425f-83bb-df27f7187256" providerId="ADAL" clId="{7A099D77-6F5B-4E82-B892-6FFC36594A3A}" dt="2024-03-06T12:42:50.552" v="1373" actId="14100"/>
          <ac:spMkLst>
            <pc:docMk/>
            <pc:sldMk cId="2648368001" sldId="434"/>
            <ac:spMk id="9" creationId="{73922EEC-ECE4-40EB-AB10-12FD8AC5EF86}"/>
          </ac:spMkLst>
        </pc:spChg>
        <pc:spChg chg="add">
          <ac:chgData name="Michael Kreeger" userId="d5f78b2e-6692-425f-83bb-df27f7187256" providerId="ADAL" clId="{7A099D77-6F5B-4E82-B892-6FFC36594A3A}" dt="2024-03-06T12:42:00.783" v="1314" actId="26606"/>
          <ac:spMkLst>
            <pc:docMk/>
            <pc:sldMk cId="2648368001" sldId="434"/>
            <ac:spMk id="12" creationId="{7FF47CB7-972F-479F-A36D-9E72D26EC8DA}"/>
          </ac:spMkLst>
        </pc:spChg>
        <pc:spChg chg="add">
          <ac:chgData name="Michael Kreeger" userId="d5f78b2e-6692-425f-83bb-df27f7187256" providerId="ADAL" clId="{7A099D77-6F5B-4E82-B892-6FFC36594A3A}" dt="2024-03-06T12:42:00.783" v="1314" actId="26606"/>
          <ac:spMkLst>
            <pc:docMk/>
            <pc:sldMk cId="2648368001" sldId="434"/>
            <ac:spMk id="14" creationId="{0D153B68-5844-490D-8E67-F616D6D721CA}"/>
          </ac:spMkLst>
        </pc:spChg>
        <pc:spChg chg="add">
          <ac:chgData name="Michael Kreeger" userId="d5f78b2e-6692-425f-83bb-df27f7187256" providerId="ADAL" clId="{7A099D77-6F5B-4E82-B892-6FFC36594A3A}" dt="2024-03-06T12:42:00.783" v="1314" actId="26606"/>
          <ac:spMkLst>
            <pc:docMk/>
            <pc:sldMk cId="2648368001" sldId="434"/>
            <ac:spMk id="16" creationId="{9A0D773F-7A7D-4DBB-9DEA-86BB8B8F4BC8}"/>
          </ac:spMkLst>
        </pc:spChg>
        <pc:picChg chg="add del">
          <ac:chgData name="Michael Kreeger" userId="d5f78b2e-6692-425f-83bb-df27f7187256" providerId="ADAL" clId="{7A099D77-6F5B-4E82-B892-6FFC36594A3A}" dt="2024-03-06T12:41:21.641" v="1312" actId="22"/>
          <ac:picMkLst>
            <pc:docMk/>
            <pc:sldMk cId="2648368001" sldId="434"/>
            <ac:picMk id="5" creationId="{9A1CCD5E-42EC-C59D-24B0-2A4242A068DB}"/>
          </ac:picMkLst>
        </pc:picChg>
        <pc:picChg chg="add mod">
          <ac:chgData name="Michael Kreeger" userId="d5f78b2e-6692-425f-83bb-df27f7187256" providerId="ADAL" clId="{7A099D77-6F5B-4E82-B892-6FFC36594A3A}" dt="2024-03-06T12:42:00.783" v="1314" actId="26606"/>
          <ac:picMkLst>
            <pc:docMk/>
            <pc:sldMk cId="2648368001" sldId="434"/>
            <ac:picMk id="7" creationId="{1846AD56-050F-C04A-6CBB-965C70E559E4}"/>
          </ac:picMkLst>
        </pc:picChg>
      </pc:sldChg>
      <pc:sldChg chg="addSp modSp new mod setBg">
        <pc:chgData name="Michael Kreeger" userId="d5f78b2e-6692-425f-83bb-df27f7187256" providerId="ADAL" clId="{7A099D77-6F5B-4E82-B892-6FFC36594A3A}" dt="2024-03-06T15:34:01.187" v="8545" actId="26606"/>
        <pc:sldMkLst>
          <pc:docMk/>
          <pc:sldMk cId="3337408157" sldId="435"/>
        </pc:sldMkLst>
        <pc:spChg chg="mod">
          <ac:chgData name="Michael Kreeger" userId="d5f78b2e-6692-425f-83bb-df27f7187256" providerId="ADAL" clId="{7A099D77-6F5B-4E82-B892-6FFC36594A3A}" dt="2024-03-06T15:34:01.187" v="8545" actId="26606"/>
          <ac:spMkLst>
            <pc:docMk/>
            <pc:sldMk cId="3337408157" sldId="435"/>
            <ac:spMk id="2" creationId="{01261586-6259-5825-D432-7647E76F9615}"/>
          </ac:spMkLst>
        </pc:spChg>
        <pc:spChg chg="mod">
          <ac:chgData name="Michael Kreeger" userId="d5f78b2e-6692-425f-83bb-df27f7187256" providerId="ADAL" clId="{7A099D77-6F5B-4E82-B892-6FFC36594A3A}" dt="2024-03-06T15:34:01.187" v="8545" actId="26606"/>
          <ac:spMkLst>
            <pc:docMk/>
            <pc:sldMk cId="3337408157" sldId="435"/>
            <ac:spMk id="3" creationId="{F0F4161C-5A3D-46C8-199D-79CDCAC3436B}"/>
          </ac:spMkLst>
        </pc:spChg>
        <pc:spChg chg="add">
          <ac:chgData name="Michael Kreeger" userId="d5f78b2e-6692-425f-83bb-df27f7187256" providerId="ADAL" clId="{7A099D77-6F5B-4E82-B892-6FFC36594A3A}" dt="2024-03-06T15:34:01.187" v="8545" actId="26606"/>
          <ac:spMkLst>
            <pc:docMk/>
            <pc:sldMk cId="3337408157" sldId="435"/>
            <ac:spMk id="8" creationId="{C9A36457-A5F4-4103-A443-02581C09185B}"/>
          </ac:spMkLst>
        </pc:spChg>
        <pc:spChg chg="add">
          <ac:chgData name="Michael Kreeger" userId="d5f78b2e-6692-425f-83bb-df27f7187256" providerId="ADAL" clId="{7A099D77-6F5B-4E82-B892-6FFC36594A3A}" dt="2024-03-06T15:34:01.187" v="8545" actId="26606"/>
          <ac:spMkLst>
            <pc:docMk/>
            <pc:sldMk cId="3337408157" sldId="435"/>
            <ac:spMk id="10" creationId="{DC5FB7E8-B636-40FA-BE8D-48145C0F5C57}"/>
          </ac:spMkLst>
        </pc:spChg>
        <pc:spChg chg="add">
          <ac:chgData name="Michael Kreeger" userId="d5f78b2e-6692-425f-83bb-df27f7187256" providerId="ADAL" clId="{7A099D77-6F5B-4E82-B892-6FFC36594A3A}" dt="2024-03-06T15:34:01.187" v="8545" actId="26606"/>
          <ac:spMkLst>
            <pc:docMk/>
            <pc:sldMk cId="3337408157" sldId="435"/>
            <ac:spMk id="12" creationId="{142DCE2C-2863-46FA-9BE7-24365A24D9BA}"/>
          </ac:spMkLst>
        </pc:spChg>
      </pc:sldChg>
      <pc:sldChg chg="addSp modSp add mod setBg">
        <pc:chgData name="Michael Kreeger" userId="d5f78b2e-6692-425f-83bb-df27f7187256" providerId="ADAL" clId="{7A099D77-6F5B-4E82-B892-6FFC36594A3A}" dt="2024-03-06T15:34:05.452" v="8546" actId="26606"/>
        <pc:sldMkLst>
          <pc:docMk/>
          <pc:sldMk cId="931932265" sldId="436"/>
        </pc:sldMkLst>
        <pc:spChg chg="mod">
          <ac:chgData name="Michael Kreeger" userId="d5f78b2e-6692-425f-83bb-df27f7187256" providerId="ADAL" clId="{7A099D77-6F5B-4E82-B892-6FFC36594A3A}" dt="2024-03-06T15:34:05.452" v="8546" actId="26606"/>
          <ac:spMkLst>
            <pc:docMk/>
            <pc:sldMk cId="931932265" sldId="436"/>
            <ac:spMk id="2" creationId="{05238CED-FE07-CC62-0C4B-B70893985745}"/>
          </ac:spMkLst>
        </pc:spChg>
        <pc:spChg chg="mod">
          <ac:chgData name="Michael Kreeger" userId="d5f78b2e-6692-425f-83bb-df27f7187256" providerId="ADAL" clId="{7A099D77-6F5B-4E82-B892-6FFC36594A3A}" dt="2024-03-06T15:34:05.452" v="8546" actId="26606"/>
          <ac:spMkLst>
            <pc:docMk/>
            <pc:sldMk cId="931932265" sldId="436"/>
            <ac:spMk id="3" creationId="{3F814F8A-B27B-9208-C969-454FA2AAB90B}"/>
          </ac:spMkLst>
        </pc:spChg>
        <pc:spChg chg="add">
          <ac:chgData name="Michael Kreeger" userId="d5f78b2e-6692-425f-83bb-df27f7187256" providerId="ADAL" clId="{7A099D77-6F5B-4E82-B892-6FFC36594A3A}" dt="2024-03-06T15:34:05.452" v="8546" actId="26606"/>
          <ac:spMkLst>
            <pc:docMk/>
            <pc:sldMk cId="931932265" sldId="436"/>
            <ac:spMk id="8" creationId="{C9A36457-A5F4-4103-A443-02581C09185B}"/>
          </ac:spMkLst>
        </pc:spChg>
        <pc:spChg chg="add">
          <ac:chgData name="Michael Kreeger" userId="d5f78b2e-6692-425f-83bb-df27f7187256" providerId="ADAL" clId="{7A099D77-6F5B-4E82-B892-6FFC36594A3A}" dt="2024-03-06T15:34:05.452" v="8546" actId="26606"/>
          <ac:spMkLst>
            <pc:docMk/>
            <pc:sldMk cId="931932265" sldId="436"/>
            <ac:spMk id="10" creationId="{AA5CF486-D9E5-4A66-898A-F3D62B81B15E}"/>
          </ac:spMkLst>
        </pc:spChg>
      </pc:sldChg>
      <pc:sldChg chg="addSp delSp modSp add mod setBg delDesignElem">
        <pc:chgData name="Michael Kreeger" userId="d5f78b2e-6692-425f-83bb-df27f7187256" providerId="ADAL" clId="{7A099D77-6F5B-4E82-B892-6FFC36594A3A}" dt="2024-03-06T13:41:59.076" v="4524" actId="20577"/>
        <pc:sldMkLst>
          <pc:docMk/>
          <pc:sldMk cId="3266476315" sldId="437"/>
        </pc:sldMkLst>
        <pc:spChg chg="mod">
          <ac:chgData name="Michael Kreeger" userId="d5f78b2e-6692-425f-83bb-df27f7187256" providerId="ADAL" clId="{7A099D77-6F5B-4E82-B892-6FFC36594A3A}" dt="2024-03-06T12:53:33.115" v="2632" actId="20577"/>
          <ac:spMkLst>
            <pc:docMk/>
            <pc:sldMk cId="3266476315" sldId="437"/>
            <ac:spMk id="2" creationId="{B980E4B4-9E74-6CD3-DFA4-C0AA2585BE08}"/>
          </ac:spMkLst>
        </pc:spChg>
        <pc:spChg chg="mod">
          <ac:chgData name="Michael Kreeger" userId="d5f78b2e-6692-425f-83bb-df27f7187256" providerId="ADAL" clId="{7A099D77-6F5B-4E82-B892-6FFC36594A3A}" dt="2024-03-06T13:41:59.076" v="4524" actId="20577"/>
          <ac:spMkLst>
            <pc:docMk/>
            <pc:sldMk cId="3266476315" sldId="437"/>
            <ac:spMk id="3" creationId="{8C75B12B-86CE-4D91-5D82-5376FEB0184F}"/>
          </ac:spMkLst>
        </pc:spChg>
        <pc:spChg chg="add mod">
          <ac:chgData name="Michael Kreeger" userId="d5f78b2e-6692-425f-83bb-df27f7187256" providerId="ADAL" clId="{7A099D77-6F5B-4E82-B892-6FFC36594A3A}" dt="2024-03-06T12:59:41.894" v="3333" actId="1076"/>
          <ac:spMkLst>
            <pc:docMk/>
            <pc:sldMk cId="3266476315" sldId="437"/>
            <ac:spMk id="4" creationId="{0CF608DC-B8D9-B5DC-5562-8CB7BC161FF1}"/>
          </ac:spMkLst>
        </pc:spChg>
        <pc:spChg chg="add">
          <ac:chgData name="Michael Kreeger" userId="d5f78b2e-6692-425f-83bb-df27f7187256" providerId="ADAL" clId="{7A099D77-6F5B-4E82-B892-6FFC36594A3A}" dt="2024-03-06T12:53:06.837" v="2616" actId="26606"/>
          <ac:spMkLst>
            <pc:docMk/>
            <pc:sldMk cId="3266476315" sldId="437"/>
            <ac:spMk id="2052" creationId="{7FF47CB7-972F-479F-A36D-9E72D26EC8DA}"/>
          </ac:spMkLst>
        </pc:spChg>
        <pc:spChg chg="del">
          <ac:chgData name="Michael Kreeger" userId="d5f78b2e-6692-425f-83bb-df27f7187256" providerId="ADAL" clId="{7A099D77-6F5B-4E82-B892-6FFC36594A3A}" dt="2024-03-06T12:52:52.465" v="2615"/>
          <ac:spMkLst>
            <pc:docMk/>
            <pc:sldMk cId="3266476315" sldId="437"/>
            <ac:spMk id="2055" creationId="{FF022FFC-456E-7163-EC09-414A11C90703}"/>
          </ac:spMkLst>
        </pc:spChg>
        <pc:spChg chg="add">
          <ac:chgData name="Michael Kreeger" userId="d5f78b2e-6692-425f-83bb-df27f7187256" providerId="ADAL" clId="{7A099D77-6F5B-4E82-B892-6FFC36594A3A}" dt="2024-03-06T12:53:06.837" v="2616" actId="26606"/>
          <ac:spMkLst>
            <pc:docMk/>
            <pc:sldMk cId="3266476315" sldId="437"/>
            <ac:spMk id="2057" creationId="{0D153B68-5844-490D-8E67-F616D6D721CA}"/>
          </ac:spMkLst>
        </pc:spChg>
        <pc:spChg chg="add">
          <ac:chgData name="Michael Kreeger" userId="d5f78b2e-6692-425f-83bb-df27f7187256" providerId="ADAL" clId="{7A099D77-6F5B-4E82-B892-6FFC36594A3A}" dt="2024-03-06T12:53:06.837" v="2616" actId="26606"/>
          <ac:spMkLst>
            <pc:docMk/>
            <pc:sldMk cId="3266476315" sldId="437"/>
            <ac:spMk id="2059" creationId="{9A0D773F-7A7D-4DBB-9DEA-86BB8B8F4BC8}"/>
          </ac:spMkLst>
        </pc:spChg>
        <pc:picChg chg="mod">
          <ac:chgData name="Michael Kreeger" userId="d5f78b2e-6692-425f-83bb-df27f7187256" providerId="ADAL" clId="{7A099D77-6F5B-4E82-B892-6FFC36594A3A}" dt="2024-03-06T12:53:06.837" v="2616" actId="26606"/>
          <ac:picMkLst>
            <pc:docMk/>
            <pc:sldMk cId="3266476315" sldId="437"/>
            <ac:picMk id="2050" creationId="{B6B5D1B7-EC3D-727F-4208-5C5811053B5C}"/>
          </ac:picMkLst>
        </pc:picChg>
      </pc:sldChg>
      <pc:sldChg chg="addSp delSp modSp add mod setBg delDesignElem">
        <pc:chgData name="Michael Kreeger" userId="d5f78b2e-6692-425f-83bb-df27f7187256" providerId="ADAL" clId="{7A099D77-6F5B-4E82-B892-6FFC36594A3A}" dt="2024-03-06T15:36:58.341" v="8553" actId="26606"/>
        <pc:sldMkLst>
          <pc:docMk/>
          <pc:sldMk cId="79140110" sldId="438"/>
        </pc:sldMkLst>
        <pc:spChg chg="mod">
          <ac:chgData name="Michael Kreeger" userId="d5f78b2e-6692-425f-83bb-df27f7187256" providerId="ADAL" clId="{7A099D77-6F5B-4E82-B892-6FFC36594A3A}" dt="2024-03-06T15:36:58.341" v="8553" actId="26606"/>
          <ac:spMkLst>
            <pc:docMk/>
            <pc:sldMk cId="79140110" sldId="438"/>
            <ac:spMk id="2" creationId="{F514F7FD-82B3-3F5C-C49D-42E02EAD1FE1}"/>
          </ac:spMkLst>
        </pc:spChg>
        <pc:spChg chg="mod ord">
          <ac:chgData name="Michael Kreeger" userId="d5f78b2e-6692-425f-83bb-df27f7187256" providerId="ADAL" clId="{7A099D77-6F5B-4E82-B892-6FFC36594A3A}" dt="2024-03-06T15:36:58.341" v="8553" actId="26606"/>
          <ac:spMkLst>
            <pc:docMk/>
            <pc:sldMk cId="79140110" sldId="438"/>
            <ac:spMk id="3" creationId="{F67FED0D-5E4C-0602-C085-C15690E3E6E1}"/>
          </ac:spMkLst>
        </pc:spChg>
        <pc:spChg chg="del">
          <ac:chgData name="Michael Kreeger" userId="d5f78b2e-6692-425f-83bb-df27f7187256" providerId="ADAL" clId="{7A099D77-6F5B-4E82-B892-6FFC36594A3A}" dt="2024-03-06T13:07:24.153" v="3793" actId="478"/>
          <ac:spMkLst>
            <pc:docMk/>
            <pc:sldMk cId="79140110" sldId="438"/>
            <ac:spMk id="4" creationId="{D260F947-EDB1-5249-24E2-6F8484F90949}"/>
          </ac:spMkLst>
        </pc:spChg>
        <pc:spChg chg="del">
          <ac:chgData name="Michael Kreeger" userId="d5f78b2e-6692-425f-83bb-df27f7187256" providerId="ADAL" clId="{7A099D77-6F5B-4E82-B892-6FFC36594A3A}" dt="2024-03-06T13:00:21.949" v="3336"/>
          <ac:spMkLst>
            <pc:docMk/>
            <pc:sldMk cId="79140110" sldId="438"/>
            <ac:spMk id="2052" creationId="{ADBD8B59-60D5-74DD-2D9C-99869D03D68B}"/>
          </ac:spMkLst>
        </pc:spChg>
        <pc:spChg chg="del">
          <ac:chgData name="Michael Kreeger" userId="d5f78b2e-6692-425f-83bb-df27f7187256" providerId="ADAL" clId="{7A099D77-6F5B-4E82-B892-6FFC36594A3A}" dt="2024-03-06T13:00:21.949" v="3336"/>
          <ac:spMkLst>
            <pc:docMk/>
            <pc:sldMk cId="79140110" sldId="438"/>
            <ac:spMk id="2057" creationId="{4487310A-D0AC-36EC-5173-E7AB87A4D57B}"/>
          </ac:spMkLst>
        </pc:spChg>
        <pc:spChg chg="del">
          <ac:chgData name="Michael Kreeger" userId="d5f78b2e-6692-425f-83bb-df27f7187256" providerId="ADAL" clId="{7A099D77-6F5B-4E82-B892-6FFC36594A3A}" dt="2024-03-06T13:00:21.949" v="3336"/>
          <ac:spMkLst>
            <pc:docMk/>
            <pc:sldMk cId="79140110" sldId="438"/>
            <ac:spMk id="2059" creationId="{22D3FED7-B07B-21F8-FD75-C7735E205D60}"/>
          </ac:spMkLst>
        </pc:spChg>
        <pc:spChg chg="add del">
          <ac:chgData name="Michael Kreeger" userId="d5f78b2e-6692-425f-83bb-df27f7187256" providerId="ADAL" clId="{7A099D77-6F5B-4E82-B892-6FFC36594A3A}" dt="2024-03-06T15:36:58.341" v="8553" actId="26606"/>
          <ac:spMkLst>
            <pc:docMk/>
            <pc:sldMk cId="79140110" sldId="438"/>
            <ac:spMk id="5129" creationId="{0D7B6173-1D58-48E2-83CF-37350F315F75}"/>
          </ac:spMkLst>
        </pc:spChg>
        <pc:spChg chg="add del">
          <ac:chgData name="Michael Kreeger" userId="d5f78b2e-6692-425f-83bb-df27f7187256" providerId="ADAL" clId="{7A099D77-6F5B-4E82-B892-6FFC36594A3A}" dt="2024-03-06T15:36:58.341" v="8553" actId="26606"/>
          <ac:spMkLst>
            <pc:docMk/>
            <pc:sldMk cId="79140110" sldId="438"/>
            <ac:spMk id="5131" creationId="{02EBFA83-D4DB-4CA0-B229-9E44634D7FE9}"/>
          </ac:spMkLst>
        </pc:spChg>
        <pc:spChg chg="add del">
          <ac:chgData name="Michael Kreeger" userId="d5f78b2e-6692-425f-83bb-df27f7187256" providerId="ADAL" clId="{7A099D77-6F5B-4E82-B892-6FFC36594A3A}" dt="2024-03-06T15:36:58.341" v="8553" actId="26606"/>
          <ac:spMkLst>
            <pc:docMk/>
            <pc:sldMk cId="79140110" sldId="438"/>
            <ac:spMk id="5135" creationId="{21BDEC81-16A7-4451-B893-C15000083B77}"/>
          </ac:spMkLst>
        </pc:spChg>
        <pc:spChg chg="add del">
          <ac:chgData name="Michael Kreeger" userId="d5f78b2e-6692-425f-83bb-df27f7187256" providerId="ADAL" clId="{7A099D77-6F5B-4E82-B892-6FFC36594A3A}" dt="2024-03-06T15:36:58.341" v="8553" actId="26606"/>
          <ac:spMkLst>
            <pc:docMk/>
            <pc:sldMk cId="79140110" sldId="438"/>
            <ac:spMk id="5137" creationId="{26A515A1-4D80-430E-BE0A-71A290516A82}"/>
          </ac:spMkLst>
        </pc:spChg>
        <pc:spChg chg="add">
          <ac:chgData name="Michael Kreeger" userId="d5f78b2e-6692-425f-83bb-df27f7187256" providerId="ADAL" clId="{7A099D77-6F5B-4E82-B892-6FFC36594A3A}" dt="2024-03-06T15:36:58.341" v="8553" actId="26606"/>
          <ac:spMkLst>
            <pc:docMk/>
            <pc:sldMk cId="79140110" sldId="438"/>
            <ac:spMk id="5142" creationId="{7ED7575E-88D2-B771-681D-46A7E55415DD}"/>
          </ac:spMkLst>
        </pc:spChg>
        <pc:picChg chg="del">
          <ac:chgData name="Michael Kreeger" userId="d5f78b2e-6692-425f-83bb-df27f7187256" providerId="ADAL" clId="{7A099D77-6F5B-4E82-B892-6FFC36594A3A}" dt="2024-03-06T13:07:16.629" v="3790" actId="478"/>
          <ac:picMkLst>
            <pc:docMk/>
            <pc:sldMk cId="79140110" sldId="438"/>
            <ac:picMk id="2050" creationId="{CE0EAC8D-BADE-F1B2-7884-35BC0A7C94A2}"/>
          </ac:picMkLst>
        </pc:picChg>
        <pc:picChg chg="add del mod">
          <ac:chgData name="Michael Kreeger" userId="d5f78b2e-6692-425f-83bb-df27f7187256" providerId="ADAL" clId="{7A099D77-6F5B-4E82-B892-6FFC36594A3A}" dt="2024-03-06T13:08:27.814" v="3794" actId="478"/>
          <ac:picMkLst>
            <pc:docMk/>
            <pc:sldMk cId="79140110" sldId="438"/>
            <ac:picMk id="5122" creationId="{94B5E186-BA8B-13CE-04F7-1A0817D43A46}"/>
          </ac:picMkLst>
        </pc:picChg>
        <pc:picChg chg="add mod">
          <ac:chgData name="Michael Kreeger" userId="d5f78b2e-6692-425f-83bb-df27f7187256" providerId="ADAL" clId="{7A099D77-6F5B-4E82-B892-6FFC36594A3A}" dt="2024-03-06T15:36:58.341" v="8553" actId="26606"/>
          <ac:picMkLst>
            <pc:docMk/>
            <pc:sldMk cId="79140110" sldId="438"/>
            <ac:picMk id="5124" creationId="{88AC741C-8D1F-0BB2-4A2A-EAECC84BD913}"/>
          </ac:picMkLst>
        </pc:picChg>
        <pc:picChg chg="add del">
          <ac:chgData name="Michael Kreeger" userId="d5f78b2e-6692-425f-83bb-df27f7187256" providerId="ADAL" clId="{7A099D77-6F5B-4E82-B892-6FFC36594A3A}" dt="2024-03-06T15:36:58.341" v="8553" actId="26606"/>
          <ac:picMkLst>
            <pc:docMk/>
            <pc:sldMk cId="79140110" sldId="438"/>
            <ac:picMk id="5133" creationId="{B0DAC8FB-A162-44E3-A606-C855A03A5B09}"/>
          </ac:picMkLst>
        </pc:picChg>
        <pc:cxnChg chg="add">
          <ac:chgData name="Michael Kreeger" userId="d5f78b2e-6692-425f-83bb-df27f7187256" providerId="ADAL" clId="{7A099D77-6F5B-4E82-B892-6FFC36594A3A}" dt="2024-03-06T15:36:58.341" v="8553" actId="26606"/>
          <ac:cxnSpMkLst>
            <pc:docMk/>
            <pc:sldMk cId="79140110" sldId="438"/>
            <ac:cxnSpMk id="5144" creationId="{249EDD1B-F94D-B4E6-ACAA-566B9A26FDE3}"/>
          </ac:cxnSpMkLst>
        </pc:cxnChg>
      </pc:sldChg>
      <pc:sldChg chg="addSp delSp modSp add mod">
        <pc:chgData name="Michael Kreeger" userId="d5f78b2e-6692-425f-83bb-df27f7187256" providerId="ADAL" clId="{7A099D77-6F5B-4E82-B892-6FFC36594A3A}" dt="2024-03-06T13:13:22.046" v="3992" actId="20577"/>
        <pc:sldMkLst>
          <pc:docMk/>
          <pc:sldMk cId="3425693906" sldId="439"/>
        </pc:sldMkLst>
        <pc:spChg chg="mod">
          <ac:chgData name="Michael Kreeger" userId="d5f78b2e-6692-425f-83bb-df27f7187256" providerId="ADAL" clId="{7A099D77-6F5B-4E82-B892-6FFC36594A3A}" dt="2024-03-06T13:09:06.966" v="3818" actId="20577"/>
          <ac:spMkLst>
            <pc:docMk/>
            <pc:sldMk cId="3425693906" sldId="439"/>
            <ac:spMk id="2" creationId="{EA99DA15-BB73-1886-2C27-7EABA12F267B}"/>
          </ac:spMkLst>
        </pc:spChg>
        <pc:spChg chg="mod">
          <ac:chgData name="Michael Kreeger" userId="d5f78b2e-6692-425f-83bb-df27f7187256" providerId="ADAL" clId="{7A099D77-6F5B-4E82-B892-6FFC36594A3A}" dt="2024-03-06T13:13:22.046" v="3992" actId="20577"/>
          <ac:spMkLst>
            <pc:docMk/>
            <pc:sldMk cId="3425693906" sldId="439"/>
            <ac:spMk id="3" creationId="{F1550E3E-9722-2133-4C07-F5C19ADC764B}"/>
          </ac:spMkLst>
        </pc:spChg>
        <pc:picChg chg="del">
          <ac:chgData name="Michael Kreeger" userId="d5f78b2e-6692-425f-83bb-df27f7187256" providerId="ADAL" clId="{7A099D77-6F5B-4E82-B892-6FFC36594A3A}" dt="2024-03-06T13:12:32.166" v="3819" actId="478"/>
          <ac:picMkLst>
            <pc:docMk/>
            <pc:sldMk cId="3425693906" sldId="439"/>
            <ac:picMk id="5124" creationId="{9797D29E-B979-6F94-1DBF-F970884E0FE1}"/>
          </ac:picMkLst>
        </pc:picChg>
        <pc:picChg chg="add mod">
          <ac:chgData name="Michael Kreeger" userId="d5f78b2e-6692-425f-83bb-df27f7187256" providerId="ADAL" clId="{7A099D77-6F5B-4E82-B892-6FFC36594A3A}" dt="2024-03-06T13:12:39.677" v="3822" actId="1076"/>
          <ac:picMkLst>
            <pc:docMk/>
            <pc:sldMk cId="3425693906" sldId="439"/>
            <ac:picMk id="7170" creationId="{F65D8A2C-6D7E-B6E5-BA0C-56A19DEEB143}"/>
          </ac:picMkLst>
        </pc:picChg>
      </pc:sldChg>
      <pc:sldChg chg="addSp delSp modSp add mod">
        <pc:chgData name="Michael Kreeger" userId="d5f78b2e-6692-425f-83bb-df27f7187256" providerId="ADAL" clId="{7A099D77-6F5B-4E82-B892-6FFC36594A3A}" dt="2024-03-06T15:38:02.613" v="8564" actId="20577"/>
        <pc:sldMkLst>
          <pc:docMk/>
          <pc:sldMk cId="1889077315" sldId="440"/>
        </pc:sldMkLst>
        <pc:spChg chg="mod">
          <ac:chgData name="Michael Kreeger" userId="d5f78b2e-6692-425f-83bb-df27f7187256" providerId="ADAL" clId="{7A099D77-6F5B-4E82-B892-6FFC36594A3A}" dt="2024-03-06T15:38:02.613" v="8564" actId="20577"/>
          <ac:spMkLst>
            <pc:docMk/>
            <pc:sldMk cId="1889077315" sldId="440"/>
            <ac:spMk id="3" creationId="{A7C549F3-4C4D-D3A4-89BB-77337DFAA9E2}"/>
          </ac:spMkLst>
        </pc:spChg>
        <pc:picChg chg="del">
          <ac:chgData name="Michael Kreeger" userId="d5f78b2e-6692-425f-83bb-df27f7187256" providerId="ADAL" clId="{7A099D77-6F5B-4E82-B892-6FFC36594A3A}" dt="2024-03-06T13:16:07.685" v="4194" actId="478"/>
          <ac:picMkLst>
            <pc:docMk/>
            <pc:sldMk cId="1889077315" sldId="440"/>
            <ac:picMk id="7170" creationId="{D4B5A509-3012-F3B3-40C5-44241CD284EB}"/>
          </ac:picMkLst>
        </pc:picChg>
        <pc:picChg chg="add mod">
          <ac:chgData name="Michael Kreeger" userId="d5f78b2e-6692-425f-83bb-df27f7187256" providerId="ADAL" clId="{7A099D77-6F5B-4E82-B892-6FFC36594A3A}" dt="2024-03-06T13:16:15.807" v="4197" actId="1076"/>
          <ac:picMkLst>
            <pc:docMk/>
            <pc:sldMk cId="1889077315" sldId="440"/>
            <ac:picMk id="8194" creationId="{B59B842A-DAC6-D178-1443-1B28CAAACE3A}"/>
          </ac:picMkLst>
        </pc:picChg>
      </pc:sldChg>
      <pc:sldChg chg="addSp delSp modSp add mod">
        <pc:chgData name="Michael Kreeger" userId="d5f78b2e-6692-425f-83bb-df27f7187256" providerId="ADAL" clId="{7A099D77-6F5B-4E82-B892-6FFC36594A3A}" dt="2024-03-06T15:38:50.061" v="8640" actId="20577"/>
        <pc:sldMkLst>
          <pc:docMk/>
          <pc:sldMk cId="3361896593" sldId="441"/>
        </pc:sldMkLst>
        <pc:spChg chg="mod">
          <ac:chgData name="Michael Kreeger" userId="d5f78b2e-6692-425f-83bb-df27f7187256" providerId="ADAL" clId="{7A099D77-6F5B-4E82-B892-6FFC36594A3A}" dt="2024-03-06T15:38:50.061" v="8640" actId="20577"/>
          <ac:spMkLst>
            <pc:docMk/>
            <pc:sldMk cId="3361896593" sldId="441"/>
            <ac:spMk id="3" creationId="{91C36022-B095-7F1E-30B8-52D334E6B752}"/>
          </ac:spMkLst>
        </pc:spChg>
        <pc:picChg chg="del">
          <ac:chgData name="Michael Kreeger" userId="d5f78b2e-6692-425f-83bb-df27f7187256" providerId="ADAL" clId="{7A099D77-6F5B-4E82-B892-6FFC36594A3A}" dt="2024-03-06T13:28:52.526" v="4485" actId="478"/>
          <ac:picMkLst>
            <pc:docMk/>
            <pc:sldMk cId="3361896593" sldId="441"/>
            <ac:picMk id="8194" creationId="{7202AD6C-AB5D-413D-1FBC-5C1FD6C91FD7}"/>
          </ac:picMkLst>
        </pc:picChg>
        <pc:picChg chg="add mod">
          <ac:chgData name="Michael Kreeger" userId="d5f78b2e-6692-425f-83bb-df27f7187256" providerId="ADAL" clId="{7A099D77-6F5B-4E82-B892-6FFC36594A3A}" dt="2024-03-06T13:28:59.636" v="4488" actId="1076"/>
          <ac:picMkLst>
            <pc:docMk/>
            <pc:sldMk cId="3361896593" sldId="441"/>
            <ac:picMk id="10242" creationId="{5D081659-B278-F1AA-CB71-E2AFF96F746F}"/>
          </ac:picMkLst>
        </pc:picChg>
      </pc:sldChg>
      <pc:sldChg chg="addSp delSp modSp add mod setBg delDesignElem">
        <pc:chgData name="Michael Kreeger" userId="d5f78b2e-6692-425f-83bb-df27f7187256" providerId="ADAL" clId="{7A099D77-6F5B-4E82-B892-6FFC36594A3A}" dt="2024-03-06T15:35:06.572" v="8551" actId="1076"/>
        <pc:sldMkLst>
          <pc:docMk/>
          <pc:sldMk cId="2410075805" sldId="442"/>
        </pc:sldMkLst>
        <pc:spChg chg="mod">
          <ac:chgData name="Michael Kreeger" userId="d5f78b2e-6692-425f-83bb-df27f7187256" providerId="ADAL" clId="{7A099D77-6F5B-4E82-B892-6FFC36594A3A}" dt="2024-03-06T13:18:11.933" v="4313" actId="20577"/>
          <ac:spMkLst>
            <pc:docMk/>
            <pc:sldMk cId="2410075805" sldId="442"/>
            <ac:spMk id="2" creationId="{216B0927-574A-82EA-4ECA-9E9D06659BD9}"/>
          </ac:spMkLst>
        </pc:spChg>
        <pc:spChg chg="mod">
          <ac:chgData name="Michael Kreeger" userId="d5f78b2e-6692-425f-83bb-df27f7187256" providerId="ADAL" clId="{7A099D77-6F5B-4E82-B892-6FFC36594A3A}" dt="2024-03-06T13:20:11.269" v="4477" actId="20577"/>
          <ac:spMkLst>
            <pc:docMk/>
            <pc:sldMk cId="2410075805" sldId="442"/>
            <ac:spMk id="3" creationId="{9B41F6AF-BA5E-CDBB-1DC3-7128DC2CA2BB}"/>
          </ac:spMkLst>
        </pc:spChg>
        <pc:spChg chg="del">
          <ac:chgData name="Michael Kreeger" userId="d5f78b2e-6692-425f-83bb-df27f7187256" providerId="ADAL" clId="{7A099D77-6F5B-4E82-B892-6FFC36594A3A}" dt="2024-03-06T13:27:36.775" v="4483" actId="478"/>
          <ac:spMkLst>
            <pc:docMk/>
            <pc:sldMk cId="2410075805" sldId="442"/>
            <ac:spMk id="4" creationId="{4485B09E-9005-908D-547C-17E0464106DF}"/>
          </ac:spMkLst>
        </pc:spChg>
        <pc:spChg chg="del">
          <ac:chgData name="Michael Kreeger" userId="d5f78b2e-6692-425f-83bb-df27f7187256" providerId="ADAL" clId="{7A099D77-6F5B-4E82-B892-6FFC36594A3A}" dt="2024-03-06T13:18:05.431" v="4293"/>
          <ac:spMkLst>
            <pc:docMk/>
            <pc:sldMk cId="2410075805" sldId="442"/>
            <ac:spMk id="2052" creationId="{4C16C423-F832-EA8F-6393-73ECAE285249}"/>
          </ac:spMkLst>
        </pc:spChg>
        <pc:spChg chg="del">
          <ac:chgData name="Michael Kreeger" userId="d5f78b2e-6692-425f-83bb-df27f7187256" providerId="ADAL" clId="{7A099D77-6F5B-4E82-B892-6FFC36594A3A}" dt="2024-03-06T13:18:05.431" v="4293"/>
          <ac:spMkLst>
            <pc:docMk/>
            <pc:sldMk cId="2410075805" sldId="442"/>
            <ac:spMk id="2057" creationId="{EF1D3A46-19B4-18F7-B4A4-3C94D3CBDB9B}"/>
          </ac:spMkLst>
        </pc:spChg>
        <pc:spChg chg="del">
          <ac:chgData name="Michael Kreeger" userId="d5f78b2e-6692-425f-83bb-df27f7187256" providerId="ADAL" clId="{7A099D77-6F5B-4E82-B892-6FFC36594A3A}" dt="2024-03-06T13:18:05.431" v="4293"/>
          <ac:spMkLst>
            <pc:docMk/>
            <pc:sldMk cId="2410075805" sldId="442"/>
            <ac:spMk id="2059" creationId="{D8BF3367-AD54-58C8-526D-3D0D10791551}"/>
          </ac:spMkLst>
        </pc:spChg>
        <pc:spChg chg="add">
          <ac:chgData name="Michael Kreeger" userId="d5f78b2e-6692-425f-83bb-df27f7187256" providerId="ADAL" clId="{7A099D77-6F5B-4E82-B892-6FFC36594A3A}" dt="2024-03-06T15:34:25.652" v="8547" actId="26606"/>
          <ac:spMkLst>
            <pc:docMk/>
            <pc:sldMk cId="2410075805" sldId="442"/>
            <ac:spMk id="9223" creationId="{7FF47CB7-972F-479F-A36D-9E72D26EC8DA}"/>
          </ac:spMkLst>
        </pc:spChg>
        <pc:spChg chg="add">
          <ac:chgData name="Michael Kreeger" userId="d5f78b2e-6692-425f-83bb-df27f7187256" providerId="ADAL" clId="{7A099D77-6F5B-4E82-B892-6FFC36594A3A}" dt="2024-03-06T15:34:25.652" v="8547" actId="26606"/>
          <ac:spMkLst>
            <pc:docMk/>
            <pc:sldMk cId="2410075805" sldId="442"/>
            <ac:spMk id="9225" creationId="{0D153B68-5844-490D-8E67-F616D6D721CA}"/>
          </ac:spMkLst>
        </pc:spChg>
        <pc:spChg chg="add">
          <ac:chgData name="Michael Kreeger" userId="d5f78b2e-6692-425f-83bb-df27f7187256" providerId="ADAL" clId="{7A099D77-6F5B-4E82-B892-6FFC36594A3A}" dt="2024-03-06T15:34:25.652" v="8547" actId="26606"/>
          <ac:spMkLst>
            <pc:docMk/>
            <pc:sldMk cId="2410075805" sldId="442"/>
            <ac:spMk id="9227" creationId="{9A0D773F-7A7D-4DBB-9DEA-86BB8B8F4BC8}"/>
          </ac:spMkLst>
        </pc:spChg>
        <pc:picChg chg="add mod">
          <ac:chgData name="Michael Kreeger" userId="d5f78b2e-6692-425f-83bb-df27f7187256" providerId="ADAL" clId="{7A099D77-6F5B-4E82-B892-6FFC36594A3A}" dt="2024-03-06T15:35:06.572" v="8551" actId="1076"/>
          <ac:picMkLst>
            <pc:docMk/>
            <pc:sldMk cId="2410075805" sldId="442"/>
            <ac:picMk id="4" creationId="{C81F7808-FC38-5E18-AD40-1B7F8A74F495}"/>
          </ac:picMkLst>
        </pc:picChg>
        <pc:picChg chg="del">
          <ac:chgData name="Michael Kreeger" userId="d5f78b2e-6692-425f-83bb-df27f7187256" providerId="ADAL" clId="{7A099D77-6F5B-4E82-B892-6FFC36594A3A}" dt="2024-03-06T13:27:26.855" v="4478" actId="478"/>
          <ac:picMkLst>
            <pc:docMk/>
            <pc:sldMk cId="2410075805" sldId="442"/>
            <ac:picMk id="2050" creationId="{FD31C46A-1879-2C0D-89C9-2310E79116B2}"/>
          </ac:picMkLst>
        </pc:picChg>
        <pc:picChg chg="add del mod">
          <ac:chgData name="Michael Kreeger" userId="d5f78b2e-6692-425f-83bb-df27f7187256" providerId="ADAL" clId="{7A099D77-6F5B-4E82-B892-6FFC36594A3A}" dt="2024-03-06T15:35:00.549" v="8548" actId="478"/>
          <ac:picMkLst>
            <pc:docMk/>
            <pc:sldMk cId="2410075805" sldId="442"/>
            <ac:picMk id="9218" creationId="{98A6BC3A-77CD-914D-73C3-95CCC94680B6}"/>
          </ac:picMkLst>
        </pc:picChg>
      </pc:sldChg>
      <pc:sldChg chg="addSp delSp modSp new mod setBg addAnim delAnim setClrOvrMap">
        <pc:chgData name="Michael Kreeger" userId="d5f78b2e-6692-425f-83bb-df27f7187256" providerId="ADAL" clId="{7A099D77-6F5B-4E82-B892-6FFC36594A3A}" dt="2024-03-06T13:51:24.087" v="4752" actId="26606"/>
        <pc:sldMkLst>
          <pc:docMk/>
          <pc:sldMk cId="4249591831" sldId="443"/>
        </pc:sldMkLst>
        <pc:spChg chg="mod ord">
          <ac:chgData name="Michael Kreeger" userId="d5f78b2e-6692-425f-83bb-df27f7187256" providerId="ADAL" clId="{7A099D77-6F5B-4E82-B892-6FFC36594A3A}" dt="2024-03-06T13:51:24.087" v="4752" actId="26606"/>
          <ac:spMkLst>
            <pc:docMk/>
            <pc:sldMk cId="4249591831" sldId="443"/>
            <ac:spMk id="2" creationId="{7A76ECD4-687F-74E8-6CEE-4AAD42549F13}"/>
          </ac:spMkLst>
        </pc:spChg>
        <pc:spChg chg="del">
          <ac:chgData name="Michael Kreeger" userId="d5f78b2e-6692-425f-83bb-df27f7187256" providerId="ADAL" clId="{7A099D77-6F5B-4E82-B892-6FFC36594A3A}" dt="2024-03-06T13:47:40.598" v="4722" actId="478"/>
          <ac:spMkLst>
            <pc:docMk/>
            <pc:sldMk cId="4249591831" sldId="443"/>
            <ac:spMk id="3" creationId="{6E27D5E7-DBFA-9496-B8B4-9314364E75D2}"/>
          </ac:spMkLst>
        </pc:spChg>
        <pc:spChg chg="add">
          <ac:chgData name="Michael Kreeger" userId="d5f78b2e-6692-425f-83bb-df27f7187256" providerId="ADAL" clId="{7A099D77-6F5B-4E82-B892-6FFC36594A3A}" dt="2024-03-06T13:51:24.087" v="4752" actId="26606"/>
          <ac:spMkLst>
            <pc:docMk/>
            <pc:sldMk cId="4249591831" sldId="443"/>
            <ac:spMk id="1030" creationId="{526E0BFB-CDF1-4990-8C11-AC849311E0A8}"/>
          </ac:spMkLst>
        </pc:spChg>
        <pc:spChg chg="add del">
          <ac:chgData name="Michael Kreeger" userId="d5f78b2e-6692-425f-83bb-df27f7187256" providerId="ADAL" clId="{7A099D77-6F5B-4E82-B892-6FFC36594A3A}" dt="2024-03-06T13:47:54.292" v="4726" actId="26606"/>
          <ac:spMkLst>
            <pc:docMk/>
            <pc:sldMk cId="4249591831" sldId="443"/>
            <ac:spMk id="1031" creationId="{5A59F003-E00A-43F9-91DC-CC54E3B87466}"/>
          </ac:spMkLst>
        </pc:spChg>
        <pc:spChg chg="add">
          <ac:chgData name="Michael Kreeger" userId="d5f78b2e-6692-425f-83bb-df27f7187256" providerId="ADAL" clId="{7A099D77-6F5B-4E82-B892-6FFC36594A3A}" dt="2024-03-06T13:51:24.087" v="4752" actId="26606"/>
          <ac:spMkLst>
            <pc:docMk/>
            <pc:sldMk cId="4249591831" sldId="443"/>
            <ac:spMk id="1032" creationId="{6069A1F8-9BEB-4786-9694-FC48B2D75D21}"/>
          </ac:spMkLst>
        </pc:spChg>
        <pc:spChg chg="add del">
          <ac:chgData name="Michael Kreeger" userId="d5f78b2e-6692-425f-83bb-df27f7187256" providerId="ADAL" clId="{7A099D77-6F5B-4E82-B892-6FFC36594A3A}" dt="2024-03-06T13:47:54.292" v="4726" actId="26606"/>
          <ac:spMkLst>
            <pc:docMk/>
            <pc:sldMk cId="4249591831" sldId="443"/>
            <ac:spMk id="1033" creationId="{D74A4382-E3AD-430A-9A1F-DFA3E0E77A7D}"/>
          </ac:spMkLst>
        </pc:spChg>
        <pc:spChg chg="add">
          <ac:chgData name="Michael Kreeger" userId="d5f78b2e-6692-425f-83bb-df27f7187256" providerId="ADAL" clId="{7A099D77-6F5B-4E82-B892-6FFC36594A3A}" dt="2024-03-06T13:51:24.087" v="4752" actId="26606"/>
          <ac:spMkLst>
            <pc:docMk/>
            <pc:sldMk cId="4249591831" sldId="443"/>
            <ac:spMk id="1034" creationId="{AF2F604E-43BE-4DC3-B983-E071523364F8}"/>
          </ac:spMkLst>
        </pc:spChg>
        <pc:spChg chg="add del">
          <ac:chgData name="Michael Kreeger" userId="d5f78b2e-6692-425f-83bb-df27f7187256" providerId="ADAL" clId="{7A099D77-6F5B-4E82-B892-6FFC36594A3A}" dt="2024-03-06T13:47:54.292" v="4726" actId="26606"/>
          <ac:spMkLst>
            <pc:docMk/>
            <pc:sldMk cId="4249591831" sldId="443"/>
            <ac:spMk id="1035" creationId="{79F40191-0F44-4FD1-82CC-ACB507C14BE6}"/>
          </ac:spMkLst>
        </pc:spChg>
        <pc:spChg chg="add">
          <ac:chgData name="Michael Kreeger" userId="d5f78b2e-6692-425f-83bb-df27f7187256" providerId="ADAL" clId="{7A099D77-6F5B-4E82-B892-6FFC36594A3A}" dt="2024-03-06T13:51:24.087" v="4752" actId="26606"/>
          <ac:spMkLst>
            <pc:docMk/>
            <pc:sldMk cId="4249591831" sldId="443"/>
            <ac:spMk id="1036" creationId="{08C9B587-E65E-4B52-B37C-ABEBB6E87928}"/>
          </ac:spMkLst>
        </pc:spChg>
        <pc:spChg chg="add del">
          <ac:chgData name="Michael Kreeger" userId="d5f78b2e-6692-425f-83bb-df27f7187256" providerId="ADAL" clId="{7A099D77-6F5B-4E82-B892-6FFC36594A3A}" dt="2024-03-06T13:47:55.943" v="4729" actId="26606"/>
          <ac:spMkLst>
            <pc:docMk/>
            <pc:sldMk cId="4249591831" sldId="443"/>
            <ac:spMk id="1037" creationId="{08C9B587-E65E-4B52-B37C-ABEBB6E87928}"/>
          </ac:spMkLst>
        </pc:spChg>
        <pc:spChg chg="add del">
          <ac:chgData name="Michael Kreeger" userId="d5f78b2e-6692-425f-83bb-df27f7187256" providerId="ADAL" clId="{7A099D77-6F5B-4E82-B892-6FFC36594A3A}" dt="2024-03-06T13:47:55.943" v="4729" actId="26606"/>
          <ac:spMkLst>
            <pc:docMk/>
            <pc:sldMk cId="4249591831" sldId="443"/>
            <ac:spMk id="1038" creationId="{0671A8AE-40A1-4631-A6B8-581AFF065482}"/>
          </ac:spMkLst>
        </pc:spChg>
        <pc:spChg chg="add del">
          <ac:chgData name="Michael Kreeger" userId="d5f78b2e-6692-425f-83bb-df27f7187256" providerId="ADAL" clId="{7A099D77-6F5B-4E82-B892-6FFC36594A3A}" dt="2024-03-06T13:47:55.943" v="4729" actId="26606"/>
          <ac:spMkLst>
            <pc:docMk/>
            <pc:sldMk cId="4249591831" sldId="443"/>
            <ac:spMk id="1039" creationId="{AB58EF07-17C2-48CF-ABB0-EEF1F17CB8F0}"/>
          </ac:spMkLst>
        </pc:spChg>
        <pc:spChg chg="add del">
          <ac:chgData name="Michael Kreeger" userId="d5f78b2e-6692-425f-83bb-df27f7187256" providerId="ADAL" clId="{7A099D77-6F5B-4E82-B892-6FFC36594A3A}" dt="2024-03-06T13:47:55.943" v="4729" actId="26606"/>
          <ac:spMkLst>
            <pc:docMk/>
            <pc:sldMk cId="4249591831" sldId="443"/>
            <ac:spMk id="1040" creationId="{AF2F604E-43BE-4DC3-B983-E071523364F8}"/>
          </ac:spMkLst>
        </pc:spChg>
        <pc:spChg chg="add del">
          <ac:chgData name="Michael Kreeger" userId="d5f78b2e-6692-425f-83bb-df27f7187256" providerId="ADAL" clId="{7A099D77-6F5B-4E82-B892-6FFC36594A3A}" dt="2024-03-06T13:47:57.728" v="4731" actId="26606"/>
          <ac:spMkLst>
            <pc:docMk/>
            <pc:sldMk cId="4249591831" sldId="443"/>
            <ac:spMk id="1042" creationId="{71B2258F-86CA-4D4D-8270-BC05FCDEBFB3}"/>
          </ac:spMkLst>
        </pc:spChg>
        <pc:spChg chg="add del">
          <ac:chgData name="Michael Kreeger" userId="d5f78b2e-6692-425f-83bb-df27f7187256" providerId="ADAL" clId="{7A099D77-6F5B-4E82-B892-6FFC36594A3A}" dt="2024-03-06T13:48:03.783" v="4733" actId="26606"/>
          <ac:spMkLst>
            <pc:docMk/>
            <pc:sldMk cId="4249591831" sldId="443"/>
            <ac:spMk id="1044" creationId="{37C89E4B-3C9F-44B9-8B86-D9E3D112D8EC}"/>
          </ac:spMkLst>
        </pc:spChg>
        <pc:spChg chg="add del">
          <ac:chgData name="Michael Kreeger" userId="d5f78b2e-6692-425f-83bb-df27f7187256" providerId="ADAL" clId="{7A099D77-6F5B-4E82-B892-6FFC36594A3A}" dt="2024-03-06T13:50:44.305" v="4743" actId="26606"/>
          <ac:spMkLst>
            <pc:docMk/>
            <pc:sldMk cId="4249591831" sldId="443"/>
            <ac:spMk id="1048" creationId="{FB5B0058-AF13-4859-B429-4EDDE2A26F7F}"/>
          </ac:spMkLst>
        </pc:spChg>
        <pc:spChg chg="add del">
          <ac:chgData name="Michael Kreeger" userId="d5f78b2e-6692-425f-83bb-df27f7187256" providerId="ADAL" clId="{7A099D77-6F5B-4E82-B892-6FFC36594A3A}" dt="2024-03-06T13:50:44.305" v="4743" actId="26606"/>
          <ac:spMkLst>
            <pc:docMk/>
            <pc:sldMk cId="4249591831" sldId="443"/>
            <ac:spMk id="1049" creationId="{D84C2E9E-0B5D-4B5F-9A1F-70EBDCE39034}"/>
          </ac:spMkLst>
        </pc:spChg>
        <pc:spChg chg="add del">
          <ac:chgData name="Michael Kreeger" userId="d5f78b2e-6692-425f-83bb-df27f7187256" providerId="ADAL" clId="{7A099D77-6F5B-4E82-B892-6FFC36594A3A}" dt="2024-03-06T13:50:44.305" v="4743" actId="26606"/>
          <ac:spMkLst>
            <pc:docMk/>
            <pc:sldMk cId="4249591831" sldId="443"/>
            <ac:spMk id="1050" creationId="{EF36B2BE-65F4-46E3-AFDD-A9AE9E885071}"/>
          </ac:spMkLst>
        </pc:spChg>
        <pc:spChg chg="add del">
          <ac:chgData name="Michael Kreeger" userId="d5f78b2e-6692-425f-83bb-df27f7187256" providerId="ADAL" clId="{7A099D77-6F5B-4E82-B892-6FFC36594A3A}" dt="2024-03-06T13:49:07.017" v="4738" actId="26606"/>
          <ac:spMkLst>
            <pc:docMk/>
            <pc:sldMk cId="4249591831" sldId="443"/>
            <ac:spMk id="1055" creationId="{F8446B12-7391-4711-8B31-112A0B896C76}"/>
          </ac:spMkLst>
        </pc:spChg>
        <pc:spChg chg="add del">
          <ac:chgData name="Michael Kreeger" userId="d5f78b2e-6692-425f-83bb-df27f7187256" providerId="ADAL" clId="{7A099D77-6F5B-4E82-B892-6FFC36594A3A}" dt="2024-03-06T13:50:43.160" v="4741" actId="26606"/>
          <ac:spMkLst>
            <pc:docMk/>
            <pc:sldMk cId="4249591831" sldId="443"/>
            <ac:spMk id="1061" creationId="{FB5B0058-AF13-4859-B429-4EDDE2A26F7F}"/>
          </ac:spMkLst>
        </pc:spChg>
        <pc:spChg chg="add del">
          <ac:chgData name="Michael Kreeger" userId="d5f78b2e-6692-425f-83bb-df27f7187256" providerId="ADAL" clId="{7A099D77-6F5B-4E82-B892-6FFC36594A3A}" dt="2024-03-06T13:50:43.160" v="4741" actId="26606"/>
          <ac:spMkLst>
            <pc:docMk/>
            <pc:sldMk cId="4249591831" sldId="443"/>
            <ac:spMk id="1062" creationId="{D84C2E9E-0B5D-4B5F-9A1F-70EBDCE39034}"/>
          </ac:spMkLst>
        </pc:spChg>
        <pc:spChg chg="add del">
          <ac:chgData name="Michael Kreeger" userId="d5f78b2e-6692-425f-83bb-df27f7187256" providerId="ADAL" clId="{7A099D77-6F5B-4E82-B892-6FFC36594A3A}" dt="2024-03-06T13:50:43.160" v="4741" actId="26606"/>
          <ac:spMkLst>
            <pc:docMk/>
            <pc:sldMk cId="4249591831" sldId="443"/>
            <ac:spMk id="1063" creationId="{EF36B2BE-65F4-46E3-AFDD-A9AE9E885071}"/>
          </ac:spMkLst>
        </pc:spChg>
        <pc:grpChg chg="add del">
          <ac:chgData name="Michael Kreeger" userId="d5f78b2e-6692-425f-83bb-df27f7187256" providerId="ADAL" clId="{7A099D77-6F5B-4E82-B892-6FFC36594A3A}" dt="2024-03-06T13:49:07.017" v="4738" actId="26606"/>
          <ac:grpSpMkLst>
            <pc:docMk/>
            <pc:sldMk cId="4249591831" sldId="443"/>
            <ac:grpSpMk id="1057" creationId="{4252769E-B9F0-4068-A645-5BBEF16E9C28}"/>
          </ac:grpSpMkLst>
        </pc:grpChg>
        <pc:picChg chg="add del mod">
          <ac:chgData name="Michael Kreeger" userId="d5f78b2e-6692-425f-83bb-df27f7187256" providerId="ADAL" clId="{7A099D77-6F5B-4E82-B892-6FFC36594A3A}" dt="2024-03-06T13:50:46.446" v="4744" actId="478"/>
          <ac:picMkLst>
            <pc:docMk/>
            <pc:sldMk cId="4249591831" sldId="443"/>
            <ac:picMk id="1026" creationId="{4B6389A1-C306-1A89-6666-8FB902BDDA21}"/>
          </ac:picMkLst>
        </pc:picChg>
        <pc:picChg chg="add mod">
          <ac:chgData name="Michael Kreeger" userId="d5f78b2e-6692-425f-83bb-df27f7187256" providerId="ADAL" clId="{7A099D77-6F5B-4E82-B892-6FFC36594A3A}" dt="2024-03-06T13:51:24.087" v="4752" actId="26606"/>
          <ac:picMkLst>
            <pc:docMk/>
            <pc:sldMk cId="4249591831" sldId="443"/>
            <ac:picMk id="1028" creationId="{42B4F65F-AC0E-A39D-1C71-E4E2D5E370C1}"/>
          </ac:picMkLst>
        </pc:picChg>
        <pc:cxnChg chg="add del">
          <ac:chgData name="Michael Kreeger" userId="d5f78b2e-6692-425f-83bb-df27f7187256" providerId="ADAL" clId="{7A099D77-6F5B-4E82-B892-6FFC36594A3A}" dt="2024-03-06T13:48:03.783" v="4733" actId="26606"/>
          <ac:cxnSpMkLst>
            <pc:docMk/>
            <pc:sldMk cId="4249591831" sldId="443"/>
            <ac:cxnSpMk id="1045" creationId="{AA2EAA10-076F-46BD-8F0F-B9A2FB77A85C}"/>
          </ac:cxnSpMkLst>
        </pc:cxnChg>
        <pc:cxnChg chg="add del">
          <ac:chgData name="Michael Kreeger" userId="d5f78b2e-6692-425f-83bb-df27f7187256" providerId="ADAL" clId="{7A099D77-6F5B-4E82-B892-6FFC36594A3A}" dt="2024-03-06T13:48:03.783" v="4733" actId="26606"/>
          <ac:cxnSpMkLst>
            <pc:docMk/>
            <pc:sldMk cId="4249591831" sldId="443"/>
            <ac:cxnSpMk id="1046" creationId="{D891E407-403B-4764-86C9-33A56D3BCAA3}"/>
          </ac:cxnSpMkLst>
        </pc:cxnChg>
      </pc:sldChg>
      <pc:sldChg chg="addSp modSp new mod setBg">
        <pc:chgData name="Michael Kreeger" userId="d5f78b2e-6692-425f-83bb-df27f7187256" providerId="ADAL" clId="{7A099D77-6F5B-4E82-B892-6FFC36594A3A}" dt="2024-03-06T15:42:36.212" v="8801" actId="26606"/>
        <pc:sldMkLst>
          <pc:docMk/>
          <pc:sldMk cId="2645440163" sldId="444"/>
        </pc:sldMkLst>
        <pc:spChg chg="mod">
          <ac:chgData name="Michael Kreeger" userId="d5f78b2e-6692-425f-83bb-df27f7187256" providerId="ADAL" clId="{7A099D77-6F5B-4E82-B892-6FFC36594A3A}" dt="2024-03-06T15:42:36.212" v="8801" actId="26606"/>
          <ac:spMkLst>
            <pc:docMk/>
            <pc:sldMk cId="2645440163" sldId="444"/>
            <ac:spMk id="2" creationId="{00845657-CAF4-A391-B816-C6E02B15F4CB}"/>
          </ac:spMkLst>
        </pc:spChg>
        <pc:spChg chg="mod ord">
          <ac:chgData name="Michael Kreeger" userId="d5f78b2e-6692-425f-83bb-df27f7187256" providerId="ADAL" clId="{7A099D77-6F5B-4E82-B892-6FFC36594A3A}" dt="2024-03-06T15:42:36.212" v="8801" actId="26606"/>
          <ac:spMkLst>
            <pc:docMk/>
            <pc:sldMk cId="2645440163" sldId="444"/>
            <ac:spMk id="3" creationId="{E88CD89F-C4F1-CC93-F8B3-AC19DB2B5E8F}"/>
          </ac:spMkLst>
        </pc:spChg>
        <pc:spChg chg="add">
          <ac:chgData name="Michael Kreeger" userId="d5f78b2e-6692-425f-83bb-df27f7187256" providerId="ADAL" clId="{7A099D77-6F5B-4E82-B892-6FFC36594A3A}" dt="2024-03-06T15:42:36.212" v="8801" actId="26606"/>
          <ac:spMkLst>
            <pc:docMk/>
            <pc:sldMk cId="2645440163" sldId="444"/>
            <ac:spMk id="2055" creationId="{7ED7575E-88D2-B771-681D-46A7E55415DD}"/>
          </ac:spMkLst>
        </pc:spChg>
        <pc:picChg chg="add mod">
          <ac:chgData name="Michael Kreeger" userId="d5f78b2e-6692-425f-83bb-df27f7187256" providerId="ADAL" clId="{7A099D77-6F5B-4E82-B892-6FFC36594A3A}" dt="2024-03-06T15:42:36.212" v="8801" actId="26606"/>
          <ac:picMkLst>
            <pc:docMk/>
            <pc:sldMk cId="2645440163" sldId="444"/>
            <ac:picMk id="2050" creationId="{38FCC371-B872-F113-39BA-025C9ACC35D8}"/>
          </ac:picMkLst>
        </pc:picChg>
        <pc:cxnChg chg="add">
          <ac:chgData name="Michael Kreeger" userId="d5f78b2e-6692-425f-83bb-df27f7187256" providerId="ADAL" clId="{7A099D77-6F5B-4E82-B892-6FFC36594A3A}" dt="2024-03-06T15:42:36.212" v="8801" actId="26606"/>
          <ac:cxnSpMkLst>
            <pc:docMk/>
            <pc:sldMk cId="2645440163" sldId="444"/>
            <ac:cxnSpMk id="2057" creationId="{249EDD1B-F94D-B4E6-ACAA-566B9A26FDE3}"/>
          </ac:cxnSpMkLst>
        </pc:cxnChg>
      </pc:sldChg>
      <pc:sldChg chg="addSp delSp modSp add mod setBg">
        <pc:chgData name="Michael Kreeger" userId="d5f78b2e-6692-425f-83bb-df27f7187256" providerId="ADAL" clId="{7A099D77-6F5B-4E82-B892-6FFC36594A3A}" dt="2024-03-06T15:42:27.748" v="8800" actId="26606"/>
        <pc:sldMkLst>
          <pc:docMk/>
          <pc:sldMk cId="3470017955" sldId="445"/>
        </pc:sldMkLst>
        <pc:spChg chg="mod">
          <ac:chgData name="Michael Kreeger" userId="d5f78b2e-6692-425f-83bb-df27f7187256" providerId="ADAL" clId="{7A099D77-6F5B-4E82-B892-6FFC36594A3A}" dt="2024-03-06T15:42:27.748" v="8800" actId="26606"/>
          <ac:spMkLst>
            <pc:docMk/>
            <pc:sldMk cId="3470017955" sldId="445"/>
            <ac:spMk id="2" creationId="{C5A603A0-3414-74D0-B3A7-08CD54035543}"/>
          </ac:spMkLst>
        </pc:spChg>
        <pc:spChg chg="mod ord">
          <ac:chgData name="Michael Kreeger" userId="d5f78b2e-6692-425f-83bb-df27f7187256" providerId="ADAL" clId="{7A099D77-6F5B-4E82-B892-6FFC36594A3A}" dt="2024-03-06T15:42:27.748" v="8800" actId="26606"/>
          <ac:spMkLst>
            <pc:docMk/>
            <pc:sldMk cId="3470017955" sldId="445"/>
            <ac:spMk id="3" creationId="{BA18420A-7E92-624A-AD9F-4E750256CBEA}"/>
          </ac:spMkLst>
        </pc:spChg>
        <pc:spChg chg="add">
          <ac:chgData name="Michael Kreeger" userId="d5f78b2e-6692-425f-83bb-df27f7187256" providerId="ADAL" clId="{7A099D77-6F5B-4E82-B892-6FFC36594A3A}" dt="2024-03-06T15:42:27.748" v="8800" actId="26606"/>
          <ac:spMkLst>
            <pc:docMk/>
            <pc:sldMk cId="3470017955" sldId="445"/>
            <ac:spMk id="3079" creationId="{7ED7575E-88D2-B771-681D-46A7E55415DD}"/>
          </ac:spMkLst>
        </pc:spChg>
        <pc:picChg chg="del">
          <ac:chgData name="Michael Kreeger" userId="d5f78b2e-6692-425f-83bb-df27f7187256" providerId="ADAL" clId="{7A099D77-6F5B-4E82-B892-6FFC36594A3A}" dt="2024-03-06T13:55:48.534" v="4915" actId="478"/>
          <ac:picMkLst>
            <pc:docMk/>
            <pc:sldMk cId="3470017955" sldId="445"/>
            <ac:picMk id="2050" creationId="{06A1B6DF-4F60-84A8-25B2-72C5FF46A2C4}"/>
          </ac:picMkLst>
        </pc:picChg>
        <pc:picChg chg="add mod">
          <ac:chgData name="Michael Kreeger" userId="d5f78b2e-6692-425f-83bb-df27f7187256" providerId="ADAL" clId="{7A099D77-6F5B-4E82-B892-6FFC36594A3A}" dt="2024-03-06T15:42:27.748" v="8800" actId="26606"/>
          <ac:picMkLst>
            <pc:docMk/>
            <pc:sldMk cId="3470017955" sldId="445"/>
            <ac:picMk id="3074" creationId="{7C014D6F-E5E0-EC05-7C0C-D99C72C66785}"/>
          </ac:picMkLst>
        </pc:picChg>
        <pc:cxnChg chg="add">
          <ac:chgData name="Michael Kreeger" userId="d5f78b2e-6692-425f-83bb-df27f7187256" providerId="ADAL" clId="{7A099D77-6F5B-4E82-B892-6FFC36594A3A}" dt="2024-03-06T15:42:27.748" v="8800" actId="26606"/>
          <ac:cxnSpMkLst>
            <pc:docMk/>
            <pc:sldMk cId="3470017955" sldId="445"/>
            <ac:cxnSpMk id="3081" creationId="{249EDD1B-F94D-B4E6-ACAA-566B9A26FDE3}"/>
          </ac:cxnSpMkLst>
        </pc:cxnChg>
      </pc:sldChg>
      <pc:sldChg chg="addSp delSp modSp new mod setBg">
        <pc:chgData name="Michael Kreeger" userId="d5f78b2e-6692-425f-83bb-df27f7187256" providerId="ADAL" clId="{7A099D77-6F5B-4E82-B892-6FFC36594A3A}" dt="2024-03-06T14:07:27.422" v="5544" actId="20577"/>
        <pc:sldMkLst>
          <pc:docMk/>
          <pc:sldMk cId="2500539863" sldId="446"/>
        </pc:sldMkLst>
        <pc:spChg chg="mod">
          <ac:chgData name="Michael Kreeger" userId="d5f78b2e-6692-425f-83bb-df27f7187256" providerId="ADAL" clId="{7A099D77-6F5B-4E82-B892-6FFC36594A3A}" dt="2024-03-06T14:07:05.622" v="5504" actId="26606"/>
          <ac:spMkLst>
            <pc:docMk/>
            <pc:sldMk cId="2500539863" sldId="446"/>
            <ac:spMk id="2" creationId="{D8B98725-1F7C-028F-C013-37744E7C4871}"/>
          </ac:spMkLst>
        </pc:spChg>
        <pc:spChg chg="del">
          <ac:chgData name="Michael Kreeger" userId="d5f78b2e-6692-425f-83bb-df27f7187256" providerId="ADAL" clId="{7A099D77-6F5B-4E82-B892-6FFC36594A3A}" dt="2024-03-06T14:02:24.012" v="5457"/>
          <ac:spMkLst>
            <pc:docMk/>
            <pc:sldMk cId="2500539863" sldId="446"/>
            <ac:spMk id="3" creationId="{0B12E8B4-B813-ABD1-D30A-AB03C1841448}"/>
          </ac:spMkLst>
        </pc:spChg>
        <pc:spChg chg="add mod">
          <ac:chgData name="Michael Kreeger" userId="d5f78b2e-6692-425f-83bb-df27f7187256" providerId="ADAL" clId="{7A099D77-6F5B-4E82-B892-6FFC36594A3A}" dt="2024-03-06T14:07:27.422" v="5544" actId="20577"/>
          <ac:spMkLst>
            <pc:docMk/>
            <pc:sldMk cId="2500539863" sldId="446"/>
            <ac:spMk id="4" creationId="{8554C6D0-CF42-ADED-27F0-B9020846573C}"/>
          </ac:spMkLst>
        </pc:spChg>
        <pc:spChg chg="add">
          <ac:chgData name="Michael Kreeger" userId="d5f78b2e-6692-425f-83bb-df27f7187256" providerId="ADAL" clId="{7A099D77-6F5B-4E82-B892-6FFC36594A3A}" dt="2024-03-06T14:07:05.622" v="5504" actId="26606"/>
          <ac:spMkLst>
            <pc:docMk/>
            <pc:sldMk cId="2500539863" sldId="446"/>
            <ac:spMk id="4105" creationId="{FB5B0058-AF13-4859-B429-4EDDE2A26F7F}"/>
          </ac:spMkLst>
        </pc:spChg>
        <pc:spChg chg="add">
          <ac:chgData name="Michael Kreeger" userId="d5f78b2e-6692-425f-83bb-df27f7187256" providerId="ADAL" clId="{7A099D77-6F5B-4E82-B892-6FFC36594A3A}" dt="2024-03-06T14:07:05.622" v="5504" actId="26606"/>
          <ac:spMkLst>
            <pc:docMk/>
            <pc:sldMk cId="2500539863" sldId="446"/>
            <ac:spMk id="4107" creationId="{D84C2E9E-0B5D-4B5F-9A1F-70EBDCE39034}"/>
          </ac:spMkLst>
        </pc:spChg>
        <pc:spChg chg="add">
          <ac:chgData name="Michael Kreeger" userId="d5f78b2e-6692-425f-83bb-df27f7187256" providerId="ADAL" clId="{7A099D77-6F5B-4E82-B892-6FFC36594A3A}" dt="2024-03-06T14:07:05.622" v="5504" actId="26606"/>
          <ac:spMkLst>
            <pc:docMk/>
            <pc:sldMk cId="2500539863" sldId="446"/>
            <ac:spMk id="4109" creationId="{EF36B2BE-65F4-46E3-AFDD-A9AE9E885071}"/>
          </ac:spMkLst>
        </pc:spChg>
        <pc:picChg chg="add del mod">
          <ac:chgData name="Michael Kreeger" userId="d5f78b2e-6692-425f-83bb-df27f7187256" providerId="ADAL" clId="{7A099D77-6F5B-4E82-B892-6FFC36594A3A}" dt="2024-03-06T14:02:46.054" v="5460" actId="478"/>
          <ac:picMkLst>
            <pc:docMk/>
            <pc:sldMk cId="2500539863" sldId="446"/>
            <ac:picMk id="4098" creationId="{538C43CC-D9D2-C771-149B-8EE78B58F94F}"/>
          </ac:picMkLst>
        </pc:picChg>
        <pc:picChg chg="add mod">
          <ac:chgData name="Michael Kreeger" userId="d5f78b2e-6692-425f-83bb-df27f7187256" providerId="ADAL" clId="{7A099D77-6F5B-4E82-B892-6FFC36594A3A}" dt="2024-03-06T14:07:05.622" v="5504" actId="26606"/>
          <ac:picMkLst>
            <pc:docMk/>
            <pc:sldMk cId="2500539863" sldId="446"/>
            <ac:picMk id="4100" creationId="{CAE0E35A-9743-0360-5F4B-3BA8B560570F}"/>
          </ac:picMkLst>
        </pc:picChg>
      </pc:sldChg>
      <pc:sldChg chg="addSp modSp new mod setBg">
        <pc:chgData name="Michael Kreeger" userId="d5f78b2e-6692-425f-83bb-df27f7187256" providerId="ADAL" clId="{7A099D77-6F5B-4E82-B892-6FFC36594A3A}" dt="2024-03-06T15:42:14.874" v="8798" actId="26606"/>
        <pc:sldMkLst>
          <pc:docMk/>
          <pc:sldMk cId="403650323" sldId="447"/>
        </pc:sldMkLst>
        <pc:spChg chg="mod">
          <ac:chgData name="Michael Kreeger" userId="d5f78b2e-6692-425f-83bb-df27f7187256" providerId="ADAL" clId="{7A099D77-6F5B-4E82-B892-6FFC36594A3A}" dt="2024-03-06T15:42:14.874" v="8798" actId="26606"/>
          <ac:spMkLst>
            <pc:docMk/>
            <pc:sldMk cId="403650323" sldId="447"/>
            <ac:spMk id="2" creationId="{9FC1C686-2B45-0053-4F4D-6AAEB867D65D}"/>
          </ac:spMkLst>
        </pc:spChg>
        <pc:spChg chg="mod">
          <ac:chgData name="Michael Kreeger" userId="d5f78b2e-6692-425f-83bb-df27f7187256" providerId="ADAL" clId="{7A099D77-6F5B-4E82-B892-6FFC36594A3A}" dt="2024-03-06T15:42:14.874" v="8798" actId="26606"/>
          <ac:spMkLst>
            <pc:docMk/>
            <pc:sldMk cId="403650323" sldId="447"/>
            <ac:spMk id="3" creationId="{25039A09-7AB8-C0E8-8A37-818254FF6241}"/>
          </ac:spMkLst>
        </pc:spChg>
        <pc:picChg chg="add mod">
          <ac:chgData name="Michael Kreeger" userId="d5f78b2e-6692-425f-83bb-df27f7187256" providerId="ADAL" clId="{7A099D77-6F5B-4E82-B892-6FFC36594A3A}" dt="2024-03-06T15:42:14.874" v="8798" actId="26606"/>
          <ac:picMkLst>
            <pc:docMk/>
            <pc:sldMk cId="403650323" sldId="447"/>
            <ac:picMk id="5122" creationId="{3E02D57E-0371-10A5-125D-A0BEAFABD514}"/>
          </ac:picMkLst>
        </pc:picChg>
        <pc:cxnChg chg="add">
          <ac:chgData name="Michael Kreeger" userId="d5f78b2e-6692-425f-83bb-df27f7187256" providerId="ADAL" clId="{7A099D77-6F5B-4E82-B892-6FFC36594A3A}" dt="2024-03-06T15:42:14.874" v="8798" actId="26606"/>
          <ac:cxnSpMkLst>
            <pc:docMk/>
            <pc:sldMk cId="403650323" sldId="447"/>
            <ac:cxnSpMk id="5127" creationId="{FC23E3B9-5ABF-58B3-E2B0-E9A5DAA90037}"/>
          </ac:cxnSpMkLst>
        </pc:cxnChg>
      </pc:sldChg>
      <pc:sldChg chg="addSp delSp modSp add mod">
        <pc:chgData name="Michael Kreeger" userId="d5f78b2e-6692-425f-83bb-df27f7187256" providerId="ADAL" clId="{7A099D77-6F5B-4E82-B892-6FFC36594A3A}" dt="2024-03-06T15:22:56.114" v="8177" actId="1076"/>
        <pc:sldMkLst>
          <pc:docMk/>
          <pc:sldMk cId="3823509532" sldId="448"/>
        </pc:sldMkLst>
        <pc:spChg chg="mod">
          <ac:chgData name="Michael Kreeger" userId="d5f78b2e-6692-425f-83bb-df27f7187256" providerId="ADAL" clId="{7A099D77-6F5B-4E82-B892-6FFC36594A3A}" dt="2024-03-06T15:22:08.549" v="8171" actId="20577"/>
          <ac:spMkLst>
            <pc:docMk/>
            <pc:sldMk cId="3823509532" sldId="448"/>
            <ac:spMk id="2" creationId="{E770795F-FC46-3ACA-618B-AB6B8A6C161F}"/>
          </ac:spMkLst>
        </pc:spChg>
        <pc:spChg chg="add del mod">
          <ac:chgData name="Michael Kreeger" userId="d5f78b2e-6692-425f-83bb-df27f7187256" providerId="ADAL" clId="{7A099D77-6F5B-4E82-B892-6FFC36594A3A}" dt="2024-03-06T14:28:09.483" v="6568" actId="26606"/>
          <ac:spMkLst>
            <pc:docMk/>
            <pc:sldMk cId="3823509532" sldId="448"/>
            <ac:spMk id="3" creationId="{21F05F56-A4C3-537A-D5FD-7A86A8DA66F6}"/>
          </ac:spMkLst>
        </pc:spChg>
        <pc:spChg chg="add mod">
          <ac:chgData name="Michael Kreeger" userId="d5f78b2e-6692-425f-83bb-df27f7187256" providerId="ADAL" clId="{7A099D77-6F5B-4E82-B892-6FFC36594A3A}" dt="2024-03-06T15:22:56.114" v="8177" actId="1076"/>
          <ac:spMkLst>
            <pc:docMk/>
            <pc:sldMk cId="3823509532" sldId="448"/>
            <ac:spMk id="6" creationId="{78179F44-54E9-20AC-3E24-776812EEBCA4}"/>
          </ac:spMkLst>
        </pc:spChg>
        <pc:graphicFrameChg chg="add del">
          <ac:chgData name="Michael Kreeger" userId="d5f78b2e-6692-425f-83bb-df27f7187256" providerId="ADAL" clId="{7A099D77-6F5B-4E82-B892-6FFC36594A3A}" dt="2024-03-06T14:28:05.103" v="6563" actId="26606"/>
          <ac:graphicFrameMkLst>
            <pc:docMk/>
            <pc:sldMk cId="3823509532" sldId="448"/>
            <ac:graphicFrameMk id="9" creationId="{FDA13EA5-EA44-3BE7-4B2D-A6AA7ACAFE3C}"/>
          </ac:graphicFrameMkLst>
        </pc:graphicFrameChg>
        <pc:graphicFrameChg chg="add del">
          <ac:chgData name="Michael Kreeger" userId="d5f78b2e-6692-425f-83bb-df27f7187256" providerId="ADAL" clId="{7A099D77-6F5B-4E82-B892-6FFC36594A3A}" dt="2024-03-06T14:28:08.368" v="6565" actId="26606"/>
          <ac:graphicFrameMkLst>
            <pc:docMk/>
            <pc:sldMk cId="3823509532" sldId="448"/>
            <ac:graphicFrameMk id="11" creationId="{499CA318-8AC4-C8D4-F08B-CBD295FCD450}"/>
          </ac:graphicFrameMkLst>
        </pc:graphicFrameChg>
        <pc:graphicFrameChg chg="add del">
          <ac:chgData name="Michael Kreeger" userId="d5f78b2e-6692-425f-83bb-df27f7187256" providerId="ADAL" clId="{7A099D77-6F5B-4E82-B892-6FFC36594A3A}" dt="2024-03-06T14:28:09.472" v="6567" actId="26606"/>
          <ac:graphicFrameMkLst>
            <pc:docMk/>
            <pc:sldMk cId="3823509532" sldId="448"/>
            <ac:graphicFrameMk id="13" creationId="{64E98A65-7272-6C27-CC30-6A172AF4951D}"/>
          </ac:graphicFrameMkLst>
        </pc:graphicFrameChg>
        <pc:graphicFrameChg chg="add mod">
          <ac:chgData name="Michael Kreeger" userId="d5f78b2e-6692-425f-83bb-df27f7187256" providerId="ADAL" clId="{7A099D77-6F5B-4E82-B892-6FFC36594A3A}" dt="2024-03-06T14:28:46.264" v="6609" actId="20577"/>
          <ac:graphicFrameMkLst>
            <pc:docMk/>
            <pc:sldMk cId="3823509532" sldId="448"/>
            <ac:graphicFrameMk id="15" creationId="{FDA13EA5-EA44-3BE7-4B2D-A6AA7ACAFE3C}"/>
          </ac:graphicFrameMkLst>
        </pc:graphicFrameChg>
        <pc:picChg chg="add del mod">
          <ac:chgData name="Michael Kreeger" userId="d5f78b2e-6692-425f-83bb-df27f7187256" providerId="ADAL" clId="{7A099D77-6F5B-4E82-B892-6FFC36594A3A}" dt="2024-03-06T15:22:46.543" v="8173" actId="478"/>
          <ac:picMkLst>
            <pc:docMk/>
            <pc:sldMk cId="3823509532" sldId="448"/>
            <ac:picMk id="4" creationId="{B914124B-45CA-E90A-3BB7-B9F7D4E13439}"/>
          </ac:picMkLst>
        </pc:picChg>
        <pc:picChg chg="add mod">
          <ac:chgData name="Michael Kreeger" userId="d5f78b2e-6692-425f-83bb-df27f7187256" providerId="ADAL" clId="{7A099D77-6F5B-4E82-B892-6FFC36594A3A}" dt="2024-03-06T15:22:52.892" v="8176" actId="1076"/>
          <ac:picMkLst>
            <pc:docMk/>
            <pc:sldMk cId="3823509532" sldId="448"/>
            <ac:picMk id="5" creationId="{2B83B462-2831-D024-2F2B-6356225EFBE6}"/>
          </ac:picMkLst>
        </pc:picChg>
        <pc:picChg chg="add del mod">
          <ac:chgData name="Michael Kreeger" userId="d5f78b2e-6692-425f-83bb-df27f7187256" providerId="ADAL" clId="{7A099D77-6F5B-4E82-B892-6FFC36594A3A}" dt="2024-03-06T15:22:43.222" v="8172" actId="478"/>
          <ac:picMkLst>
            <pc:docMk/>
            <pc:sldMk cId="3823509532" sldId="448"/>
            <ac:picMk id="7" creationId="{2AD64D7D-67DF-ED1D-1BF9-2B1C90B23DA1}"/>
          </ac:picMkLst>
        </pc:picChg>
        <pc:picChg chg="add mod">
          <ac:chgData name="Michael Kreeger" userId="d5f78b2e-6692-425f-83bb-df27f7187256" providerId="ADAL" clId="{7A099D77-6F5B-4E82-B892-6FFC36594A3A}" dt="2024-03-06T15:22:49.837" v="8175" actId="1076"/>
          <ac:picMkLst>
            <pc:docMk/>
            <pc:sldMk cId="3823509532" sldId="448"/>
            <ac:picMk id="8" creationId="{63DE8628-7D87-328D-2A63-CEF630AB92DF}"/>
          </ac:picMkLst>
        </pc:picChg>
        <pc:picChg chg="del">
          <ac:chgData name="Michael Kreeger" userId="d5f78b2e-6692-425f-83bb-df27f7187256" providerId="ADAL" clId="{7A099D77-6F5B-4E82-B892-6FFC36594A3A}" dt="2024-03-06T14:26:13.701" v="6544" actId="478"/>
          <ac:picMkLst>
            <pc:docMk/>
            <pc:sldMk cId="3823509532" sldId="448"/>
            <ac:picMk id="5122" creationId="{9E0EB2C4-AE78-8468-8086-7ED6381D2C91}"/>
          </ac:picMkLst>
        </pc:picChg>
      </pc:sldChg>
      <pc:sldChg chg="addSp modSp new del mod setBg">
        <pc:chgData name="Michael Kreeger" userId="d5f78b2e-6692-425f-83bb-df27f7187256" providerId="ADAL" clId="{7A099D77-6F5B-4E82-B892-6FFC36594A3A}" dt="2024-03-07T21:15:59.046" v="8984" actId="47"/>
        <pc:sldMkLst>
          <pc:docMk/>
          <pc:sldMk cId="2245125761" sldId="449"/>
        </pc:sldMkLst>
        <pc:spChg chg="mod">
          <ac:chgData name="Michael Kreeger" userId="d5f78b2e-6692-425f-83bb-df27f7187256" providerId="ADAL" clId="{7A099D77-6F5B-4E82-B892-6FFC36594A3A}" dt="2024-03-06T15:16:25.175" v="7848" actId="26606"/>
          <ac:spMkLst>
            <pc:docMk/>
            <pc:sldMk cId="2245125761" sldId="449"/>
            <ac:spMk id="2" creationId="{8052B791-F843-1D0F-C114-22742DCE1C5F}"/>
          </ac:spMkLst>
        </pc:spChg>
        <pc:spChg chg="mod">
          <ac:chgData name="Michael Kreeger" userId="d5f78b2e-6692-425f-83bb-df27f7187256" providerId="ADAL" clId="{7A099D77-6F5B-4E82-B892-6FFC36594A3A}" dt="2024-03-06T15:29:50.479" v="8462" actId="20577"/>
          <ac:spMkLst>
            <pc:docMk/>
            <pc:sldMk cId="2245125761" sldId="449"/>
            <ac:spMk id="3" creationId="{3225E14C-68CB-D4CD-1C32-E24B174E4714}"/>
          </ac:spMkLst>
        </pc:spChg>
        <pc:spChg chg="add">
          <ac:chgData name="Michael Kreeger" userId="d5f78b2e-6692-425f-83bb-df27f7187256" providerId="ADAL" clId="{7A099D77-6F5B-4E82-B892-6FFC36594A3A}" dt="2024-03-06T15:16:25.175" v="7848" actId="26606"/>
          <ac:spMkLst>
            <pc:docMk/>
            <pc:sldMk cId="2245125761" sldId="449"/>
            <ac:spMk id="10" creationId="{7FF47CB7-972F-479F-A36D-9E72D26EC8DA}"/>
          </ac:spMkLst>
        </pc:spChg>
        <pc:spChg chg="add">
          <ac:chgData name="Michael Kreeger" userId="d5f78b2e-6692-425f-83bb-df27f7187256" providerId="ADAL" clId="{7A099D77-6F5B-4E82-B892-6FFC36594A3A}" dt="2024-03-06T15:16:25.175" v="7848" actId="26606"/>
          <ac:spMkLst>
            <pc:docMk/>
            <pc:sldMk cId="2245125761" sldId="449"/>
            <ac:spMk id="12" creationId="{0D153B68-5844-490D-8E67-F616D6D721CA}"/>
          </ac:spMkLst>
        </pc:spChg>
        <pc:spChg chg="add">
          <ac:chgData name="Michael Kreeger" userId="d5f78b2e-6692-425f-83bb-df27f7187256" providerId="ADAL" clId="{7A099D77-6F5B-4E82-B892-6FFC36594A3A}" dt="2024-03-06T15:16:25.175" v="7848" actId="26606"/>
          <ac:spMkLst>
            <pc:docMk/>
            <pc:sldMk cId="2245125761" sldId="449"/>
            <ac:spMk id="14" creationId="{9A0D773F-7A7D-4DBB-9DEA-86BB8B8F4BC8}"/>
          </ac:spMkLst>
        </pc:spChg>
        <pc:picChg chg="add mod">
          <ac:chgData name="Michael Kreeger" userId="d5f78b2e-6692-425f-83bb-df27f7187256" providerId="ADAL" clId="{7A099D77-6F5B-4E82-B892-6FFC36594A3A}" dt="2024-03-06T15:25:34.539" v="8209" actId="1076"/>
          <ac:picMkLst>
            <pc:docMk/>
            <pc:sldMk cId="2245125761" sldId="449"/>
            <ac:picMk id="7" creationId="{20F9129F-2479-FC86-791F-E974264A7D1C}"/>
          </ac:picMkLst>
        </pc:picChg>
        <pc:picChg chg="add mod">
          <ac:chgData name="Michael Kreeger" userId="d5f78b2e-6692-425f-83bb-df27f7187256" providerId="ADAL" clId="{7A099D77-6F5B-4E82-B892-6FFC36594A3A}" dt="2024-03-06T15:25:42.518" v="8211" actId="1076"/>
          <ac:picMkLst>
            <pc:docMk/>
            <pc:sldMk cId="2245125761" sldId="449"/>
            <ac:picMk id="8194" creationId="{C66C3203-5614-B346-919B-0131CB8EE7BD}"/>
          </ac:picMkLst>
        </pc:picChg>
      </pc:sldChg>
      <pc:sldChg chg="addSp delSp modSp add mod setBg">
        <pc:chgData name="Michael Kreeger" userId="d5f78b2e-6692-425f-83bb-df27f7187256" providerId="ADAL" clId="{7A099D77-6F5B-4E82-B892-6FFC36594A3A}" dt="2024-03-06T15:42:18.587" v="8799" actId="26606"/>
        <pc:sldMkLst>
          <pc:docMk/>
          <pc:sldMk cId="4218475277" sldId="450"/>
        </pc:sldMkLst>
        <pc:spChg chg="mod">
          <ac:chgData name="Michael Kreeger" userId="d5f78b2e-6692-425f-83bb-df27f7187256" providerId="ADAL" clId="{7A099D77-6F5B-4E82-B892-6FFC36594A3A}" dt="2024-03-06T15:42:18.587" v="8799" actId="26606"/>
          <ac:spMkLst>
            <pc:docMk/>
            <pc:sldMk cId="4218475277" sldId="450"/>
            <ac:spMk id="2" creationId="{115390C5-F21B-C17F-53F1-9D20C951214D}"/>
          </ac:spMkLst>
        </pc:spChg>
        <pc:spChg chg="mod ord">
          <ac:chgData name="Michael Kreeger" userId="d5f78b2e-6692-425f-83bb-df27f7187256" providerId="ADAL" clId="{7A099D77-6F5B-4E82-B892-6FFC36594A3A}" dt="2024-03-06T15:42:18.587" v="8799" actId="26606"/>
          <ac:spMkLst>
            <pc:docMk/>
            <pc:sldMk cId="4218475277" sldId="450"/>
            <ac:spMk id="3" creationId="{5F0D6C25-A4DC-7ECF-1180-D145ECAFC8D1}"/>
          </ac:spMkLst>
        </pc:spChg>
        <pc:picChg chg="del">
          <ac:chgData name="Michael Kreeger" userId="d5f78b2e-6692-425f-83bb-df27f7187256" providerId="ADAL" clId="{7A099D77-6F5B-4E82-B892-6FFC36594A3A}" dt="2024-03-06T15:20:38.300" v="8101" actId="478"/>
          <ac:picMkLst>
            <pc:docMk/>
            <pc:sldMk cId="4218475277" sldId="450"/>
            <ac:picMk id="5122" creationId="{3706B9C6-D444-55AA-0571-567E324E1CFA}"/>
          </ac:picMkLst>
        </pc:picChg>
        <pc:picChg chg="add mod">
          <ac:chgData name="Michael Kreeger" userId="d5f78b2e-6692-425f-83bb-df27f7187256" providerId="ADAL" clId="{7A099D77-6F5B-4E82-B892-6FFC36594A3A}" dt="2024-03-06T15:42:18.587" v="8799" actId="26606"/>
          <ac:picMkLst>
            <pc:docMk/>
            <pc:sldMk cId="4218475277" sldId="450"/>
            <ac:picMk id="6146" creationId="{FF6E9274-C4C0-E193-33EF-0E4A789C0647}"/>
          </ac:picMkLst>
        </pc:picChg>
        <pc:cxnChg chg="add">
          <ac:chgData name="Michael Kreeger" userId="d5f78b2e-6692-425f-83bb-df27f7187256" providerId="ADAL" clId="{7A099D77-6F5B-4E82-B892-6FFC36594A3A}" dt="2024-03-06T15:42:18.587" v="8799" actId="26606"/>
          <ac:cxnSpMkLst>
            <pc:docMk/>
            <pc:sldMk cId="4218475277" sldId="450"/>
            <ac:cxnSpMk id="6151" creationId="{1503BFE4-729B-D9D0-C17B-501E6AF1127A}"/>
          </ac:cxnSpMkLst>
        </pc:cxnChg>
      </pc:sldChg>
      <pc:sldChg chg="addSp delSp modSp add mod ord setBg modClrScheme delDesignElem chgLayout">
        <pc:chgData name="Michael Kreeger" userId="d5f78b2e-6692-425f-83bb-df27f7187256" providerId="ADAL" clId="{7A099D77-6F5B-4E82-B892-6FFC36594A3A}" dt="2024-03-06T15:45:04.694" v="8982" actId="20577"/>
        <pc:sldMkLst>
          <pc:docMk/>
          <pc:sldMk cId="2733777690" sldId="451"/>
        </pc:sldMkLst>
        <pc:spChg chg="mod ord">
          <ac:chgData name="Michael Kreeger" userId="d5f78b2e-6692-425f-83bb-df27f7187256" providerId="ADAL" clId="{7A099D77-6F5B-4E82-B892-6FFC36594A3A}" dt="2024-03-06T15:44:54.828" v="8979" actId="26606"/>
          <ac:spMkLst>
            <pc:docMk/>
            <pc:sldMk cId="2733777690" sldId="451"/>
            <ac:spMk id="2" creationId="{F0E6A97F-2537-B0CF-55D3-876662FE48FD}"/>
          </ac:spMkLst>
        </pc:spChg>
        <pc:spChg chg="add mod ord">
          <ac:chgData name="Michael Kreeger" userId="d5f78b2e-6692-425f-83bb-df27f7187256" providerId="ADAL" clId="{7A099D77-6F5B-4E82-B892-6FFC36594A3A}" dt="2024-03-06T15:45:04.694" v="8982" actId="20577"/>
          <ac:spMkLst>
            <pc:docMk/>
            <pc:sldMk cId="2733777690" sldId="451"/>
            <ac:spMk id="3" creationId="{98DDCAC1-B662-A336-B83A-11F36E13FA1F}"/>
          </ac:spMkLst>
        </pc:spChg>
        <pc:spChg chg="add del mod ord">
          <ac:chgData name="Michael Kreeger" userId="d5f78b2e-6692-425f-83bb-df27f7187256" providerId="ADAL" clId="{7A099D77-6F5B-4E82-B892-6FFC36594A3A}" dt="2024-03-06T15:44:03.309" v="8955" actId="478"/>
          <ac:spMkLst>
            <pc:docMk/>
            <pc:sldMk cId="2733777690" sldId="451"/>
            <ac:spMk id="4" creationId="{C1F8FFDE-96C2-7FC4-7F0C-75264B96988B}"/>
          </ac:spMkLst>
        </pc:spChg>
        <pc:spChg chg="del">
          <ac:chgData name="Michael Kreeger" userId="d5f78b2e-6692-425f-83bb-df27f7187256" providerId="ADAL" clId="{7A099D77-6F5B-4E82-B892-6FFC36594A3A}" dt="2024-03-06T15:42:45.771" v="8803"/>
          <ac:spMkLst>
            <pc:docMk/>
            <pc:sldMk cId="2733777690" sldId="451"/>
            <ac:spMk id="1030" creationId="{47A994CA-279E-B8F8-C38D-7C964CA12DF1}"/>
          </ac:spMkLst>
        </pc:spChg>
        <pc:spChg chg="del">
          <ac:chgData name="Michael Kreeger" userId="d5f78b2e-6692-425f-83bb-df27f7187256" providerId="ADAL" clId="{7A099D77-6F5B-4E82-B892-6FFC36594A3A}" dt="2024-03-06T15:42:45.771" v="8803"/>
          <ac:spMkLst>
            <pc:docMk/>
            <pc:sldMk cId="2733777690" sldId="451"/>
            <ac:spMk id="1032" creationId="{C1CCFF16-2B50-7CD2-04D5-F10AE84FA8AE}"/>
          </ac:spMkLst>
        </pc:spChg>
        <pc:spChg chg="add">
          <ac:chgData name="Michael Kreeger" userId="d5f78b2e-6692-425f-83bb-df27f7187256" providerId="ADAL" clId="{7A099D77-6F5B-4E82-B892-6FFC36594A3A}" dt="2024-03-06T15:44:54.828" v="8979" actId="26606"/>
          <ac:spMkLst>
            <pc:docMk/>
            <pc:sldMk cId="2733777690" sldId="451"/>
            <ac:spMk id="1033" creationId="{7ED7575E-88D2-B771-681D-46A7E55415DD}"/>
          </ac:spMkLst>
        </pc:spChg>
        <pc:spChg chg="del">
          <ac:chgData name="Michael Kreeger" userId="d5f78b2e-6692-425f-83bb-df27f7187256" providerId="ADAL" clId="{7A099D77-6F5B-4E82-B892-6FFC36594A3A}" dt="2024-03-06T15:42:45.771" v="8803"/>
          <ac:spMkLst>
            <pc:docMk/>
            <pc:sldMk cId="2733777690" sldId="451"/>
            <ac:spMk id="1034" creationId="{6475E921-069E-B6E6-E595-9257B644020C}"/>
          </ac:spMkLst>
        </pc:spChg>
        <pc:spChg chg="del">
          <ac:chgData name="Michael Kreeger" userId="d5f78b2e-6692-425f-83bb-df27f7187256" providerId="ADAL" clId="{7A099D77-6F5B-4E82-B892-6FFC36594A3A}" dt="2024-03-06T15:42:45.771" v="8803"/>
          <ac:spMkLst>
            <pc:docMk/>
            <pc:sldMk cId="2733777690" sldId="451"/>
            <ac:spMk id="1036" creationId="{B58DB5F2-D263-A76A-9A2B-4D920F1A3DB9}"/>
          </ac:spMkLst>
        </pc:spChg>
        <pc:picChg chg="mod ord">
          <ac:chgData name="Michael Kreeger" userId="d5f78b2e-6692-425f-83bb-df27f7187256" providerId="ADAL" clId="{7A099D77-6F5B-4E82-B892-6FFC36594A3A}" dt="2024-03-06T15:44:54.828" v="8979" actId="26606"/>
          <ac:picMkLst>
            <pc:docMk/>
            <pc:sldMk cId="2733777690" sldId="451"/>
            <ac:picMk id="1028" creationId="{AA431AA2-7BC5-26D0-3E5A-017204CE894B}"/>
          </ac:picMkLst>
        </pc:picChg>
        <pc:cxnChg chg="add">
          <ac:chgData name="Michael Kreeger" userId="d5f78b2e-6692-425f-83bb-df27f7187256" providerId="ADAL" clId="{7A099D77-6F5B-4E82-B892-6FFC36594A3A}" dt="2024-03-06T15:44:54.828" v="8979" actId="26606"/>
          <ac:cxnSpMkLst>
            <pc:docMk/>
            <pc:sldMk cId="2733777690" sldId="451"/>
            <ac:cxnSpMk id="1035" creationId="{249EDD1B-F94D-B4E6-ACAA-566B9A26FDE3}"/>
          </ac:cxnSpMkLst>
        </pc:cxnChg>
      </pc:sldChg>
    </pc:docChg>
  </pc:docChgLst>
  <pc:docChgLst>
    <pc:chgData name="Michael Kreeger" userId="d5f78b2e-6692-425f-83bb-df27f7187256" providerId="ADAL" clId="{BB9EEBF3-C477-4968-8B26-AA8FBD395C52}"/>
    <pc:docChg chg="undo redo custSel addSld delSld modSld">
      <pc:chgData name="Michael Kreeger" userId="d5f78b2e-6692-425f-83bb-df27f7187256" providerId="ADAL" clId="{BB9EEBF3-C477-4968-8B26-AA8FBD395C52}" dt="2024-01-19T17:47:25.845" v="10618" actId="26606"/>
      <pc:docMkLst>
        <pc:docMk/>
      </pc:docMkLst>
      <pc:sldChg chg="modSp mod">
        <pc:chgData name="Michael Kreeger" userId="d5f78b2e-6692-425f-83bb-df27f7187256" providerId="ADAL" clId="{BB9EEBF3-C477-4968-8B26-AA8FBD395C52}" dt="2024-01-18T20:03:23.039" v="9" actId="20577"/>
        <pc:sldMkLst>
          <pc:docMk/>
          <pc:sldMk cId="10594113" sldId="275"/>
        </pc:sldMkLst>
        <pc:spChg chg="mod">
          <ac:chgData name="Michael Kreeger" userId="d5f78b2e-6692-425f-83bb-df27f7187256" providerId="ADAL" clId="{BB9EEBF3-C477-4968-8B26-AA8FBD395C52}" dt="2024-01-18T20:03:23.039" v="9" actId="20577"/>
          <ac:spMkLst>
            <pc:docMk/>
            <pc:sldMk cId="10594113" sldId="275"/>
            <ac:spMk id="9" creationId="{54318EFF-C48F-5D55-4E77-B106C19981A9}"/>
          </ac:spMkLst>
        </pc:spChg>
      </pc:sldChg>
      <pc:sldChg chg="del">
        <pc:chgData name="Michael Kreeger" userId="d5f78b2e-6692-425f-83bb-df27f7187256" providerId="ADAL" clId="{BB9EEBF3-C477-4968-8B26-AA8FBD395C52}" dt="2024-01-19T13:01:06.081" v="9479" actId="47"/>
        <pc:sldMkLst>
          <pc:docMk/>
          <pc:sldMk cId="3383449822" sldId="376"/>
        </pc:sldMkLst>
      </pc:sldChg>
      <pc:sldChg chg="modSp mod">
        <pc:chgData name="Michael Kreeger" userId="d5f78b2e-6692-425f-83bb-df27f7187256" providerId="ADAL" clId="{BB9EEBF3-C477-4968-8B26-AA8FBD395C52}" dt="2024-01-19T12:42:27.592" v="7475" actId="313"/>
        <pc:sldMkLst>
          <pc:docMk/>
          <pc:sldMk cId="2368322050" sldId="380"/>
        </pc:sldMkLst>
        <pc:spChg chg="mod">
          <ac:chgData name="Michael Kreeger" userId="d5f78b2e-6692-425f-83bb-df27f7187256" providerId="ADAL" clId="{BB9EEBF3-C477-4968-8B26-AA8FBD395C52}" dt="2024-01-19T12:42:27.592" v="7475" actId="313"/>
          <ac:spMkLst>
            <pc:docMk/>
            <pc:sldMk cId="2368322050" sldId="380"/>
            <ac:spMk id="6" creationId="{DAB7BA5C-B068-D0B7-C2E1-63D5F0495EF5}"/>
          </ac:spMkLst>
        </pc:spChg>
      </pc:sldChg>
      <pc:sldChg chg="del">
        <pc:chgData name="Michael Kreeger" userId="d5f78b2e-6692-425f-83bb-df27f7187256" providerId="ADAL" clId="{BB9EEBF3-C477-4968-8B26-AA8FBD395C52}" dt="2024-01-19T13:01:06.081" v="9479" actId="47"/>
        <pc:sldMkLst>
          <pc:docMk/>
          <pc:sldMk cId="689262999" sldId="381"/>
        </pc:sldMkLst>
      </pc:sldChg>
      <pc:sldChg chg="del">
        <pc:chgData name="Michael Kreeger" userId="d5f78b2e-6692-425f-83bb-df27f7187256" providerId="ADAL" clId="{BB9EEBF3-C477-4968-8B26-AA8FBD395C52}" dt="2024-01-19T13:01:06.081" v="9479" actId="47"/>
        <pc:sldMkLst>
          <pc:docMk/>
          <pc:sldMk cId="3430313781" sldId="382"/>
        </pc:sldMkLst>
      </pc:sldChg>
      <pc:sldChg chg="del">
        <pc:chgData name="Michael Kreeger" userId="d5f78b2e-6692-425f-83bb-df27f7187256" providerId="ADAL" clId="{BB9EEBF3-C477-4968-8B26-AA8FBD395C52}" dt="2024-01-19T13:01:06.081" v="9479" actId="47"/>
        <pc:sldMkLst>
          <pc:docMk/>
          <pc:sldMk cId="3955066118" sldId="383"/>
        </pc:sldMkLst>
      </pc:sldChg>
      <pc:sldChg chg="del">
        <pc:chgData name="Michael Kreeger" userId="d5f78b2e-6692-425f-83bb-df27f7187256" providerId="ADAL" clId="{BB9EEBF3-C477-4968-8B26-AA8FBD395C52}" dt="2024-01-19T13:01:06.081" v="9479" actId="47"/>
        <pc:sldMkLst>
          <pc:docMk/>
          <pc:sldMk cId="2956834955" sldId="385"/>
        </pc:sldMkLst>
      </pc:sldChg>
      <pc:sldChg chg="del">
        <pc:chgData name="Michael Kreeger" userId="d5f78b2e-6692-425f-83bb-df27f7187256" providerId="ADAL" clId="{BB9EEBF3-C477-4968-8B26-AA8FBD395C52}" dt="2024-01-19T13:01:06.081" v="9479" actId="47"/>
        <pc:sldMkLst>
          <pc:docMk/>
          <pc:sldMk cId="4077833880" sldId="386"/>
        </pc:sldMkLst>
      </pc:sldChg>
      <pc:sldChg chg="del">
        <pc:chgData name="Michael Kreeger" userId="d5f78b2e-6692-425f-83bb-df27f7187256" providerId="ADAL" clId="{BB9EEBF3-C477-4968-8B26-AA8FBD395C52}" dt="2024-01-19T13:01:06.081" v="9479" actId="47"/>
        <pc:sldMkLst>
          <pc:docMk/>
          <pc:sldMk cId="580507230" sldId="387"/>
        </pc:sldMkLst>
      </pc:sldChg>
      <pc:sldChg chg="del">
        <pc:chgData name="Michael Kreeger" userId="d5f78b2e-6692-425f-83bb-df27f7187256" providerId="ADAL" clId="{BB9EEBF3-C477-4968-8B26-AA8FBD395C52}" dt="2024-01-19T13:01:06.081" v="9479" actId="47"/>
        <pc:sldMkLst>
          <pc:docMk/>
          <pc:sldMk cId="304185253" sldId="388"/>
        </pc:sldMkLst>
      </pc:sldChg>
      <pc:sldChg chg="del">
        <pc:chgData name="Michael Kreeger" userId="d5f78b2e-6692-425f-83bb-df27f7187256" providerId="ADAL" clId="{BB9EEBF3-C477-4968-8B26-AA8FBD395C52}" dt="2024-01-19T13:01:06.081" v="9479" actId="47"/>
        <pc:sldMkLst>
          <pc:docMk/>
          <pc:sldMk cId="3041287381" sldId="389"/>
        </pc:sldMkLst>
      </pc:sldChg>
      <pc:sldChg chg="del">
        <pc:chgData name="Michael Kreeger" userId="d5f78b2e-6692-425f-83bb-df27f7187256" providerId="ADAL" clId="{BB9EEBF3-C477-4968-8B26-AA8FBD395C52}" dt="2024-01-19T13:01:06.081" v="9479" actId="47"/>
        <pc:sldMkLst>
          <pc:docMk/>
          <pc:sldMk cId="2210509320" sldId="390"/>
        </pc:sldMkLst>
      </pc:sldChg>
      <pc:sldChg chg="del">
        <pc:chgData name="Michael Kreeger" userId="d5f78b2e-6692-425f-83bb-df27f7187256" providerId="ADAL" clId="{BB9EEBF3-C477-4968-8B26-AA8FBD395C52}" dt="2024-01-19T13:01:06.081" v="9479" actId="47"/>
        <pc:sldMkLst>
          <pc:docMk/>
          <pc:sldMk cId="1666704684" sldId="391"/>
        </pc:sldMkLst>
      </pc:sldChg>
      <pc:sldChg chg="del">
        <pc:chgData name="Michael Kreeger" userId="d5f78b2e-6692-425f-83bb-df27f7187256" providerId="ADAL" clId="{BB9EEBF3-C477-4968-8B26-AA8FBD395C52}" dt="2024-01-19T13:01:06.081" v="9479" actId="47"/>
        <pc:sldMkLst>
          <pc:docMk/>
          <pc:sldMk cId="3477196665" sldId="392"/>
        </pc:sldMkLst>
      </pc:sldChg>
      <pc:sldChg chg="del">
        <pc:chgData name="Michael Kreeger" userId="d5f78b2e-6692-425f-83bb-df27f7187256" providerId="ADAL" clId="{BB9EEBF3-C477-4968-8B26-AA8FBD395C52}" dt="2024-01-19T13:01:06.081" v="9479" actId="47"/>
        <pc:sldMkLst>
          <pc:docMk/>
          <pc:sldMk cId="3538544791" sldId="393"/>
        </pc:sldMkLst>
      </pc:sldChg>
      <pc:sldChg chg="del">
        <pc:chgData name="Michael Kreeger" userId="d5f78b2e-6692-425f-83bb-df27f7187256" providerId="ADAL" clId="{BB9EEBF3-C477-4968-8B26-AA8FBD395C52}" dt="2024-01-19T13:01:06.081" v="9479" actId="47"/>
        <pc:sldMkLst>
          <pc:docMk/>
          <pc:sldMk cId="967701530" sldId="394"/>
        </pc:sldMkLst>
      </pc:sldChg>
      <pc:sldChg chg="del">
        <pc:chgData name="Michael Kreeger" userId="d5f78b2e-6692-425f-83bb-df27f7187256" providerId="ADAL" clId="{BB9EEBF3-C477-4968-8B26-AA8FBD395C52}" dt="2024-01-19T13:01:06.081" v="9479" actId="47"/>
        <pc:sldMkLst>
          <pc:docMk/>
          <pc:sldMk cId="250289686" sldId="395"/>
        </pc:sldMkLst>
      </pc:sldChg>
      <pc:sldChg chg="del">
        <pc:chgData name="Michael Kreeger" userId="d5f78b2e-6692-425f-83bb-df27f7187256" providerId="ADAL" clId="{BB9EEBF3-C477-4968-8B26-AA8FBD395C52}" dt="2024-01-19T13:01:06.081" v="9479" actId="47"/>
        <pc:sldMkLst>
          <pc:docMk/>
          <pc:sldMk cId="2793982154" sldId="396"/>
        </pc:sldMkLst>
      </pc:sldChg>
      <pc:sldChg chg="del">
        <pc:chgData name="Michael Kreeger" userId="d5f78b2e-6692-425f-83bb-df27f7187256" providerId="ADAL" clId="{BB9EEBF3-C477-4968-8B26-AA8FBD395C52}" dt="2024-01-19T13:01:06.081" v="9479" actId="47"/>
        <pc:sldMkLst>
          <pc:docMk/>
          <pc:sldMk cId="2716423870" sldId="397"/>
        </pc:sldMkLst>
      </pc:sldChg>
      <pc:sldChg chg="del">
        <pc:chgData name="Michael Kreeger" userId="d5f78b2e-6692-425f-83bb-df27f7187256" providerId="ADAL" clId="{BB9EEBF3-C477-4968-8B26-AA8FBD395C52}" dt="2024-01-19T13:01:06.081" v="9479" actId="47"/>
        <pc:sldMkLst>
          <pc:docMk/>
          <pc:sldMk cId="3650294934" sldId="398"/>
        </pc:sldMkLst>
      </pc:sldChg>
      <pc:sldChg chg="addSp delSp modSp add del mod setBg delDesignElem">
        <pc:chgData name="Michael Kreeger" userId="d5f78b2e-6692-425f-83bb-df27f7187256" providerId="ADAL" clId="{BB9EEBF3-C477-4968-8B26-AA8FBD395C52}" dt="2024-01-19T17:39:56.690" v="10579" actId="47"/>
        <pc:sldMkLst>
          <pc:docMk/>
          <pc:sldMk cId="384156111" sldId="399"/>
        </pc:sldMkLst>
        <pc:spChg chg="mod">
          <ac:chgData name="Michael Kreeger" userId="d5f78b2e-6692-425f-83bb-df27f7187256" providerId="ADAL" clId="{BB9EEBF3-C477-4968-8B26-AA8FBD395C52}" dt="2024-01-19T17:38:31.080" v="10570" actId="26606"/>
          <ac:spMkLst>
            <pc:docMk/>
            <pc:sldMk cId="384156111" sldId="399"/>
            <ac:spMk id="2" creationId="{E67978AE-539B-6E79-4FC5-92564D97F30E}"/>
          </ac:spMkLst>
        </pc:spChg>
        <pc:spChg chg="mod">
          <ac:chgData name="Michael Kreeger" userId="d5f78b2e-6692-425f-83bb-df27f7187256" providerId="ADAL" clId="{BB9EEBF3-C477-4968-8B26-AA8FBD395C52}" dt="2024-01-19T17:38:31.080" v="10570" actId="26606"/>
          <ac:spMkLst>
            <pc:docMk/>
            <pc:sldMk cId="384156111" sldId="399"/>
            <ac:spMk id="3" creationId="{EB573369-1DDB-719C-808B-B54C7C319DC4}"/>
          </ac:spMkLst>
        </pc:spChg>
        <pc:spChg chg="add">
          <ac:chgData name="Michael Kreeger" userId="d5f78b2e-6692-425f-83bb-df27f7187256" providerId="ADAL" clId="{BB9EEBF3-C477-4968-8B26-AA8FBD395C52}" dt="2024-01-19T17:38:31.080" v="10570" actId="26606"/>
          <ac:spMkLst>
            <pc:docMk/>
            <pc:sldMk cId="384156111" sldId="399"/>
            <ac:spMk id="9" creationId="{9F7D5CDA-D291-4307-BF55-1381FED29634}"/>
          </ac:spMkLst>
        </pc:spChg>
        <pc:spChg chg="del">
          <ac:chgData name="Michael Kreeger" userId="d5f78b2e-6692-425f-83bb-df27f7187256" providerId="ADAL" clId="{BB9EEBF3-C477-4968-8B26-AA8FBD395C52}" dt="2024-01-19T17:35:27.483" v="10308"/>
          <ac:spMkLst>
            <pc:docMk/>
            <pc:sldMk cId="384156111" sldId="399"/>
            <ac:spMk id="43" creationId="{F837543A-6020-4505-A233-C9DB4BF74011}"/>
          </ac:spMkLst>
        </pc:spChg>
        <pc:spChg chg="del">
          <ac:chgData name="Michael Kreeger" userId="d5f78b2e-6692-425f-83bb-df27f7187256" providerId="ADAL" clId="{BB9EEBF3-C477-4968-8B26-AA8FBD395C52}" dt="2024-01-19T17:35:27.483" v="10308"/>
          <ac:spMkLst>
            <pc:docMk/>
            <pc:sldMk cId="384156111" sldId="399"/>
            <ac:spMk id="45" creationId="{35B16301-FB18-48BA-A6DD-C37CAF6F9A18}"/>
          </ac:spMkLst>
        </pc:spChg>
        <pc:spChg chg="del">
          <ac:chgData name="Michael Kreeger" userId="d5f78b2e-6692-425f-83bb-df27f7187256" providerId="ADAL" clId="{BB9EEBF3-C477-4968-8B26-AA8FBD395C52}" dt="2024-01-19T17:35:27.483" v="10308"/>
          <ac:spMkLst>
            <pc:docMk/>
            <pc:sldMk cId="384156111" sldId="399"/>
            <ac:spMk id="47" creationId="{C3C0D90E-074A-4F52-9B11-B52BEF4BCBE5}"/>
          </ac:spMkLst>
        </pc:spChg>
        <pc:spChg chg="del">
          <ac:chgData name="Michael Kreeger" userId="d5f78b2e-6692-425f-83bb-df27f7187256" providerId="ADAL" clId="{BB9EEBF3-C477-4968-8B26-AA8FBD395C52}" dt="2024-01-19T17:35:27.483" v="10308"/>
          <ac:spMkLst>
            <pc:docMk/>
            <pc:sldMk cId="384156111" sldId="399"/>
            <ac:spMk id="49" creationId="{CABBD4C1-E6F8-46F6-8152-A8A97490BF4D}"/>
          </ac:spMkLst>
        </pc:spChg>
        <pc:spChg chg="del">
          <ac:chgData name="Michael Kreeger" userId="d5f78b2e-6692-425f-83bb-df27f7187256" providerId="ADAL" clId="{BB9EEBF3-C477-4968-8B26-AA8FBD395C52}" dt="2024-01-19T17:35:27.483" v="10308"/>
          <ac:spMkLst>
            <pc:docMk/>
            <pc:sldMk cId="384156111" sldId="399"/>
            <ac:spMk id="51" creationId="{83BA5EF5-1FE9-4BF9-83BB-269BCDDF6156}"/>
          </ac:spMkLst>
        </pc:spChg>
        <pc:spChg chg="del">
          <ac:chgData name="Michael Kreeger" userId="d5f78b2e-6692-425f-83bb-df27f7187256" providerId="ADAL" clId="{BB9EEBF3-C477-4968-8B26-AA8FBD395C52}" dt="2024-01-19T17:35:27.483" v="10308"/>
          <ac:spMkLst>
            <pc:docMk/>
            <pc:sldMk cId="384156111" sldId="399"/>
            <ac:spMk id="55" creationId="{88853921-7BC9-4BDE-ACAB-133C683C82D6}"/>
          </ac:spMkLst>
        </pc:spChg>
        <pc:spChg chg="del">
          <ac:chgData name="Michael Kreeger" userId="d5f78b2e-6692-425f-83bb-df27f7187256" providerId="ADAL" clId="{BB9EEBF3-C477-4968-8B26-AA8FBD395C52}" dt="2024-01-19T17:35:27.483" v="10308"/>
          <ac:spMkLst>
            <pc:docMk/>
            <pc:sldMk cId="384156111" sldId="399"/>
            <ac:spMk id="57" creationId="{09192968-3AE7-4470-A61C-97294BB92731}"/>
          </ac:spMkLst>
        </pc:spChg>
        <pc:spChg chg="del">
          <ac:chgData name="Michael Kreeger" userId="d5f78b2e-6692-425f-83bb-df27f7187256" providerId="ADAL" clId="{BB9EEBF3-C477-4968-8B26-AA8FBD395C52}" dt="2024-01-19T17:35:27.483" v="10308"/>
          <ac:spMkLst>
            <pc:docMk/>
            <pc:sldMk cId="384156111" sldId="399"/>
            <ac:spMk id="59" creationId="{3AB72E55-43E4-4356-BFE8-E2102CB0B505}"/>
          </ac:spMkLst>
        </pc:spChg>
        <pc:picChg chg="add">
          <ac:chgData name="Michael Kreeger" userId="d5f78b2e-6692-425f-83bb-df27f7187256" providerId="ADAL" clId="{BB9EEBF3-C477-4968-8B26-AA8FBD395C52}" dt="2024-01-19T17:38:31.080" v="10570" actId="26606"/>
          <ac:picMkLst>
            <pc:docMk/>
            <pc:sldMk cId="384156111" sldId="399"/>
            <ac:picMk id="5" creationId="{FEAE3B36-233A-A097-DF74-A3593E27E108}"/>
          </ac:picMkLst>
        </pc:picChg>
        <pc:cxnChg chg="del">
          <ac:chgData name="Michael Kreeger" userId="d5f78b2e-6692-425f-83bb-df27f7187256" providerId="ADAL" clId="{BB9EEBF3-C477-4968-8B26-AA8FBD395C52}" dt="2024-01-19T17:35:27.483" v="10308"/>
          <ac:cxnSpMkLst>
            <pc:docMk/>
            <pc:sldMk cId="384156111" sldId="399"/>
            <ac:cxnSpMk id="53" creationId="{4B3BCACB-5880-460B-9606-8C433A9AF99D}"/>
          </ac:cxnSpMkLst>
        </pc:cxnChg>
      </pc:sldChg>
      <pc:sldChg chg="del">
        <pc:chgData name="Michael Kreeger" userId="d5f78b2e-6692-425f-83bb-df27f7187256" providerId="ADAL" clId="{BB9EEBF3-C477-4968-8B26-AA8FBD395C52}" dt="2024-01-19T13:01:06.081" v="9479" actId="47"/>
        <pc:sldMkLst>
          <pc:docMk/>
          <pc:sldMk cId="84271329" sldId="400"/>
        </pc:sldMkLst>
      </pc:sldChg>
      <pc:sldChg chg="addSp modSp new mod setBg">
        <pc:chgData name="Michael Kreeger" userId="d5f78b2e-6692-425f-83bb-df27f7187256" providerId="ADAL" clId="{BB9EEBF3-C477-4968-8B26-AA8FBD395C52}" dt="2024-01-19T17:45:11.374" v="10604" actId="26606"/>
        <pc:sldMkLst>
          <pc:docMk/>
          <pc:sldMk cId="553754553" sldId="401"/>
        </pc:sldMkLst>
        <pc:spChg chg="mod">
          <ac:chgData name="Michael Kreeger" userId="d5f78b2e-6692-425f-83bb-df27f7187256" providerId="ADAL" clId="{BB9EEBF3-C477-4968-8B26-AA8FBD395C52}" dt="2024-01-19T17:45:11.374" v="10604" actId="26606"/>
          <ac:spMkLst>
            <pc:docMk/>
            <pc:sldMk cId="553754553" sldId="401"/>
            <ac:spMk id="2" creationId="{2C81D102-AAFD-804C-D023-B05339C6D1B5}"/>
          </ac:spMkLst>
        </pc:spChg>
        <pc:spChg chg="mod">
          <ac:chgData name="Michael Kreeger" userId="d5f78b2e-6692-425f-83bb-df27f7187256" providerId="ADAL" clId="{BB9EEBF3-C477-4968-8B26-AA8FBD395C52}" dt="2024-01-19T17:45:11.374" v="10604" actId="26606"/>
          <ac:spMkLst>
            <pc:docMk/>
            <pc:sldMk cId="553754553" sldId="401"/>
            <ac:spMk id="3" creationId="{82660203-C48A-7D58-5DA6-56610B1BC90C}"/>
          </ac:spMkLst>
        </pc:spChg>
        <pc:spChg chg="add">
          <ac:chgData name="Michael Kreeger" userId="d5f78b2e-6692-425f-83bb-df27f7187256" providerId="ADAL" clId="{BB9EEBF3-C477-4968-8B26-AA8FBD395C52}" dt="2024-01-19T17:45:11.374" v="10604" actId="26606"/>
          <ac:spMkLst>
            <pc:docMk/>
            <pc:sldMk cId="553754553" sldId="401"/>
            <ac:spMk id="8" creationId="{100EDD19-6802-4EC3-95CE-CFFAB042CFD6}"/>
          </ac:spMkLst>
        </pc:spChg>
        <pc:spChg chg="add">
          <ac:chgData name="Michael Kreeger" userId="d5f78b2e-6692-425f-83bb-df27f7187256" providerId="ADAL" clId="{BB9EEBF3-C477-4968-8B26-AA8FBD395C52}" dt="2024-01-19T17:45:11.374" v="10604" actId="26606"/>
          <ac:spMkLst>
            <pc:docMk/>
            <pc:sldMk cId="553754553" sldId="401"/>
            <ac:spMk id="10" creationId="{DB17E863-922E-4C26-BD64-E8FD41D28661}"/>
          </ac:spMkLst>
        </pc:spChg>
      </pc:sldChg>
      <pc:sldChg chg="addSp delSp modSp add mod setBg">
        <pc:chgData name="Michael Kreeger" userId="d5f78b2e-6692-425f-83bb-df27f7187256" providerId="ADAL" clId="{BB9EEBF3-C477-4968-8B26-AA8FBD395C52}" dt="2024-01-19T17:44:55.101" v="10603" actId="26606"/>
        <pc:sldMkLst>
          <pc:docMk/>
          <pc:sldMk cId="2182706011" sldId="402"/>
        </pc:sldMkLst>
        <pc:spChg chg="mod">
          <ac:chgData name="Michael Kreeger" userId="d5f78b2e-6692-425f-83bb-df27f7187256" providerId="ADAL" clId="{BB9EEBF3-C477-4968-8B26-AA8FBD395C52}" dt="2024-01-19T17:44:55.101" v="10603" actId="26606"/>
          <ac:spMkLst>
            <pc:docMk/>
            <pc:sldMk cId="2182706011" sldId="402"/>
            <ac:spMk id="2" creationId="{2C81D102-AAFD-804C-D023-B05339C6D1B5}"/>
          </ac:spMkLst>
        </pc:spChg>
        <pc:spChg chg="mod">
          <ac:chgData name="Michael Kreeger" userId="d5f78b2e-6692-425f-83bb-df27f7187256" providerId="ADAL" clId="{BB9EEBF3-C477-4968-8B26-AA8FBD395C52}" dt="2024-01-19T17:44:55.101" v="10603" actId="26606"/>
          <ac:spMkLst>
            <pc:docMk/>
            <pc:sldMk cId="2182706011" sldId="402"/>
            <ac:spMk id="3" creationId="{82660203-C48A-7D58-5DA6-56610B1BC90C}"/>
          </ac:spMkLst>
        </pc:spChg>
        <pc:spChg chg="add del">
          <ac:chgData name="Michael Kreeger" userId="d5f78b2e-6692-425f-83bb-df27f7187256" providerId="ADAL" clId="{BB9EEBF3-C477-4968-8B26-AA8FBD395C52}" dt="2024-01-19T17:44:55.086" v="10602" actId="26606"/>
          <ac:spMkLst>
            <pc:docMk/>
            <pc:sldMk cId="2182706011" sldId="402"/>
            <ac:spMk id="8" creationId="{2515456E-B1B1-48C1-8164-7E567F5D40D4}"/>
          </ac:spMkLst>
        </pc:spChg>
        <pc:spChg chg="add del">
          <ac:chgData name="Michael Kreeger" userId="d5f78b2e-6692-425f-83bb-df27f7187256" providerId="ADAL" clId="{BB9EEBF3-C477-4968-8B26-AA8FBD395C52}" dt="2024-01-19T17:44:52.157" v="10600" actId="26606"/>
          <ac:spMkLst>
            <pc:docMk/>
            <pc:sldMk cId="2182706011" sldId="402"/>
            <ac:spMk id="9" creationId="{23E547B5-89CF-4EC0-96DE-25771AED0799}"/>
          </ac:spMkLst>
        </pc:spChg>
        <pc:spChg chg="add del">
          <ac:chgData name="Michael Kreeger" userId="d5f78b2e-6692-425f-83bb-df27f7187256" providerId="ADAL" clId="{BB9EEBF3-C477-4968-8B26-AA8FBD395C52}" dt="2024-01-19T17:44:55.086" v="10602" actId="26606"/>
          <ac:spMkLst>
            <pc:docMk/>
            <pc:sldMk cId="2182706011" sldId="402"/>
            <ac:spMk id="10" creationId="{EA8CF0DC-D23A-4CA2-8463-27F89928349F}"/>
          </ac:spMkLst>
        </pc:spChg>
        <pc:spChg chg="add del">
          <ac:chgData name="Michael Kreeger" userId="d5f78b2e-6692-425f-83bb-df27f7187256" providerId="ADAL" clId="{BB9EEBF3-C477-4968-8B26-AA8FBD395C52}" dt="2024-01-19T17:44:52.157" v="10600" actId="26606"/>
          <ac:spMkLst>
            <pc:docMk/>
            <pc:sldMk cId="2182706011" sldId="402"/>
            <ac:spMk id="11" creationId="{3F0B8CEB-8279-4E5E-A0CE-1FC9F71736F2}"/>
          </ac:spMkLst>
        </pc:spChg>
        <pc:spChg chg="add del">
          <ac:chgData name="Michael Kreeger" userId="d5f78b2e-6692-425f-83bb-df27f7187256" providerId="ADAL" clId="{BB9EEBF3-C477-4968-8B26-AA8FBD395C52}" dt="2024-01-19T17:44:55.086" v="10602" actId="26606"/>
          <ac:spMkLst>
            <pc:docMk/>
            <pc:sldMk cId="2182706011" sldId="402"/>
            <ac:spMk id="12" creationId="{B8A381C4-0C0D-491F-90D8-63CF760B459B}"/>
          </ac:spMkLst>
        </pc:spChg>
        <pc:spChg chg="add">
          <ac:chgData name="Michael Kreeger" userId="d5f78b2e-6692-425f-83bb-df27f7187256" providerId="ADAL" clId="{BB9EEBF3-C477-4968-8B26-AA8FBD395C52}" dt="2024-01-19T17:44:55.101" v="10603" actId="26606"/>
          <ac:spMkLst>
            <pc:docMk/>
            <pc:sldMk cId="2182706011" sldId="402"/>
            <ac:spMk id="14" creationId="{23E547B5-89CF-4EC0-96DE-25771AED0799}"/>
          </ac:spMkLst>
        </pc:spChg>
        <pc:spChg chg="add">
          <ac:chgData name="Michael Kreeger" userId="d5f78b2e-6692-425f-83bb-df27f7187256" providerId="ADAL" clId="{BB9EEBF3-C477-4968-8B26-AA8FBD395C52}" dt="2024-01-19T17:44:55.101" v="10603" actId="26606"/>
          <ac:spMkLst>
            <pc:docMk/>
            <pc:sldMk cId="2182706011" sldId="402"/>
            <ac:spMk id="15" creationId="{3F0B8CEB-8279-4E5E-A0CE-1FC9F71736F2}"/>
          </ac:spMkLst>
        </pc:spChg>
        <pc:picChg chg="add del">
          <ac:chgData name="Michael Kreeger" userId="d5f78b2e-6692-425f-83bb-df27f7187256" providerId="ADAL" clId="{BB9EEBF3-C477-4968-8B26-AA8FBD395C52}" dt="2024-01-19T17:44:52.157" v="10600" actId="26606"/>
          <ac:picMkLst>
            <pc:docMk/>
            <pc:sldMk cId="2182706011" sldId="402"/>
            <ac:picMk id="5" creationId="{A696DF73-8B6C-6EC8-A8B8-006C0327BC64}"/>
          </ac:picMkLst>
        </pc:picChg>
        <pc:picChg chg="add">
          <ac:chgData name="Michael Kreeger" userId="d5f78b2e-6692-425f-83bb-df27f7187256" providerId="ADAL" clId="{BB9EEBF3-C477-4968-8B26-AA8FBD395C52}" dt="2024-01-19T17:44:55.101" v="10603" actId="26606"/>
          <ac:picMkLst>
            <pc:docMk/>
            <pc:sldMk cId="2182706011" sldId="402"/>
            <ac:picMk id="16" creationId="{A696DF73-8B6C-6EC8-A8B8-006C0327BC64}"/>
          </ac:picMkLst>
        </pc:picChg>
      </pc:sldChg>
      <pc:sldChg chg="addSp delSp modSp add mod setBg">
        <pc:chgData name="Michael Kreeger" userId="d5f78b2e-6692-425f-83bb-df27f7187256" providerId="ADAL" clId="{BB9EEBF3-C477-4968-8B26-AA8FBD395C52}" dt="2024-01-19T17:45:50.763" v="10606" actId="6549"/>
        <pc:sldMkLst>
          <pc:docMk/>
          <pc:sldMk cId="1259645566" sldId="403"/>
        </pc:sldMkLst>
        <pc:spChg chg="mod">
          <ac:chgData name="Michael Kreeger" userId="d5f78b2e-6692-425f-83bb-df27f7187256" providerId="ADAL" clId="{BB9EEBF3-C477-4968-8B26-AA8FBD395C52}" dt="2024-01-19T17:44:34.782" v="10598" actId="26606"/>
          <ac:spMkLst>
            <pc:docMk/>
            <pc:sldMk cId="1259645566" sldId="403"/>
            <ac:spMk id="2" creationId="{2C81D102-AAFD-804C-D023-B05339C6D1B5}"/>
          </ac:spMkLst>
        </pc:spChg>
        <pc:spChg chg="mod">
          <ac:chgData name="Michael Kreeger" userId="d5f78b2e-6692-425f-83bb-df27f7187256" providerId="ADAL" clId="{BB9EEBF3-C477-4968-8B26-AA8FBD395C52}" dt="2024-01-19T17:45:50.763" v="10606" actId="6549"/>
          <ac:spMkLst>
            <pc:docMk/>
            <pc:sldMk cId="1259645566" sldId="403"/>
            <ac:spMk id="3" creationId="{82660203-C48A-7D58-5DA6-56610B1BC90C}"/>
          </ac:spMkLst>
        </pc:spChg>
        <pc:spChg chg="add del">
          <ac:chgData name="Michael Kreeger" userId="d5f78b2e-6692-425f-83bb-df27f7187256" providerId="ADAL" clId="{BB9EEBF3-C477-4968-8B26-AA8FBD395C52}" dt="2024-01-19T17:44:34.770" v="10597" actId="26606"/>
          <ac:spMkLst>
            <pc:docMk/>
            <pc:sldMk cId="1259645566" sldId="403"/>
            <ac:spMk id="8" creationId="{1B15ED52-F352-441B-82BF-E0EA34836D08}"/>
          </ac:spMkLst>
        </pc:spChg>
        <pc:spChg chg="add del">
          <ac:chgData name="Michael Kreeger" userId="d5f78b2e-6692-425f-83bb-df27f7187256" providerId="ADAL" clId="{BB9EEBF3-C477-4968-8B26-AA8FBD395C52}" dt="2024-01-19T17:44:34.770" v="10597" actId="26606"/>
          <ac:spMkLst>
            <pc:docMk/>
            <pc:sldMk cId="1259645566" sldId="403"/>
            <ac:spMk id="10" creationId="{3B2E3793-BFE6-45A2-9B7B-E18844431C99}"/>
          </ac:spMkLst>
        </pc:spChg>
        <pc:spChg chg="add del">
          <ac:chgData name="Michael Kreeger" userId="d5f78b2e-6692-425f-83bb-df27f7187256" providerId="ADAL" clId="{BB9EEBF3-C477-4968-8B26-AA8FBD395C52}" dt="2024-01-19T17:44:34.770" v="10597" actId="26606"/>
          <ac:spMkLst>
            <pc:docMk/>
            <pc:sldMk cId="1259645566" sldId="403"/>
            <ac:spMk id="12" creationId="{BC4C4868-CB8F-4AF9-9CDB-8108F2C19B67}"/>
          </ac:spMkLst>
        </pc:spChg>
        <pc:spChg chg="add del">
          <ac:chgData name="Michael Kreeger" userId="d5f78b2e-6692-425f-83bb-df27f7187256" providerId="ADAL" clId="{BB9EEBF3-C477-4968-8B26-AA8FBD395C52}" dt="2024-01-19T17:44:34.770" v="10597" actId="26606"/>
          <ac:spMkLst>
            <pc:docMk/>
            <pc:sldMk cId="1259645566" sldId="403"/>
            <ac:spMk id="14" creationId="{375E0459-6403-40CD-989D-56A4407CA12E}"/>
          </ac:spMkLst>
        </pc:spChg>
        <pc:spChg chg="add del">
          <ac:chgData name="Michael Kreeger" userId="d5f78b2e-6692-425f-83bb-df27f7187256" providerId="ADAL" clId="{BB9EEBF3-C477-4968-8B26-AA8FBD395C52}" dt="2024-01-19T17:44:34.770" v="10597" actId="26606"/>
          <ac:spMkLst>
            <pc:docMk/>
            <pc:sldMk cId="1259645566" sldId="403"/>
            <ac:spMk id="16" creationId="{53E5B1A8-3AC9-4BD1-9BBC-78CA94F2D1BA}"/>
          </ac:spMkLst>
        </pc:spChg>
        <pc:spChg chg="add">
          <ac:chgData name="Michael Kreeger" userId="d5f78b2e-6692-425f-83bb-df27f7187256" providerId="ADAL" clId="{BB9EEBF3-C477-4968-8B26-AA8FBD395C52}" dt="2024-01-19T17:44:34.782" v="10598" actId="26606"/>
          <ac:spMkLst>
            <pc:docMk/>
            <pc:sldMk cId="1259645566" sldId="403"/>
            <ac:spMk id="18" creationId="{C9A36457-A5F4-4103-A443-02581C09185B}"/>
          </ac:spMkLst>
        </pc:spChg>
        <pc:spChg chg="add">
          <ac:chgData name="Michael Kreeger" userId="d5f78b2e-6692-425f-83bb-df27f7187256" providerId="ADAL" clId="{BB9EEBF3-C477-4968-8B26-AA8FBD395C52}" dt="2024-01-19T17:44:34.782" v="10598" actId="26606"/>
          <ac:spMkLst>
            <pc:docMk/>
            <pc:sldMk cId="1259645566" sldId="403"/>
            <ac:spMk id="19" creationId="{DC5FB7E8-B636-40FA-BE8D-48145C0F5C57}"/>
          </ac:spMkLst>
        </pc:spChg>
        <pc:spChg chg="add">
          <ac:chgData name="Michael Kreeger" userId="d5f78b2e-6692-425f-83bb-df27f7187256" providerId="ADAL" clId="{BB9EEBF3-C477-4968-8B26-AA8FBD395C52}" dt="2024-01-19T17:44:34.782" v="10598" actId="26606"/>
          <ac:spMkLst>
            <pc:docMk/>
            <pc:sldMk cId="1259645566" sldId="403"/>
            <ac:spMk id="20" creationId="{142DCE2C-2863-46FA-9BE7-24365A24D9BA}"/>
          </ac:spMkLst>
        </pc:spChg>
      </pc:sldChg>
      <pc:sldChg chg="add del">
        <pc:chgData name="Michael Kreeger" userId="d5f78b2e-6692-425f-83bb-df27f7187256" providerId="ADAL" clId="{BB9EEBF3-C477-4968-8B26-AA8FBD395C52}" dt="2024-01-19T11:35:11.245" v="1782" actId="47"/>
        <pc:sldMkLst>
          <pc:docMk/>
          <pc:sldMk cId="1458804837" sldId="403"/>
        </pc:sldMkLst>
      </pc:sldChg>
      <pc:sldChg chg="addSp delSp modSp new mod setBg">
        <pc:chgData name="Michael Kreeger" userId="d5f78b2e-6692-425f-83bb-df27f7187256" providerId="ADAL" clId="{BB9EEBF3-C477-4968-8B26-AA8FBD395C52}" dt="2024-01-19T17:46:08.692" v="10608" actId="115"/>
        <pc:sldMkLst>
          <pc:docMk/>
          <pc:sldMk cId="1511188976" sldId="404"/>
        </pc:sldMkLst>
        <pc:spChg chg="mod">
          <ac:chgData name="Michael Kreeger" userId="d5f78b2e-6692-425f-83bb-df27f7187256" providerId="ADAL" clId="{BB9EEBF3-C477-4968-8B26-AA8FBD395C52}" dt="2024-01-19T17:42:19.894" v="10595" actId="26606"/>
          <ac:spMkLst>
            <pc:docMk/>
            <pc:sldMk cId="1511188976" sldId="404"/>
            <ac:spMk id="2" creationId="{E1A99AFC-217B-935C-46AA-C1285618CA2B}"/>
          </ac:spMkLst>
        </pc:spChg>
        <pc:spChg chg="mod">
          <ac:chgData name="Michael Kreeger" userId="d5f78b2e-6692-425f-83bb-df27f7187256" providerId="ADAL" clId="{BB9EEBF3-C477-4968-8B26-AA8FBD395C52}" dt="2024-01-19T17:46:08.692" v="10608" actId="115"/>
          <ac:spMkLst>
            <pc:docMk/>
            <pc:sldMk cId="1511188976" sldId="404"/>
            <ac:spMk id="3" creationId="{753C57E4-8289-20F4-EE29-EF96613DD534}"/>
          </ac:spMkLst>
        </pc:spChg>
        <pc:spChg chg="add del">
          <ac:chgData name="Michael Kreeger" userId="d5f78b2e-6692-425f-83bb-df27f7187256" providerId="ADAL" clId="{BB9EEBF3-C477-4968-8B26-AA8FBD395C52}" dt="2024-01-19T17:42:19.887" v="10594" actId="26606"/>
          <ac:spMkLst>
            <pc:docMk/>
            <pc:sldMk cId="1511188976" sldId="404"/>
            <ac:spMk id="8" creationId="{09588DA8-065E-4F6F-8EFD-43104AB2E0CF}"/>
          </ac:spMkLst>
        </pc:spChg>
        <pc:spChg chg="add">
          <ac:chgData name="Michael Kreeger" userId="d5f78b2e-6692-425f-83bb-df27f7187256" providerId="ADAL" clId="{BB9EEBF3-C477-4968-8B26-AA8FBD395C52}" dt="2024-01-19T17:42:19.894" v="10595" actId="26606"/>
          <ac:spMkLst>
            <pc:docMk/>
            <pc:sldMk cId="1511188976" sldId="404"/>
            <ac:spMk id="9" creationId="{F944E337-3E5D-4A1F-A5A1-2057F25B8A7B}"/>
          </ac:spMkLst>
        </pc:spChg>
        <pc:spChg chg="add del">
          <ac:chgData name="Michael Kreeger" userId="d5f78b2e-6692-425f-83bb-df27f7187256" providerId="ADAL" clId="{BB9EEBF3-C477-4968-8B26-AA8FBD395C52}" dt="2024-01-19T17:42:19.887" v="10594" actId="26606"/>
          <ac:spMkLst>
            <pc:docMk/>
            <pc:sldMk cId="1511188976" sldId="404"/>
            <ac:spMk id="10" creationId="{C4285719-470E-454C-AF62-8323075F1F5B}"/>
          </ac:spMkLst>
        </pc:spChg>
        <pc:spChg chg="add">
          <ac:chgData name="Michael Kreeger" userId="d5f78b2e-6692-425f-83bb-df27f7187256" providerId="ADAL" clId="{BB9EEBF3-C477-4968-8B26-AA8FBD395C52}" dt="2024-01-19T17:42:19.894" v="10595" actId="26606"/>
          <ac:spMkLst>
            <pc:docMk/>
            <pc:sldMk cId="1511188976" sldId="404"/>
            <ac:spMk id="11" creationId="{4DA50D69-7CF7-4844-B844-A2B821C77F24}"/>
          </ac:spMkLst>
        </pc:spChg>
        <pc:spChg chg="add del">
          <ac:chgData name="Michael Kreeger" userId="d5f78b2e-6692-425f-83bb-df27f7187256" providerId="ADAL" clId="{BB9EEBF3-C477-4968-8B26-AA8FBD395C52}" dt="2024-01-19T17:42:19.887" v="10594" actId="26606"/>
          <ac:spMkLst>
            <pc:docMk/>
            <pc:sldMk cId="1511188976" sldId="404"/>
            <ac:spMk id="12" creationId="{CD9FE4EF-C4D8-49A0-B2FF-81D8DB7D8A24}"/>
          </ac:spMkLst>
        </pc:spChg>
        <pc:spChg chg="add del">
          <ac:chgData name="Michael Kreeger" userId="d5f78b2e-6692-425f-83bb-df27f7187256" providerId="ADAL" clId="{BB9EEBF3-C477-4968-8B26-AA8FBD395C52}" dt="2024-01-19T17:42:19.887" v="10594" actId="26606"/>
          <ac:spMkLst>
            <pc:docMk/>
            <pc:sldMk cId="1511188976" sldId="404"/>
            <ac:spMk id="14" creationId="{4300840D-0A0B-4512-BACA-B439D5B9C57C}"/>
          </ac:spMkLst>
        </pc:spChg>
        <pc:spChg chg="add del">
          <ac:chgData name="Michael Kreeger" userId="d5f78b2e-6692-425f-83bb-df27f7187256" providerId="ADAL" clId="{BB9EEBF3-C477-4968-8B26-AA8FBD395C52}" dt="2024-01-19T17:42:19.887" v="10594" actId="26606"/>
          <ac:spMkLst>
            <pc:docMk/>
            <pc:sldMk cId="1511188976" sldId="404"/>
            <ac:spMk id="16" creationId="{D2B78728-A580-49A7-84F9-6EF6F583ADE0}"/>
          </ac:spMkLst>
        </pc:spChg>
        <pc:spChg chg="add del">
          <ac:chgData name="Michael Kreeger" userId="d5f78b2e-6692-425f-83bb-df27f7187256" providerId="ADAL" clId="{BB9EEBF3-C477-4968-8B26-AA8FBD395C52}" dt="2024-01-19T17:42:19.887" v="10594" actId="26606"/>
          <ac:spMkLst>
            <pc:docMk/>
            <pc:sldMk cId="1511188976" sldId="404"/>
            <ac:spMk id="18" creationId="{38FAA1A1-D861-433F-88FA-1E9D6FD31D11}"/>
          </ac:spMkLst>
        </pc:spChg>
        <pc:spChg chg="add del">
          <ac:chgData name="Michael Kreeger" userId="d5f78b2e-6692-425f-83bb-df27f7187256" providerId="ADAL" clId="{BB9EEBF3-C477-4968-8B26-AA8FBD395C52}" dt="2024-01-19T17:42:19.887" v="10594" actId="26606"/>
          <ac:spMkLst>
            <pc:docMk/>
            <pc:sldMk cId="1511188976" sldId="404"/>
            <ac:spMk id="20" creationId="{8D71EDA1-87BF-4D5D-AB79-F346FD19278A}"/>
          </ac:spMkLst>
        </pc:spChg>
        <pc:picChg chg="add">
          <ac:chgData name="Michael Kreeger" userId="d5f78b2e-6692-425f-83bb-df27f7187256" providerId="ADAL" clId="{BB9EEBF3-C477-4968-8B26-AA8FBD395C52}" dt="2024-01-19T17:42:19.894" v="10595" actId="26606"/>
          <ac:picMkLst>
            <pc:docMk/>
            <pc:sldMk cId="1511188976" sldId="404"/>
            <ac:picMk id="5" creationId="{4CE4DB1D-E2A9-E833-7F99-4CA22132C885}"/>
          </ac:picMkLst>
        </pc:picChg>
      </pc:sldChg>
      <pc:sldChg chg="addSp modSp add mod setBg">
        <pc:chgData name="Michael Kreeger" userId="d5f78b2e-6692-425f-83bb-df27f7187256" providerId="ADAL" clId="{BB9EEBF3-C477-4968-8B26-AA8FBD395C52}" dt="2024-01-19T17:46:15.467" v="10610" actId="115"/>
        <pc:sldMkLst>
          <pc:docMk/>
          <pc:sldMk cId="1419309787" sldId="405"/>
        </pc:sldMkLst>
        <pc:spChg chg="mod">
          <ac:chgData name="Michael Kreeger" userId="d5f78b2e-6692-425f-83bb-df27f7187256" providerId="ADAL" clId="{BB9EEBF3-C477-4968-8B26-AA8FBD395C52}" dt="2024-01-19T17:42:09.575" v="10592" actId="26606"/>
          <ac:spMkLst>
            <pc:docMk/>
            <pc:sldMk cId="1419309787" sldId="405"/>
            <ac:spMk id="2" creationId="{E1A99AFC-217B-935C-46AA-C1285618CA2B}"/>
          </ac:spMkLst>
        </pc:spChg>
        <pc:spChg chg="mod">
          <ac:chgData name="Michael Kreeger" userId="d5f78b2e-6692-425f-83bb-df27f7187256" providerId="ADAL" clId="{BB9EEBF3-C477-4968-8B26-AA8FBD395C52}" dt="2024-01-19T17:46:15.467" v="10610" actId="115"/>
          <ac:spMkLst>
            <pc:docMk/>
            <pc:sldMk cId="1419309787" sldId="405"/>
            <ac:spMk id="3" creationId="{753C57E4-8289-20F4-EE29-EF96613DD534}"/>
          </ac:spMkLst>
        </pc:spChg>
        <pc:spChg chg="add">
          <ac:chgData name="Michael Kreeger" userId="d5f78b2e-6692-425f-83bb-df27f7187256" providerId="ADAL" clId="{BB9EEBF3-C477-4968-8B26-AA8FBD395C52}" dt="2024-01-19T17:42:09.575" v="10592" actId="26606"/>
          <ac:spMkLst>
            <pc:docMk/>
            <pc:sldMk cId="1419309787" sldId="405"/>
            <ac:spMk id="8" creationId="{09588DA8-065E-4F6F-8EFD-43104AB2E0CF}"/>
          </ac:spMkLst>
        </pc:spChg>
        <pc:spChg chg="add">
          <ac:chgData name="Michael Kreeger" userId="d5f78b2e-6692-425f-83bb-df27f7187256" providerId="ADAL" clId="{BB9EEBF3-C477-4968-8B26-AA8FBD395C52}" dt="2024-01-19T17:42:09.575" v="10592" actId="26606"/>
          <ac:spMkLst>
            <pc:docMk/>
            <pc:sldMk cId="1419309787" sldId="405"/>
            <ac:spMk id="10" creationId="{C4285719-470E-454C-AF62-8323075F1F5B}"/>
          </ac:spMkLst>
        </pc:spChg>
        <pc:spChg chg="add">
          <ac:chgData name="Michael Kreeger" userId="d5f78b2e-6692-425f-83bb-df27f7187256" providerId="ADAL" clId="{BB9EEBF3-C477-4968-8B26-AA8FBD395C52}" dt="2024-01-19T17:42:09.575" v="10592" actId="26606"/>
          <ac:spMkLst>
            <pc:docMk/>
            <pc:sldMk cId="1419309787" sldId="405"/>
            <ac:spMk id="12" creationId="{CD9FE4EF-C4D8-49A0-B2FF-81D8DB7D8A24}"/>
          </ac:spMkLst>
        </pc:spChg>
        <pc:spChg chg="add">
          <ac:chgData name="Michael Kreeger" userId="d5f78b2e-6692-425f-83bb-df27f7187256" providerId="ADAL" clId="{BB9EEBF3-C477-4968-8B26-AA8FBD395C52}" dt="2024-01-19T17:42:09.575" v="10592" actId="26606"/>
          <ac:spMkLst>
            <pc:docMk/>
            <pc:sldMk cId="1419309787" sldId="405"/>
            <ac:spMk id="14" creationId="{4300840D-0A0B-4512-BACA-B439D5B9C57C}"/>
          </ac:spMkLst>
        </pc:spChg>
        <pc:spChg chg="add">
          <ac:chgData name="Michael Kreeger" userId="d5f78b2e-6692-425f-83bb-df27f7187256" providerId="ADAL" clId="{BB9EEBF3-C477-4968-8B26-AA8FBD395C52}" dt="2024-01-19T17:42:09.575" v="10592" actId="26606"/>
          <ac:spMkLst>
            <pc:docMk/>
            <pc:sldMk cId="1419309787" sldId="405"/>
            <ac:spMk id="16" creationId="{D2B78728-A580-49A7-84F9-6EF6F583ADE0}"/>
          </ac:spMkLst>
        </pc:spChg>
        <pc:spChg chg="add">
          <ac:chgData name="Michael Kreeger" userId="d5f78b2e-6692-425f-83bb-df27f7187256" providerId="ADAL" clId="{BB9EEBF3-C477-4968-8B26-AA8FBD395C52}" dt="2024-01-19T17:42:09.575" v="10592" actId="26606"/>
          <ac:spMkLst>
            <pc:docMk/>
            <pc:sldMk cId="1419309787" sldId="405"/>
            <ac:spMk id="18" creationId="{38FAA1A1-D861-433F-88FA-1E9D6FD31D11}"/>
          </ac:spMkLst>
        </pc:spChg>
        <pc:spChg chg="add">
          <ac:chgData name="Michael Kreeger" userId="d5f78b2e-6692-425f-83bb-df27f7187256" providerId="ADAL" clId="{BB9EEBF3-C477-4968-8B26-AA8FBD395C52}" dt="2024-01-19T17:42:09.575" v="10592" actId="26606"/>
          <ac:spMkLst>
            <pc:docMk/>
            <pc:sldMk cId="1419309787" sldId="405"/>
            <ac:spMk id="20" creationId="{8D71EDA1-87BF-4D5D-AB79-F346FD19278A}"/>
          </ac:spMkLst>
        </pc:spChg>
      </pc:sldChg>
      <pc:sldChg chg="addSp modSp add mod setBg">
        <pc:chgData name="Michael Kreeger" userId="d5f78b2e-6692-425f-83bb-df27f7187256" providerId="ADAL" clId="{BB9EEBF3-C477-4968-8B26-AA8FBD395C52}" dt="2024-01-19T17:46:20.844" v="10612" actId="115"/>
        <pc:sldMkLst>
          <pc:docMk/>
          <pc:sldMk cId="3621131640" sldId="406"/>
        </pc:sldMkLst>
        <pc:spChg chg="mod">
          <ac:chgData name="Michael Kreeger" userId="d5f78b2e-6692-425f-83bb-df27f7187256" providerId="ADAL" clId="{BB9EEBF3-C477-4968-8B26-AA8FBD395C52}" dt="2024-01-19T17:42:06.659" v="10591" actId="26606"/>
          <ac:spMkLst>
            <pc:docMk/>
            <pc:sldMk cId="3621131640" sldId="406"/>
            <ac:spMk id="2" creationId="{E1A99AFC-217B-935C-46AA-C1285618CA2B}"/>
          </ac:spMkLst>
        </pc:spChg>
        <pc:spChg chg="mod">
          <ac:chgData name="Michael Kreeger" userId="d5f78b2e-6692-425f-83bb-df27f7187256" providerId="ADAL" clId="{BB9EEBF3-C477-4968-8B26-AA8FBD395C52}" dt="2024-01-19T17:46:20.844" v="10612" actId="115"/>
          <ac:spMkLst>
            <pc:docMk/>
            <pc:sldMk cId="3621131640" sldId="406"/>
            <ac:spMk id="3" creationId="{753C57E4-8289-20F4-EE29-EF96613DD534}"/>
          </ac:spMkLst>
        </pc:spChg>
        <pc:spChg chg="add">
          <ac:chgData name="Michael Kreeger" userId="d5f78b2e-6692-425f-83bb-df27f7187256" providerId="ADAL" clId="{BB9EEBF3-C477-4968-8B26-AA8FBD395C52}" dt="2024-01-19T17:42:06.659" v="10591" actId="26606"/>
          <ac:spMkLst>
            <pc:docMk/>
            <pc:sldMk cId="3621131640" sldId="406"/>
            <ac:spMk id="8" creationId="{09588DA8-065E-4F6F-8EFD-43104AB2E0CF}"/>
          </ac:spMkLst>
        </pc:spChg>
        <pc:spChg chg="add">
          <ac:chgData name="Michael Kreeger" userId="d5f78b2e-6692-425f-83bb-df27f7187256" providerId="ADAL" clId="{BB9EEBF3-C477-4968-8B26-AA8FBD395C52}" dt="2024-01-19T17:42:06.659" v="10591" actId="26606"/>
          <ac:spMkLst>
            <pc:docMk/>
            <pc:sldMk cId="3621131640" sldId="406"/>
            <ac:spMk id="10" creationId="{C4285719-470E-454C-AF62-8323075F1F5B}"/>
          </ac:spMkLst>
        </pc:spChg>
        <pc:spChg chg="add">
          <ac:chgData name="Michael Kreeger" userId="d5f78b2e-6692-425f-83bb-df27f7187256" providerId="ADAL" clId="{BB9EEBF3-C477-4968-8B26-AA8FBD395C52}" dt="2024-01-19T17:42:06.659" v="10591" actId="26606"/>
          <ac:spMkLst>
            <pc:docMk/>
            <pc:sldMk cId="3621131640" sldId="406"/>
            <ac:spMk id="12" creationId="{CD9FE4EF-C4D8-49A0-B2FF-81D8DB7D8A24}"/>
          </ac:spMkLst>
        </pc:spChg>
        <pc:spChg chg="add">
          <ac:chgData name="Michael Kreeger" userId="d5f78b2e-6692-425f-83bb-df27f7187256" providerId="ADAL" clId="{BB9EEBF3-C477-4968-8B26-AA8FBD395C52}" dt="2024-01-19T17:42:06.659" v="10591" actId="26606"/>
          <ac:spMkLst>
            <pc:docMk/>
            <pc:sldMk cId="3621131640" sldId="406"/>
            <ac:spMk id="14" creationId="{4300840D-0A0B-4512-BACA-B439D5B9C57C}"/>
          </ac:spMkLst>
        </pc:spChg>
        <pc:spChg chg="add">
          <ac:chgData name="Michael Kreeger" userId="d5f78b2e-6692-425f-83bb-df27f7187256" providerId="ADAL" clId="{BB9EEBF3-C477-4968-8B26-AA8FBD395C52}" dt="2024-01-19T17:42:06.659" v="10591" actId="26606"/>
          <ac:spMkLst>
            <pc:docMk/>
            <pc:sldMk cId="3621131640" sldId="406"/>
            <ac:spMk id="16" creationId="{D2B78728-A580-49A7-84F9-6EF6F583ADE0}"/>
          </ac:spMkLst>
        </pc:spChg>
        <pc:spChg chg="add">
          <ac:chgData name="Michael Kreeger" userId="d5f78b2e-6692-425f-83bb-df27f7187256" providerId="ADAL" clId="{BB9EEBF3-C477-4968-8B26-AA8FBD395C52}" dt="2024-01-19T17:42:06.659" v="10591" actId="26606"/>
          <ac:spMkLst>
            <pc:docMk/>
            <pc:sldMk cId="3621131640" sldId="406"/>
            <ac:spMk id="18" creationId="{38FAA1A1-D861-433F-88FA-1E9D6FD31D11}"/>
          </ac:spMkLst>
        </pc:spChg>
        <pc:spChg chg="add">
          <ac:chgData name="Michael Kreeger" userId="d5f78b2e-6692-425f-83bb-df27f7187256" providerId="ADAL" clId="{BB9EEBF3-C477-4968-8B26-AA8FBD395C52}" dt="2024-01-19T17:42:06.659" v="10591" actId="26606"/>
          <ac:spMkLst>
            <pc:docMk/>
            <pc:sldMk cId="3621131640" sldId="406"/>
            <ac:spMk id="20" creationId="{8D71EDA1-87BF-4D5D-AB79-F346FD19278A}"/>
          </ac:spMkLst>
        </pc:spChg>
      </pc:sldChg>
      <pc:sldChg chg="addSp modSp add mod setBg">
        <pc:chgData name="Michael Kreeger" userId="d5f78b2e-6692-425f-83bb-df27f7187256" providerId="ADAL" clId="{BB9EEBF3-C477-4968-8B26-AA8FBD395C52}" dt="2024-01-19T17:46:33.555" v="10614" actId="115"/>
        <pc:sldMkLst>
          <pc:docMk/>
          <pc:sldMk cId="1853622302" sldId="407"/>
        </pc:sldMkLst>
        <pc:spChg chg="mod">
          <ac:chgData name="Michael Kreeger" userId="d5f78b2e-6692-425f-83bb-df27f7187256" providerId="ADAL" clId="{BB9EEBF3-C477-4968-8B26-AA8FBD395C52}" dt="2024-01-19T12:11:43.307" v="4872" actId="26606"/>
          <ac:spMkLst>
            <pc:docMk/>
            <pc:sldMk cId="1853622302" sldId="407"/>
            <ac:spMk id="2" creationId="{E1A99AFC-217B-935C-46AA-C1285618CA2B}"/>
          </ac:spMkLst>
        </pc:spChg>
        <pc:spChg chg="mod">
          <ac:chgData name="Michael Kreeger" userId="d5f78b2e-6692-425f-83bb-df27f7187256" providerId="ADAL" clId="{BB9EEBF3-C477-4968-8B26-AA8FBD395C52}" dt="2024-01-19T17:46:33.555" v="10614" actId="115"/>
          <ac:spMkLst>
            <pc:docMk/>
            <pc:sldMk cId="1853622302" sldId="407"/>
            <ac:spMk id="3" creationId="{753C57E4-8289-20F4-EE29-EF96613DD534}"/>
          </ac:spMkLst>
        </pc:spChg>
        <pc:spChg chg="add">
          <ac:chgData name="Michael Kreeger" userId="d5f78b2e-6692-425f-83bb-df27f7187256" providerId="ADAL" clId="{BB9EEBF3-C477-4968-8B26-AA8FBD395C52}" dt="2024-01-19T12:11:43.307" v="4872" actId="26606"/>
          <ac:spMkLst>
            <pc:docMk/>
            <pc:sldMk cId="1853622302" sldId="407"/>
            <ac:spMk id="1031" creationId="{201CC55D-ED54-4C5C-95E6-10947BD1103B}"/>
          </ac:spMkLst>
        </pc:spChg>
        <pc:spChg chg="add">
          <ac:chgData name="Michael Kreeger" userId="d5f78b2e-6692-425f-83bb-df27f7187256" providerId="ADAL" clId="{BB9EEBF3-C477-4968-8B26-AA8FBD395C52}" dt="2024-01-19T12:11:43.307" v="4872" actId="26606"/>
          <ac:spMkLst>
            <pc:docMk/>
            <pc:sldMk cId="1853622302" sldId="407"/>
            <ac:spMk id="1037" creationId="{3873B707-463F-40B0-8227-E8CC6C67EB25}"/>
          </ac:spMkLst>
        </pc:spChg>
        <pc:spChg chg="add">
          <ac:chgData name="Michael Kreeger" userId="d5f78b2e-6692-425f-83bb-df27f7187256" providerId="ADAL" clId="{BB9EEBF3-C477-4968-8B26-AA8FBD395C52}" dt="2024-01-19T12:11:43.307" v="4872" actId="26606"/>
          <ac:spMkLst>
            <pc:docMk/>
            <pc:sldMk cId="1853622302" sldId="407"/>
            <ac:spMk id="1039" creationId="{C13237C8-E62C-4F0D-A318-BD6FB6C2D138}"/>
          </ac:spMkLst>
        </pc:spChg>
        <pc:spChg chg="add">
          <ac:chgData name="Michael Kreeger" userId="d5f78b2e-6692-425f-83bb-df27f7187256" providerId="ADAL" clId="{BB9EEBF3-C477-4968-8B26-AA8FBD395C52}" dt="2024-01-19T12:11:43.307" v="4872" actId="26606"/>
          <ac:spMkLst>
            <pc:docMk/>
            <pc:sldMk cId="1853622302" sldId="407"/>
            <ac:spMk id="1041" creationId="{19C9EAEA-39D0-4B0E-A0EB-51E7B26740B1}"/>
          </ac:spMkLst>
        </pc:spChg>
        <pc:grpChg chg="add">
          <ac:chgData name="Michael Kreeger" userId="d5f78b2e-6692-425f-83bb-df27f7187256" providerId="ADAL" clId="{BB9EEBF3-C477-4968-8B26-AA8FBD395C52}" dt="2024-01-19T12:11:43.307" v="4872" actId="26606"/>
          <ac:grpSpMkLst>
            <pc:docMk/>
            <pc:sldMk cId="1853622302" sldId="407"/>
            <ac:grpSpMk id="1033" creationId="{1DE889C7-FAD6-4397-98E2-05D503484459}"/>
          </ac:grpSpMkLst>
        </pc:grpChg>
        <pc:picChg chg="add mod">
          <ac:chgData name="Michael Kreeger" userId="d5f78b2e-6692-425f-83bb-df27f7187256" providerId="ADAL" clId="{BB9EEBF3-C477-4968-8B26-AA8FBD395C52}" dt="2024-01-19T12:11:43.307" v="4872" actId="26606"/>
          <ac:picMkLst>
            <pc:docMk/>
            <pc:sldMk cId="1853622302" sldId="407"/>
            <ac:picMk id="1026" creationId="{D80EE799-1B8B-4499-7B76-3DC5E1BB27E5}"/>
          </ac:picMkLst>
        </pc:picChg>
      </pc:sldChg>
      <pc:sldChg chg="addSp modSp add mod setBg">
        <pc:chgData name="Michael Kreeger" userId="d5f78b2e-6692-425f-83bb-df27f7187256" providerId="ADAL" clId="{BB9EEBF3-C477-4968-8B26-AA8FBD395C52}" dt="2024-01-19T17:46:39.522" v="10616" actId="115"/>
        <pc:sldMkLst>
          <pc:docMk/>
          <pc:sldMk cId="2328204693" sldId="408"/>
        </pc:sldMkLst>
        <pc:spChg chg="mod">
          <ac:chgData name="Michael Kreeger" userId="d5f78b2e-6692-425f-83bb-df27f7187256" providerId="ADAL" clId="{BB9EEBF3-C477-4968-8B26-AA8FBD395C52}" dt="2024-01-19T17:41:45.054" v="10590" actId="26606"/>
          <ac:spMkLst>
            <pc:docMk/>
            <pc:sldMk cId="2328204693" sldId="408"/>
            <ac:spMk id="2" creationId="{E1A99AFC-217B-935C-46AA-C1285618CA2B}"/>
          </ac:spMkLst>
        </pc:spChg>
        <pc:spChg chg="mod">
          <ac:chgData name="Michael Kreeger" userId="d5f78b2e-6692-425f-83bb-df27f7187256" providerId="ADAL" clId="{BB9EEBF3-C477-4968-8B26-AA8FBD395C52}" dt="2024-01-19T17:46:39.522" v="10616" actId="115"/>
          <ac:spMkLst>
            <pc:docMk/>
            <pc:sldMk cId="2328204693" sldId="408"/>
            <ac:spMk id="3" creationId="{753C57E4-8289-20F4-EE29-EF96613DD534}"/>
          </ac:spMkLst>
        </pc:spChg>
        <pc:spChg chg="add">
          <ac:chgData name="Michael Kreeger" userId="d5f78b2e-6692-425f-83bb-df27f7187256" providerId="ADAL" clId="{BB9EEBF3-C477-4968-8B26-AA8FBD395C52}" dt="2024-01-19T17:41:45.054" v="10590" actId="26606"/>
          <ac:spMkLst>
            <pc:docMk/>
            <pc:sldMk cId="2328204693" sldId="408"/>
            <ac:spMk id="8" creationId="{09588DA8-065E-4F6F-8EFD-43104AB2E0CF}"/>
          </ac:spMkLst>
        </pc:spChg>
        <pc:spChg chg="add">
          <ac:chgData name="Michael Kreeger" userId="d5f78b2e-6692-425f-83bb-df27f7187256" providerId="ADAL" clId="{BB9EEBF3-C477-4968-8B26-AA8FBD395C52}" dt="2024-01-19T17:41:45.054" v="10590" actId="26606"/>
          <ac:spMkLst>
            <pc:docMk/>
            <pc:sldMk cId="2328204693" sldId="408"/>
            <ac:spMk id="10" creationId="{C4285719-470E-454C-AF62-8323075F1F5B}"/>
          </ac:spMkLst>
        </pc:spChg>
        <pc:spChg chg="add">
          <ac:chgData name="Michael Kreeger" userId="d5f78b2e-6692-425f-83bb-df27f7187256" providerId="ADAL" clId="{BB9EEBF3-C477-4968-8B26-AA8FBD395C52}" dt="2024-01-19T17:41:45.054" v="10590" actId="26606"/>
          <ac:spMkLst>
            <pc:docMk/>
            <pc:sldMk cId="2328204693" sldId="408"/>
            <ac:spMk id="12" creationId="{CD9FE4EF-C4D8-49A0-B2FF-81D8DB7D8A24}"/>
          </ac:spMkLst>
        </pc:spChg>
        <pc:spChg chg="add">
          <ac:chgData name="Michael Kreeger" userId="d5f78b2e-6692-425f-83bb-df27f7187256" providerId="ADAL" clId="{BB9EEBF3-C477-4968-8B26-AA8FBD395C52}" dt="2024-01-19T17:41:45.054" v="10590" actId="26606"/>
          <ac:spMkLst>
            <pc:docMk/>
            <pc:sldMk cId="2328204693" sldId="408"/>
            <ac:spMk id="14" creationId="{4300840D-0A0B-4512-BACA-B439D5B9C57C}"/>
          </ac:spMkLst>
        </pc:spChg>
        <pc:spChg chg="add">
          <ac:chgData name="Michael Kreeger" userId="d5f78b2e-6692-425f-83bb-df27f7187256" providerId="ADAL" clId="{BB9EEBF3-C477-4968-8B26-AA8FBD395C52}" dt="2024-01-19T17:41:45.054" v="10590" actId="26606"/>
          <ac:spMkLst>
            <pc:docMk/>
            <pc:sldMk cId="2328204693" sldId="408"/>
            <ac:spMk id="16" creationId="{D2B78728-A580-49A7-84F9-6EF6F583ADE0}"/>
          </ac:spMkLst>
        </pc:spChg>
        <pc:spChg chg="add">
          <ac:chgData name="Michael Kreeger" userId="d5f78b2e-6692-425f-83bb-df27f7187256" providerId="ADAL" clId="{BB9EEBF3-C477-4968-8B26-AA8FBD395C52}" dt="2024-01-19T17:41:45.054" v="10590" actId="26606"/>
          <ac:spMkLst>
            <pc:docMk/>
            <pc:sldMk cId="2328204693" sldId="408"/>
            <ac:spMk id="18" creationId="{38FAA1A1-D861-433F-88FA-1E9D6FD31D11}"/>
          </ac:spMkLst>
        </pc:spChg>
        <pc:spChg chg="add">
          <ac:chgData name="Michael Kreeger" userId="d5f78b2e-6692-425f-83bb-df27f7187256" providerId="ADAL" clId="{BB9EEBF3-C477-4968-8B26-AA8FBD395C52}" dt="2024-01-19T17:41:45.054" v="10590" actId="26606"/>
          <ac:spMkLst>
            <pc:docMk/>
            <pc:sldMk cId="2328204693" sldId="408"/>
            <ac:spMk id="20" creationId="{8D71EDA1-87BF-4D5D-AB79-F346FD19278A}"/>
          </ac:spMkLst>
        </pc:spChg>
      </pc:sldChg>
      <pc:sldChg chg="addSp modSp new mod setBg">
        <pc:chgData name="Michael Kreeger" userId="d5f78b2e-6692-425f-83bb-df27f7187256" providerId="ADAL" clId="{BB9EEBF3-C477-4968-8B26-AA8FBD395C52}" dt="2024-01-19T12:31:09.071" v="7359" actId="27614"/>
        <pc:sldMkLst>
          <pc:docMk/>
          <pc:sldMk cId="126700732" sldId="409"/>
        </pc:sldMkLst>
        <pc:spChg chg="mod">
          <ac:chgData name="Michael Kreeger" userId="d5f78b2e-6692-425f-83bb-df27f7187256" providerId="ADAL" clId="{BB9EEBF3-C477-4968-8B26-AA8FBD395C52}" dt="2024-01-19T12:30:55.342" v="7358" actId="26606"/>
          <ac:spMkLst>
            <pc:docMk/>
            <pc:sldMk cId="126700732" sldId="409"/>
            <ac:spMk id="2" creationId="{A1E378D1-58F9-B248-C33B-91E767E05480}"/>
          </ac:spMkLst>
        </pc:spChg>
        <pc:spChg chg="mod">
          <ac:chgData name="Michael Kreeger" userId="d5f78b2e-6692-425f-83bb-df27f7187256" providerId="ADAL" clId="{BB9EEBF3-C477-4968-8B26-AA8FBD395C52}" dt="2024-01-19T12:30:55.342" v="7358" actId="26606"/>
          <ac:spMkLst>
            <pc:docMk/>
            <pc:sldMk cId="126700732" sldId="409"/>
            <ac:spMk id="3" creationId="{CEB91778-2963-DF65-7E9C-26082EA9EC98}"/>
          </ac:spMkLst>
        </pc:spChg>
        <pc:spChg chg="add">
          <ac:chgData name="Michael Kreeger" userId="d5f78b2e-6692-425f-83bb-df27f7187256" providerId="ADAL" clId="{BB9EEBF3-C477-4968-8B26-AA8FBD395C52}" dt="2024-01-19T12:30:55.342" v="7358" actId="26606"/>
          <ac:spMkLst>
            <pc:docMk/>
            <pc:sldMk cId="126700732" sldId="409"/>
            <ac:spMk id="9" creationId="{7FF47CB7-972F-479F-A36D-9E72D26EC8DA}"/>
          </ac:spMkLst>
        </pc:spChg>
        <pc:spChg chg="add">
          <ac:chgData name="Michael Kreeger" userId="d5f78b2e-6692-425f-83bb-df27f7187256" providerId="ADAL" clId="{BB9EEBF3-C477-4968-8B26-AA8FBD395C52}" dt="2024-01-19T12:30:55.342" v="7358" actId="26606"/>
          <ac:spMkLst>
            <pc:docMk/>
            <pc:sldMk cId="126700732" sldId="409"/>
            <ac:spMk id="11" creationId="{0D153B68-5844-490D-8E67-F616D6D721CA}"/>
          </ac:spMkLst>
        </pc:spChg>
        <pc:spChg chg="add">
          <ac:chgData name="Michael Kreeger" userId="d5f78b2e-6692-425f-83bb-df27f7187256" providerId="ADAL" clId="{BB9EEBF3-C477-4968-8B26-AA8FBD395C52}" dt="2024-01-19T12:30:55.342" v="7358" actId="26606"/>
          <ac:spMkLst>
            <pc:docMk/>
            <pc:sldMk cId="126700732" sldId="409"/>
            <ac:spMk id="13" creationId="{9A0D773F-7A7D-4DBB-9DEA-86BB8B8F4BC8}"/>
          </ac:spMkLst>
        </pc:spChg>
        <pc:picChg chg="add mod">
          <ac:chgData name="Michael Kreeger" userId="d5f78b2e-6692-425f-83bb-df27f7187256" providerId="ADAL" clId="{BB9EEBF3-C477-4968-8B26-AA8FBD395C52}" dt="2024-01-19T12:31:09.071" v="7359" actId="27614"/>
          <ac:picMkLst>
            <pc:docMk/>
            <pc:sldMk cId="126700732" sldId="409"/>
            <ac:picMk id="4" creationId="{BD352322-30D1-E5B3-930C-E2A57C92C8E4}"/>
          </ac:picMkLst>
        </pc:picChg>
      </pc:sldChg>
      <pc:sldChg chg="delSp modSp add del mod setBg delDesignElem">
        <pc:chgData name="Michael Kreeger" userId="d5f78b2e-6692-425f-83bb-df27f7187256" providerId="ADAL" clId="{BB9EEBF3-C477-4968-8B26-AA8FBD395C52}" dt="2024-01-19T12:31:31.416" v="7371" actId="47"/>
        <pc:sldMkLst>
          <pc:docMk/>
          <pc:sldMk cId="2400347038" sldId="410"/>
        </pc:sldMkLst>
        <pc:spChg chg="mod">
          <ac:chgData name="Michael Kreeger" userId="d5f78b2e-6692-425f-83bb-df27f7187256" providerId="ADAL" clId="{BB9EEBF3-C477-4968-8B26-AA8FBD395C52}" dt="2024-01-19T12:31:25.323" v="7369" actId="6549"/>
          <ac:spMkLst>
            <pc:docMk/>
            <pc:sldMk cId="2400347038" sldId="410"/>
            <ac:spMk id="3" creationId="{CEB91778-2963-DF65-7E9C-26082EA9EC98}"/>
          </ac:spMkLst>
        </pc:spChg>
        <pc:spChg chg="del">
          <ac:chgData name="Michael Kreeger" userId="d5f78b2e-6692-425f-83bb-df27f7187256" providerId="ADAL" clId="{BB9EEBF3-C477-4968-8B26-AA8FBD395C52}" dt="2024-01-19T12:31:13.010" v="7361"/>
          <ac:spMkLst>
            <pc:docMk/>
            <pc:sldMk cId="2400347038" sldId="410"/>
            <ac:spMk id="9" creationId="{7FF47CB7-972F-479F-A36D-9E72D26EC8DA}"/>
          </ac:spMkLst>
        </pc:spChg>
        <pc:spChg chg="del">
          <ac:chgData name="Michael Kreeger" userId="d5f78b2e-6692-425f-83bb-df27f7187256" providerId="ADAL" clId="{BB9EEBF3-C477-4968-8B26-AA8FBD395C52}" dt="2024-01-19T12:31:13.010" v="7361"/>
          <ac:spMkLst>
            <pc:docMk/>
            <pc:sldMk cId="2400347038" sldId="410"/>
            <ac:spMk id="11" creationId="{0D153B68-5844-490D-8E67-F616D6D721CA}"/>
          </ac:spMkLst>
        </pc:spChg>
        <pc:spChg chg="del">
          <ac:chgData name="Michael Kreeger" userId="d5f78b2e-6692-425f-83bb-df27f7187256" providerId="ADAL" clId="{BB9EEBF3-C477-4968-8B26-AA8FBD395C52}" dt="2024-01-19T12:31:13.010" v="7361"/>
          <ac:spMkLst>
            <pc:docMk/>
            <pc:sldMk cId="2400347038" sldId="410"/>
            <ac:spMk id="13" creationId="{9A0D773F-7A7D-4DBB-9DEA-86BB8B8F4BC8}"/>
          </ac:spMkLst>
        </pc:spChg>
      </pc:sldChg>
      <pc:sldChg chg="addSp delSp modSp add mod setBg">
        <pc:chgData name="Michael Kreeger" userId="d5f78b2e-6692-425f-83bb-df27f7187256" providerId="ADAL" clId="{BB9EEBF3-C477-4968-8B26-AA8FBD395C52}" dt="2024-01-19T17:41:27.624" v="10589" actId="26606"/>
        <pc:sldMkLst>
          <pc:docMk/>
          <pc:sldMk cId="574628309" sldId="411"/>
        </pc:sldMkLst>
        <pc:spChg chg="mod">
          <ac:chgData name="Michael Kreeger" userId="d5f78b2e-6692-425f-83bb-df27f7187256" providerId="ADAL" clId="{BB9EEBF3-C477-4968-8B26-AA8FBD395C52}" dt="2024-01-19T17:41:27.624" v="10589" actId="26606"/>
          <ac:spMkLst>
            <pc:docMk/>
            <pc:sldMk cId="574628309" sldId="411"/>
            <ac:spMk id="2" creationId="{E1A99AFC-217B-935C-46AA-C1285618CA2B}"/>
          </ac:spMkLst>
        </pc:spChg>
        <pc:spChg chg="mod">
          <ac:chgData name="Michael Kreeger" userId="d5f78b2e-6692-425f-83bb-df27f7187256" providerId="ADAL" clId="{BB9EEBF3-C477-4968-8B26-AA8FBD395C52}" dt="2024-01-19T17:41:27.624" v="10589" actId="26606"/>
          <ac:spMkLst>
            <pc:docMk/>
            <pc:sldMk cId="574628309" sldId="411"/>
            <ac:spMk id="3" creationId="{753C57E4-8289-20F4-EE29-EF96613DD534}"/>
          </ac:spMkLst>
        </pc:spChg>
        <pc:spChg chg="add">
          <ac:chgData name="Michael Kreeger" userId="d5f78b2e-6692-425f-83bb-df27f7187256" providerId="ADAL" clId="{BB9EEBF3-C477-4968-8B26-AA8FBD395C52}" dt="2024-01-19T17:41:27.624" v="10589" actId="26606"/>
          <ac:spMkLst>
            <pc:docMk/>
            <pc:sldMk cId="574628309" sldId="411"/>
            <ac:spMk id="8" creationId="{C9A36457-A5F4-4103-A443-02581C09185B}"/>
          </ac:spMkLst>
        </pc:spChg>
        <pc:spChg chg="add del">
          <ac:chgData name="Michael Kreeger" userId="d5f78b2e-6692-425f-83bb-df27f7187256" providerId="ADAL" clId="{BB9EEBF3-C477-4968-8B26-AA8FBD395C52}" dt="2024-01-19T17:40:46.789" v="10588" actId="26606"/>
          <ac:spMkLst>
            <pc:docMk/>
            <pc:sldMk cId="574628309" sldId="411"/>
            <ac:spMk id="9" creationId="{9F7D5CDA-D291-4307-BF55-1381FED29634}"/>
          </ac:spMkLst>
        </pc:spChg>
        <pc:spChg chg="add">
          <ac:chgData name="Michael Kreeger" userId="d5f78b2e-6692-425f-83bb-df27f7187256" providerId="ADAL" clId="{BB9EEBF3-C477-4968-8B26-AA8FBD395C52}" dt="2024-01-19T17:41:27.624" v="10589" actId="26606"/>
          <ac:spMkLst>
            <pc:docMk/>
            <pc:sldMk cId="574628309" sldId="411"/>
            <ac:spMk id="10" creationId="{AA5CF486-D9E5-4A66-898A-F3D62B81B15E}"/>
          </ac:spMkLst>
        </pc:spChg>
        <pc:picChg chg="add del">
          <ac:chgData name="Michael Kreeger" userId="d5f78b2e-6692-425f-83bb-df27f7187256" providerId="ADAL" clId="{BB9EEBF3-C477-4968-8B26-AA8FBD395C52}" dt="2024-01-19T17:40:46.789" v="10588" actId="26606"/>
          <ac:picMkLst>
            <pc:docMk/>
            <pc:sldMk cId="574628309" sldId="411"/>
            <ac:picMk id="5" creationId="{14628E90-CCFD-BCF4-8E6B-393BB7E52FE0}"/>
          </ac:picMkLst>
        </pc:picChg>
      </pc:sldChg>
      <pc:sldChg chg="addSp delSp modSp add mod setBg">
        <pc:chgData name="Michael Kreeger" userId="d5f78b2e-6692-425f-83bb-df27f7187256" providerId="ADAL" clId="{BB9EEBF3-C477-4968-8B26-AA8FBD395C52}" dt="2024-01-19T17:47:25.845" v="10618" actId="26606"/>
        <pc:sldMkLst>
          <pc:docMk/>
          <pc:sldMk cId="899316117" sldId="412"/>
        </pc:sldMkLst>
        <pc:spChg chg="mod">
          <ac:chgData name="Michael Kreeger" userId="d5f78b2e-6692-425f-83bb-df27f7187256" providerId="ADAL" clId="{BB9EEBF3-C477-4968-8B26-AA8FBD395C52}" dt="2024-01-19T17:47:25.845" v="10618" actId="26606"/>
          <ac:spMkLst>
            <pc:docMk/>
            <pc:sldMk cId="899316117" sldId="412"/>
            <ac:spMk id="2" creationId="{E1A99AFC-217B-935C-46AA-C1285618CA2B}"/>
          </ac:spMkLst>
        </pc:spChg>
        <pc:spChg chg="mod">
          <ac:chgData name="Michael Kreeger" userId="d5f78b2e-6692-425f-83bb-df27f7187256" providerId="ADAL" clId="{BB9EEBF3-C477-4968-8B26-AA8FBD395C52}" dt="2024-01-19T17:47:25.845" v="10618" actId="26606"/>
          <ac:spMkLst>
            <pc:docMk/>
            <pc:sldMk cId="899316117" sldId="412"/>
            <ac:spMk id="3" creationId="{753C57E4-8289-20F4-EE29-EF96613DD534}"/>
          </ac:spMkLst>
        </pc:spChg>
        <pc:spChg chg="add del">
          <ac:chgData name="Michael Kreeger" userId="d5f78b2e-6692-425f-83bb-df27f7187256" providerId="ADAL" clId="{BB9EEBF3-C477-4968-8B26-AA8FBD395C52}" dt="2024-01-19T17:47:25.845" v="10618" actId="26606"/>
          <ac:spMkLst>
            <pc:docMk/>
            <pc:sldMk cId="899316117" sldId="412"/>
            <ac:spMk id="9" creationId="{23E547B5-89CF-4EC0-96DE-25771AED0799}"/>
          </ac:spMkLst>
        </pc:spChg>
        <pc:spChg chg="add del">
          <ac:chgData name="Michael Kreeger" userId="d5f78b2e-6692-425f-83bb-df27f7187256" providerId="ADAL" clId="{BB9EEBF3-C477-4968-8B26-AA8FBD395C52}" dt="2024-01-19T17:47:25.845" v="10618" actId="26606"/>
          <ac:spMkLst>
            <pc:docMk/>
            <pc:sldMk cId="899316117" sldId="412"/>
            <ac:spMk id="11" creationId="{3F0B8CEB-8279-4E5E-A0CE-1FC9F71736F2}"/>
          </ac:spMkLst>
        </pc:spChg>
        <pc:spChg chg="add">
          <ac:chgData name="Michael Kreeger" userId="d5f78b2e-6692-425f-83bb-df27f7187256" providerId="ADAL" clId="{BB9EEBF3-C477-4968-8B26-AA8FBD395C52}" dt="2024-01-19T17:47:25.845" v="10618" actId="26606"/>
          <ac:spMkLst>
            <pc:docMk/>
            <pc:sldMk cId="899316117" sldId="412"/>
            <ac:spMk id="17" creationId="{F944E337-3E5D-4A1F-A5A1-2057F25B8A7B}"/>
          </ac:spMkLst>
        </pc:spChg>
        <pc:spChg chg="add">
          <ac:chgData name="Michael Kreeger" userId="d5f78b2e-6692-425f-83bb-df27f7187256" providerId="ADAL" clId="{BB9EEBF3-C477-4968-8B26-AA8FBD395C52}" dt="2024-01-19T17:47:25.845" v="10618" actId="26606"/>
          <ac:spMkLst>
            <pc:docMk/>
            <pc:sldMk cId="899316117" sldId="412"/>
            <ac:spMk id="19" creationId="{4DA50D69-7CF7-4844-B844-A2B821C77F24}"/>
          </ac:spMkLst>
        </pc:spChg>
        <pc:picChg chg="add del">
          <ac:chgData name="Michael Kreeger" userId="d5f78b2e-6692-425f-83bb-df27f7187256" providerId="ADAL" clId="{BB9EEBF3-C477-4968-8B26-AA8FBD395C52}" dt="2024-01-19T17:47:15.690" v="10617" actId="478"/>
          <ac:picMkLst>
            <pc:docMk/>
            <pc:sldMk cId="899316117" sldId="412"/>
            <ac:picMk id="5" creationId="{7AA4DB42-8536-C08C-6CAD-CBA8D9E6FD94}"/>
          </ac:picMkLst>
        </pc:picChg>
        <pc:picChg chg="add">
          <ac:chgData name="Michael Kreeger" userId="d5f78b2e-6692-425f-83bb-df27f7187256" providerId="ADAL" clId="{BB9EEBF3-C477-4968-8B26-AA8FBD395C52}" dt="2024-01-19T17:47:25.845" v="10618" actId="26606"/>
          <ac:picMkLst>
            <pc:docMk/>
            <pc:sldMk cId="899316117" sldId="412"/>
            <ac:picMk id="13" creationId="{7503FC81-5B99-9A8D-17C0-9F9876A95B74}"/>
          </ac:picMkLst>
        </pc:picChg>
      </pc:sldChg>
      <pc:sldChg chg="addSp modSp add mod setBg">
        <pc:chgData name="Michael Kreeger" userId="d5f78b2e-6692-425f-83bb-df27f7187256" providerId="ADAL" clId="{BB9EEBF3-C477-4968-8B26-AA8FBD395C52}" dt="2024-01-19T17:40:22.956" v="10585" actId="26606"/>
        <pc:sldMkLst>
          <pc:docMk/>
          <pc:sldMk cId="1670421780" sldId="413"/>
        </pc:sldMkLst>
        <pc:spChg chg="mod">
          <ac:chgData name="Michael Kreeger" userId="d5f78b2e-6692-425f-83bb-df27f7187256" providerId="ADAL" clId="{BB9EEBF3-C477-4968-8B26-AA8FBD395C52}" dt="2024-01-19T17:40:22.956" v="10585" actId="26606"/>
          <ac:spMkLst>
            <pc:docMk/>
            <pc:sldMk cId="1670421780" sldId="413"/>
            <ac:spMk id="2" creationId="{E1A99AFC-217B-935C-46AA-C1285618CA2B}"/>
          </ac:spMkLst>
        </pc:spChg>
        <pc:spChg chg="mod">
          <ac:chgData name="Michael Kreeger" userId="d5f78b2e-6692-425f-83bb-df27f7187256" providerId="ADAL" clId="{BB9EEBF3-C477-4968-8B26-AA8FBD395C52}" dt="2024-01-19T17:40:22.956" v="10585" actId="26606"/>
          <ac:spMkLst>
            <pc:docMk/>
            <pc:sldMk cId="1670421780" sldId="413"/>
            <ac:spMk id="3" creationId="{753C57E4-8289-20F4-EE29-EF96613DD534}"/>
          </ac:spMkLst>
        </pc:spChg>
        <pc:spChg chg="add">
          <ac:chgData name="Michael Kreeger" userId="d5f78b2e-6692-425f-83bb-df27f7187256" providerId="ADAL" clId="{BB9EEBF3-C477-4968-8B26-AA8FBD395C52}" dt="2024-01-19T17:40:22.956" v="10585" actId="26606"/>
          <ac:spMkLst>
            <pc:docMk/>
            <pc:sldMk cId="1670421780" sldId="413"/>
            <ac:spMk id="2055" creationId="{131BAD53-4E89-4F62-BBB7-26359763ED39}"/>
          </ac:spMkLst>
        </pc:spChg>
        <pc:spChg chg="add">
          <ac:chgData name="Michael Kreeger" userId="d5f78b2e-6692-425f-83bb-df27f7187256" providerId="ADAL" clId="{BB9EEBF3-C477-4968-8B26-AA8FBD395C52}" dt="2024-01-19T17:40:22.956" v="10585" actId="26606"/>
          <ac:spMkLst>
            <pc:docMk/>
            <pc:sldMk cId="1670421780" sldId="413"/>
            <ac:spMk id="2057" creationId="{62756DA2-40EB-4C6F-B962-5822FFB54FB6}"/>
          </ac:spMkLst>
        </pc:spChg>
        <pc:picChg chg="add mod">
          <ac:chgData name="Michael Kreeger" userId="d5f78b2e-6692-425f-83bb-df27f7187256" providerId="ADAL" clId="{BB9EEBF3-C477-4968-8B26-AA8FBD395C52}" dt="2024-01-19T17:40:22.956" v="10585" actId="26606"/>
          <ac:picMkLst>
            <pc:docMk/>
            <pc:sldMk cId="1670421780" sldId="413"/>
            <ac:picMk id="2050" creationId="{73D7D773-0D45-CA71-B3A5-CBF5407404BF}"/>
          </ac:picMkLst>
        </pc:picChg>
      </pc:sldChg>
      <pc:sldChg chg="addSp delSp modSp add mod setBg">
        <pc:chgData name="Michael Kreeger" userId="d5f78b2e-6692-425f-83bb-df27f7187256" providerId="ADAL" clId="{BB9EEBF3-C477-4968-8B26-AA8FBD395C52}" dt="2024-01-19T17:40:17.286" v="10584" actId="27614"/>
        <pc:sldMkLst>
          <pc:docMk/>
          <pc:sldMk cId="1243528366" sldId="414"/>
        </pc:sldMkLst>
        <pc:spChg chg="mod">
          <ac:chgData name="Michael Kreeger" userId="d5f78b2e-6692-425f-83bb-df27f7187256" providerId="ADAL" clId="{BB9EEBF3-C477-4968-8B26-AA8FBD395C52}" dt="2024-01-19T17:40:13.262" v="10583" actId="26606"/>
          <ac:spMkLst>
            <pc:docMk/>
            <pc:sldMk cId="1243528366" sldId="414"/>
            <ac:spMk id="2" creationId="{E1A99AFC-217B-935C-46AA-C1285618CA2B}"/>
          </ac:spMkLst>
        </pc:spChg>
        <pc:spChg chg="mod">
          <ac:chgData name="Michael Kreeger" userId="d5f78b2e-6692-425f-83bb-df27f7187256" providerId="ADAL" clId="{BB9EEBF3-C477-4968-8B26-AA8FBD395C52}" dt="2024-01-19T17:40:13.262" v="10583" actId="26606"/>
          <ac:spMkLst>
            <pc:docMk/>
            <pc:sldMk cId="1243528366" sldId="414"/>
            <ac:spMk id="3" creationId="{753C57E4-8289-20F4-EE29-EF96613DD534}"/>
          </ac:spMkLst>
        </pc:spChg>
        <pc:spChg chg="add">
          <ac:chgData name="Michael Kreeger" userId="d5f78b2e-6692-425f-83bb-df27f7187256" providerId="ADAL" clId="{BB9EEBF3-C477-4968-8B26-AA8FBD395C52}" dt="2024-01-19T17:40:13.262" v="10583" actId="26606"/>
          <ac:spMkLst>
            <pc:docMk/>
            <pc:sldMk cId="1243528366" sldId="414"/>
            <ac:spMk id="3079" creationId="{131BAD53-4E89-4F62-BBB7-26359763ED39}"/>
          </ac:spMkLst>
        </pc:spChg>
        <pc:spChg chg="add">
          <ac:chgData name="Michael Kreeger" userId="d5f78b2e-6692-425f-83bb-df27f7187256" providerId="ADAL" clId="{BB9EEBF3-C477-4968-8B26-AA8FBD395C52}" dt="2024-01-19T17:40:13.262" v="10583" actId="26606"/>
          <ac:spMkLst>
            <pc:docMk/>
            <pc:sldMk cId="1243528366" sldId="414"/>
            <ac:spMk id="3081" creationId="{62756DA2-40EB-4C6F-B962-5822FFB54FB6}"/>
          </ac:spMkLst>
        </pc:spChg>
        <pc:picChg chg="del">
          <ac:chgData name="Michael Kreeger" userId="d5f78b2e-6692-425f-83bb-df27f7187256" providerId="ADAL" clId="{BB9EEBF3-C477-4968-8B26-AA8FBD395C52}" dt="2024-01-19T12:54:28.183" v="8642" actId="478"/>
          <ac:picMkLst>
            <pc:docMk/>
            <pc:sldMk cId="1243528366" sldId="414"/>
            <ac:picMk id="2050" creationId="{73D7D773-0D45-CA71-B3A5-CBF5407404BF}"/>
          </ac:picMkLst>
        </pc:picChg>
        <pc:picChg chg="add mod">
          <ac:chgData name="Michael Kreeger" userId="d5f78b2e-6692-425f-83bb-df27f7187256" providerId="ADAL" clId="{BB9EEBF3-C477-4968-8B26-AA8FBD395C52}" dt="2024-01-19T17:40:17.286" v="10584" actId="27614"/>
          <ac:picMkLst>
            <pc:docMk/>
            <pc:sldMk cId="1243528366" sldId="414"/>
            <ac:picMk id="3074" creationId="{D99756BA-7C11-3FE9-4E7A-23804FAC51DF}"/>
          </ac:picMkLst>
        </pc:picChg>
      </pc:sldChg>
      <pc:sldChg chg="addSp delSp modSp add mod setBg">
        <pc:chgData name="Michael Kreeger" userId="d5f78b2e-6692-425f-83bb-df27f7187256" providerId="ADAL" clId="{BB9EEBF3-C477-4968-8B26-AA8FBD395C52}" dt="2024-01-19T17:40:07.364" v="10582" actId="26606"/>
        <pc:sldMkLst>
          <pc:docMk/>
          <pc:sldMk cId="46739541" sldId="415"/>
        </pc:sldMkLst>
        <pc:spChg chg="mod">
          <ac:chgData name="Michael Kreeger" userId="d5f78b2e-6692-425f-83bb-df27f7187256" providerId="ADAL" clId="{BB9EEBF3-C477-4968-8B26-AA8FBD395C52}" dt="2024-01-19T17:40:07.364" v="10582" actId="26606"/>
          <ac:spMkLst>
            <pc:docMk/>
            <pc:sldMk cId="46739541" sldId="415"/>
            <ac:spMk id="2" creationId="{E1A99AFC-217B-935C-46AA-C1285618CA2B}"/>
          </ac:spMkLst>
        </pc:spChg>
        <pc:spChg chg="mod">
          <ac:chgData name="Michael Kreeger" userId="d5f78b2e-6692-425f-83bb-df27f7187256" providerId="ADAL" clId="{BB9EEBF3-C477-4968-8B26-AA8FBD395C52}" dt="2024-01-19T17:40:07.364" v="10582" actId="26606"/>
          <ac:spMkLst>
            <pc:docMk/>
            <pc:sldMk cId="46739541" sldId="415"/>
            <ac:spMk id="3" creationId="{753C57E4-8289-20F4-EE29-EF96613DD534}"/>
          </ac:spMkLst>
        </pc:spChg>
        <pc:spChg chg="add del">
          <ac:chgData name="Michael Kreeger" userId="d5f78b2e-6692-425f-83bb-df27f7187256" providerId="ADAL" clId="{BB9EEBF3-C477-4968-8B26-AA8FBD395C52}" dt="2024-01-19T17:40:07.350" v="10581" actId="26606"/>
          <ac:spMkLst>
            <pc:docMk/>
            <pc:sldMk cId="46739541" sldId="415"/>
            <ac:spMk id="9" creationId="{AE3A741D-C19B-960A-5803-1C5887147820}"/>
          </ac:spMkLst>
        </pc:spChg>
        <pc:spChg chg="add">
          <ac:chgData name="Michael Kreeger" userId="d5f78b2e-6692-425f-83bb-df27f7187256" providerId="ADAL" clId="{BB9EEBF3-C477-4968-8B26-AA8FBD395C52}" dt="2024-01-19T17:40:07.364" v="10582" actId="26606"/>
          <ac:spMkLst>
            <pc:docMk/>
            <pc:sldMk cId="46739541" sldId="415"/>
            <ac:spMk id="10" creationId="{EDDBB197-D710-4A4F-A9CA-FD2177498BE8}"/>
          </ac:spMkLst>
        </pc:spChg>
        <pc:spChg chg="add del">
          <ac:chgData name="Michael Kreeger" userId="d5f78b2e-6692-425f-83bb-df27f7187256" providerId="ADAL" clId="{BB9EEBF3-C477-4968-8B26-AA8FBD395C52}" dt="2024-01-19T17:40:07.350" v="10581" actId="26606"/>
          <ac:spMkLst>
            <pc:docMk/>
            <pc:sldMk cId="46739541" sldId="415"/>
            <ac:spMk id="11" creationId="{9C3A50E9-9119-7BC3-083B-2D84CCC78E47}"/>
          </ac:spMkLst>
        </pc:spChg>
        <pc:spChg chg="add">
          <ac:chgData name="Michael Kreeger" userId="d5f78b2e-6692-425f-83bb-df27f7187256" providerId="ADAL" clId="{BB9EEBF3-C477-4968-8B26-AA8FBD395C52}" dt="2024-01-19T17:40:07.364" v="10582" actId="26606"/>
          <ac:spMkLst>
            <pc:docMk/>
            <pc:sldMk cId="46739541" sldId="415"/>
            <ac:spMk id="12" creationId="{975D1CFA-2CDB-4B64-BD9F-85744E8DA12F}"/>
          </ac:spMkLst>
        </pc:spChg>
        <pc:spChg chg="add del">
          <ac:chgData name="Michael Kreeger" userId="d5f78b2e-6692-425f-83bb-df27f7187256" providerId="ADAL" clId="{BB9EEBF3-C477-4968-8B26-AA8FBD395C52}" dt="2024-01-19T17:40:07.350" v="10581" actId="26606"/>
          <ac:spMkLst>
            <pc:docMk/>
            <pc:sldMk cId="46739541" sldId="415"/>
            <ac:spMk id="13" creationId="{DC39DE25-0E4E-0AA7-0932-1D78C2372786}"/>
          </ac:spMkLst>
        </pc:spChg>
        <pc:spChg chg="add del">
          <ac:chgData name="Michael Kreeger" userId="d5f78b2e-6692-425f-83bb-df27f7187256" providerId="ADAL" clId="{BB9EEBF3-C477-4968-8B26-AA8FBD395C52}" dt="2024-01-19T17:40:07.350" v="10581" actId="26606"/>
          <ac:spMkLst>
            <pc:docMk/>
            <pc:sldMk cId="46739541" sldId="415"/>
            <ac:spMk id="15" creationId="{8D6EA299-0840-6DEA-E670-C49AEBC87E89}"/>
          </ac:spMkLst>
        </pc:spChg>
        <pc:grpChg chg="add">
          <ac:chgData name="Michael Kreeger" userId="d5f78b2e-6692-425f-83bb-df27f7187256" providerId="ADAL" clId="{BB9EEBF3-C477-4968-8B26-AA8FBD395C52}" dt="2024-01-19T17:40:07.364" v="10582" actId="26606"/>
          <ac:grpSpMkLst>
            <pc:docMk/>
            <pc:sldMk cId="46739541" sldId="415"/>
            <ac:grpSpMk id="14" creationId="{25EE5136-01F1-466C-962D-BA9B4C6757AA}"/>
          </ac:grpSpMkLst>
        </pc:grpChg>
        <pc:picChg chg="add del">
          <ac:chgData name="Michael Kreeger" userId="d5f78b2e-6692-425f-83bb-df27f7187256" providerId="ADAL" clId="{BB9EEBF3-C477-4968-8B26-AA8FBD395C52}" dt="2024-01-19T17:40:07.350" v="10581" actId="26606"/>
          <ac:picMkLst>
            <pc:docMk/>
            <pc:sldMk cId="46739541" sldId="415"/>
            <ac:picMk id="5" creationId="{F295DD7D-D119-FE39-FC63-BD6768020A73}"/>
          </ac:picMkLst>
        </pc:picChg>
        <pc:picChg chg="add">
          <ac:chgData name="Michael Kreeger" userId="d5f78b2e-6692-425f-83bb-df27f7187256" providerId="ADAL" clId="{BB9EEBF3-C477-4968-8B26-AA8FBD395C52}" dt="2024-01-19T17:40:07.364" v="10582" actId="26606"/>
          <ac:picMkLst>
            <pc:docMk/>
            <pc:sldMk cId="46739541" sldId="415"/>
            <ac:picMk id="7" creationId="{93A062E1-83CF-7382-1013-5C3866875595}"/>
          </ac:picMkLst>
        </pc:picChg>
        <pc:picChg chg="del">
          <ac:chgData name="Michael Kreeger" userId="d5f78b2e-6692-425f-83bb-df27f7187256" providerId="ADAL" clId="{BB9EEBF3-C477-4968-8B26-AA8FBD395C52}" dt="2024-01-19T12:56:09.268" v="8907" actId="478"/>
          <ac:picMkLst>
            <pc:docMk/>
            <pc:sldMk cId="46739541" sldId="415"/>
            <ac:picMk id="3074" creationId="{D99756BA-7C11-3FE9-4E7A-23804FAC51DF}"/>
          </ac:picMkLst>
        </pc:picChg>
      </pc:sldChg>
      <pc:sldChg chg="addSp delSp modSp mod">
        <pc:chgData name="Michael Kreeger" userId="d5f78b2e-6692-425f-83bb-df27f7187256" providerId="ADAL" clId="{BB9EEBF3-C477-4968-8B26-AA8FBD395C52}" dt="2024-01-19T17:39:53.184" v="10578" actId="1076"/>
        <pc:sldMkLst>
          <pc:docMk/>
          <pc:sldMk cId="3471659642" sldId="416"/>
        </pc:sldMkLst>
        <pc:spChg chg="del">
          <ac:chgData name="Michael Kreeger" userId="d5f78b2e-6692-425f-83bb-df27f7187256" providerId="ADAL" clId="{BB9EEBF3-C477-4968-8B26-AA8FBD395C52}" dt="2024-01-19T17:39:23.581" v="10571" actId="478"/>
          <ac:spMkLst>
            <pc:docMk/>
            <pc:sldMk cId="3471659642" sldId="416"/>
            <ac:spMk id="3" creationId="{EB573369-1DDB-719C-808B-B54C7C319DC4}"/>
          </ac:spMkLst>
        </pc:spChg>
        <pc:spChg chg="add del mod">
          <ac:chgData name="Michael Kreeger" userId="d5f78b2e-6692-425f-83bb-df27f7187256" providerId="ADAL" clId="{BB9EEBF3-C477-4968-8B26-AA8FBD395C52}" dt="2024-01-19T17:39:27.203" v="10573" actId="478"/>
          <ac:spMkLst>
            <pc:docMk/>
            <pc:sldMk cId="3471659642" sldId="416"/>
            <ac:spMk id="5" creationId="{190A9908-3337-BAC8-7876-1660E895FD3A}"/>
          </ac:spMkLst>
        </pc:spChg>
        <pc:spChg chg="add mod">
          <ac:chgData name="Michael Kreeger" userId="d5f78b2e-6692-425f-83bb-df27f7187256" providerId="ADAL" clId="{BB9EEBF3-C477-4968-8B26-AA8FBD395C52}" dt="2024-01-19T17:39:53.184" v="10578" actId="1076"/>
          <ac:spMkLst>
            <pc:docMk/>
            <pc:sldMk cId="3471659642" sldId="416"/>
            <ac:spMk id="6" creationId="{81CE7D11-528F-3AA8-2FBA-D30D2B53F8B1}"/>
          </ac:spMkLst>
        </pc:spChg>
      </pc:sldChg>
    </pc:docChg>
  </pc:docChgLst>
  <pc:docChgLst>
    <pc:chgData name="Michael Kreeger" userId="d5f78b2e-6692-425f-83bb-df27f7187256" providerId="ADAL" clId="{AC33CFFD-6476-4027-B6C7-7AE3730C84E7}"/>
    <pc:docChg chg="undo redo custSel addSld delSld modSld sldOrd">
      <pc:chgData name="Michael Kreeger" userId="d5f78b2e-6692-425f-83bb-df27f7187256" providerId="ADAL" clId="{AC33CFFD-6476-4027-B6C7-7AE3730C84E7}" dt="2023-10-06T17:15:17.891" v="12055"/>
      <pc:docMkLst>
        <pc:docMk/>
      </pc:docMkLst>
      <pc:sldChg chg="addSp delSp modSp mod">
        <pc:chgData name="Michael Kreeger" userId="d5f78b2e-6692-425f-83bb-df27f7187256" providerId="ADAL" clId="{AC33CFFD-6476-4027-B6C7-7AE3730C84E7}" dt="2023-10-05T19:34:10.864" v="11527" actId="26606"/>
        <pc:sldMkLst>
          <pc:docMk/>
          <pc:sldMk cId="1374427058" sldId="320"/>
        </pc:sldMkLst>
        <pc:spChg chg="mod">
          <ac:chgData name="Michael Kreeger" userId="d5f78b2e-6692-425f-83bb-df27f7187256" providerId="ADAL" clId="{AC33CFFD-6476-4027-B6C7-7AE3730C84E7}" dt="2023-10-05T19:34:10.864" v="11527" actId="26606"/>
          <ac:spMkLst>
            <pc:docMk/>
            <pc:sldMk cId="1374427058" sldId="320"/>
            <ac:spMk id="2" creationId="{D0809529-686B-436A-3181-7AD5084E72F3}"/>
          </ac:spMkLst>
        </pc:spChg>
        <pc:spChg chg="del">
          <ac:chgData name="Michael Kreeger" userId="d5f78b2e-6692-425f-83bb-df27f7187256" providerId="ADAL" clId="{AC33CFFD-6476-4027-B6C7-7AE3730C84E7}" dt="2023-10-05T19:34:10.864" v="11527" actId="26606"/>
          <ac:spMkLst>
            <pc:docMk/>
            <pc:sldMk cId="1374427058" sldId="320"/>
            <ac:spMk id="2061" creationId="{FFB60E8C-7224-44A4-87A0-46A1711DD2ED}"/>
          </ac:spMkLst>
        </pc:spChg>
        <pc:spChg chg="del">
          <ac:chgData name="Michael Kreeger" userId="d5f78b2e-6692-425f-83bb-df27f7187256" providerId="ADAL" clId="{AC33CFFD-6476-4027-B6C7-7AE3730C84E7}" dt="2023-10-05T19:34:10.864" v="11527" actId="26606"/>
          <ac:spMkLst>
            <pc:docMk/>
            <pc:sldMk cId="1374427058" sldId="320"/>
            <ac:spMk id="2063" creationId="{5DA32751-37A2-45C0-BE94-63D375E27003}"/>
          </ac:spMkLst>
        </pc:spChg>
        <pc:spChg chg="del">
          <ac:chgData name="Michael Kreeger" userId="d5f78b2e-6692-425f-83bb-df27f7187256" providerId="ADAL" clId="{AC33CFFD-6476-4027-B6C7-7AE3730C84E7}" dt="2023-10-05T19:34:10.864" v="11527" actId="26606"/>
          <ac:spMkLst>
            <pc:docMk/>
            <pc:sldMk cId="1374427058" sldId="320"/>
            <ac:spMk id="2065" creationId="{E659831F-0D9A-4C63-9EBB-8435B85A440F}"/>
          </ac:spMkLst>
        </pc:spChg>
        <pc:spChg chg="del">
          <ac:chgData name="Michael Kreeger" userId="d5f78b2e-6692-425f-83bb-df27f7187256" providerId="ADAL" clId="{AC33CFFD-6476-4027-B6C7-7AE3730C84E7}" dt="2023-10-05T19:34:10.864" v="11527" actId="26606"/>
          <ac:spMkLst>
            <pc:docMk/>
            <pc:sldMk cId="1374427058" sldId="320"/>
            <ac:spMk id="2067" creationId="{5A55FBCD-CD42-40F5-8A1B-3203F9CAEEAA}"/>
          </ac:spMkLst>
        </pc:spChg>
        <pc:spChg chg="add">
          <ac:chgData name="Michael Kreeger" userId="d5f78b2e-6692-425f-83bb-df27f7187256" providerId="ADAL" clId="{AC33CFFD-6476-4027-B6C7-7AE3730C84E7}" dt="2023-10-05T19:34:10.864" v="11527" actId="26606"/>
          <ac:spMkLst>
            <pc:docMk/>
            <pc:sldMk cId="1374427058" sldId="320"/>
            <ac:spMk id="2072" creationId="{A8384FB5-9ADC-4DDC-881B-597D56F5B15D}"/>
          </ac:spMkLst>
        </pc:spChg>
        <pc:spChg chg="add">
          <ac:chgData name="Michael Kreeger" userId="d5f78b2e-6692-425f-83bb-df27f7187256" providerId="ADAL" clId="{AC33CFFD-6476-4027-B6C7-7AE3730C84E7}" dt="2023-10-05T19:34:10.864" v="11527" actId="26606"/>
          <ac:spMkLst>
            <pc:docMk/>
            <pc:sldMk cId="1374427058" sldId="320"/>
            <ac:spMk id="2074" creationId="{91E5A9A7-95C6-4F4F-B00E-C82E07FE62EF}"/>
          </ac:spMkLst>
        </pc:spChg>
        <pc:spChg chg="add">
          <ac:chgData name="Michael Kreeger" userId="d5f78b2e-6692-425f-83bb-df27f7187256" providerId="ADAL" clId="{AC33CFFD-6476-4027-B6C7-7AE3730C84E7}" dt="2023-10-05T19:34:10.864" v="11527" actId="26606"/>
          <ac:spMkLst>
            <pc:docMk/>
            <pc:sldMk cId="1374427058" sldId="320"/>
            <ac:spMk id="2076" creationId="{D07DD2DE-F619-49DD-B5E7-03A290FF4ED1}"/>
          </ac:spMkLst>
        </pc:spChg>
        <pc:spChg chg="add">
          <ac:chgData name="Michael Kreeger" userId="d5f78b2e-6692-425f-83bb-df27f7187256" providerId="ADAL" clId="{AC33CFFD-6476-4027-B6C7-7AE3730C84E7}" dt="2023-10-05T19:34:10.864" v="11527" actId="26606"/>
          <ac:spMkLst>
            <pc:docMk/>
            <pc:sldMk cId="1374427058" sldId="320"/>
            <ac:spMk id="2078" creationId="{85149191-5F60-4A28-AAFF-039F96B0F3EC}"/>
          </ac:spMkLst>
        </pc:spChg>
        <pc:spChg chg="add">
          <ac:chgData name="Michael Kreeger" userId="d5f78b2e-6692-425f-83bb-df27f7187256" providerId="ADAL" clId="{AC33CFFD-6476-4027-B6C7-7AE3730C84E7}" dt="2023-10-05T19:34:10.864" v="11527" actId="26606"/>
          <ac:spMkLst>
            <pc:docMk/>
            <pc:sldMk cId="1374427058" sldId="320"/>
            <ac:spMk id="2080" creationId="{F8260ED5-17F7-4158-B241-D51DD4CF1B7E}"/>
          </ac:spMkLst>
        </pc:spChg>
        <pc:picChg chg="add mod">
          <ac:chgData name="Michael Kreeger" userId="d5f78b2e-6692-425f-83bb-df27f7187256" providerId="ADAL" clId="{AC33CFFD-6476-4027-B6C7-7AE3730C84E7}" dt="2023-10-05T19:34:10.864" v="11527" actId="26606"/>
          <ac:picMkLst>
            <pc:docMk/>
            <pc:sldMk cId="1374427058" sldId="320"/>
            <ac:picMk id="3" creationId="{8227C529-578C-733C-9E83-21AB82CF6543}"/>
          </ac:picMkLst>
        </pc:picChg>
        <pc:picChg chg="del">
          <ac:chgData name="Michael Kreeger" userId="d5f78b2e-6692-425f-83bb-df27f7187256" providerId="ADAL" clId="{AC33CFFD-6476-4027-B6C7-7AE3730C84E7}" dt="2023-10-04T12:21:15.531" v="6506" actId="478"/>
          <ac:picMkLst>
            <pc:docMk/>
            <pc:sldMk cId="1374427058" sldId="320"/>
            <ac:picMk id="2056" creationId="{37C4E86A-7725-4EAF-E93D-A9D49411B66D}"/>
          </ac:picMkLst>
        </pc:picChg>
      </pc:sldChg>
      <pc:sldChg chg="del">
        <pc:chgData name="Michael Kreeger" userId="d5f78b2e-6692-425f-83bb-df27f7187256" providerId="ADAL" clId="{AC33CFFD-6476-4027-B6C7-7AE3730C84E7}" dt="2023-10-04T10:29:07.887" v="2898" actId="47"/>
        <pc:sldMkLst>
          <pc:docMk/>
          <pc:sldMk cId="1526500095" sldId="325"/>
        </pc:sldMkLst>
      </pc:sldChg>
      <pc:sldChg chg="del">
        <pc:chgData name="Michael Kreeger" userId="d5f78b2e-6692-425f-83bb-df27f7187256" providerId="ADAL" clId="{AC33CFFD-6476-4027-B6C7-7AE3730C84E7}" dt="2023-10-05T18:58:24.944" v="11070" actId="47"/>
        <pc:sldMkLst>
          <pc:docMk/>
          <pc:sldMk cId="735042250" sldId="326"/>
        </pc:sldMkLst>
      </pc:sldChg>
      <pc:sldChg chg="del">
        <pc:chgData name="Michael Kreeger" userId="d5f78b2e-6692-425f-83bb-df27f7187256" providerId="ADAL" clId="{AC33CFFD-6476-4027-B6C7-7AE3730C84E7}" dt="2023-10-04T10:30:59.795" v="2971" actId="47"/>
        <pc:sldMkLst>
          <pc:docMk/>
          <pc:sldMk cId="1749788540" sldId="328"/>
        </pc:sldMkLst>
      </pc:sldChg>
      <pc:sldChg chg="del">
        <pc:chgData name="Michael Kreeger" userId="d5f78b2e-6692-425f-83bb-df27f7187256" providerId="ADAL" clId="{AC33CFFD-6476-4027-B6C7-7AE3730C84E7}" dt="2023-10-05T18:58:24.944" v="11070" actId="47"/>
        <pc:sldMkLst>
          <pc:docMk/>
          <pc:sldMk cId="784277527" sldId="329"/>
        </pc:sldMkLst>
      </pc:sldChg>
      <pc:sldChg chg="addSp delSp modSp mod setBg">
        <pc:chgData name="Michael Kreeger" userId="d5f78b2e-6692-425f-83bb-df27f7187256" providerId="ADAL" clId="{AC33CFFD-6476-4027-B6C7-7AE3730C84E7}" dt="2023-10-05T19:32:47.832" v="11526" actId="26606"/>
        <pc:sldMkLst>
          <pc:docMk/>
          <pc:sldMk cId="2965181660" sldId="330"/>
        </pc:sldMkLst>
        <pc:spChg chg="mod">
          <ac:chgData name="Michael Kreeger" userId="d5f78b2e-6692-425f-83bb-df27f7187256" providerId="ADAL" clId="{AC33CFFD-6476-4027-B6C7-7AE3730C84E7}" dt="2023-10-05T19:32:47.832" v="11526" actId="26606"/>
          <ac:spMkLst>
            <pc:docMk/>
            <pc:sldMk cId="2965181660" sldId="330"/>
            <ac:spMk id="2" creationId="{F41E554A-68FC-16BA-85F8-41387953D9FB}"/>
          </ac:spMkLst>
        </pc:spChg>
        <pc:spChg chg="mod">
          <ac:chgData name="Michael Kreeger" userId="d5f78b2e-6692-425f-83bb-df27f7187256" providerId="ADAL" clId="{AC33CFFD-6476-4027-B6C7-7AE3730C84E7}" dt="2023-10-05T19:32:47.832" v="11526" actId="26606"/>
          <ac:spMkLst>
            <pc:docMk/>
            <pc:sldMk cId="2965181660" sldId="330"/>
            <ac:spMk id="5" creationId="{61BFFA20-6618-3799-FD42-F9EFFC99C3EB}"/>
          </ac:spMkLst>
        </pc:spChg>
        <pc:spChg chg="mod">
          <ac:chgData name="Michael Kreeger" userId="d5f78b2e-6692-425f-83bb-df27f7187256" providerId="ADAL" clId="{AC33CFFD-6476-4027-B6C7-7AE3730C84E7}" dt="2023-10-05T19:32:47.832" v="11526" actId="26606"/>
          <ac:spMkLst>
            <pc:docMk/>
            <pc:sldMk cId="2965181660" sldId="330"/>
            <ac:spMk id="6" creationId="{16812BE5-BB31-F907-ECD5-4BF48ED066B8}"/>
          </ac:spMkLst>
        </pc:spChg>
        <pc:spChg chg="mod">
          <ac:chgData name="Michael Kreeger" userId="d5f78b2e-6692-425f-83bb-df27f7187256" providerId="ADAL" clId="{AC33CFFD-6476-4027-B6C7-7AE3730C84E7}" dt="2023-10-05T19:32:47.832" v="11526" actId="26606"/>
          <ac:spMkLst>
            <pc:docMk/>
            <pc:sldMk cId="2965181660" sldId="330"/>
            <ac:spMk id="7" creationId="{9497D064-56EE-DAF6-5CE2-3252D9F0E5B0}"/>
          </ac:spMkLst>
        </pc:spChg>
        <pc:spChg chg="mod">
          <ac:chgData name="Michael Kreeger" userId="d5f78b2e-6692-425f-83bb-df27f7187256" providerId="ADAL" clId="{AC33CFFD-6476-4027-B6C7-7AE3730C84E7}" dt="2023-10-05T19:32:47.832" v="11526" actId="26606"/>
          <ac:spMkLst>
            <pc:docMk/>
            <pc:sldMk cId="2965181660" sldId="330"/>
            <ac:spMk id="8" creationId="{F95FFBE4-9534-355C-07B8-005E7BB7F456}"/>
          </ac:spMkLst>
        </pc:spChg>
        <pc:spChg chg="mod">
          <ac:chgData name="Michael Kreeger" userId="d5f78b2e-6692-425f-83bb-df27f7187256" providerId="ADAL" clId="{AC33CFFD-6476-4027-B6C7-7AE3730C84E7}" dt="2023-10-05T19:32:47.832" v="11526" actId="26606"/>
          <ac:spMkLst>
            <pc:docMk/>
            <pc:sldMk cId="2965181660" sldId="330"/>
            <ac:spMk id="9" creationId="{D0701DE6-E237-A9F7-D9FF-6AF87E0322D0}"/>
          </ac:spMkLst>
        </pc:spChg>
        <pc:spChg chg="mod">
          <ac:chgData name="Michael Kreeger" userId="d5f78b2e-6692-425f-83bb-df27f7187256" providerId="ADAL" clId="{AC33CFFD-6476-4027-B6C7-7AE3730C84E7}" dt="2023-10-05T19:32:47.832" v="11526" actId="26606"/>
          <ac:spMkLst>
            <pc:docMk/>
            <pc:sldMk cId="2965181660" sldId="330"/>
            <ac:spMk id="10" creationId="{53720E18-AE70-AB2F-7D72-0AC9171A9256}"/>
          </ac:spMkLst>
        </pc:spChg>
        <pc:spChg chg="mod">
          <ac:chgData name="Michael Kreeger" userId="d5f78b2e-6692-425f-83bb-df27f7187256" providerId="ADAL" clId="{AC33CFFD-6476-4027-B6C7-7AE3730C84E7}" dt="2023-10-05T19:32:47.832" v="11526" actId="26606"/>
          <ac:spMkLst>
            <pc:docMk/>
            <pc:sldMk cId="2965181660" sldId="330"/>
            <ac:spMk id="11" creationId="{40BD105B-4117-9D9A-5293-4F3845E23781}"/>
          </ac:spMkLst>
        </pc:spChg>
        <pc:spChg chg="mod">
          <ac:chgData name="Michael Kreeger" userId="d5f78b2e-6692-425f-83bb-df27f7187256" providerId="ADAL" clId="{AC33CFFD-6476-4027-B6C7-7AE3730C84E7}" dt="2023-10-05T19:32:47.832" v="11526" actId="26606"/>
          <ac:spMkLst>
            <pc:docMk/>
            <pc:sldMk cId="2965181660" sldId="330"/>
            <ac:spMk id="12" creationId="{D3D07758-7D69-7163-84B0-AD4816BAC0E2}"/>
          </ac:spMkLst>
        </pc:spChg>
        <pc:spChg chg="mod">
          <ac:chgData name="Michael Kreeger" userId="d5f78b2e-6692-425f-83bb-df27f7187256" providerId="ADAL" clId="{AC33CFFD-6476-4027-B6C7-7AE3730C84E7}" dt="2023-10-05T19:32:47.832" v="11526" actId="26606"/>
          <ac:spMkLst>
            <pc:docMk/>
            <pc:sldMk cId="2965181660" sldId="330"/>
            <ac:spMk id="13" creationId="{80CB2A9C-5759-BD65-5C7E-1FF94653C1C5}"/>
          </ac:spMkLst>
        </pc:spChg>
        <pc:spChg chg="mod">
          <ac:chgData name="Michael Kreeger" userId="d5f78b2e-6692-425f-83bb-df27f7187256" providerId="ADAL" clId="{AC33CFFD-6476-4027-B6C7-7AE3730C84E7}" dt="2023-10-05T19:32:47.832" v="11526" actId="26606"/>
          <ac:spMkLst>
            <pc:docMk/>
            <pc:sldMk cId="2965181660" sldId="330"/>
            <ac:spMk id="14" creationId="{56A83071-8E19-71C9-4CE6-8107A5E058EB}"/>
          </ac:spMkLst>
        </pc:spChg>
        <pc:spChg chg="mod">
          <ac:chgData name="Michael Kreeger" userId="d5f78b2e-6692-425f-83bb-df27f7187256" providerId="ADAL" clId="{AC33CFFD-6476-4027-B6C7-7AE3730C84E7}" dt="2023-10-05T19:32:47.832" v="11526" actId="26606"/>
          <ac:spMkLst>
            <pc:docMk/>
            <pc:sldMk cId="2965181660" sldId="330"/>
            <ac:spMk id="15" creationId="{0020BD36-1B6C-8AC5-B954-1786EE8E10AD}"/>
          </ac:spMkLst>
        </pc:spChg>
        <pc:spChg chg="add">
          <ac:chgData name="Michael Kreeger" userId="d5f78b2e-6692-425f-83bb-df27f7187256" providerId="ADAL" clId="{AC33CFFD-6476-4027-B6C7-7AE3730C84E7}" dt="2023-10-05T19:32:47.832" v="11526" actId="26606"/>
          <ac:spMkLst>
            <pc:docMk/>
            <pc:sldMk cId="2965181660" sldId="330"/>
            <ac:spMk id="17" creationId="{70DFC902-7D23-471A-B557-B6B6917D7A0D}"/>
          </ac:spMkLst>
        </pc:spChg>
        <pc:spChg chg="add">
          <ac:chgData name="Michael Kreeger" userId="d5f78b2e-6692-425f-83bb-df27f7187256" providerId="ADAL" clId="{AC33CFFD-6476-4027-B6C7-7AE3730C84E7}" dt="2023-10-05T19:32:47.832" v="11526" actId="26606"/>
          <ac:spMkLst>
            <pc:docMk/>
            <pc:sldMk cId="2965181660" sldId="330"/>
            <ac:spMk id="18" creationId="{A55D5633-D557-4DCA-982C-FF36EB7A1C00}"/>
          </ac:spMkLst>
        </pc:spChg>
        <pc:spChg chg="add del">
          <ac:chgData name="Michael Kreeger" userId="d5f78b2e-6692-425f-83bb-df27f7187256" providerId="ADAL" clId="{AC33CFFD-6476-4027-B6C7-7AE3730C84E7}" dt="2023-10-02T02:21:46.337" v="1107" actId="26606"/>
          <ac:spMkLst>
            <pc:docMk/>
            <pc:sldMk cId="2965181660" sldId="330"/>
            <ac:spMk id="20" creationId="{56E9B3E6-E277-4D68-BA48-9CB43FFBD6E2}"/>
          </ac:spMkLst>
        </pc:spChg>
        <pc:spChg chg="add del">
          <ac:chgData name="Michael Kreeger" userId="d5f78b2e-6692-425f-83bb-df27f7187256" providerId="ADAL" clId="{AC33CFFD-6476-4027-B6C7-7AE3730C84E7}" dt="2023-10-02T02:21:46.337" v="1107" actId="26606"/>
          <ac:spMkLst>
            <pc:docMk/>
            <pc:sldMk cId="2965181660" sldId="330"/>
            <ac:spMk id="27" creationId="{D5B0017B-2ECA-49AF-B397-DC140825DF8D}"/>
          </ac:spMkLst>
        </pc:spChg>
        <pc:grpChg chg="add del">
          <ac:chgData name="Michael Kreeger" userId="d5f78b2e-6692-425f-83bb-df27f7187256" providerId="ADAL" clId="{AC33CFFD-6476-4027-B6C7-7AE3730C84E7}" dt="2023-10-02T02:21:46.337" v="1107" actId="26606"/>
          <ac:grpSpMkLst>
            <pc:docMk/>
            <pc:sldMk cId="2965181660" sldId="330"/>
            <ac:grpSpMk id="22" creationId="{AE1C45F0-260A-458C-96ED-C1F6D2151219}"/>
          </ac:grpSpMkLst>
        </pc:grpChg>
        <pc:cxnChg chg="add del">
          <ac:chgData name="Michael Kreeger" userId="d5f78b2e-6692-425f-83bb-df27f7187256" providerId="ADAL" clId="{AC33CFFD-6476-4027-B6C7-7AE3730C84E7}" dt="2023-10-02T02:21:46.337" v="1107" actId="26606"/>
          <ac:cxnSpMkLst>
            <pc:docMk/>
            <pc:sldMk cId="2965181660" sldId="330"/>
            <ac:cxnSpMk id="29" creationId="{6CF1BAF6-AD41-4082-B212-8A1F9A2E8779}"/>
          </ac:cxnSpMkLst>
        </pc:cxnChg>
      </pc:sldChg>
      <pc:sldChg chg="addSp delSp modSp add mod setBg">
        <pc:chgData name="Michael Kreeger" userId="d5f78b2e-6692-425f-83bb-df27f7187256" providerId="ADAL" clId="{AC33CFFD-6476-4027-B6C7-7AE3730C84E7}" dt="2023-10-05T19:32:44.742" v="11525" actId="26606"/>
        <pc:sldMkLst>
          <pc:docMk/>
          <pc:sldMk cId="4191681689" sldId="331"/>
        </pc:sldMkLst>
        <pc:spChg chg="mod">
          <ac:chgData name="Michael Kreeger" userId="d5f78b2e-6692-425f-83bb-df27f7187256" providerId="ADAL" clId="{AC33CFFD-6476-4027-B6C7-7AE3730C84E7}" dt="2023-10-05T19:32:44.742" v="11525" actId="26606"/>
          <ac:spMkLst>
            <pc:docMk/>
            <pc:sldMk cId="4191681689" sldId="331"/>
            <ac:spMk id="2" creationId="{F41E554A-68FC-16BA-85F8-41387953D9FB}"/>
          </ac:spMkLst>
        </pc:spChg>
        <pc:spChg chg="mod">
          <ac:chgData name="Michael Kreeger" userId="d5f78b2e-6692-425f-83bb-df27f7187256" providerId="ADAL" clId="{AC33CFFD-6476-4027-B6C7-7AE3730C84E7}" dt="2023-10-05T19:32:44.742" v="11525" actId="26606"/>
          <ac:spMkLst>
            <pc:docMk/>
            <pc:sldMk cId="4191681689" sldId="331"/>
            <ac:spMk id="5" creationId="{61BFFA20-6618-3799-FD42-F9EFFC99C3EB}"/>
          </ac:spMkLst>
        </pc:spChg>
        <pc:spChg chg="mod">
          <ac:chgData name="Michael Kreeger" userId="d5f78b2e-6692-425f-83bb-df27f7187256" providerId="ADAL" clId="{AC33CFFD-6476-4027-B6C7-7AE3730C84E7}" dt="2023-10-05T19:32:44.742" v="11525" actId="26606"/>
          <ac:spMkLst>
            <pc:docMk/>
            <pc:sldMk cId="4191681689" sldId="331"/>
            <ac:spMk id="6" creationId="{16812BE5-BB31-F907-ECD5-4BF48ED066B8}"/>
          </ac:spMkLst>
        </pc:spChg>
        <pc:spChg chg="mod">
          <ac:chgData name="Michael Kreeger" userId="d5f78b2e-6692-425f-83bb-df27f7187256" providerId="ADAL" clId="{AC33CFFD-6476-4027-B6C7-7AE3730C84E7}" dt="2023-10-05T19:32:44.742" v="11525" actId="26606"/>
          <ac:spMkLst>
            <pc:docMk/>
            <pc:sldMk cId="4191681689" sldId="331"/>
            <ac:spMk id="7" creationId="{9497D064-56EE-DAF6-5CE2-3252D9F0E5B0}"/>
          </ac:spMkLst>
        </pc:spChg>
        <pc:spChg chg="mod">
          <ac:chgData name="Michael Kreeger" userId="d5f78b2e-6692-425f-83bb-df27f7187256" providerId="ADAL" clId="{AC33CFFD-6476-4027-B6C7-7AE3730C84E7}" dt="2023-10-05T19:32:44.742" v="11525" actId="26606"/>
          <ac:spMkLst>
            <pc:docMk/>
            <pc:sldMk cId="4191681689" sldId="331"/>
            <ac:spMk id="8" creationId="{F95FFBE4-9534-355C-07B8-005E7BB7F456}"/>
          </ac:spMkLst>
        </pc:spChg>
        <pc:spChg chg="mod">
          <ac:chgData name="Michael Kreeger" userId="d5f78b2e-6692-425f-83bb-df27f7187256" providerId="ADAL" clId="{AC33CFFD-6476-4027-B6C7-7AE3730C84E7}" dt="2023-10-05T19:32:44.742" v="11525" actId="26606"/>
          <ac:spMkLst>
            <pc:docMk/>
            <pc:sldMk cId="4191681689" sldId="331"/>
            <ac:spMk id="9" creationId="{D0701DE6-E237-A9F7-D9FF-6AF87E0322D0}"/>
          </ac:spMkLst>
        </pc:spChg>
        <pc:spChg chg="mod">
          <ac:chgData name="Michael Kreeger" userId="d5f78b2e-6692-425f-83bb-df27f7187256" providerId="ADAL" clId="{AC33CFFD-6476-4027-B6C7-7AE3730C84E7}" dt="2023-10-05T19:32:44.742" v="11525" actId="26606"/>
          <ac:spMkLst>
            <pc:docMk/>
            <pc:sldMk cId="4191681689" sldId="331"/>
            <ac:spMk id="10" creationId="{53720E18-AE70-AB2F-7D72-0AC9171A9256}"/>
          </ac:spMkLst>
        </pc:spChg>
        <pc:spChg chg="mod">
          <ac:chgData name="Michael Kreeger" userId="d5f78b2e-6692-425f-83bb-df27f7187256" providerId="ADAL" clId="{AC33CFFD-6476-4027-B6C7-7AE3730C84E7}" dt="2023-10-05T19:32:44.742" v="11525" actId="26606"/>
          <ac:spMkLst>
            <pc:docMk/>
            <pc:sldMk cId="4191681689" sldId="331"/>
            <ac:spMk id="11" creationId="{40BD105B-4117-9D9A-5293-4F3845E23781}"/>
          </ac:spMkLst>
        </pc:spChg>
        <pc:spChg chg="mod">
          <ac:chgData name="Michael Kreeger" userId="d5f78b2e-6692-425f-83bb-df27f7187256" providerId="ADAL" clId="{AC33CFFD-6476-4027-B6C7-7AE3730C84E7}" dt="2023-10-05T19:32:44.742" v="11525" actId="26606"/>
          <ac:spMkLst>
            <pc:docMk/>
            <pc:sldMk cId="4191681689" sldId="331"/>
            <ac:spMk id="12" creationId="{D3D07758-7D69-7163-84B0-AD4816BAC0E2}"/>
          </ac:spMkLst>
        </pc:spChg>
        <pc:spChg chg="mod">
          <ac:chgData name="Michael Kreeger" userId="d5f78b2e-6692-425f-83bb-df27f7187256" providerId="ADAL" clId="{AC33CFFD-6476-4027-B6C7-7AE3730C84E7}" dt="2023-10-05T19:32:44.742" v="11525" actId="26606"/>
          <ac:spMkLst>
            <pc:docMk/>
            <pc:sldMk cId="4191681689" sldId="331"/>
            <ac:spMk id="13" creationId="{80CB2A9C-5759-BD65-5C7E-1FF94653C1C5}"/>
          </ac:spMkLst>
        </pc:spChg>
        <pc:spChg chg="mod">
          <ac:chgData name="Michael Kreeger" userId="d5f78b2e-6692-425f-83bb-df27f7187256" providerId="ADAL" clId="{AC33CFFD-6476-4027-B6C7-7AE3730C84E7}" dt="2023-10-05T19:32:44.742" v="11525" actId="26606"/>
          <ac:spMkLst>
            <pc:docMk/>
            <pc:sldMk cId="4191681689" sldId="331"/>
            <ac:spMk id="14" creationId="{56A83071-8E19-71C9-4CE6-8107A5E058EB}"/>
          </ac:spMkLst>
        </pc:spChg>
        <pc:spChg chg="mod">
          <ac:chgData name="Michael Kreeger" userId="d5f78b2e-6692-425f-83bb-df27f7187256" providerId="ADAL" clId="{AC33CFFD-6476-4027-B6C7-7AE3730C84E7}" dt="2023-10-05T19:32:44.742" v="11525" actId="26606"/>
          <ac:spMkLst>
            <pc:docMk/>
            <pc:sldMk cId="4191681689" sldId="331"/>
            <ac:spMk id="15" creationId="{0020BD36-1B6C-8AC5-B954-1786EE8E10AD}"/>
          </ac:spMkLst>
        </pc:spChg>
        <pc:spChg chg="add del">
          <ac:chgData name="Michael Kreeger" userId="d5f78b2e-6692-425f-83bb-df27f7187256" providerId="ADAL" clId="{AC33CFFD-6476-4027-B6C7-7AE3730C84E7}" dt="2023-10-02T01:50:40.418" v="76" actId="478"/>
          <ac:spMkLst>
            <pc:docMk/>
            <pc:sldMk cId="4191681689" sldId="331"/>
            <ac:spMk id="16" creationId="{6C9E7FA9-08CA-A975-7097-DA792C4840D5}"/>
          </ac:spMkLst>
        </pc:spChg>
        <pc:spChg chg="add mod">
          <ac:chgData name="Michael Kreeger" userId="d5f78b2e-6692-425f-83bb-df27f7187256" providerId="ADAL" clId="{AC33CFFD-6476-4027-B6C7-7AE3730C84E7}" dt="2023-10-05T19:32:44.742" v="11525" actId="26606"/>
          <ac:spMkLst>
            <pc:docMk/>
            <pc:sldMk cId="4191681689" sldId="331"/>
            <ac:spMk id="33" creationId="{3E7B5C10-78FE-05A6-176F-15854A6F40DE}"/>
          </ac:spMkLst>
        </pc:spChg>
        <pc:spChg chg="add mod">
          <ac:chgData name="Michael Kreeger" userId="d5f78b2e-6692-425f-83bb-df27f7187256" providerId="ADAL" clId="{AC33CFFD-6476-4027-B6C7-7AE3730C84E7}" dt="2023-10-05T19:32:44.742" v="11525" actId="26606"/>
          <ac:spMkLst>
            <pc:docMk/>
            <pc:sldMk cId="4191681689" sldId="331"/>
            <ac:spMk id="39" creationId="{CCD3E9EB-5C2B-5C09-5569-5064E22D5682}"/>
          </ac:spMkLst>
        </pc:spChg>
        <pc:spChg chg="add mod">
          <ac:chgData name="Michael Kreeger" userId="d5f78b2e-6692-425f-83bb-df27f7187256" providerId="ADAL" clId="{AC33CFFD-6476-4027-B6C7-7AE3730C84E7}" dt="2023-10-05T19:32:44.742" v="11525" actId="26606"/>
          <ac:spMkLst>
            <pc:docMk/>
            <pc:sldMk cId="4191681689" sldId="331"/>
            <ac:spMk id="40" creationId="{EA795F23-2993-4822-636F-FFC42E058350}"/>
          </ac:spMkLst>
        </pc:spChg>
        <pc:spChg chg="add mod">
          <ac:chgData name="Michael Kreeger" userId="d5f78b2e-6692-425f-83bb-df27f7187256" providerId="ADAL" clId="{AC33CFFD-6476-4027-B6C7-7AE3730C84E7}" dt="2023-10-05T19:32:44.742" v="11525" actId="26606"/>
          <ac:spMkLst>
            <pc:docMk/>
            <pc:sldMk cId="4191681689" sldId="331"/>
            <ac:spMk id="41" creationId="{CE435795-82A1-465F-CD72-6E2FE79F404B}"/>
          </ac:spMkLst>
        </pc:spChg>
        <pc:spChg chg="add mod">
          <ac:chgData name="Michael Kreeger" userId="d5f78b2e-6692-425f-83bb-df27f7187256" providerId="ADAL" clId="{AC33CFFD-6476-4027-B6C7-7AE3730C84E7}" dt="2023-10-05T19:32:44.742" v="11525" actId="26606"/>
          <ac:spMkLst>
            <pc:docMk/>
            <pc:sldMk cId="4191681689" sldId="331"/>
            <ac:spMk id="42" creationId="{A2285883-2C03-430A-FF3B-C2130C9C3E43}"/>
          </ac:spMkLst>
        </pc:spChg>
        <pc:spChg chg="add">
          <ac:chgData name="Michael Kreeger" userId="d5f78b2e-6692-425f-83bb-df27f7187256" providerId="ADAL" clId="{AC33CFFD-6476-4027-B6C7-7AE3730C84E7}" dt="2023-10-05T19:32:44.742" v="11525" actId="26606"/>
          <ac:spMkLst>
            <pc:docMk/>
            <pc:sldMk cId="4191681689" sldId="331"/>
            <ac:spMk id="46" creationId="{70DFC902-7D23-471A-B557-B6B6917D7A0D}"/>
          </ac:spMkLst>
        </pc:spChg>
        <pc:spChg chg="add">
          <ac:chgData name="Michael Kreeger" userId="d5f78b2e-6692-425f-83bb-df27f7187256" providerId="ADAL" clId="{AC33CFFD-6476-4027-B6C7-7AE3730C84E7}" dt="2023-10-05T19:32:44.742" v="11525" actId="26606"/>
          <ac:spMkLst>
            <pc:docMk/>
            <pc:sldMk cId="4191681689" sldId="331"/>
            <ac:spMk id="47" creationId="{A55D5633-D557-4DCA-982C-FF36EB7A1C00}"/>
          </ac:spMkLst>
        </pc:spChg>
        <pc:spChg chg="add del">
          <ac:chgData name="Michael Kreeger" userId="d5f78b2e-6692-425f-83bb-df27f7187256" providerId="ADAL" clId="{AC33CFFD-6476-4027-B6C7-7AE3730C84E7}" dt="2023-10-02T02:21:45.524" v="1106" actId="26606"/>
          <ac:spMkLst>
            <pc:docMk/>
            <pc:sldMk cId="4191681689" sldId="331"/>
            <ac:spMk id="49" creationId="{56E9B3E6-E277-4D68-BA48-9CB43FFBD6E2}"/>
          </ac:spMkLst>
        </pc:spChg>
        <pc:spChg chg="add del">
          <ac:chgData name="Michael Kreeger" userId="d5f78b2e-6692-425f-83bb-df27f7187256" providerId="ADAL" clId="{AC33CFFD-6476-4027-B6C7-7AE3730C84E7}" dt="2023-10-02T02:21:45.524" v="1106" actId="26606"/>
          <ac:spMkLst>
            <pc:docMk/>
            <pc:sldMk cId="4191681689" sldId="331"/>
            <ac:spMk id="56" creationId="{D5B0017B-2ECA-49AF-B397-DC140825DF8D}"/>
          </ac:spMkLst>
        </pc:spChg>
        <pc:grpChg chg="add del">
          <ac:chgData name="Michael Kreeger" userId="d5f78b2e-6692-425f-83bb-df27f7187256" providerId="ADAL" clId="{AC33CFFD-6476-4027-B6C7-7AE3730C84E7}" dt="2023-10-02T02:21:45.524" v="1106" actId="26606"/>
          <ac:grpSpMkLst>
            <pc:docMk/>
            <pc:sldMk cId="4191681689" sldId="331"/>
            <ac:grpSpMk id="51" creationId="{AE1C45F0-260A-458C-96ED-C1F6D2151219}"/>
          </ac:grpSpMkLst>
        </pc:grpChg>
        <pc:cxnChg chg="add mod">
          <ac:chgData name="Michael Kreeger" userId="d5f78b2e-6692-425f-83bb-df27f7187256" providerId="ADAL" clId="{AC33CFFD-6476-4027-B6C7-7AE3730C84E7}" dt="2023-10-05T19:32:44.742" v="11525" actId="26606"/>
          <ac:cxnSpMkLst>
            <pc:docMk/>
            <pc:sldMk cId="4191681689" sldId="331"/>
            <ac:cxnSpMk id="4" creationId="{C50A93B5-77DC-C9AD-6DAB-08162039B8E4}"/>
          </ac:cxnSpMkLst>
        </pc:cxnChg>
        <pc:cxnChg chg="add del mod">
          <ac:chgData name="Michael Kreeger" userId="d5f78b2e-6692-425f-83bb-df27f7187256" providerId="ADAL" clId="{AC33CFFD-6476-4027-B6C7-7AE3730C84E7}" dt="2023-10-02T01:51:57.601" v="83" actId="478"/>
          <ac:cxnSpMkLst>
            <pc:docMk/>
            <pc:sldMk cId="4191681689" sldId="331"/>
            <ac:cxnSpMk id="18" creationId="{3E736176-CAD9-396E-6994-3A9619EDD7D2}"/>
          </ac:cxnSpMkLst>
        </pc:cxnChg>
        <pc:cxnChg chg="add mod">
          <ac:chgData name="Michael Kreeger" userId="d5f78b2e-6692-425f-83bb-df27f7187256" providerId="ADAL" clId="{AC33CFFD-6476-4027-B6C7-7AE3730C84E7}" dt="2023-10-05T19:32:44.742" v="11525" actId="26606"/>
          <ac:cxnSpMkLst>
            <pc:docMk/>
            <pc:sldMk cId="4191681689" sldId="331"/>
            <ac:cxnSpMk id="22" creationId="{B0987F90-5FAD-A92A-9205-E6009311F7C1}"/>
          </ac:cxnSpMkLst>
        </pc:cxnChg>
        <pc:cxnChg chg="add mod">
          <ac:chgData name="Michael Kreeger" userId="d5f78b2e-6692-425f-83bb-df27f7187256" providerId="ADAL" clId="{AC33CFFD-6476-4027-B6C7-7AE3730C84E7}" dt="2023-10-05T19:32:44.742" v="11525" actId="26606"/>
          <ac:cxnSpMkLst>
            <pc:docMk/>
            <pc:sldMk cId="4191681689" sldId="331"/>
            <ac:cxnSpMk id="28" creationId="{EC9B0E12-F8C9-DDC7-EBF1-0B26CF60D8C0}"/>
          </ac:cxnSpMkLst>
        </pc:cxnChg>
        <pc:cxnChg chg="add mod">
          <ac:chgData name="Michael Kreeger" userId="d5f78b2e-6692-425f-83bb-df27f7187256" providerId="ADAL" clId="{AC33CFFD-6476-4027-B6C7-7AE3730C84E7}" dt="2023-10-05T19:32:44.742" v="11525" actId="26606"/>
          <ac:cxnSpMkLst>
            <pc:docMk/>
            <pc:sldMk cId="4191681689" sldId="331"/>
            <ac:cxnSpMk id="44" creationId="{C0F3FBA5-537F-81E9-65EC-8533717D44F8}"/>
          </ac:cxnSpMkLst>
        </pc:cxnChg>
        <pc:cxnChg chg="add del">
          <ac:chgData name="Michael Kreeger" userId="d5f78b2e-6692-425f-83bb-df27f7187256" providerId="ADAL" clId="{AC33CFFD-6476-4027-B6C7-7AE3730C84E7}" dt="2023-10-02T02:21:45.524" v="1106" actId="26606"/>
          <ac:cxnSpMkLst>
            <pc:docMk/>
            <pc:sldMk cId="4191681689" sldId="331"/>
            <ac:cxnSpMk id="58" creationId="{6CF1BAF6-AD41-4082-B212-8A1F9A2E8779}"/>
          </ac:cxnSpMkLst>
        </pc:cxnChg>
      </pc:sldChg>
      <pc:sldChg chg="addSp delSp modSp add mod setBg">
        <pc:chgData name="Michael Kreeger" userId="d5f78b2e-6692-425f-83bb-df27f7187256" providerId="ADAL" clId="{AC33CFFD-6476-4027-B6C7-7AE3730C84E7}" dt="2023-10-05T19:32:41.221" v="11524" actId="26606"/>
        <pc:sldMkLst>
          <pc:docMk/>
          <pc:sldMk cId="3426845345" sldId="332"/>
        </pc:sldMkLst>
        <pc:spChg chg="mod">
          <ac:chgData name="Michael Kreeger" userId="d5f78b2e-6692-425f-83bb-df27f7187256" providerId="ADAL" clId="{AC33CFFD-6476-4027-B6C7-7AE3730C84E7}" dt="2023-10-05T19:32:41.221" v="11524" actId="26606"/>
          <ac:spMkLst>
            <pc:docMk/>
            <pc:sldMk cId="3426845345" sldId="332"/>
            <ac:spMk id="2" creationId="{F41E554A-68FC-16BA-85F8-41387953D9FB}"/>
          </ac:spMkLst>
        </pc:spChg>
        <pc:spChg chg="mod">
          <ac:chgData name="Michael Kreeger" userId="d5f78b2e-6692-425f-83bb-df27f7187256" providerId="ADAL" clId="{AC33CFFD-6476-4027-B6C7-7AE3730C84E7}" dt="2023-10-05T19:32:41.221" v="11524" actId="26606"/>
          <ac:spMkLst>
            <pc:docMk/>
            <pc:sldMk cId="3426845345" sldId="332"/>
            <ac:spMk id="5" creationId="{61BFFA20-6618-3799-FD42-F9EFFC99C3EB}"/>
          </ac:spMkLst>
        </pc:spChg>
        <pc:spChg chg="mod">
          <ac:chgData name="Michael Kreeger" userId="d5f78b2e-6692-425f-83bb-df27f7187256" providerId="ADAL" clId="{AC33CFFD-6476-4027-B6C7-7AE3730C84E7}" dt="2023-10-05T19:32:41.221" v="11524" actId="26606"/>
          <ac:spMkLst>
            <pc:docMk/>
            <pc:sldMk cId="3426845345" sldId="332"/>
            <ac:spMk id="6" creationId="{16812BE5-BB31-F907-ECD5-4BF48ED066B8}"/>
          </ac:spMkLst>
        </pc:spChg>
        <pc:spChg chg="mod">
          <ac:chgData name="Michael Kreeger" userId="d5f78b2e-6692-425f-83bb-df27f7187256" providerId="ADAL" clId="{AC33CFFD-6476-4027-B6C7-7AE3730C84E7}" dt="2023-10-05T19:32:41.221" v="11524" actId="26606"/>
          <ac:spMkLst>
            <pc:docMk/>
            <pc:sldMk cId="3426845345" sldId="332"/>
            <ac:spMk id="7" creationId="{9497D064-56EE-DAF6-5CE2-3252D9F0E5B0}"/>
          </ac:spMkLst>
        </pc:spChg>
        <pc:spChg chg="mod">
          <ac:chgData name="Michael Kreeger" userId="d5f78b2e-6692-425f-83bb-df27f7187256" providerId="ADAL" clId="{AC33CFFD-6476-4027-B6C7-7AE3730C84E7}" dt="2023-10-05T19:32:41.221" v="11524" actId="26606"/>
          <ac:spMkLst>
            <pc:docMk/>
            <pc:sldMk cId="3426845345" sldId="332"/>
            <ac:spMk id="8" creationId="{F95FFBE4-9534-355C-07B8-005E7BB7F456}"/>
          </ac:spMkLst>
        </pc:spChg>
        <pc:spChg chg="mod">
          <ac:chgData name="Michael Kreeger" userId="d5f78b2e-6692-425f-83bb-df27f7187256" providerId="ADAL" clId="{AC33CFFD-6476-4027-B6C7-7AE3730C84E7}" dt="2023-10-05T19:32:41.221" v="11524" actId="26606"/>
          <ac:spMkLst>
            <pc:docMk/>
            <pc:sldMk cId="3426845345" sldId="332"/>
            <ac:spMk id="9" creationId="{D0701DE6-E237-A9F7-D9FF-6AF87E0322D0}"/>
          </ac:spMkLst>
        </pc:spChg>
        <pc:spChg chg="mod">
          <ac:chgData name="Michael Kreeger" userId="d5f78b2e-6692-425f-83bb-df27f7187256" providerId="ADAL" clId="{AC33CFFD-6476-4027-B6C7-7AE3730C84E7}" dt="2023-10-05T19:32:41.221" v="11524" actId="26606"/>
          <ac:spMkLst>
            <pc:docMk/>
            <pc:sldMk cId="3426845345" sldId="332"/>
            <ac:spMk id="10" creationId="{53720E18-AE70-AB2F-7D72-0AC9171A9256}"/>
          </ac:spMkLst>
        </pc:spChg>
        <pc:spChg chg="mod">
          <ac:chgData name="Michael Kreeger" userId="d5f78b2e-6692-425f-83bb-df27f7187256" providerId="ADAL" clId="{AC33CFFD-6476-4027-B6C7-7AE3730C84E7}" dt="2023-10-05T19:32:41.221" v="11524" actId="26606"/>
          <ac:spMkLst>
            <pc:docMk/>
            <pc:sldMk cId="3426845345" sldId="332"/>
            <ac:spMk id="11" creationId="{40BD105B-4117-9D9A-5293-4F3845E23781}"/>
          </ac:spMkLst>
        </pc:spChg>
        <pc:spChg chg="mod">
          <ac:chgData name="Michael Kreeger" userId="d5f78b2e-6692-425f-83bb-df27f7187256" providerId="ADAL" clId="{AC33CFFD-6476-4027-B6C7-7AE3730C84E7}" dt="2023-10-05T19:32:41.221" v="11524" actId="26606"/>
          <ac:spMkLst>
            <pc:docMk/>
            <pc:sldMk cId="3426845345" sldId="332"/>
            <ac:spMk id="12" creationId="{D3D07758-7D69-7163-84B0-AD4816BAC0E2}"/>
          </ac:spMkLst>
        </pc:spChg>
        <pc:spChg chg="mod">
          <ac:chgData name="Michael Kreeger" userId="d5f78b2e-6692-425f-83bb-df27f7187256" providerId="ADAL" clId="{AC33CFFD-6476-4027-B6C7-7AE3730C84E7}" dt="2023-10-05T19:32:41.221" v="11524" actId="26606"/>
          <ac:spMkLst>
            <pc:docMk/>
            <pc:sldMk cId="3426845345" sldId="332"/>
            <ac:spMk id="13" creationId="{80CB2A9C-5759-BD65-5C7E-1FF94653C1C5}"/>
          </ac:spMkLst>
        </pc:spChg>
        <pc:spChg chg="mod">
          <ac:chgData name="Michael Kreeger" userId="d5f78b2e-6692-425f-83bb-df27f7187256" providerId="ADAL" clId="{AC33CFFD-6476-4027-B6C7-7AE3730C84E7}" dt="2023-10-05T19:32:41.221" v="11524" actId="26606"/>
          <ac:spMkLst>
            <pc:docMk/>
            <pc:sldMk cId="3426845345" sldId="332"/>
            <ac:spMk id="14" creationId="{56A83071-8E19-71C9-4CE6-8107A5E058EB}"/>
          </ac:spMkLst>
        </pc:spChg>
        <pc:spChg chg="mod">
          <ac:chgData name="Michael Kreeger" userId="d5f78b2e-6692-425f-83bb-df27f7187256" providerId="ADAL" clId="{AC33CFFD-6476-4027-B6C7-7AE3730C84E7}" dt="2023-10-05T19:32:41.221" v="11524" actId="26606"/>
          <ac:spMkLst>
            <pc:docMk/>
            <pc:sldMk cId="3426845345" sldId="332"/>
            <ac:spMk id="15" creationId="{0020BD36-1B6C-8AC5-B954-1786EE8E10AD}"/>
          </ac:spMkLst>
        </pc:spChg>
        <pc:spChg chg="add mod">
          <ac:chgData name="Michael Kreeger" userId="d5f78b2e-6692-425f-83bb-df27f7187256" providerId="ADAL" clId="{AC33CFFD-6476-4027-B6C7-7AE3730C84E7}" dt="2023-10-05T19:32:41.221" v="11524" actId="26606"/>
          <ac:spMkLst>
            <pc:docMk/>
            <pc:sldMk cId="3426845345" sldId="332"/>
            <ac:spMk id="21" creationId="{30D79256-6D00-03C3-EF44-678CCA375C27}"/>
          </ac:spMkLst>
        </pc:spChg>
        <pc:spChg chg="mod">
          <ac:chgData name="Michael Kreeger" userId="d5f78b2e-6692-425f-83bb-df27f7187256" providerId="ADAL" clId="{AC33CFFD-6476-4027-B6C7-7AE3730C84E7}" dt="2023-10-05T19:32:41.221" v="11524" actId="26606"/>
          <ac:spMkLst>
            <pc:docMk/>
            <pc:sldMk cId="3426845345" sldId="332"/>
            <ac:spMk id="33" creationId="{3E7B5C10-78FE-05A6-176F-15854A6F40DE}"/>
          </ac:spMkLst>
        </pc:spChg>
        <pc:spChg chg="mod">
          <ac:chgData name="Michael Kreeger" userId="d5f78b2e-6692-425f-83bb-df27f7187256" providerId="ADAL" clId="{AC33CFFD-6476-4027-B6C7-7AE3730C84E7}" dt="2023-10-05T19:32:41.221" v="11524" actId="26606"/>
          <ac:spMkLst>
            <pc:docMk/>
            <pc:sldMk cId="3426845345" sldId="332"/>
            <ac:spMk id="39" creationId="{CCD3E9EB-5C2B-5C09-5569-5064E22D5682}"/>
          </ac:spMkLst>
        </pc:spChg>
        <pc:spChg chg="mod">
          <ac:chgData name="Michael Kreeger" userId="d5f78b2e-6692-425f-83bb-df27f7187256" providerId="ADAL" clId="{AC33CFFD-6476-4027-B6C7-7AE3730C84E7}" dt="2023-10-05T19:32:41.221" v="11524" actId="26606"/>
          <ac:spMkLst>
            <pc:docMk/>
            <pc:sldMk cId="3426845345" sldId="332"/>
            <ac:spMk id="40" creationId="{EA795F23-2993-4822-636F-FFC42E058350}"/>
          </ac:spMkLst>
        </pc:spChg>
        <pc:spChg chg="mod">
          <ac:chgData name="Michael Kreeger" userId="d5f78b2e-6692-425f-83bb-df27f7187256" providerId="ADAL" clId="{AC33CFFD-6476-4027-B6C7-7AE3730C84E7}" dt="2023-10-05T19:32:41.221" v="11524" actId="26606"/>
          <ac:spMkLst>
            <pc:docMk/>
            <pc:sldMk cId="3426845345" sldId="332"/>
            <ac:spMk id="41" creationId="{CE435795-82A1-465F-CD72-6E2FE79F404B}"/>
          </ac:spMkLst>
        </pc:spChg>
        <pc:spChg chg="add">
          <ac:chgData name="Michael Kreeger" userId="d5f78b2e-6692-425f-83bb-df27f7187256" providerId="ADAL" clId="{AC33CFFD-6476-4027-B6C7-7AE3730C84E7}" dt="2023-10-05T19:32:41.221" v="11524" actId="26606"/>
          <ac:spMkLst>
            <pc:docMk/>
            <pc:sldMk cId="3426845345" sldId="332"/>
            <ac:spMk id="43" creationId="{70DFC902-7D23-471A-B557-B6B6917D7A0D}"/>
          </ac:spMkLst>
        </pc:spChg>
        <pc:spChg chg="add">
          <ac:chgData name="Michael Kreeger" userId="d5f78b2e-6692-425f-83bb-df27f7187256" providerId="ADAL" clId="{AC33CFFD-6476-4027-B6C7-7AE3730C84E7}" dt="2023-10-05T19:32:41.221" v="11524" actId="26606"/>
          <ac:spMkLst>
            <pc:docMk/>
            <pc:sldMk cId="3426845345" sldId="332"/>
            <ac:spMk id="44" creationId="{A55D5633-D557-4DCA-982C-FF36EB7A1C00}"/>
          </ac:spMkLst>
        </pc:spChg>
        <pc:spChg chg="add del">
          <ac:chgData name="Michael Kreeger" userId="d5f78b2e-6692-425f-83bb-df27f7187256" providerId="ADAL" clId="{AC33CFFD-6476-4027-B6C7-7AE3730C84E7}" dt="2023-10-02T02:21:44.892" v="1105" actId="26606"/>
          <ac:spMkLst>
            <pc:docMk/>
            <pc:sldMk cId="3426845345" sldId="332"/>
            <ac:spMk id="46" creationId="{56E9B3E6-E277-4D68-BA48-9CB43FFBD6E2}"/>
          </ac:spMkLst>
        </pc:spChg>
        <pc:spChg chg="add del">
          <ac:chgData name="Michael Kreeger" userId="d5f78b2e-6692-425f-83bb-df27f7187256" providerId="ADAL" clId="{AC33CFFD-6476-4027-B6C7-7AE3730C84E7}" dt="2023-10-02T02:21:44.892" v="1105" actId="26606"/>
          <ac:spMkLst>
            <pc:docMk/>
            <pc:sldMk cId="3426845345" sldId="332"/>
            <ac:spMk id="53" creationId="{D5B0017B-2ECA-49AF-B397-DC140825DF8D}"/>
          </ac:spMkLst>
        </pc:spChg>
        <pc:grpChg chg="add del">
          <ac:chgData name="Michael Kreeger" userId="d5f78b2e-6692-425f-83bb-df27f7187256" providerId="ADAL" clId="{AC33CFFD-6476-4027-B6C7-7AE3730C84E7}" dt="2023-10-02T02:21:44.892" v="1105" actId="26606"/>
          <ac:grpSpMkLst>
            <pc:docMk/>
            <pc:sldMk cId="3426845345" sldId="332"/>
            <ac:grpSpMk id="48" creationId="{AE1C45F0-260A-458C-96ED-C1F6D2151219}"/>
          </ac:grpSpMkLst>
        </pc:grpChg>
        <pc:cxnChg chg="mod">
          <ac:chgData name="Michael Kreeger" userId="d5f78b2e-6692-425f-83bb-df27f7187256" providerId="ADAL" clId="{AC33CFFD-6476-4027-B6C7-7AE3730C84E7}" dt="2023-10-05T19:32:41.221" v="11524" actId="26606"/>
          <ac:cxnSpMkLst>
            <pc:docMk/>
            <pc:sldMk cId="3426845345" sldId="332"/>
            <ac:cxnSpMk id="4" creationId="{C50A93B5-77DC-C9AD-6DAB-08162039B8E4}"/>
          </ac:cxnSpMkLst>
        </pc:cxnChg>
        <pc:cxnChg chg="add mod">
          <ac:chgData name="Michael Kreeger" userId="d5f78b2e-6692-425f-83bb-df27f7187256" providerId="ADAL" clId="{AC33CFFD-6476-4027-B6C7-7AE3730C84E7}" dt="2023-10-05T19:32:41.221" v="11524" actId="26606"/>
          <ac:cxnSpMkLst>
            <pc:docMk/>
            <pc:sldMk cId="3426845345" sldId="332"/>
            <ac:cxnSpMk id="18" creationId="{D8A050D6-3289-1668-C909-FE172C1CBC42}"/>
          </ac:cxnSpMkLst>
        </pc:cxnChg>
        <pc:cxnChg chg="add mod">
          <ac:chgData name="Michael Kreeger" userId="d5f78b2e-6692-425f-83bb-df27f7187256" providerId="ADAL" clId="{AC33CFFD-6476-4027-B6C7-7AE3730C84E7}" dt="2023-10-05T19:32:41.221" v="11524" actId="26606"/>
          <ac:cxnSpMkLst>
            <pc:docMk/>
            <pc:sldMk cId="3426845345" sldId="332"/>
            <ac:cxnSpMk id="20" creationId="{2CAF114B-447C-D765-509E-7B22AD761727}"/>
          </ac:cxnSpMkLst>
        </pc:cxnChg>
        <pc:cxnChg chg="mod">
          <ac:chgData name="Michael Kreeger" userId="d5f78b2e-6692-425f-83bb-df27f7187256" providerId="ADAL" clId="{AC33CFFD-6476-4027-B6C7-7AE3730C84E7}" dt="2023-10-05T19:32:41.221" v="11524" actId="26606"/>
          <ac:cxnSpMkLst>
            <pc:docMk/>
            <pc:sldMk cId="3426845345" sldId="332"/>
            <ac:cxnSpMk id="22" creationId="{B0987F90-5FAD-A92A-9205-E6009311F7C1}"/>
          </ac:cxnSpMkLst>
        </pc:cxnChg>
        <pc:cxnChg chg="add mod">
          <ac:chgData name="Michael Kreeger" userId="d5f78b2e-6692-425f-83bb-df27f7187256" providerId="ADAL" clId="{AC33CFFD-6476-4027-B6C7-7AE3730C84E7}" dt="2023-10-05T19:32:41.221" v="11524" actId="26606"/>
          <ac:cxnSpMkLst>
            <pc:docMk/>
            <pc:sldMk cId="3426845345" sldId="332"/>
            <ac:cxnSpMk id="23" creationId="{7783CBA6-1861-9EEE-EA11-FA2C5F6E2895}"/>
          </ac:cxnSpMkLst>
        </pc:cxnChg>
        <pc:cxnChg chg="mod">
          <ac:chgData name="Michael Kreeger" userId="d5f78b2e-6692-425f-83bb-df27f7187256" providerId="ADAL" clId="{AC33CFFD-6476-4027-B6C7-7AE3730C84E7}" dt="2023-10-05T19:32:41.221" v="11524" actId="26606"/>
          <ac:cxnSpMkLst>
            <pc:docMk/>
            <pc:sldMk cId="3426845345" sldId="332"/>
            <ac:cxnSpMk id="28" creationId="{EC9B0E12-F8C9-DDC7-EBF1-0B26CF60D8C0}"/>
          </ac:cxnSpMkLst>
        </pc:cxnChg>
        <pc:cxnChg chg="add del">
          <ac:chgData name="Michael Kreeger" userId="d5f78b2e-6692-425f-83bb-df27f7187256" providerId="ADAL" clId="{AC33CFFD-6476-4027-B6C7-7AE3730C84E7}" dt="2023-10-02T02:21:44.892" v="1105" actId="26606"/>
          <ac:cxnSpMkLst>
            <pc:docMk/>
            <pc:sldMk cId="3426845345" sldId="332"/>
            <ac:cxnSpMk id="55" creationId="{6CF1BAF6-AD41-4082-B212-8A1F9A2E8779}"/>
          </ac:cxnSpMkLst>
        </pc:cxnChg>
      </pc:sldChg>
      <pc:sldChg chg="add del">
        <pc:chgData name="Michael Kreeger" userId="d5f78b2e-6692-425f-83bb-df27f7187256" providerId="ADAL" clId="{AC33CFFD-6476-4027-B6C7-7AE3730C84E7}" dt="2023-10-02T02:06:56.355" v="512" actId="47"/>
        <pc:sldMkLst>
          <pc:docMk/>
          <pc:sldMk cId="325373346" sldId="333"/>
        </pc:sldMkLst>
      </pc:sldChg>
      <pc:sldChg chg="addSp delSp modSp add mod setBg">
        <pc:chgData name="Michael Kreeger" userId="d5f78b2e-6692-425f-83bb-df27f7187256" providerId="ADAL" clId="{AC33CFFD-6476-4027-B6C7-7AE3730C84E7}" dt="2023-10-05T19:32:38.517" v="11523" actId="26606"/>
        <pc:sldMkLst>
          <pc:docMk/>
          <pc:sldMk cId="770450140" sldId="333"/>
        </pc:sldMkLst>
        <pc:spChg chg="mod">
          <ac:chgData name="Michael Kreeger" userId="d5f78b2e-6692-425f-83bb-df27f7187256" providerId="ADAL" clId="{AC33CFFD-6476-4027-B6C7-7AE3730C84E7}" dt="2023-10-05T19:32:38.517" v="11523" actId="26606"/>
          <ac:spMkLst>
            <pc:docMk/>
            <pc:sldMk cId="770450140" sldId="333"/>
            <ac:spMk id="2" creationId="{F41E554A-68FC-16BA-85F8-41387953D9FB}"/>
          </ac:spMkLst>
        </pc:spChg>
        <pc:spChg chg="mod">
          <ac:chgData name="Michael Kreeger" userId="d5f78b2e-6692-425f-83bb-df27f7187256" providerId="ADAL" clId="{AC33CFFD-6476-4027-B6C7-7AE3730C84E7}" dt="2023-10-05T19:32:38.517" v="11523" actId="26606"/>
          <ac:spMkLst>
            <pc:docMk/>
            <pc:sldMk cId="770450140" sldId="333"/>
            <ac:spMk id="5" creationId="{61BFFA20-6618-3799-FD42-F9EFFC99C3EB}"/>
          </ac:spMkLst>
        </pc:spChg>
        <pc:spChg chg="mod">
          <ac:chgData name="Michael Kreeger" userId="d5f78b2e-6692-425f-83bb-df27f7187256" providerId="ADAL" clId="{AC33CFFD-6476-4027-B6C7-7AE3730C84E7}" dt="2023-10-05T19:32:38.517" v="11523" actId="26606"/>
          <ac:spMkLst>
            <pc:docMk/>
            <pc:sldMk cId="770450140" sldId="333"/>
            <ac:spMk id="6" creationId="{16812BE5-BB31-F907-ECD5-4BF48ED066B8}"/>
          </ac:spMkLst>
        </pc:spChg>
        <pc:spChg chg="mod">
          <ac:chgData name="Michael Kreeger" userId="d5f78b2e-6692-425f-83bb-df27f7187256" providerId="ADAL" clId="{AC33CFFD-6476-4027-B6C7-7AE3730C84E7}" dt="2023-10-05T19:32:38.517" v="11523" actId="26606"/>
          <ac:spMkLst>
            <pc:docMk/>
            <pc:sldMk cId="770450140" sldId="333"/>
            <ac:spMk id="7" creationId="{9497D064-56EE-DAF6-5CE2-3252D9F0E5B0}"/>
          </ac:spMkLst>
        </pc:spChg>
        <pc:spChg chg="mod">
          <ac:chgData name="Michael Kreeger" userId="d5f78b2e-6692-425f-83bb-df27f7187256" providerId="ADAL" clId="{AC33CFFD-6476-4027-B6C7-7AE3730C84E7}" dt="2023-10-05T19:32:38.517" v="11523" actId="26606"/>
          <ac:spMkLst>
            <pc:docMk/>
            <pc:sldMk cId="770450140" sldId="333"/>
            <ac:spMk id="8" creationId="{F95FFBE4-9534-355C-07B8-005E7BB7F456}"/>
          </ac:spMkLst>
        </pc:spChg>
        <pc:spChg chg="mod">
          <ac:chgData name="Michael Kreeger" userId="d5f78b2e-6692-425f-83bb-df27f7187256" providerId="ADAL" clId="{AC33CFFD-6476-4027-B6C7-7AE3730C84E7}" dt="2023-10-05T19:32:38.517" v="11523" actId="26606"/>
          <ac:spMkLst>
            <pc:docMk/>
            <pc:sldMk cId="770450140" sldId="333"/>
            <ac:spMk id="9" creationId="{D0701DE6-E237-A9F7-D9FF-6AF87E0322D0}"/>
          </ac:spMkLst>
        </pc:spChg>
        <pc:spChg chg="mod">
          <ac:chgData name="Michael Kreeger" userId="d5f78b2e-6692-425f-83bb-df27f7187256" providerId="ADAL" clId="{AC33CFFD-6476-4027-B6C7-7AE3730C84E7}" dt="2023-10-05T19:32:38.517" v="11523" actId="26606"/>
          <ac:spMkLst>
            <pc:docMk/>
            <pc:sldMk cId="770450140" sldId="333"/>
            <ac:spMk id="10" creationId="{53720E18-AE70-AB2F-7D72-0AC9171A9256}"/>
          </ac:spMkLst>
        </pc:spChg>
        <pc:spChg chg="mod">
          <ac:chgData name="Michael Kreeger" userId="d5f78b2e-6692-425f-83bb-df27f7187256" providerId="ADAL" clId="{AC33CFFD-6476-4027-B6C7-7AE3730C84E7}" dt="2023-10-05T19:32:38.517" v="11523" actId="26606"/>
          <ac:spMkLst>
            <pc:docMk/>
            <pc:sldMk cId="770450140" sldId="333"/>
            <ac:spMk id="11" creationId="{40BD105B-4117-9D9A-5293-4F3845E23781}"/>
          </ac:spMkLst>
        </pc:spChg>
        <pc:spChg chg="mod">
          <ac:chgData name="Michael Kreeger" userId="d5f78b2e-6692-425f-83bb-df27f7187256" providerId="ADAL" clId="{AC33CFFD-6476-4027-B6C7-7AE3730C84E7}" dt="2023-10-05T19:32:38.517" v="11523" actId="26606"/>
          <ac:spMkLst>
            <pc:docMk/>
            <pc:sldMk cId="770450140" sldId="333"/>
            <ac:spMk id="12" creationId="{D3D07758-7D69-7163-84B0-AD4816BAC0E2}"/>
          </ac:spMkLst>
        </pc:spChg>
        <pc:spChg chg="mod">
          <ac:chgData name="Michael Kreeger" userId="d5f78b2e-6692-425f-83bb-df27f7187256" providerId="ADAL" clId="{AC33CFFD-6476-4027-B6C7-7AE3730C84E7}" dt="2023-10-05T19:32:38.517" v="11523" actId="26606"/>
          <ac:spMkLst>
            <pc:docMk/>
            <pc:sldMk cId="770450140" sldId="333"/>
            <ac:spMk id="13" creationId="{80CB2A9C-5759-BD65-5C7E-1FF94653C1C5}"/>
          </ac:spMkLst>
        </pc:spChg>
        <pc:spChg chg="mod">
          <ac:chgData name="Michael Kreeger" userId="d5f78b2e-6692-425f-83bb-df27f7187256" providerId="ADAL" clId="{AC33CFFD-6476-4027-B6C7-7AE3730C84E7}" dt="2023-10-05T19:32:38.517" v="11523" actId="26606"/>
          <ac:spMkLst>
            <pc:docMk/>
            <pc:sldMk cId="770450140" sldId="333"/>
            <ac:spMk id="14" creationId="{56A83071-8E19-71C9-4CE6-8107A5E058EB}"/>
          </ac:spMkLst>
        </pc:spChg>
        <pc:spChg chg="mod">
          <ac:chgData name="Michael Kreeger" userId="d5f78b2e-6692-425f-83bb-df27f7187256" providerId="ADAL" clId="{AC33CFFD-6476-4027-B6C7-7AE3730C84E7}" dt="2023-10-05T19:32:38.517" v="11523" actId="26606"/>
          <ac:spMkLst>
            <pc:docMk/>
            <pc:sldMk cId="770450140" sldId="333"/>
            <ac:spMk id="15" creationId="{0020BD36-1B6C-8AC5-B954-1786EE8E10AD}"/>
          </ac:spMkLst>
        </pc:spChg>
        <pc:spChg chg="mod">
          <ac:chgData name="Michael Kreeger" userId="d5f78b2e-6692-425f-83bb-df27f7187256" providerId="ADAL" clId="{AC33CFFD-6476-4027-B6C7-7AE3730C84E7}" dt="2023-10-05T19:32:38.517" v="11523" actId="26606"/>
          <ac:spMkLst>
            <pc:docMk/>
            <pc:sldMk cId="770450140" sldId="333"/>
            <ac:spMk id="21" creationId="{30D79256-6D00-03C3-EF44-678CCA375C27}"/>
          </ac:spMkLst>
        </pc:spChg>
        <pc:spChg chg="add mod">
          <ac:chgData name="Michael Kreeger" userId="d5f78b2e-6692-425f-83bb-df27f7187256" providerId="ADAL" clId="{AC33CFFD-6476-4027-B6C7-7AE3730C84E7}" dt="2023-10-05T19:32:38.517" v="11523" actId="26606"/>
          <ac:spMkLst>
            <pc:docMk/>
            <pc:sldMk cId="770450140" sldId="333"/>
            <ac:spMk id="29" creationId="{98066D72-50A3-866F-BA41-B5CE2B850325}"/>
          </ac:spMkLst>
        </pc:spChg>
        <pc:spChg chg="mod">
          <ac:chgData name="Michael Kreeger" userId="d5f78b2e-6692-425f-83bb-df27f7187256" providerId="ADAL" clId="{AC33CFFD-6476-4027-B6C7-7AE3730C84E7}" dt="2023-10-05T19:32:38.517" v="11523" actId="26606"/>
          <ac:spMkLst>
            <pc:docMk/>
            <pc:sldMk cId="770450140" sldId="333"/>
            <ac:spMk id="33" creationId="{3E7B5C10-78FE-05A6-176F-15854A6F40DE}"/>
          </ac:spMkLst>
        </pc:spChg>
        <pc:spChg chg="add del">
          <ac:chgData name="Michael Kreeger" userId="d5f78b2e-6692-425f-83bb-df27f7187256" providerId="ADAL" clId="{AC33CFFD-6476-4027-B6C7-7AE3730C84E7}" dt="2023-10-02T02:21:44.279" v="1104" actId="26606"/>
          <ac:spMkLst>
            <pc:docMk/>
            <pc:sldMk cId="770450140" sldId="333"/>
            <ac:spMk id="36" creationId="{56E9B3E6-E277-4D68-BA48-9CB43FFBD6E2}"/>
          </ac:spMkLst>
        </pc:spChg>
        <pc:spChg chg="add">
          <ac:chgData name="Michael Kreeger" userId="d5f78b2e-6692-425f-83bb-df27f7187256" providerId="ADAL" clId="{AC33CFFD-6476-4027-B6C7-7AE3730C84E7}" dt="2023-10-05T19:32:38.517" v="11523" actId="26606"/>
          <ac:spMkLst>
            <pc:docMk/>
            <pc:sldMk cId="770450140" sldId="333"/>
            <ac:spMk id="38" creationId="{70DFC902-7D23-471A-B557-B6B6917D7A0D}"/>
          </ac:spMkLst>
        </pc:spChg>
        <pc:spChg chg="del">
          <ac:chgData name="Michael Kreeger" userId="d5f78b2e-6692-425f-83bb-df27f7187256" providerId="ADAL" clId="{AC33CFFD-6476-4027-B6C7-7AE3730C84E7}" dt="2023-10-02T02:14:33.499" v="863" actId="478"/>
          <ac:spMkLst>
            <pc:docMk/>
            <pc:sldMk cId="770450140" sldId="333"/>
            <ac:spMk id="39" creationId="{CCD3E9EB-5C2B-5C09-5569-5064E22D5682}"/>
          </ac:spMkLst>
        </pc:spChg>
        <pc:spChg chg="del">
          <ac:chgData name="Michael Kreeger" userId="d5f78b2e-6692-425f-83bb-df27f7187256" providerId="ADAL" clId="{AC33CFFD-6476-4027-B6C7-7AE3730C84E7}" dt="2023-10-02T02:14:30.303" v="860" actId="478"/>
          <ac:spMkLst>
            <pc:docMk/>
            <pc:sldMk cId="770450140" sldId="333"/>
            <ac:spMk id="40" creationId="{EA795F23-2993-4822-636F-FFC42E058350}"/>
          </ac:spMkLst>
        </pc:spChg>
        <pc:spChg chg="del">
          <ac:chgData name="Michael Kreeger" userId="d5f78b2e-6692-425f-83bb-df27f7187256" providerId="ADAL" clId="{AC33CFFD-6476-4027-B6C7-7AE3730C84E7}" dt="2023-10-02T02:14:29.307" v="859" actId="478"/>
          <ac:spMkLst>
            <pc:docMk/>
            <pc:sldMk cId="770450140" sldId="333"/>
            <ac:spMk id="41" creationId="{CE435795-82A1-465F-CD72-6E2FE79F404B}"/>
          </ac:spMkLst>
        </pc:spChg>
        <pc:spChg chg="add">
          <ac:chgData name="Michael Kreeger" userId="d5f78b2e-6692-425f-83bb-df27f7187256" providerId="ADAL" clId="{AC33CFFD-6476-4027-B6C7-7AE3730C84E7}" dt="2023-10-05T19:32:38.517" v="11523" actId="26606"/>
          <ac:spMkLst>
            <pc:docMk/>
            <pc:sldMk cId="770450140" sldId="333"/>
            <ac:spMk id="42" creationId="{A55D5633-D557-4DCA-982C-FF36EB7A1C00}"/>
          </ac:spMkLst>
        </pc:spChg>
        <pc:spChg chg="add del">
          <ac:chgData name="Michael Kreeger" userId="d5f78b2e-6692-425f-83bb-df27f7187256" providerId="ADAL" clId="{AC33CFFD-6476-4027-B6C7-7AE3730C84E7}" dt="2023-10-02T02:21:44.279" v="1104" actId="26606"/>
          <ac:spMkLst>
            <pc:docMk/>
            <pc:sldMk cId="770450140" sldId="333"/>
            <ac:spMk id="46" creationId="{D5B0017B-2ECA-49AF-B397-DC140825DF8D}"/>
          </ac:spMkLst>
        </pc:spChg>
        <pc:grpChg chg="add del">
          <ac:chgData name="Michael Kreeger" userId="d5f78b2e-6692-425f-83bb-df27f7187256" providerId="ADAL" clId="{AC33CFFD-6476-4027-B6C7-7AE3730C84E7}" dt="2023-10-02T02:21:44.279" v="1104" actId="26606"/>
          <ac:grpSpMkLst>
            <pc:docMk/>
            <pc:sldMk cId="770450140" sldId="333"/>
            <ac:grpSpMk id="37" creationId="{AE1C45F0-260A-458C-96ED-C1F6D2151219}"/>
          </ac:grpSpMkLst>
        </pc:grpChg>
        <pc:cxnChg chg="mod">
          <ac:chgData name="Michael Kreeger" userId="d5f78b2e-6692-425f-83bb-df27f7187256" providerId="ADAL" clId="{AC33CFFD-6476-4027-B6C7-7AE3730C84E7}" dt="2023-10-05T19:32:38.517" v="11523" actId="26606"/>
          <ac:cxnSpMkLst>
            <pc:docMk/>
            <pc:sldMk cId="770450140" sldId="333"/>
            <ac:cxnSpMk id="4" creationId="{C50A93B5-77DC-C9AD-6DAB-08162039B8E4}"/>
          </ac:cxnSpMkLst>
        </pc:cxnChg>
        <pc:cxnChg chg="del">
          <ac:chgData name="Michael Kreeger" userId="d5f78b2e-6692-425f-83bb-df27f7187256" providerId="ADAL" clId="{AC33CFFD-6476-4027-B6C7-7AE3730C84E7}" dt="2023-10-02T02:07:33.928" v="521" actId="478"/>
          <ac:cxnSpMkLst>
            <pc:docMk/>
            <pc:sldMk cId="770450140" sldId="333"/>
            <ac:cxnSpMk id="18" creationId="{D8A050D6-3289-1668-C909-FE172C1CBC42}"/>
          </ac:cxnSpMkLst>
        </pc:cxnChg>
        <pc:cxnChg chg="add del mod">
          <ac:chgData name="Michael Kreeger" userId="d5f78b2e-6692-425f-83bb-df27f7187256" providerId="ADAL" clId="{AC33CFFD-6476-4027-B6C7-7AE3730C84E7}" dt="2023-10-02T02:09:09.756" v="539" actId="478"/>
          <ac:cxnSpMkLst>
            <pc:docMk/>
            <pc:sldMk cId="770450140" sldId="333"/>
            <ac:cxnSpMk id="19" creationId="{C438E949-5478-7B2A-A8A8-2A5D48765569}"/>
          </ac:cxnSpMkLst>
        </pc:cxnChg>
        <pc:cxnChg chg="del">
          <ac:chgData name="Michael Kreeger" userId="d5f78b2e-6692-425f-83bb-df27f7187256" providerId="ADAL" clId="{AC33CFFD-6476-4027-B6C7-7AE3730C84E7}" dt="2023-10-02T02:07:32.310" v="520" actId="478"/>
          <ac:cxnSpMkLst>
            <pc:docMk/>
            <pc:sldMk cId="770450140" sldId="333"/>
            <ac:cxnSpMk id="20" creationId="{2CAF114B-447C-D765-509E-7B22AD761727}"/>
          </ac:cxnSpMkLst>
        </pc:cxnChg>
        <pc:cxnChg chg="del mod">
          <ac:chgData name="Michael Kreeger" userId="d5f78b2e-6692-425f-83bb-df27f7187256" providerId="ADAL" clId="{AC33CFFD-6476-4027-B6C7-7AE3730C84E7}" dt="2023-10-02T02:14:31.194" v="861" actId="478"/>
          <ac:cxnSpMkLst>
            <pc:docMk/>
            <pc:sldMk cId="770450140" sldId="333"/>
            <ac:cxnSpMk id="22" creationId="{B0987F90-5FAD-A92A-9205-E6009311F7C1}"/>
          </ac:cxnSpMkLst>
        </pc:cxnChg>
        <pc:cxnChg chg="del">
          <ac:chgData name="Michael Kreeger" userId="d5f78b2e-6692-425f-83bb-df27f7187256" providerId="ADAL" clId="{AC33CFFD-6476-4027-B6C7-7AE3730C84E7}" dt="2023-10-02T02:14:36.273" v="864" actId="478"/>
          <ac:cxnSpMkLst>
            <pc:docMk/>
            <pc:sldMk cId="770450140" sldId="333"/>
            <ac:cxnSpMk id="23" creationId="{7783CBA6-1861-9EEE-EA11-FA2C5F6E2895}"/>
          </ac:cxnSpMkLst>
        </pc:cxnChg>
        <pc:cxnChg chg="add del mod">
          <ac:chgData name="Michael Kreeger" userId="d5f78b2e-6692-425f-83bb-df27f7187256" providerId="ADAL" clId="{AC33CFFD-6476-4027-B6C7-7AE3730C84E7}" dt="2023-10-02T02:13:44.522" v="849" actId="478"/>
          <ac:cxnSpMkLst>
            <pc:docMk/>
            <pc:sldMk cId="770450140" sldId="333"/>
            <ac:cxnSpMk id="27" creationId="{228A3959-E26A-06D9-4CC2-3A860575E19C}"/>
          </ac:cxnSpMkLst>
        </pc:cxnChg>
        <pc:cxnChg chg="del mod">
          <ac:chgData name="Michael Kreeger" userId="d5f78b2e-6692-425f-83bb-df27f7187256" providerId="ADAL" clId="{AC33CFFD-6476-4027-B6C7-7AE3730C84E7}" dt="2023-10-02T02:14:32.350" v="862" actId="478"/>
          <ac:cxnSpMkLst>
            <pc:docMk/>
            <pc:sldMk cId="770450140" sldId="333"/>
            <ac:cxnSpMk id="28" creationId="{EC9B0E12-F8C9-DDC7-EBF1-0B26CF60D8C0}"/>
          </ac:cxnSpMkLst>
        </pc:cxnChg>
        <pc:cxnChg chg="add mod">
          <ac:chgData name="Michael Kreeger" userId="d5f78b2e-6692-425f-83bb-df27f7187256" providerId="ADAL" clId="{AC33CFFD-6476-4027-B6C7-7AE3730C84E7}" dt="2023-10-05T19:32:38.517" v="11523" actId="26606"/>
          <ac:cxnSpMkLst>
            <pc:docMk/>
            <pc:sldMk cId="770450140" sldId="333"/>
            <ac:cxnSpMk id="30" creationId="{B2D67B14-245A-09F1-5E38-CECE821CD17C}"/>
          </ac:cxnSpMkLst>
        </pc:cxnChg>
        <pc:cxnChg chg="add mod">
          <ac:chgData name="Michael Kreeger" userId="d5f78b2e-6692-425f-83bb-df27f7187256" providerId="ADAL" clId="{AC33CFFD-6476-4027-B6C7-7AE3730C84E7}" dt="2023-10-05T19:32:38.517" v="11523" actId="26606"/>
          <ac:cxnSpMkLst>
            <pc:docMk/>
            <pc:sldMk cId="770450140" sldId="333"/>
            <ac:cxnSpMk id="31" creationId="{2DED9E25-C842-0ACD-B235-43CF6F0B4834}"/>
          </ac:cxnSpMkLst>
        </pc:cxnChg>
        <pc:cxnChg chg="add mod">
          <ac:chgData name="Michael Kreeger" userId="d5f78b2e-6692-425f-83bb-df27f7187256" providerId="ADAL" clId="{AC33CFFD-6476-4027-B6C7-7AE3730C84E7}" dt="2023-10-05T19:32:38.517" v="11523" actId="26606"/>
          <ac:cxnSpMkLst>
            <pc:docMk/>
            <pc:sldMk cId="770450140" sldId="333"/>
            <ac:cxnSpMk id="32" creationId="{AEBB2C35-5DA8-47F9-FBF2-C70FE594BBF2}"/>
          </ac:cxnSpMkLst>
        </pc:cxnChg>
        <pc:cxnChg chg="add mod">
          <ac:chgData name="Michael Kreeger" userId="d5f78b2e-6692-425f-83bb-df27f7187256" providerId="ADAL" clId="{AC33CFFD-6476-4027-B6C7-7AE3730C84E7}" dt="2023-10-05T19:32:38.517" v="11523" actId="26606"/>
          <ac:cxnSpMkLst>
            <pc:docMk/>
            <pc:sldMk cId="770450140" sldId="333"/>
            <ac:cxnSpMk id="34" creationId="{9EF75D22-E1DC-9E05-571A-258DCECD6E8C}"/>
          </ac:cxnSpMkLst>
        </pc:cxnChg>
        <pc:cxnChg chg="add del">
          <ac:chgData name="Michael Kreeger" userId="d5f78b2e-6692-425f-83bb-df27f7187256" providerId="ADAL" clId="{AC33CFFD-6476-4027-B6C7-7AE3730C84E7}" dt="2023-10-02T02:21:44.279" v="1104" actId="26606"/>
          <ac:cxnSpMkLst>
            <pc:docMk/>
            <pc:sldMk cId="770450140" sldId="333"/>
            <ac:cxnSpMk id="48" creationId="{6CF1BAF6-AD41-4082-B212-8A1F9A2E8779}"/>
          </ac:cxnSpMkLst>
        </pc:cxnChg>
      </pc:sldChg>
      <pc:sldChg chg="new del">
        <pc:chgData name="Michael Kreeger" userId="d5f78b2e-6692-425f-83bb-df27f7187256" providerId="ADAL" clId="{AC33CFFD-6476-4027-B6C7-7AE3730C84E7}" dt="2023-10-02T02:01:26.387" v="258" actId="680"/>
        <pc:sldMkLst>
          <pc:docMk/>
          <pc:sldMk cId="3102326400" sldId="333"/>
        </pc:sldMkLst>
      </pc:sldChg>
      <pc:sldChg chg="addSp delSp modSp add mod setBg">
        <pc:chgData name="Michael Kreeger" userId="d5f78b2e-6692-425f-83bb-df27f7187256" providerId="ADAL" clId="{AC33CFFD-6476-4027-B6C7-7AE3730C84E7}" dt="2023-10-05T19:32:36.130" v="11522" actId="26606"/>
        <pc:sldMkLst>
          <pc:docMk/>
          <pc:sldMk cId="3433698193" sldId="334"/>
        </pc:sldMkLst>
        <pc:spChg chg="mod">
          <ac:chgData name="Michael Kreeger" userId="d5f78b2e-6692-425f-83bb-df27f7187256" providerId="ADAL" clId="{AC33CFFD-6476-4027-B6C7-7AE3730C84E7}" dt="2023-10-05T19:32:36.130" v="11522" actId="26606"/>
          <ac:spMkLst>
            <pc:docMk/>
            <pc:sldMk cId="3433698193" sldId="334"/>
            <ac:spMk id="2" creationId="{F41E554A-68FC-16BA-85F8-41387953D9FB}"/>
          </ac:spMkLst>
        </pc:spChg>
        <pc:spChg chg="mod">
          <ac:chgData name="Michael Kreeger" userId="d5f78b2e-6692-425f-83bb-df27f7187256" providerId="ADAL" clId="{AC33CFFD-6476-4027-B6C7-7AE3730C84E7}" dt="2023-10-05T19:32:36.130" v="11522" actId="26606"/>
          <ac:spMkLst>
            <pc:docMk/>
            <pc:sldMk cId="3433698193" sldId="334"/>
            <ac:spMk id="5" creationId="{61BFFA20-6618-3799-FD42-F9EFFC99C3EB}"/>
          </ac:spMkLst>
        </pc:spChg>
        <pc:spChg chg="mod">
          <ac:chgData name="Michael Kreeger" userId="d5f78b2e-6692-425f-83bb-df27f7187256" providerId="ADAL" clId="{AC33CFFD-6476-4027-B6C7-7AE3730C84E7}" dt="2023-10-05T19:32:36.130" v="11522" actId="26606"/>
          <ac:spMkLst>
            <pc:docMk/>
            <pc:sldMk cId="3433698193" sldId="334"/>
            <ac:spMk id="6" creationId="{16812BE5-BB31-F907-ECD5-4BF48ED066B8}"/>
          </ac:spMkLst>
        </pc:spChg>
        <pc:spChg chg="mod">
          <ac:chgData name="Michael Kreeger" userId="d5f78b2e-6692-425f-83bb-df27f7187256" providerId="ADAL" clId="{AC33CFFD-6476-4027-B6C7-7AE3730C84E7}" dt="2023-10-05T19:32:36.130" v="11522" actId="26606"/>
          <ac:spMkLst>
            <pc:docMk/>
            <pc:sldMk cId="3433698193" sldId="334"/>
            <ac:spMk id="7" creationId="{9497D064-56EE-DAF6-5CE2-3252D9F0E5B0}"/>
          </ac:spMkLst>
        </pc:spChg>
        <pc:spChg chg="mod">
          <ac:chgData name="Michael Kreeger" userId="d5f78b2e-6692-425f-83bb-df27f7187256" providerId="ADAL" clId="{AC33CFFD-6476-4027-B6C7-7AE3730C84E7}" dt="2023-10-05T19:32:36.130" v="11522" actId="26606"/>
          <ac:spMkLst>
            <pc:docMk/>
            <pc:sldMk cId="3433698193" sldId="334"/>
            <ac:spMk id="8" creationId="{F95FFBE4-9534-355C-07B8-005E7BB7F456}"/>
          </ac:spMkLst>
        </pc:spChg>
        <pc:spChg chg="mod">
          <ac:chgData name="Michael Kreeger" userId="d5f78b2e-6692-425f-83bb-df27f7187256" providerId="ADAL" clId="{AC33CFFD-6476-4027-B6C7-7AE3730C84E7}" dt="2023-10-05T19:32:36.130" v="11522" actId="26606"/>
          <ac:spMkLst>
            <pc:docMk/>
            <pc:sldMk cId="3433698193" sldId="334"/>
            <ac:spMk id="9" creationId="{D0701DE6-E237-A9F7-D9FF-6AF87E0322D0}"/>
          </ac:spMkLst>
        </pc:spChg>
        <pc:spChg chg="mod">
          <ac:chgData name="Michael Kreeger" userId="d5f78b2e-6692-425f-83bb-df27f7187256" providerId="ADAL" clId="{AC33CFFD-6476-4027-B6C7-7AE3730C84E7}" dt="2023-10-05T19:32:36.130" v="11522" actId="26606"/>
          <ac:spMkLst>
            <pc:docMk/>
            <pc:sldMk cId="3433698193" sldId="334"/>
            <ac:spMk id="10" creationId="{53720E18-AE70-AB2F-7D72-0AC9171A9256}"/>
          </ac:spMkLst>
        </pc:spChg>
        <pc:spChg chg="mod">
          <ac:chgData name="Michael Kreeger" userId="d5f78b2e-6692-425f-83bb-df27f7187256" providerId="ADAL" clId="{AC33CFFD-6476-4027-B6C7-7AE3730C84E7}" dt="2023-10-05T19:32:36.130" v="11522" actId="26606"/>
          <ac:spMkLst>
            <pc:docMk/>
            <pc:sldMk cId="3433698193" sldId="334"/>
            <ac:spMk id="11" creationId="{40BD105B-4117-9D9A-5293-4F3845E23781}"/>
          </ac:spMkLst>
        </pc:spChg>
        <pc:spChg chg="mod">
          <ac:chgData name="Michael Kreeger" userId="d5f78b2e-6692-425f-83bb-df27f7187256" providerId="ADAL" clId="{AC33CFFD-6476-4027-B6C7-7AE3730C84E7}" dt="2023-10-05T19:32:36.130" v="11522" actId="26606"/>
          <ac:spMkLst>
            <pc:docMk/>
            <pc:sldMk cId="3433698193" sldId="334"/>
            <ac:spMk id="12" creationId="{D3D07758-7D69-7163-84B0-AD4816BAC0E2}"/>
          </ac:spMkLst>
        </pc:spChg>
        <pc:spChg chg="mod">
          <ac:chgData name="Michael Kreeger" userId="d5f78b2e-6692-425f-83bb-df27f7187256" providerId="ADAL" clId="{AC33CFFD-6476-4027-B6C7-7AE3730C84E7}" dt="2023-10-05T19:32:36.130" v="11522" actId="26606"/>
          <ac:spMkLst>
            <pc:docMk/>
            <pc:sldMk cId="3433698193" sldId="334"/>
            <ac:spMk id="13" creationId="{80CB2A9C-5759-BD65-5C7E-1FF94653C1C5}"/>
          </ac:spMkLst>
        </pc:spChg>
        <pc:spChg chg="mod">
          <ac:chgData name="Michael Kreeger" userId="d5f78b2e-6692-425f-83bb-df27f7187256" providerId="ADAL" clId="{AC33CFFD-6476-4027-B6C7-7AE3730C84E7}" dt="2023-10-05T19:32:36.130" v="11522" actId="26606"/>
          <ac:spMkLst>
            <pc:docMk/>
            <pc:sldMk cId="3433698193" sldId="334"/>
            <ac:spMk id="14" creationId="{56A83071-8E19-71C9-4CE6-8107A5E058EB}"/>
          </ac:spMkLst>
        </pc:spChg>
        <pc:spChg chg="mod">
          <ac:chgData name="Michael Kreeger" userId="d5f78b2e-6692-425f-83bb-df27f7187256" providerId="ADAL" clId="{AC33CFFD-6476-4027-B6C7-7AE3730C84E7}" dt="2023-10-05T19:32:36.130" v="11522" actId="26606"/>
          <ac:spMkLst>
            <pc:docMk/>
            <pc:sldMk cId="3433698193" sldId="334"/>
            <ac:spMk id="15" creationId="{0020BD36-1B6C-8AC5-B954-1786EE8E10AD}"/>
          </ac:spMkLst>
        </pc:spChg>
        <pc:spChg chg="mod">
          <ac:chgData name="Michael Kreeger" userId="d5f78b2e-6692-425f-83bb-df27f7187256" providerId="ADAL" clId="{AC33CFFD-6476-4027-B6C7-7AE3730C84E7}" dt="2023-10-05T19:32:36.130" v="11522" actId="26606"/>
          <ac:spMkLst>
            <pc:docMk/>
            <pc:sldMk cId="3433698193" sldId="334"/>
            <ac:spMk id="21" creationId="{30D79256-6D00-03C3-EF44-678CCA375C27}"/>
          </ac:spMkLst>
        </pc:spChg>
        <pc:spChg chg="del">
          <ac:chgData name="Michael Kreeger" userId="d5f78b2e-6692-425f-83bb-df27f7187256" providerId="ADAL" clId="{AC33CFFD-6476-4027-B6C7-7AE3730C84E7}" dt="2023-10-02T02:17:41.332" v="915" actId="478"/>
          <ac:spMkLst>
            <pc:docMk/>
            <pc:sldMk cId="3433698193" sldId="334"/>
            <ac:spMk id="29" creationId="{98066D72-50A3-866F-BA41-B5CE2B850325}"/>
          </ac:spMkLst>
        </pc:spChg>
        <pc:spChg chg="mod">
          <ac:chgData name="Michael Kreeger" userId="d5f78b2e-6692-425f-83bb-df27f7187256" providerId="ADAL" clId="{AC33CFFD-6476-4027-B6C7-7AE3730C84E7}" dt="2023-10-05T19:32:36.130" v="11522" actId="26606"/>
          <ac:spMkLst>
            <pc:docMk/>
            <pc:sldMk cId="3433698193" sldId="334"/>
            <ac:spMk id="33" creationId="{3E7B5C10-78FE-05A6-176F-15854A6F40DE}"/>
          </ac:spMkLst>
        </pc:spChg>
        <pc:spChg chg="add">
          <ac:chgData name="Michael Kreeger" userId="d5f78b2e-6692-425f-83bb-df27f7187256" providerId="ADAL" clId="{AC33CFFD-6476-4027-B6C7-7AE3730C84E7}" dt="2023-10-05T19:32:36.130" v="11522" actId="26606"/>
          <ac:spMkLst>
            <pc:docMk/>
            <pc:sldMk cId="3433698193" sldId="334"/>
            <ac:spMk id="36" creationId="{70DFC902-7D23-471A-B557-B6B6917D7A0D}"/>
          </ac:spMkLst>
        </pc:spChg>
        <pc:spChg chg="add">
          <ac:chgData name="Michael Kreeger" userId="d5f78b2e-6692-425f-83bb-df27f7187256" providerId="ADAL" clId="{AC33CFFD-6476-4027-B6C7-7AE3730C84E7}" dt="2023-10-05T19:32:36.130" v="11522" actId="26606"/>
          <ac:spMkLst>
            <pc:docMk/>
            <pc:sldMk cId="3433698193" sldId="334"/>
            <ac:spMk id="37" creationId="{A55D5633-D557-4DCA-982C-FF36EB7A1C00}"/>
          </ac:spMkLst>
        </pc:spChg>
        <pc:spChg chg="add del">
          <ac:chgData name="Michael Kreeger" userId="d5f78b2e-6692-425f-83bb-df27f7187256" providerId="ADAL" clId="{AC33CFFD-6476-4027-B6C7-7AE3730C84E7}" dt="2023-10-02T02:21:43.703" v="1103" actId="26606"/>
          <ac:spMkLst>
            <pc:docMk/>
            <pc:sldMk cId="3433698193" sldId="334"/>
            <ac:spMk id="39" creationId="{56E9B3E6-E277-4D68-BA48-9CB43FFBD6E2}"/>
          </ac:spMkLst>
        </pc:spChg>
        <pc:spChg chg="add del">
          <ac:chgData name="Michael Kreeger" userId="d5f78b2e-6692-425f-83bb-df27f7187256" providerId="ADAL" clId="{AC33CFFD-6476-4027-B6C7-7AE3730C84E7}" dt="2023-10-02T02:21:43.703" v="1103" actId="26606"/>
          <ac:spMkLst>
            <pc:docMk/>
            <pc:sldMk cId="3433698193" sldId="334"/>
            <ac:spMk id="46" creationId="{D5B0017B-2ECA-49AF-B397-DC140825DF8D}"/>
          </ac:spMkLst>
        </pc:spChg>
        <pc:grpChg chg="add del">
          <ac:chgData name="Michael Kreeger" userId="d5f78b2e-6692-425f-83bb-df27f7187256" providerId="ADAL" clId="{AC33CFFD-6476-4027-B6C7-7AE3730C84E7}" dt="2023-10-02T02:21:43.703" v="1103" actId="26606"/>
          <ac:grpSpMkLst>
            <pc:docMk/>
            <pc:sldMk cId="3433698193" sldId="334"/>
            <ac:grpSpMk id="41" creationId="{AE1C45F0-260A-458C-96ED-C1F6D2151219}"/>
          </ac:grpSpMkLst>
        </pc:grpChg>
        <pc:cxnChg chg="mod">
          <ac:chgData name="Michael Kreeger" userId="d5f78b2e-6692-425f-83bb-df27f7187256" providerId="ADAL" clId="{AC33CFFD-6476-4027-B6C7-7AE3730C84E7}" dt="2023-10-05T19:32:36.130" v="11522" actId="26606"/>
          <ac:cxnSpMkLst>
            <pc:docMk/>
            <pc:sldMk cId="3433698193" sldId="334"/>
            <ac:cxnSpMk id="4" creationId="{C50A93B5-77DC-C9AD-6DAB-08162039B8E4}"/>
          </ac:cxnSpMkLst>
        </pc:cxnChg>
        <pc:cxnChg chg="mod">
          <ac:chgData name="Michael Kreeger" userId="d5f78b2e-6692-425f-83bb-df27f7187256" providerId="ADAL" clId="{AC33CFFD-6476-4027-B6C7-7AE3730C84E7}" dt="2023-10-05T19:32:36.130" v="11522" actId="26606"/>
          <ac:cxnSpMkLst>
            <pc:docMk/>
            <pc:sldMk cId="3433698193" sldId="334"/>
            <ac:cxnSpMk id="30" creationId="{B2D67B14-245A-09F1-5E38-CECE821CD17C}"/>
          </ac:cxnSpMkLst>
        </pc:cxnChg>
        <pc:cxnChg chg="mod">
          <ac:chgData name="Michael Kreeger" userId="d5f78b2e-6692-425f-83bb-df27f7187256" providerId="ADAL" clId="{AC33CFFD-6476-4027-B6C7-7AE3730C84E7}" dt="2023-10-05T19:32:36.130" v="11522" actId="26606"/>
          <ac:cxnSpMkLst>
            <pc:docMk/>
            <pc:sldMk cId="3433698193" sldId="334"/>
            <ac:cxnSpMk id="31" creationId="{2DED9E25-C842-0ACD-B235-43CF6F0B4834}"/>
          </ac:cxnSpMkLst>
        </pc:cxnChg>
        <pc:cxnChg chg="mod">
          <ac:chgData name="Michael Kreeger" userId="d5f78b2e-6692-425f-83bb-df27f7187256" providerId="ADAL" clId="{AC33CFFD-6476-4027-B6C7-7AE3730C84E7}" dt="2023-10-05T19:32:36.130" v="11522" actId="26606"/>
          <ac:cxnSpMkLst>
            <pc:docMk/>
            <pc:sldMk cId="3433698193" sldId="334"/>
            <ac:cxnSpMk id="32" creationId="{AEBB2C35-5DA8-47F9-FBF2-C70FE594BBF2}"/>
          </ac:cxnSpMkLst>
        </pc:cxnChg>
        <pc:cxnChg chg="mod">
          <ac:chgData name="Michael Kreeger" userId="d5f78b2e-6692-425f-83bb-df27f7187256" providerId="ADAL" clId="{AC33CFFD-6476-4027-B6C7-7AE3730C84E7}" dt="2023-10-05T19:32:36.130" v="11522" actId="26606"/>
          <ac:cxnSpMkLst>
            <pc:docMk/>
            <pc:sldMk cId="3433698193" sldId="334"/>
            <ac:cxnSpMk id="34" creationId="{9EF75D22-E1DC-9E05-571A-258DCECD6E8C}"/>
          </ac:cxnSpMkLst>
        </pc:cxnChg>
        <pc:cxnChg chg="add del">
          <ac:chgData name="Michael Kreeger" userId="d5f78b2e-6692-425f-83bb-df27f7187256" providerId="ADAL" clId="{AC33CFFD-6476-4027-B6C7-7AE3730C84E7}" dt="2023-10-02T02:21:43.703" v="1103" actId="26606"/>
          <ac:cxnSpMkLst>
            <pc:docMk/>
            <pc:sldMk cId="3433698193" sldId="334"/>
            <ac:cxnSpMk id="48" creationId="{6CF1BAF6-AD41-4082-B212-8A1F9A2E8779}"/>
          </ac:cxnSpMkLst>
        </pc:cxnChg>
      </pc:sldChg>
      <pc:sldChg chg="add del">
        <pc:chgData name="Michael Kreeger" userId="d5f78b2e-6692-425f-83bb-df27f7187256" providerId="ADAL" clId="{AC33CFFD-6476-4027-B6C7-7AE3730C84E7}" dt="2023-10-02T02:07:07.682" v="515"/>
        <pc:sldMkLst>
          <pc:docMk/>
          <pc:sldMk cId="4260559476" sldId="334"/>
        </pc:sldMkLst>
      </pc:sldChg>
      <pc:sldChg chg="addSp delSp modSp new del mod">
        <pc:chgData name="Michael Kreeger" userId="d5f78b2e-6692-425f-83bb-df27f7187256" providerId="ADAL" clId="{AC33CFFD-6476-4027-B6C7-7AE3730C84E7}" dt="2023-10-04T10:28:22.715" v="2870" actId="47"/>
        <pc:sldMkLst>
          <pc:docMk/>
          <pc:sldMk cId="339187034" sldId="335"/>
        </pc:sldMkLst>
        <pc:spChg chg="mod">
          <ac:chgData name="Michael Kreeger" userId="d5f78b2e-6692-425f-83bb-df27f7187256" providerId="ADAL" clId="{AC33CFFD-6476-4027-B6C7-7AE3730C84E7}" dt="2023-10-02T02:25:30.836" v="1337" actId="20577"/>
          <ac:spMkLst>
            <pc:docMk/>
            <pc:sldMk cId="339187034" sldId="335"/>
            <ac:spMk id="2" creationId="{422E89A2-257D-CA09-E7D9-098881D7381A}"/>
          </ac:spMkLst>
        </pc:spChg>
        <pc:spChg chg="del">
          <ac:chgData name="Michael Kreeger" userId="d5f78b2e-6692-425f-83bb-df27f7187256" providerId="ADAL" clId="{AC33CFFD-6476-4027-B6C7-7AE3730C84E7}" dt="2023-10-02T02:22:54.274" v="1151" actId="478"/>
          <ac:spMkLst>
            <pc:docMk/>
            <pc:sldMk cId="339187034" sldId="335"/>
            <ac:spMk id="3" creationId="{DE6B0255-683C-493F-F8DD-B142EE31C9BB}"/>
          </ac:spMkLst>
        </pc:spChg>
        <pc:spChg chg="del">
          <ac:chgData name="Michael Kreeger" userId="d5f78b2e-6692-425f-83bb-df27f7187256" providerId="ADAL" clId="{AC33CFFD-6476-4027-B6C7-7AE3730C84E7}" dt="2023-10-02T02:22:54.274" v="1151" actId="478"/>
          <ac:spMkLst>
            <pc:docMk/>
            <pc:sldMk cId="339187034" sldId="335"/>
            <ac:spMk id="4" creationId="{197739AB-0849-C314-C2EA-699605B4C555}"/>
          </ac:spMkLst>
        </pc:spChg>
        <pc:graphicFrameChg chg="add mod modGraphic">
          <ac:chgData name="Michael Kreeger" userId="d5f78b2e-6692-425f-83bb-df27f7187256" providerId="ADAL" clId="{AC33CFFD-6476-4027-B6C7-7AE3730C84E7}" dt="2023-10-04T10:27:52.834" v="2864" actId="20577"/>
          <ac:graphicFrameMkLst>
            <pc:docMk/>
            <pc:sldMk cId="339187034" sldId="335"/>
            <ac:graphicFrameMk id="5" creationId="{C6051195-EA34-C4F7-D7C4-98C82F5E979D}"/>
          </ac:graphicFrameMkLst>
        </pc:graphicFrameChg>
      </pc:sldChg>
      <pc:sldChg chg="addSp delSp modSp add mod ord setBg">
        <pc:chgData name="Michael Kreeger" userId="d5f78b2e-6692-425f-83bb-df27f7187256" providerId="ADAL" clId="{AC33CFFD-6476-4027-B6C7-7AE3730C84E7}" dt="2023-10-05T19:31:05.726" v="11478" actId="26606"/>
        <pc:sldMkLst>
          <pc:docMk/>
          <pc:sldMk cId="3391031180" sldId="336"/>
        </pc:sldMkLst>
        <pc:spChg chg="mod">
          <ac:chgData name="Michael Kreeger" userId="d5f78b2e-6692-425f-83bb-df27f7187256" providerId="ADAL" clId="{AC33CFFD-6476-4027-B6C7-7AE3730C84E7}" dt="2023-10-05T19:31:05.726" v="11478" actId="26606"/>
          <ac:spMkLst>
            <pc:docMk/>
            <pc:sldMk cId="3391031180" sldId="336"/>
            <ac:spMk id="2" creationId="{F41E554A-68FC-16BA-85F8-41387953D9FB}"/>
          </ac:spMkLst>
        </pc:spChg>
        <pc:spChg chg="add mod">
          <ac:chgData name="Michael Kreeger" userId="d5f78b2e-6692-425f-83bb-df27f7187256" providerId="ADAL" clId="{AC33CFFD-6476-4027-B6C7-7AE3730C84E7}" dt="2023-10-05T19:31:05.726" v="11478" actId="26606"/>
          <ac:spMkLst>
            <pc:docMk/>
            <pc:sldMk cId="3391031180" sldId="336"/>
            <ac:spMk id="3" creationId="{EB0BBD9A-194F-F7F4-5482-A33D867263DD}"/>
          </ac:spMkLst>
        </pc:spChg>
        <pc:spChg chg="add mod">
          <ac:chgData name="Michael Kreeger" userId="d5f78b2e-6692-425f-83bb-df27f7187256" providerId="ADAL" clId="{AC33CFFD-6476-4027-B6C7-7AE3730C84E7}" dt="2023-10-05T19:31:05.726" v="11478" actId="26606"/>
          <ac:spMkLst>
            <pc:docMk/>
            <pc:sldMk cId="3391031180" sldId="336"/>
            <ac:spMk id="4" creationId="{A19E6753-985A-334A-B601-CD5C7AA65C67}"/>
          </ac:spMkLst>
        </pc:spChg>
        <pc:spChg chg="del mod">
          <ac:chgData name="Michael Kreeger" userId="d5f78b2e-6692-425f-83bb-df27f7187256" providerId="ADAL" clId="{AC33CFFD-6476-4027-B6C7-7AE3730C84E7}" dt="2023-10-02T02:48:02.012" v="1477" actId="478"/>
          <ac:spMkLst>
            <pc:docMk/>
            <pc:sldMk cId="3391031180" sldId="336"/>
            <ac:spMk id="5" creationId="{61BFFA20-6618-3799-FD42-F9EFFC99C3EB}"/>
          </ac:spMkLst>
        </pc:spChg>
        <pc:spChg chg="del mod">
          <ac:chgData name="Michael Kreeger" userId="d5f78b2e-6692-425f-83bb-df27f7187256" providerId="ADAL" clId="{AC33CFFD-6476-4027-B6C7-7AE3730C84E7}" dt="2023-10-02T02:48:02.012" v="1477" actId="478"/>
          <ac:spMkLst>
            <pc:docMk/>
            <pc:sldMk cId="3391031180" sldId="336"/>
            <ac:spMk id="6" creationId="{16812BE5-BB31-F907-ECD5-4BF48ED066B8}"/>
          </ac:spMkLst>
        </pc:spChg>
        <pc:spChg chg="del mod">
          <ac:chgData name="Michael Kreeger" userId="d5f78b2e-6692-425f-83bb-df27f7187256" providerId="ADAL" clId="{AC33CFFD-6476-4027-B6C7-7AE3730C84E7}" dt="2023-10-02T02:48:02.012" v="1477" actId="478"/>
          <ac:spMkLst>
            <pc:docMk/>
            <pc:sldMk cId="3391031180" sldId="336"/>
            <ac:spMk id="7" creationId="{9497D064-56EE-DAF6-5CE2-3252D9F0E5B0}"/>
          </ac:spMkLst>
        </pc:spChg>
        <pc:spChg chg="del mod">
          <ac:chgData name="Michael Kreeger" userId="d5f78b2e-6692-425f-83bb-df27f7187256" providerId="ADAL" clId="{AC33CFFD-6476-4027-B6C7-7AE3730C84E7}" dt="2023-10-02T02:48:02.012" v="1477" actId="478"/>
          <ac:spMkLst>
            <pc:docMk/>
            <pc:sldMk cId="3391031180" sldId="336"/>
            <ac:spMk id="8" creationId="{F95FFBE4-9534-355C-07B8-005E7BB7F456}"/>
          </ac:spMkLst>
        </pc:spChg>
        <pc:spChg chg="del mod">
          <ac:chgData name="Michael Kreeger" userId="d5f78b2e-6692-425f-83bb-df27f7187256" providerId="ADAL" clId="{AC33CFFD-6476-4027-B6C7-7AE3730C84E7}" dt="2023-10-02T02:48:02.012" v="1477" actId="478"/>
          <ac:spMkLst>
            <pc:docMk/>
            <pc:sldMk cId="3391031180" sldId="336"/>
            <ac:spMk id="9" creationId="{D0701DE6-E237-A9F7-D9FF-6AF87E0322D0}"/>
          </ac:spMkLst>
        </pc:spChg>
        <pc:spChg chg="del mod">
          <ac:chgData name="Michael Kreeger" userId="d5f78b2e-6692-425f-83bb-df27f7187256" providerId="ADAL" clId="{AC33CFFD-6476-4027-B6C7-7AE3730C84E7}" dt="2023-10-02T02:48:02.012" v="1477" actId="478"/>
          <ac:spMkLst>
            <pc:docMk/>
            <pc:sldMk cId="3391031180" sldId="336"/>
            <ac:spMk id="10" creationId="{53720E18-AE70-AB2F-7D72-0AC9171A9256}"/>
          </ac:spMkLst>
        </pc:spChg>
        <pc:spChg chg="del mod">
          <ac:chgData name="Michael Kreeger" userId="d5f78b2e-6692-425f-83bb-df27f7187256" providerId="ADAL" clId="{AC33CFFD-6476-4027-B6C7-7AE3730C84E7}" dt="2023-10-02T02:48:02.012" v="1477" actId="478"/>
          <ac:spMkLst>
            <pc:docMk/>
            <pc:sldMk cId="3391031180" sldId="336"/>
            <ac:spMk id="11" creationId="{40BD105B-4117-9D9A-5293-4F3845E23781}"/>
          </ac:spMkLst>
        </pc:spChg>
        <pc:spChg chg="del mod">
          <ac:chgData name="Michael Kreeger" userId="d5f78b2e-6692-425f-83bb-df27f7187256" providerId="ADAL" clId="{AC33CFFD-6476-4027-B6C7-7AE3730C84E7}" dt="2023-10-02T02:48:02.012" v="1477" actId="478"/>
          <ac:spMkLst>
            <pc:docMk/>
            <pc:sldMk cId="3391031180" sldId="336"/>
            <ac:spMk id="12" creationId="{D3D07758-7D69-7163-84B0-AD4816BAC0E2}"/>
          </ac:spMkLst>
        </pc:spChg>
        <pc:spChg chg="mod">
          <ac:chgData name="Michael Kreeger" userId="d5f78b2e-6692-425f-83bb-df27f7187256" providerId="ADAL" clId="{AC33CFFD-6476-4027-B6C7-7AE3730C84E7}" dt="2023-10-05T19:31:05.726" v="11478" actId="26606"/>
          <ac:spMkLst>
            <pc:docMk/>
            <pc:sldMk cId="3391031180" sldId="336"/>
            <ac:spMk id="13" creationId="{80CB2A9C-5759-BD65-5C7E-1FF94653C1C5}"/>
          </ac:spMkLst>
        </pc:spChg>
        <pc:spChg chg="mod">
          <ac:chgData name="Michael Kreeger" userId="d5f78b2e-6692-425f-83bb-df27f7187256" providerId="ADAL" clId="{AC33CFFD-6476-4027-B6C7-7AE3730C84E7}" dt="2023-10-05T19:31:05.726" v="11478" actId="26606"/>
          <ac:spMkLst>
            <pc:docMk/>
            <pc:sldMk cId="3391031180" sldId="336"/>
            <ac:spMk id="14" creationId="{56A83071-8E19-71C9-4CE6-8107A5E058EB}"/>
          </ac:spMkLst>
        </pc:spChg>
        <pc:spChg chg="mod">
          <ac:chgData name="Michael Kreeger" userId="d5f78b2e-6692-425f-83bb-df27f7187256" providerId="ADAL" clId="{AC33CFFD-6476-4027-B6C7-7AE3730C84E7}" dt="2023-10-05T19:31:05.726" v="11478" actId="26606"/>
          <ac:spMkLst>
            <pc:docMk/>
            <pc:sldMk cId="3391031180" sldId="336"/>
            <ac:spMk id="15" creationId="{0020BD36-1B6C-8AC5-B954-1786EE8E10AD}"/>
          </ac:spMkLst>
        </pc:spChg>
        <pc:spChg chg="add mod">
          <ac:chgData name="Michael Kreeger" userId="d5f78b2e-6692-425f-83bb-df27f7187256" providerId="ADAL" clId="{AC33CFFD-6476-4027-B6C7-7AE3730C84E7}" dt="2023-10-05T19:31:05.726" v="11478" actId="26606"/>
          <ac:spMkLst>
            <pc:docMk/>
            <pc:sldMk cId="3391031180" sldId="336"/>
            <ac:spMk id="16" creationId="{A251336A-A8DB-F41C-C0BE-F6B1AC304970}"/>
          </ac:spMkLst>
        </pc:spChg>
        <pc:spChg chg="add mod">
          <ac:chgData name="Michael Kreeger" userId="d5f78b2e-6692-425f-83bb-df27f7187256" providerId="ADAL" clId="{AC33CFFD-6476-4027-B6C7-7AE3730C84E7}" dt="2023-10-05T19:31:05.726" v="11478" actId="26606"/>
          <ac:spMkLst>
            <pc:docMk/>
            <pc:sldMk cId="3391031180" sldId="336"/>
            <ac:spMk id="17" creationId="{8DB409C6-43E4-A242-E4FF-A7BC188D7CFE}"/>
          </ac:spMkLst>
        </pc:spChg>
        <pc:spChg chg="add mod">
          <ac:chgData name="Michael Kreeger" userId="d5f78b2e-6692-425f-83bb-df27f7187256" providerId="ADAL" clId="{AC33CFFD-6476-4027-B6C7-7AE3730C84E7}" dt="2023-10-05T19:31:05.726" v="11478" actId="26606"/>
          <ac:spMkLst>
            <pc:docMk/>
            <pc:sldMk cId="3391031180" sldId="336"/>
            <ac:spMk id="18" creationId="{34C49548-9A5A-201C-8EA7-B87FE5A193DC}"/>
          </ac:spMkLst>
        </pc:spChg>
        <pc:spChg chg="add mod">
          <ac:chgData name="Michael Kreeger" userId="d5f78b2e-6692-425f-83bb-df27f7187256" providerId="ADAL" clId="{AC33CFFD-6476-4027-B6C7-7AE3730C84E7}" dt="2023-10-05T19:31:05.726" v="11478" actId="26606"/>
          <ac:spMkLst>
            <pc:docMk/>
            <pc:sldMk cId="3391031180" sldId="336"/>
            <ac:spMk id="19" creationId="{74BE04F0-8CFC-4F8B-0D85-436677637E51}"/>
          </ac:spMkLst>
        </pc:spChg>
        <pc:spChg chg="add mod">
          <ac:chgData name="Michael Kreeger" userId="d5f78b2e-6692-425f-83bb-df27f7187256" providerId="ADAL" clId="{AC33CFFD-6476-4027-B6C7-7AE3730C84E7}" dt="2023-10-05T19:31:05.726" v="11478" actId="26606"/>
          <ac:spMkLst>
            <pc:docMk/>
            <pc:sldMk cId="3391031180" sldId="336"/>
            <ac:spMk id="20" creationId="{D3CC7F35-ADD3-A1EC-A3A3-7EE5498738BD}"/>
          </ac:spMkLst>
        </pc:spChg>
        <pc:spChg chg="add mod">
          <ac:chgData name="Michael Kreeger" userId="d5f78b2e-6692-425f-83bb-df27f7187256" providerId="ADAL" clId="{AC33CFFD-6476-4027-B6C7-7AE3730C84E7}" dt="2023-10-05T19:31:05.726" v="11478" actId="26606"/>
          <ac:spMkLst>
            <pc:docMk/>
            <pc:sldMk cId="3391031180" sldId="336"/>
            <ac:spMk id="21" creationId="{EC4850E3-91A7-5283-A73C-EA18B5331209}"/>
          </ac:spMkLst>
        </pc:spChg>
        <pc:spChg chg="add mod">
          <ac:chgData name="Michael Kreeger" userId="d5f78b2e-6692-425f-83bb-df27f7187256" providerId="ADAL" clId="{AC33CFFD-6476-4027-B6C7-7AE3730C84E7}" dt="2023-10-05T19:31:05.726" v="11478" actId="26606"/>
          <ac:spMkLst>
            <pc:docMk/>
            <pc:sldMk cId="3391031180" sldId="336"/>
            <ac:spMk id="24" creationId="{59C41EE9-278C-55FE-60E6-041400B20582}"/>
          </ac:spMkLst>
        </pc:spChg>
        <pc:spChg chg="add mod">
          <ac:chgData name="Michael Kreeger" userId="d5f78b2e-6692-425f-83bb-df27f7187256" providerId="ADAL" clId="{AC33CFFD-6476-4027-B6C7-7AE3730C84E7}" dt="2023-10-05T19:31:05.726" v="11478" actId="26606"/>
          <ac:spMkLst>
            <pc:docMk/>
            <pc:sldMk cId="3391031180" sldId="336"/>
            <ac:spMk id="25" creationId="{C9B31BC5-3C34-D278-9D71-BEAC41C93743}"/>
          </ac:spMkLst>
        </pc:spChg>
        <pc:spChg chg="add mod">
          <ac:chgData name="Michael Kreeger" userId="d5f78b2e-6692-425f-83bb-df27f7187256" providerId="ADAL" clId="{AC33CFFD-6476-4027-B6C7-7AE3730C84E7}" dt="2023-10-05T19:31:05.726" v="11478" actId="26606"/>
          <ac:spMkLst>
            <pc:docMk/>
            <pc:sldMk cId="3391031180" sldId="336"/>
            <ac:spMk id="26" creationId="{B2CCA73E-F1B7-FA8D-F2DE-E7BCFF208E13}"/>
          </ac:spMkLst>
        </pc:spChg>
        <pc:spChg chg="add del mod">
          <ac:chgData name="Michael Kreeger" userId="d5f78b2e-6692-425f-83bb-df27f7187256" providerId="ADAL" clId="{AC33CFFD-6476-4027-B6C7-7AE3730C84E7}" dt="2023-10-02T03:06:43.737" v="1740" actId="478"/>
          <ac:spMkLst>
            <pc:docMk/>
            <pc:sldMk cId="3391031180" sldId="336"/>
            <ac:spMk id="27" creationId="{B456AD2D-BA3B-502D-824B-FC604C301BFF}"/>
          </ac:spMkLst>
        </pc:spChg>
        <pc:spChg chg="add mod">
          <ac:chgData name="Michael Kreeger" userId="d5f78b2e-6692-425f-83bb-df27f7187256" providerId="ADAL" clId="{AC33CFFD-6476-4027-B6C7-7AE3730C84E7}" dt="2023-10-05T19:31:05.726" v="11478" actId="26606"/>
          <ac:spMkLst>
            <pc:docMk/>
            <pc:sldMk cId="3391031180" sldId="336"/>
            <ac:spMk id="28" creationId="{0F2C358D-2083-3E6B-C9A5-FCE8BDFDAD6A}"/>
          </ac:spMkLst>
        </pc:spChg>
        <pc:spChg chg="add">
          <ac:chgData name="Michael Kreeger" userId="d5f78b2e-6692-425f-83bb-df27f7187256" providerId="ADAL" clId="{AC33CFFD-6476-4027-B6C7-7AE3730C84E7}" dt="2023-10-05T19:31:05.726" v="11478" actId="26606"/>
          <ac:spMkLst>
            <pc:docMk/>
            <pc:sldMk cId="3391031180" sldId="336"/>
            <ac:spMk id="33" creationId="{70DFC902-7D23-471A-B557-B6B6917D7A0D}"/>
          </ac:spMkLst>
        </pc:spChg>
        <pc:spChg chg="add">
          <ac:chgData name="Michael Kreeger" userId="d5f78b2e-6692-425f-83bb-df27f7187256" providerId="ADAL" clId="{AC33CFFD-6476-4027-B6C7-7AE3730C84E7}" dt="2023-10-05T19:31:05.726" v="11478" actId="26606"/>
          <ac:spMkLst>
            <pc:docMk/>
            <pc:sldMk cId="3391031180" sldId="336"/>
            <ac:spMk id="35" creationId="{A55D5633-D557-4DCA-982C-FF36EB7A1C00}"/>
          </ac:spMkLst>
        </pc:spChg>
        <pc:cxnChg chg="add del mod">
          <ac:chgData name="Michael Kreeger" userId="d5f78b2e-6692-425f-83bb-df27f7187256" providerId="ADAL" clId="{AC33CFFD-6476-4027-B6C7-7AE3730C84E7}" dt="2023-10-02T02:48:39.099" v="1484" actId="478"/>
          <ac:cxnSpMkLst>
            <pc:docMk/>
            <pc:sldMk cId="3391031180" sldId="336"/>
            <ac:cxnSpMk id="22" creationId="{6160016B-6592-7F68-5138-DB485735A4F0}"/>
          </ac:cxnSpMkLst>
        </pc:cxnChg>
        <pc:cxnChg chg="add del mod">
          <ac:chgData name="Michael Kreeger" userId="d5f78b2e-6692-425f-83bb-df27f7187256" providerId="ADAL" clId="{AC33CFFD-6476-4027-B6C7-7AE3730C84E7}" dt="2023-10-02T02:48:37.897" v="1483" actId="478"/>
          <ac:cxnSpMkLst>
            <pc:docMk/>
            <pc:sldMk cId="3391031180" sldId="336"/>
            <ac:cxnSpMk id="23" creationId="{4AF6A03C-0454-573A-9EE3-F2295A80D514}"/>
          </ac:cxnSpMkLst>
        </pc:cxnChg>
      </pc:sldChg>
      <pc:sldChg chg="new del">
        <pc:chgData name="Michael Kreeger" userId="d5f78b2e-6692-425f-83bb-df27f7187256" providerId="ADAL" clId="{AC33CFFD-6476-4027-B6C7-7AE3730C84E7}" dt="2023-10-02T02:53:20.825" v="1547" actId="47"/>
        <pc:sldMkLst>
          <pc:docMk/>
          <pc:sldMk cId="2055393242" sldId="337"/>
        </pc:sldMkLst>
      </pc:sldChg>
      <pc:sldChg chg="new del">
        <pc:chgData name="Michael Kreeger" userId="d5f78b2e-6692-425f-83bb-df27f7187256" providerId="ADAL" clId="{AC33CFFD-6476-4027-B6C7-7AE3730C84E7}" dt="2023-10-02T02:34:40.439" v="1417" actId="47"/>
        <pc:sldMkLst>
          <pc:docMk/>
          <pc:sldMk cId="3176496891" sldId="337"/>
        </pc:sldMkLst>
      </pc:sldChg>
      <pc:sldChg chg="new del">
        <pc:chgData name="Michael Kreeger" userId="d5f78b2e-6692-425f-83bb-df27f7187256" providerId="ADAL" clId="{AC33CFFD-6476-4027-B6C7-7AE3730C84E7}" dt="2023-10-02T02:34:23.227" v="1406" actId="47"/>
        <pc:sldMkLst>
          <pc:docMk/>
          <pc:sldMk cId="3706858507" sldId="337"/>
        </pc:sldMkLst>
      </pc:sldChg>
      <pc:sldChg chg="addSp delSp modSp new mod setBg chgLayout">
        <pc:chgData name="Michael Kreeger" userId="d5f78b2e-6692-425f-83bb-df27f7187256" providerId="ADAL" clId="{AC33CFFD-6476-4027-B6C7-7AE3730C84E7}" dt="2023-10-05T19:32:25.645" v="11520" actId="27636"/>
        <pc:sldMkLst>
          <pc:docMk/>
          <pc:sldMk cId="3828010386" sldId="337"/>
        </pc:sldMkLst>
        <pc:spChg chg="mod ord">
          <ac:chgData name="Michael Kreeger" userId="d5f78b2e-6692-425f-83bb-df27f7187256" providerId="ADAL" clId="{AC33CFFD-6476-4027-B6C7-7AE3730C84E7}" dt="2023-10-05T19:32:15.886" v="11517" actId="20577"/>
          <ac:spMkLst>
            <pc:docMk/>
            <pc:sldMk cId="3828010386" sldId="337"/>
            <ac:spMk id="2" creationId="{0B8C3055-8F0D-E06E-C278-B4B9BDD63502}"/>
          </ac:spMkLst>
        </pc:spChg>
        <pc:spChg chg="del">
          <ac:chgData name="Michael Kreeger" userId="d5f78b2e-6692-425f-83bb-df27f7187256" providerId="ADAL" clId="{AC33CFFD-6476-4027-B6C7-7AE3730C84E7}" dt="2023-10-02T03:21:36.471" v="2022" actId="478"/>
          <ac:spMkLst>
            <pc:docMk/>
            <pc:sldMk cId="3828010386" sldId="337"/>
            <ac:spMk id="3" creationId="{8068521F-5302-7346-50E3-115B48E3F312}"/>
          </ac:spMkLst>
        </pc:spChg>
        <pc:spChg chg="add mod ord">
          <ac:chgData name="Michael Kreeger" userId="d5f78b2e-6692-425f-83bb-df27f7187256" providerId="ADAL" clId="{AC33CFFD-6476-4027-B6C7-7AE3730C84E7}" dt="2023-10-05T19:32:25.645" v="11520" actId="27636"/>
          <ac:spMkLst>
            <pc:docMk/>
            <pc:sldMk cId="3828010386" sldId="337"/>
            <ac:spMk id="3" creationId="{C522603A-5C23-6408-5874-BDD8C2F15EBD}"/>
          </ac:spMkLst>
        </pc:spChg>
        <pc:spChg chg="del">
          <ac:chgData name="Michael Kreeger" userId="d5f78b2e-6692-425f-83bb-df27f7187256" providerId="ADAL" clId="{AC33CFFD-6476-4027-B6C7-7AE3730C84E7}" dt="2023-10-02T03:21:36.471" v="2022" actId="478"/>
          <ac:spMkLst>
            <pc:docMk/>
            <pc:sldMk cId="3828010386" sldId="337"/>
            <ac:spMk id="4" creationId="{D1D31A3F-5803-244A-8699-29821F52B0E8}"/>
          </ac:spMkLst>
        </pc:spChg>
        <pc:spChg chg="add del mod ord">
          <ac:chgData name="Michael Kreeger" userId="d5f78b2e-6692-425f-83bb-df27f7187256" providerId="ADAL" clId="{AC33CFFD-6476-4027-B6C7-7AE3730C84E7}" dt="2023-10-04T09:36:31.583" v="2291" actId="478"/>
          <ac:spMkLst>
            <pc:docMk/>
            <pc:sldMk cId="3828010386" sldId="337"/>
            <ac:spMk id="4" creationId="{D81C8CEC-EDA9-4432-77EE-460AF28C6A1F}"/>
          </ac:spMkLst>
        </pc:spChg>
        <pc:spChg chg="add del">
          <ac:chgData name="Michael Kreeger" userId="d5f78b2e-6692-425f-83bb-df27f7187256" providerId="ADAL" clId="{AC33CFFD-6476-4027-B6C7-7AE3730C84E7}" dt="2023-10-05T19:31:35.598" v="11480" actId="26606"/>
          <ac:spMkLst>
            <pc:docMk/>
            <pc:sldMk cId="3828010386" sldId="337"/>
            <ac:spMk id="13" creationId="{45D37F4E-DDB4-456B-97E0-9937730A039F}"/>
          </ac:spMkLst>
        </pc:spChg>
        <pc:spChg chg="add del">
          <ac:chgData name="Michael Kreeger" userId="d5f78b2e-6692-425f-83bb-df27f7187256" providerId="ADAL" clId="{AC33CFFD-6476-4027-B6C7-7AE3730C84E7}" dt="2023-10-05T19:31:35.598" v="11480" actId="26606"/>
          <ac:spMkLst>
            <pc:docMk/>
            <pc:sldMk cId="3828010386" sldId="337"/>
            <ac:spMk id="15" creationId="{B2DD41CD-8F47-4F56-AD12-4E2FF7696987}"/>
          </ac:spMkLst>
        </pc:spChg>
        <pc:spChg chg="add del">
          <ac:chgData name="Michael Kreeger" userId="d5f78b2e-6692-425f-83bb-df27f7187256" providerId="ADAL" clId="{AC33CFFD-6476-4027-B6C7-7AE3730C84E7}" dt="2023-10-05T19:31:42.121" v="11482" actId="26606"/>
          <ac:spMkLst>
            <pc:docMk/>
            <pc:sldMk cId="3828010386" sldId="337"/>
            <ac:spMk id="17" creationId="{743AA782-23D1-4521-8CAD-47662984AA08}"/>
          </ac:spMkLst>
        </pc:spChg>
        <pc:spChg chg="add del">
          <ac:chgData name="Michael Kreeger" userId="d5f78b2e-6692-425f-83bb-df27f7187256" providerId="ADAL" clId="{AC33CFFD-6476-4027-B6C7-7AE3730C84E7}" dt="2023-10-05T19:31:42.121" v="11482" actId="26606"/>
          <ac:spMkLst>
            <pc:docMk/>
            <pc:sldMk cId="3828010386" sldId="337"/>
            <ac:spMk id="18" creationId="{71877DBC-BB60-40F0-AC93-2ACDBAAE60CE}"/>
          </ac:spMkLst>
        </pc:spChg>
        <pc:spChg chg="add del">
          <ac:chgData name="Michael Kreeger" userId="d5f78b2e-6692-425f-83bb-df27f7187256" providerId="ADAL" clId="{AC33CFFD-6476-4027-B6C7-7AE3730C84E7}" dt="2023-10-05T19:31:42.818" v="11484" actId="26606"/>
          <ac:spMkLst>
            <pc:docMk/>
            <pc:sldMk cId="3828010386" sldId="337"/>
            <ac:spMk id="20" creationId="{45D37F4E-DDB4-456B-97E0-9937730A039F}"/>
          </ac:spMkLst>
        </pc:spChg>
        <pc:spChg chg="add del">
          <ac:chgData name="Michael Kreeger" userId="d5f78b2e-6692-425f-83bb-df27f7187256" providerId="ADAL" clId="{AC33CFFD-6476-4027-B6C7-7AE3730C84E7}" dt="2023-10-05T19:31:42.818" v="11484" actId="26606"/>
          <ac:spMkLst>
            <pc:docMk/>
            <pc:sldMk cId="3828010386" sldId="337"/>
            <ac:spMk id="21" creationId="{B2DD41CD-8F47-4F56-AD12-4E2FF7696987}"/>
          </ac:spMkLst>
        </pc:spChg>
        <pc:spChg chg="add del">
          <ac:chgData name="Michael Kreeger" userId="d5f78b2e-6692-425f-83bb-df27f7187256" providerId="ADAL" clId="{AC33CFFD-6476-4027-B6C7-7AE3730C84E7}" dt="2023-10-05T19:31:43.433" v="11486" actId="26606"/>
          <ac:spMkLst>
            <pc:docMk/>
            <pc:sldMk cId="3828010386" sldId="337"/>
            <ac:spMk id="23" creationId="{0E3596DD-156A-473E-9BB3-C6A29F7574E9}"/>
          </ac:spMkLst>
        </pc:spChg>
        <pc:spChg chg="add del">
          <ac:chgData name="Michael Kreeger" userId="d5f78b2e-6692-425f-83bb-df27f7187256" providerId="ADAL" clId="{AC33CFFD-6476-4027-B6C7-7AE3730C84E7}" dt="2023-10-05T19:31:43.433" v="11486" actId="26606"/>
          <ac:spMkLst>
            <pc:docMk/>
            <pc:sldMk cId="3828010386" sldId="337"/>
            <ac:spMk id="24" creationId="{2C46C4D6-C474-4E92-B52E-944C1118F7B6}"/>
          </ac:spMkLst>
        </pc:spChg>
        <pc:spChg chg="add del">
          <ac:chgData name="Michael Kreeger" userId="d5f78b2e-6692-425f-83bb-df27f7187256" providerId="ADAL" clId="{AC33CFFD-6476-4027-B6C7-7AE3730C84E7}" dt="2023-10-05T19:31:44.402" v="11488" actId="26606"/>
          <ac:spMkLst>
            <pc:docMk/>
            <pc:sldMk cId="3828010386" sldId="337"/>
            <ac:spMk id="26" creationId="{45D37F4E-DDB4-456B-97E0-9937730A039F}"/>
          </ac:spMkLst>
        </pc:spChg>
        <pc:spChg chg="add del">
          <ac:chgData name="Michael Kreeger" userId="d5f78b2e-6692-425f-83bb-df27f7187256" providerId="ADAL" clId="{AC33CFFD-6476-4027-B6C7-7AE3730C84E7}" dt="2023-10-05T19:31:44.402" v="11488" actId="26606"/>
          <ac:spMkLst>
            <pc:docMk/>
            <pc:sldMk cId="3828010386" sldId="337"/>
            <ac:spMk id="27" creationId="{B2DD41CD-8F47-4F56-AD12-4E2FF7696987}"/>
          </ac:spMkLst>
        </pc:spChg>
        <pc:spChg chg="add del">
          <ac:chgData name="Michael Kreeger" userId="d5f78b2e-6692-425f-83bb-df27f7187256" providerId="ADAL" clId="{AC33CFFD-6476-4027-B6C7-7AE3730C84E7}" dt="2023-10-05T19:31:48.472" v="11490" actId="26606"/>
          <ac:spMkLst>
            <pc:docMk/>
            <pc:sldMk cId="3828010386" sldId="337"/>
            <ac:spMk id="29" creationId="{743AA782-23D1-4521-8CAD-47662984AA08}"/>
          </ac:spMkLst>
        </pc:spChg>
        <pc:spChg chg="add del">
          <ac:chgData name="Michael Kreeger" userId="d5f78b2e-6692-425f-83bb-df27f7187256" providerId="ADAL" clId="{AC33CFFD-6476-4027-B6C7-7AE3730C84E7}" dt="2023-10-05T19:31:48.472" v="11490" actId="26606"/>
          <ac:spMkLst>
            <pc:docMk/>
            <pc:sldMk cId="3828010386" sldId="337"/>
            <ac:spMk id="30" creationId="{71877DBC-BB60-40F0-AC93-2ACDBAAE60CE}"/>
          </ac:spMkLst>
        </pc:spChg>
        <pc:spChg chg="add del">
          <ac:chgData name="Michael Kreeger" userId="d5f78b2e-6692-425f-83bb-df27f7187256" providerId="ADAL" clId="{AC33CFFD-6476-4027-B6C7-7AE3730C84E7}" dt="2023-10-05T19:31:49.417" v="11492" actId="26606"/>
          <ac:spMkLst>
            <pc:docMk/>
            <pc:sldMk cId="3828010386" sldId="337"/>
            <ac:spMk id="32" creationId="{45D37F4E-DDB4-456B-97E0-9937730A039F}"/>
          </ac:spMkLst>
        </pc:spChg>
        <pc:spChg chg="add del">
          <ac:chgData name="Michael Kreeger" userId="d5f78b2e-6692-425f-83bb-df27f7187256" providerId="ADAL" clId="{AC33CFFD-6476-4027-B6C7-7AE3730C84E7}" dt="2023-10-05T19:31:49.417" v="11492" actId="26606"/>
          <ac:spMkLst>
            <pc:docMk/>
            <pc:sldMk cId="3828010386" sldId="337"/>
            <ac:spMk id="33" creationId="{B2DD41CD-8F47-4F56-AD12-4E2FF7696987}"/>
          </ac:spMkLst>
        </pc:spChg>
        <pc:spChg chg="add">
          <ac:chgData name="Michael Kreeger" userId="d5f78b2e-6692-425f-83bb-df27f7187256" providerId="ADAL" clId="{AC33CFFD-6476-4027-B6C7-7AE3730C84E7}" dt="2023-10-05T19:31:49.422" v="11493" actId="26606"/>
          <ac:spMkLst>
            <pc:docMk/>
            <pc:sldMk cId="3828010386" sldId="337"/>
            <ac:spMk id="35" creationId="{0E3596DD-156A-473E-9BB3-C6A29F7574E9}"/>
          </ac:spMkLst>
        </pc:spChg>
        <pc:spChg chg="add">
          <ac:chgData name="Michael Kreeger" userId="d5f78b2e-6692-425f-83bb-df27f7187256" providerId="ADAL" clId="{AC33CFFD-6476-4027-B6C7-7AE3730C84E7}" dt="2023-10-05T19:31:49.422" v="11493" actId="26606"/>
          <ac:spMkLst>
            <pc:docMk/>
            <pc:sldMk cId="3828010386" sldId="337"/>
            <ac:spMk id="36" creationId="{2C46C4D6-C474-4E92-B52E-944C1118F7B6}"/>
          </ac:spMkLst>
        </pc:spChg>
        <pc:picChg chg="add del mod">
          <ac:chgData name="Michael Kreeger" userId="d5f78b2e-6692-425f-83bb-df27f7187256" providerId="ADAL" clId="{AC33CFFD-6476-4027-B6C7-7AE3730C84E7}" dt="2023-10-02T03:30:30.553" v="2090" actId="478"/>
          <ac:picMkLst>
            <pc:docMk/>
            <pc:sldMk cId="3828010386" sldId="337"/>
            <ac:picMk id="6" creationId="{C7B75AB4-C845-7763-2CDB-4201EFECED03}"/>
          </ac:picMkLst>
        </pc:picChg>
        <pc:picChg chg="add mod modCrop">
          <ac:chgData name="Michael Kreeger" userId="d5f78b2e-6692-425f-83bb-df27f7187256" providerId="ADAL" clId="{AC33CFFD-6476-4027-B6C7-7AE3730C84E7}" dt="2023-10-05T19:31:49.422" v="11493" actId="26606"/>
          <ac:picMkLst>
            <pc:docMk/>
            <pc:sldMk cId="3828010386" sldId="337"/>
            <ac:picMk id="8" creationId="{9A8EF1C3-B964-4561-F11D-41F4E51E7E99}"/>
          </ac:picMkLst>
        </pc:picChg>
      </pc:sldChg>
      <pc:sldChg chg="addSp delSp modSp add mod setBg">
        <pc:chgData name="Michael Kreeger" userId="d5f78b2e-6692-425f-83bb-df27f7187256" providerId="ADAL" clId="{AC33CFFD-6476-4027-B6C7-7AE3730C84E7}" dt="2023-10-06T16:29:58.629" v="12052" actId="13822"/>
        <pc:sldMkLst>
          <pc:docMk/>
          <pc:sldMk cId="3168177244" sldId="338"/>
        </pc:sldMkLst>
        <pc:spChg chg="mod">
          <ac:chgData name="Michael Kreeger" userId="d5f78b2e-6692-425f-83bb-df27f7187256" providerId="ADAL" clId="{AC33CFFD-6476-4027-B6C7-7AE3730C84E7}" dt="2023-10-05T19:30:57.494" v="11477" actId="26606"/>
          <ac:spMkLst>
            <pc:docMk/>
            <pc:sldMk cId="3168177244" sldId="338"/>
            <ac:spMk id="2" creationId="{F41E554A-68FC-16BA-85F8-41387953D9FB}"/>
          </ac:spMkLst>
        </pc:spChg>
        <pc:spChg chg="add del mod">
          <ac:chgData name="Michael Kreeger" userId="d5f78b2e-6692-425f-83bb-df27f7187256" providerId="ADAL" clId="{AC33CFFD-6476-4027-B6C7-7AE3730C84E7}" dt="2023-10-04T09:57:12.367" v="2538" actId="478"/>
          <ac:spMkLst>
            <pc:docMk/>
            <pc:sldMk cId="3168177244" sldId="338"/>
            <ac:spMk id="3" creationId="{EB0BBD9A-194F-F7F4-5482-A33D867263DD}"/>
          </ac:spMkLst>
        </pc:spChg>
        <pc:spChg chg="add del mod">
          <ac:chgData name="Michael Kreeger" userId="d5f78b2e-6692-425f-83bb-df27f7187256" providerId="ADAL" clId="{AC33CFFD-6476-4027-B6C7-7AE3730C84E7}" dt="2023-10-04T09:57:12.367" v="2538" actId="478"/>
          <ac:spMkLst>
            <pc:docMk/>
            <pc:sldMk cId="3168177244" sldId="338"/>
            <ac:spMk id="4" creationId="{A19E6753-985A-334A-B601-CD5C7AA65C67}"/>
          </ac:spMkLst>
        </pc:spChg>
        <pc:spChg chg="add mod">
          <ac:chgData name="Michael Kreeger" userId="d5f78b2e-6692-425f-83bb-df27f7187256" providerId="ADAL" clId="{AC33CFFD-6476-4027-B6C7-7AE3730C84E7}" dt="2023-10-05T19:30:57.494" v="11477" actId="26606"/>
          <ac:spMkLst>
            <pc:docMk/>
            <pc:sldMk cId="3168177244" sldId="338"/>
            <ac:spMk id="6" creationId="{28D929EA-9C70-D12F-3E33-74D74FA78485}"/>
          </ac:spMkLst>
        </pc:spChg>
        <pc:spChg chg="add mod">
          <ac:chgData name="Michael Kreeger" userId="d5f78b2e-6692-425f-83bb-df27f7187256" providerId="ADAL" clId="{AC33CFFD-6476-4027-B6C7-7AE3730C84E7}" dt="2023-10-05T19:30:57.494" v="11477" actId="26606"/>
          <ac:spMkLst>
            <pc:docMk/>
            <pc:sldMk cId="3168177244" sldId="338"/>
            <ac:spMk id="7" creationId="{CFCE165C-7F22-08C7-32B4-92731C373DEE}"/>
          </ac:spMkLst>
        </pc:spChg>
        <pc:spChg chg="add del mod ord">
          <ac:chgData name="Michael Kreeger" userId="d5f78b2e-6692-425f-83bb-df27f7187256" providerId="ADAL" clId="{AC33CFFD-6476-4027-B6C7-7AE3730C84E7}" dt="2023-10-05T19:30:57.494" v="11477" actId="26606"/>
          <ac:spMkLst>
            <pc:docMk/>
            <pc:sldMk cId="3168177244" sldId="338"/>
            <ac:spMk id="8" creationId="{0EA808D8-AB20-6968-E941-4F09A553925A}"/>
          </ac:spMkLst>
        </pc:spChg>
        <pc:spChg chg="add del mod">
          <ac:chgData name="Michael Kreeger" userId="d5f78b2e-6692-425f-83bb-df27f7187256" providerId="ADAL" clId="{AC33CFFD-6476-4027-B6C7-7AE3730C84E7}" dt="2023-10-04T10:13:01.143" v="2734" actId="478"/>
          <ac:spMkLst>
            <pc:docMk/>
            <pc:sldMk cId="3168177244" sldId="338"/>
            <ac:spMk id="9" creationId="{C477BADB-F044-80D3-9F29-CCF9334417B5}"/>
          </ac:spMkLst>
        </pc:spChg>
        <pc:spChg chg="add del mod">
          <ac:chgData name="Michael Kreeger" userId="d5f78b2e-6692-425f-83bb-df27f7187256" providerId="ADAL" clId="{AC33CFFD-6476-4027-B6C7-7AE3730C84E7}" dt="2023-10-04T10:13:01.143" v="2734" actId="478"/>
          <ac:spMkLst>
            <pc:docMk/>
            <pc:sldMk cId="3168177244" sldId="338"/>
            <ac:spMk id="10" creationId="{D9EB8495-890F-BFD2-C580-AE02DEB0BB67}"/>
          </ac:spMkLst>
        </pc:spChg>
        <pc:spChg chg="add del mod">
          <ac:chgData name="Michael Kreeger" userId="d5f78b2e-6692-425f-83bb-df27f7187256" providerId="ADAL" clId="{AC33CFFD-6476-4027-B6C7-7AE3730C84E7}" dt="2023-10-04T10:13:01.143" v="2734" actId="478"/>
          <ac:spMkLst>
            <pc:docMk/>
            <pc:sldMk cId="3168177244" sldId="338"/>
            <ac:spMk id="11" creationId="{59087490-7F7E-BE52-187C-4567A8DC7946}"/>
          </ac:spMkLst>
        </pc:spChg>
        <pc:spChg chg="add del mod">
          <ac:chgData name="Michael Kreeger" userId="d5f78b2e-6692-425f-83bb-df27f7187256" providerId="ADAL" clId="{AC33CFFD-6476-4027-B6C7-7AE3730C84E7}" dt="2023-10-04T10:13:01.143" v="2734" actId="478"/>
          <ac:spMkLst>
            <pc:docMk/>
            <pc:sldMk cId="3168177244" sldId="338"/>
            <ac:spMk id="12" creationId="{E35CEF9A-F45D-7D77-073D-121E5250F057}"/>
          </ac:spMkLst>
        </pc:spChg>
        <pc:spChg chg="add del">
          <ac:chgData name="Michael Kreeger" userId="d5f78b2e-6692-425f-83bb-df27f7187256" providerId="ADAL" clId="{AC33CFFD-6476-4027-B6C7-7AE3730C84E7}" dt="2023-10-04T09:57:20.658" v="2540" actId="478"/>
          <ac:spMkLst>
            <pc:docMk/>
            <pc:sldMk cId="3168177244" sldId="338"/>
            <ac:spMk id="13" creationId="{80CB2A9C-5759-BD65-5C7E-1FF94653C1C5}"/>
          </ac:spMkLst>
        </pc:spChg>
        <pc:spChg chg="del">
          <ac:chgData name="Michael Kreeger" userId="d5f78b2e-6692-425f-83bb-df27f7187256" providerId="ADAL" clId="{AC33CFFD-6476-4027-B6C7-7AE3730C84E7}" dt="2023-10-04T09:57:33.700" v="2544" actId="478"/>
          <ac:spMkLst>
            <pc:docMk/>
            <pc:sldMk cId="3168177244" sldId="338"/>
            <ac:spMk id="14" creationId="{56A83071-8E19-71C9-4CE6-8107A5E058EB}"/>
          </ac:spMkLst>
        </pc:spChg>
        <pc:spChg chg="mod">
          <ac:chgData name="Michael Kreeger" userId="d5f78b2e-6692-425f-83bb-df27f7187256" providerId="ADAL" clId="{AC33CFFD-6476-4027-B6C7-7AE3730C84E7}" dt="2023-10-05T19:30:57.494" v="11477" actId="26606"/>
          <ac:spMkLst>
            <pc:docMk/>
            <pc:sldMk cId="3168177244" sldId="338"/>
            <ac:spMk id="15" creationId="{0020BD36-1B6C-8AC5-B954-1786EE8E10AD}"/>
          </ac:spMkLst>
        </pc:spChg>
        <pc:spChg chg="add del mod">
          <ac:chgData name="Michael Kreeger" userId="d5f78b2e-6692-425f-83bb-df27f7187256" providerId="ADAL" clId="{AC33CFFD-6476-4027-B6C7-7AE3730C84E7}" dt="2023-10-04T09:57:12.367" v="2538" actId="478"/>
          <ac:spMkLst>
            <pc:docMk/>
            <pc:sldMk cId="3168177244" sldId="338"/>
            <ac:spMk id="16" creationId="{A251336A-A8DB-F41C-C0BE-F6B1AC304970}"/>
          </ac:spMkLst>
        </pc:spChg>
        <pc:spChg chg="add del mod">
          <ac:chgData name="Michael Kreeger" userId="d5f78b2e-6692-425f-83bb-df27f7187256" providerId="ADAL" clId="{AC33CFFD-6476-4027-B6C7-7AE3730C84E7}" dt="2023-10-04T09:57:12.367" v="2538" actId="478"/>
          <ac:spMkLst>
            <pc:docMk/>
            <pc:sldMk cId="3168177244" sldId="338"/>
            <ac:spMk id="17" creationId="{8DB409C6-43E4-A242-E4FF-A7BC188D7CFE}"/>
          </ac:spMkLst>
        </pc:spChg>
        <pc:spChg chg="add del mod">
          <ac:chgData name="Michael Kreeger" userId="d5f78b2e-6692-425f-83bb-df27f7187256" providerId="ADAL" clId="{AC33CFFD-6476-4027-B6C7-7AE3730C84E7}" dt="2023-10-04T09:57:12.367" v="2538" actId="478"/>
          <ac:spMkLst>
            <pc:docMk/>
            <pc:sldMk cId="3168177244" sldId="338"/>
            <ac:spMk id="18" creationId="{34C49548-9A5A-201C-8EA7-B87FE5A193DC}"/>
          </ac:spMkLst>
        </pc:spChg>
        <pc:spChg chg="add del mod">
          <ac:chgData name="Michael Kreeger" userId="d5f78b2e-6692-425f-83bb-df27f7187256" providerId="ADAL" clId="{AC33CFFD-6476-4027-B6C7-7AE3730C84E7}" dt="2023-10-04T09:57:12.367" v="2538" actId="478"/>
          <ac:spMkLst>
            <pc:docMk/>
            <pc:sldMk cId="3168177244" sldId="338"/>
            <ac:spMk id="19" creationId="{74BE04F0-8CFC-4F8B-0D85-436677637E51}"/>
          </ac:spMkLst>
        </pc:spChg>
        <pc:spChg chg="add del mod">
          <ac:chgData name="Michael Kreeger" userId="d5f78b2e-6692-425f-83bb-df27f7187256" providerId="ADAL" clId="{AC33CFFD-6476-4027-B6C7-7AE3730C84E7}" dt="2023-10-04T09:57:12.367" v="2538" actId="478"/>
          <ac:spMkLst>
            <pc:docMk/>
            <pc:sldMk cId="3168177244" sldId="338"/>
            <ac:spMk id="20" creationId="{D3CC7F35-ADD3-A1EC-A3A3-7EE5498738BD}"/>
          </ac:spMkLst>
        </pc:spChg>
        <pc:spChg chg="add del mod">
          <ac:chgData name="Michael Kreeger" userId="d5f78b2e-6692-425f-83bb-df27f7187256" providerId="ADAL" clId="{AC33CFFD-6476-4027-B6C7-7AE3730C84E7}" dt="2023-10-04T09:57:12.367" v="2538" actId="478"/>
          <ac:spMkLst>
            <pc:docMk/>
            <pc:sldMk cId="3168177244" sldId="338"/>
            <ac:spMk id="21" creationId="{EC4850E3-91A7-5283-A73C-EA18B5331209}"/>
          </ac:spMkLst>
        </pc:spChg>
        <pc:spChg chg="add del mod">
          <ac:chgData name="Michael Kreeger" userId="d5f78b2e-6692-425f-83bb-df27f7187256" providerId="ADAL" clId="{AC33CFFD-6476-4027-B6C7-7AE3730C84E7}" dt="2023-10-04T10:13:01.143" v="2734" actId="478"/>
          <ac:spMkLst>
            <pc:docMk/>
            <pc:sldMk cId="3168177244" sldId="338"/>
            <ac:spMk id="22" creationId="{B722F418-2186-111A-1734-01B99641DA04}"/>
          </ac:spMkLst>
        </pc:spChg>
        <pc:spChg chg="add del mod">
          <ac:chgData name="Michael Kreeger" userId="d5f78b2e-6692-425f-83bb-df27f7187256" providerId="ADAL" clId="{AC33CFFD-6476-4027-B6C7-7AE3730C84E7}" dt="2023-10-04T10:13:01.143" v="2734" actId="478"/>
          <ac:spMkLst>
            <pc:docMk/>
            <pc:sldMk cId="3168177244" sldId="338"/>
            <ac:spMk id="23" creationId="{F4115A35-A84C-F853-2B94-4B3F485D6970}"/>
          </ac:spMkLst>
        </pc:spChg>
        <pc:spChg chg="add del mod">
          <ac:chgData name="Michael Kreeger" userId="d5f78b2e-6692-425f-83bb-df27f7187256" providerId="ADAL" clId="{AC33CFFD-6476-4027-B6C7-7AE3730C84E7}" dt="2023-10-04T09:57:12.367" v="2538" actId="478"/>
          <ac:spMkLst>
            <pc:docMk/>
            <pc:sldMk cId="3168177244" sldId="338"/>
            <ac:spMk id="24" creationId="{59C41EE9-278C-55FE-60E6-041400B20582}"/>
          </ac:spMkLst>
        </pc:spChg>
        <pc:spChg chg="add del mod">
          <ac:chgData name="Michael Kreeger" userId="d5f78b2e-6692-425f-83bb-df27f7187256" providerId="ADAL" clId="{AC33CFFD-6476-4027-B6C7-7AE3730C84E7}" dt="2023-10-04T09:57:12.367" v="2538" actId="478"/>
          <ac:spMkLst>
            <pc:docMk/>
            <pc:sldMk cId="3168177244" sldId="338"/>
            <ac:spMk id="25" creationId="{C9B31BC5-3C34-D278-9D71-BEAC41C93743}"/>
          </ac:spMkLst>
        </pc:spChg>
        <pc:spChg chg="add del mod">
          <ac:chgData name="Michael Kreeger" userId="d5f78b2e-6692-425f-83bb-df27f7187256" providerId="ADAL" clId="{AC33CFFD-6476-4027-B6C7-7AE3730C84E7}" dt="2023-10-04T09:57:12.367" v="2538" actId="478"/>
          <ac:spMkLst>
            <pc:docMk/>
            <pc:sldMk cId="3168177244" sldId="338"/>
            <ac:spMk id="26" creationId="{B2CCA73E-F1B7-FA8D-F2DE-E7BCFF208E13}"/>
          </ac:spMkLst>
        </pc:spChg>
        <pc:spChg chg="add del mod">
          <ac:chgData name="Michael Kreeger" userId="d5f78b2e-6692-425f-83bb-df27f7187256" providerId="ADAL" clId="{AC33CFFD-6476-4027-B6C7-7AE3730C84E7}" dt="2023-10-04T10:13:01.143" v="2734" actId="478"/>
          <ac:spMkLst>
            <pc:docMk/>
            <pc:sldMk cId="3168177244" sldId="338"/>
            <ac:spMk id="27" creationId="{7DA8C0BC-BF60-4DE4-4AEC-BE284E8D4371}"/>
          </ac:spMkLst>
        </pc:spChg>
        <pc:spChg chg="add del mod">
          <ac:chgData name="Michael Kreeger" userId="d5f78b2e-6692-425f-83bb-df27f7187256" providerId="ADAL" clId="{AC33CFFD-6476-4027-B6C7-7AE3730C84E7}" dt="2023-10-04T09:57:12.367" v="2538" actId="478"/>
          <ac:spMkLst>
            <pc:docMk/>
            <pc:sldMk cId="3168177244" sldId="338"/>
            <ac:spMk id="28" creationId="{0F2C358D-2083-3E6B-C9A5-FCE8BDFDAD6A}"/>
          </ac:spMkLst>
        </pc:spChg>
        <pc:spChg chg="add del mod">
          <ac:chgData name="Michael Kreeger" userId="d5f78b2e-6692-425f-83bb-df27f7187256" providerId="ADAL" clId="{AC33CFFD-6476-4027-B6C7-7AE3730C84E7}" dt="2023-10-04T10:13:01.143" v="2734" actId="478"/>
          <ac:spMkLst>
            <pc:docMk/>
            <pc:sldMk cId="3168177244" sldId="338"/>
            <ac:spMk id="29" creationId="{449A2F25-6C75-D7A0-DEDC-EB8834ECCD95}"/>
          </ac:spMkLst>
        </pc:spChg>
        <pc:spChg chg="add del mod">
          <ac:chgData name="Michael Kreeger" userId="d5f78b2e-6692-425f-83bb-df27f7187256" providerId="ADAL" clId="{AC33CFFD-6476-4027-B6C7-7AE3730C84E7}" dt="2023-10-04T10:13:01.143" v="2734" actId="478"/>
          <ac:spMkLst>
            <pc:docMk/>
            <pc:sldMk cId="3168177244" sldId="338"/>
            <ac:spMk id="30" creationId="{89761085-CDC5-8336-3277-723684FAC6C4}"/>
          </ac:spMkLst>
        </pc:spChg>
        <pc:spChg chg="add del mod">
          <ac:chgData name="Michael Kreeger" userId="d5f78b2e-6692-425f-83bb-df27f7187256" providerId="ADAL" clId="{AC33CFFD-6476-4027-B6C7-7AE3730C84E7}" dt="2023-10-04T10:13:01.143" v="2734" actId="478"/>
          <ac:spMkLst>
            <pc:docMk/>
            <pc:sldMk cId="3168177244" sldId="338"/>
            <ac:spMk id="32" creationId="{382F6BC9-F97F-A66B-368F-E7F974C0F076}"/>
          </ac:spMkLst>
        </pc:spChg>
        <pc:spChg chg="add del mod">
          <ac:chgData name="Michael Kreeger" userId="d5f78b2e-6692-425f-83bb-df27f7187256" providerId="ADAL" clId="{AC33CFFD-6476-4027-B6C7-7AE3730C84E7}" dt="2023-10-04T10:13:01.143" v="2734" actId="478"/>
          <ac:spMkLst>
            <pc:docMk/>
            <pc:sldMk cId="3168177244" sldId="338"/>
            <ac:spMk id="33" creationId="{952E713F-7A45-D0A7-F95E-51BC36552476}"/>
          </ac:spMkLst>
        </pc:spChg>
        <pc:spChg chg="add del mod">
          <ac:chgData name="Michael Kreeger" userId="d5f78b2e-6692-425f-83bb-df27f7187256" providerId="ADAL" clId="{AC33CFFD-6476-4027-B6C7-7AE3730C84E7}" dt="2023-10-04T10:13:01.143" v="2734" actId="478"/>
          <ac:spMkLst>
            <pc:docMk/>
            <pc:sldMk cId="3168177244" sldId="338"/>
            <ac:spMk id="34" creationId="{D7BC4773-A0AD-F06A-E417-9017667B74E8}"/>
          </ac:spMkLst>
        </pc:spChg>
        <pc:spChg chg="add mod">
          <ac:chgData name="Michael Kreeger" userId="d5f78b2e-6692-425f-83bb-df27f7187256" providerId="ADAL" clId="{AC33CFFD-6476-4027-B6C7-7AE3730C84E7}" dt="2023-10-05T19:30:57.494" v="11477" actId="26606"/>
          <ac:spMkLst>
            <pc:docMk/>
            <pc:sldMk cId="3168177244" sldId="338"/>
            <ac:spMk id="41" creationId="{BD708FCE-AAED-2941-F9F3-D7894008D4F3}"/>
          </ac:spMkLst>
        </pc:spChg>
        <pc:spChg chg="add mod">
          <ac:chgData name="Michael Kreeger" userId="d5f78b2e-6692-425f-83bb-df27f7187256" providerId="ADAL" clId="{AC33CFFD-6476-4027-B6C7-7AE3730C84E7}" dt="2023-10-05T19:30:57.494" v="11477" actId="26606"/>
          <ac:spMkLst>
            <pc:docMk/>
            <pc:sldMk cId="3168177244" sldId="338"/>
            <ac:spMk id="42" creationId="{E351F2DB-7297-C7EA-DCB2-F99F5BAE58DA}"/>
          </ac:spMkLst>
        </pc:spChg>
        <pc:spChg chg="add mod">
          <ac:chgData name="Michael Kreeger" userId="d5f78b2e-6692-425f-83bb-df27f7187256" providerId="ADAL" clId="{AC33CFFD-6476-4027-B6C7-7AE3730C84E7}" dt="2023-10-05T19:30:57.494" v="11477" actId="26606"/>
          <ac:spMkLst>
            <pc:docMk/>
            <pc:sldMk cId="3168177244" sldId="338"/>
            <ac:spMk id="43" creationId="{8A05A691-32F2-FE0B-1797-D26444E52F40}"/>
          </ac:spMkLst>
        </pc:spChg>
        <pc:spChg chg="add del mod">
          <ac:chgData name="Michael Kreeger" userId="d5f78b2e-6692-425f-83bb-df27f7187256" providerId="ADAL" clId="{AC33CFFD-6476-4027-B6C7-7AE3730C84E7}" dt="2023-10-04T10:15:00.745" v="2747" actId="478"/>
          <ac:spMkLst>
            <pc:docMk/>
            <pc:sldMk cId="3168177244" sldId="338"/>
            <ac:spMk id="49" creationId="{91899DB4-5F37-86DD-BCD8-499B646FB5EB}"/>
          </ac:spMkLst>
        </pc:spChg>
        <pc:spChg chg="add mod">
          <ac:chgData name="Michael Kreeger" userId="d5f78b2e-6692-425f-83bb-df27f7187256" providerId="ADAL" clId="{AC33CFFD-6476-4027-B6C7-7AE3730C84E7}" dt="2023-10-05T19:30:57.494" v="11477" actId="26606"/>
          <ac:spMkLst>
            <pc:docMk/>
            <pc:sldMk cId="3168177244" sldId="338"/>
            <ac:spMk id="60" creationId="{461C13F9-EA33-2BC2-0E56-AF34FF42D1C9}"/>
          </ac:spMkLst>
        </pc:spChg>
        <pc:spChg chg="add mod">
          <ac:chgData name="Michael Kreeger" userId="d5f78b2e-6692-425f-83bb-df27f7187256" providerId="ADAL" clId="{AC33CFFD-6476-4027-B6C7-7AE3730C84E7}" dt="2023-10-05T19:30:57.494" v="11477" actId="26606"/>
          <ac:spMkLst>
            <pc:docMk/>
            <pc:sldMk cId="3168177244" sldId="338"/>
            <ac:spMk id="61" creationId="{D804CED8-E454-64C8-5AC3-C674D0899B73}"/>
          </ac:spMkLst>
        </pc:spChg>
        <pc:spChg chg="add mod">
          <ac:chgData name="Michael Kreeger" userId="d5f78b2e-6692-425f-83bb-df27f7187256" providerId="ADAL" clId="{AC33CFFD-6476-4027-B6C7-7AE3730C84E7}" dt="2023-10-05T19:30:57.494" v="11477" actId="26606"/>
          <ac:spMkLst>
            <pc:docMk/>
            <pc:sldMk cId="3168177244" sldId="338"/>
            <ac:spMk id="62" creationId="{72F6B068-472D-9B42-8C87-A98711ACCA2E}"/>
          </ac:spMkLst>
        </pc:spChg>
        <pc:spChg chg="add mod">
          <ac:chgData name="Michael Kreeger" userId="d5f78b2e-6692-425f-83bb-df27f7187256" providerId="ADAL" clId="{AC33CFFD-6476-4027-B6C7-7AE3730C84E7}" dt="2023-10-05T19:30:57.494" v="11477" actId="26606"/>
          <ac:spMkLst>
            <pc:docMk/>
            <pc:sldMk cId="3168177244" sldId="338"/>
            <ac:spMk id="63" creationId="{3C159A3C-D75D-1BA9-0D1D-81998FAB7BFB}"/>
          </ac:spMkLst>
        </pc:spChg>
        <pc:spChg chg="add mod">
          <ac:chgData name="Michael Kreeger" userId="d5f78b2e-6692-425f-83bb-df27f7187256" providerId="ADAL" clId="{AC33CFFD-6476-4027-B6C7-7AE3730C84E7}" dt="2023-10-05T19:30:57.494" v="11477" actId="26606"/>
          <ac:spMkLst>
            <pc:docMk/>
            <pc:sldMk cId="3168177244" sldId="338"/>
            <ac:spMk id="64" creationId="{5C6165B4-FBAF-1794-FD75-35D10CB51355}"/>
          </ac:spMkLst>
        </pc:spChg>
        <pc:spChg chg="add mod">
          <ac:chgData name="Michael Kreeger" userId="d5f78b2e-6692-425f-83bb-df27f7187256" providerId="ADAL" clId="{AC33CFFD-6476-4027-B6C7-7AE3730C84E7}" dt="2023-10-05T19:30:57.494" v="11477" actId="26606"/>
          <ac:spMkLst>
            <pc:docMk/>
            <pc:sldMk cId="3168177244" sldId="338"/>
            <ac:spMk id="65" creationId="{5E54110C-47E6-4A4F-7A45-A3C88900BE9E}"/>
          </ac:spMkLst>
        </pc:spChg>
        <pc:spChg chg="add mod">
          <ac:chgData name="Michael Kreeger" userId="d5f78b2e-6692-425f-83bb-df27f7187256" providerId="ADAL" clId="{AC33CFFD-6476-4027-B6C7-7AE3730C84E7}" dt="2023-10-05T19:30:57.494" v="11477" actId="26606"/>
          <ac:spMkLst>
            <pc:docMk/>
            <pc:sldMk cId="3168177244" sldId="338"/>
            <ac:spMk id="66" creationId="{0D67FB49-BBDA-3B8A-77C8-F53A290FE060}"/>
          </ac:spMkLst>
        </pc:spChg>
        <pc:spChg chg="add mod">
          <ac:chgData name="Michael Kreeger" userId="d5f78b2e-6692-425f-83bb-df27f7187256" providerId="ADAL" clId="{AC33CFFD-6476-4027-B6C7-7AE3730C84E7}" dt="2023-10-05T19:30:57.494" v="11477" actId="26606"/>
          <ac:spMkLst>
            <pc:docMk/>
            <pc:sldMk cId="3168177244" sldId="338"/>
            <ac:spMk id="67" creationId="{3993420C-5D8D-E91B-EF38-41CC937BC677}"/>
          </ac:spMkLst>
        </pc:spChg>
        <pc:spChg chg="add mod">
          <ac:chgData name="Michael Kreeger" userId="d5f78b2e-6692-425f-83bb-df27f7187256" providerId="ADAL" clId="{AC33CFFD-6476-4027-B6C7-7AE3730C84E7}" dt="2023-10-05T19:30:57.494" v="11477" actId="26606"/>
          <ac:spMkLst>
            <pc:docMk/>
            <pc:sldMk cId="3168177244" sldId="338"/>
            <ac:spMk id="68" creationId="{D223185C-5F1C-2881-53B9-82DBC05F5BFE}"/>
          </ac:spMkLst>
        </pc:spChg>
        <pc:spChg chg="add mod">
          <ac:chgData name="Michael Kreeger" userId="d5f78b2e-6692-425f-83bb-df27f7187256" providerId="ADAL" clId="{AC33CFFD-6476-4027-B6C7-7AE3730C84E7}" dt="2023-10-05T19:30:57.494" v="11477" actId="26606"/>
          <ac:spMkLst>
            <pc:docMk/>
            <pc:sldMk cId="3168177244" sldId="338"/>
            <ac:spMk id="69" creationId="{FCEB678D-1A8D-4061-07D3-4F6ADAB2D2AF}"/>
          </ac:spMkLst>
        </pc:spChg>
        <pc:spChg chg="add mod">
          <ac:chgData name="Michael Kreeger" userId="d5f78b2e-6692-425f-83bb-df27f7187256" providerId="ADAL" clId="{AC33CFFD-6476-4027-B6C7-7AE3730C84E7}" dt="2023-10-05T19:30:57.494" v="11477" actId="26606"/>
          <ac:spMkLst>
            <pc:docMk/>
            <pc:sldMk cId="3168177244" sldId="338"/>
            <ac:spMk id="70" creationId="{08D8BF15-937E-1C51-1D4E-5DCB63F918B0}"/>
          </ac:spMkLst>
        </pc:spChg>
        <pc:spChg chg="add mod">
          <ac:chgData name="Michael Kreeger" userId="d5f78b2e-6692-425f-83bb-df27f7187256" providerId="ADAL" clId="{AC33CFFD-6476-4027-B6C7-7AE3730C84E7}" dt="2023-10-05T19:30:57.494" v="11477" actId="26606"/>
          <ac:spMkLst>
            <pc:docMk/>
            <pc:sldMk cId="3168177244" sldId="338"/>
            <ac:spMk id="71" creationId="{38936F38-B1C5-5E5F-2035-18D4A6A78C22}"/>
          </ac:spMkLst>
        </pc:spChg>
        <pc:spChg chg="add del">
          <ac:chgData name="Michael Kreeger" userId="d5f78b2e-6692-425f-83bb-df27f7187256" providerId="ADAL" clId="{AC33CFFD-6476-4027-B6C7-7AE3730C84E7}" dt="2023-10-05T19:30:57.466" v="11476" actId="26606"/>
          <ac:spMkLst>
            <pc:docMk/>
            <pc:sldMk cId="3168177244" sldId="338"/>
            <ac:spMk id="80" creationId="{BACC6370-2D7E-4714-9D71-7542949D7D5D}"/>
          </ac:spMkLst>
        </pc:spChg>
        <pc:spChg chg="add del">
          <ac:chgData name="Michael Kreeger" userId="d5f78b2e-6692-425f-83bb-df27f7187256" providerId="ADAL" clId="{AC33CFFD-6476-4027-B6C7-7AE3730C84E7}" dt="2023-10-05T19:30:57.466" v="11476" actId="26606"/>
          <ac:spMkLst>
            <pc:docMk/>
            <pc:sldMk cId="3168177244" sldId="338"/>
            <ac:spMk id="82" creationId="{F68B3F68-107C-434F-AA38-110D5EA91B85}"/>
          </ac:spMkLst>
        </pc:spChg>
        <pc:spChg chg="add del">
          <ac:chgData name="Michael Kreeger" userId="d5f78b2e-6692-425f-83bb-df27f7187256" providerId="ADAL" clId="{AC33CFFD-6476-4027-B6C7-7AE3730C84E7}" dt="2023-10-05T19:30:57.466" v="11476" actId="26606"/>
          <ac:spMkLst>
            <pc:docMk/>
            <pc:sldMk cId="3168177244" sldId="338"/>
            <ac:spMk id="84" creationId="{AAD0DBB9-1A4B-4391-81D4-CB19F9AB918A}"/>
          </ac:spMkLst>
        </pc:spChg>
        <pc:spChg chg="add del">
          <ac:chgData name="Michael Kreeger" userId="d5f78b2e-6692-425f-83bb-df27f7187256" providerId="ADAL" clId="{AC33CFFD-6476-4027-B6C7-7AE3730C84E7}" dt="2023-10-05T19:30:57.466" v="11476" actId="26606"/>
          <ac:spMkLst>
            <pc:docMk/>
            <pc:sldMk cId="3168177244" sldId="338"/>
            <ac:spMk id="86" creationId="{063BBA22-50EA-4C4D-BE05-F1CE4E63AA56}"/>
          </ac:spMkLst>
        </pc:spChg>
        <pc:spChg chg="add">
          <ac:chgData name="Michael Kreeger" userId="d5f78b2e-6692-425f-83bb-df27f7187256" providerId="ADAL" clId="{AC33CFFD-6476-4027-B6C7-7AE3730C84E7}" dt="2023-10-05T19:30:57.494" v="11477" actId="26606"/>
          <ac:spMkLst>
            <pc:docMk/>
            <pc:sldMk cId="3168177244" sldId="338"/>
            <ac:spMk id="88" creationId="{70DFC902-7D23-471A-B557-B6B6917D7A0D}"/>
          </ac:spMkLst>
        </pc:spChg>
        <pc:spChg chg="add">
          <ac:chgData name="Michael Kreeger" userId="d5f78b2e-6692-425f-83bb-df27f7187256" providerId="ADAL" clId="{AC33CFFD-6476-4027-B6C7-7AE3730C84E7}" dt="2023-10-05T19:30:57.494" v="11477" actId="26606"/>
          <ac:spMkLst>
            <pc:docMk/>
            <pc:sldMk cId="3168177244" sldId="338"/>
            <ac:spMk id="89" creationId="{A55D5633-D557-4DCA-982C-FF36EB7A1C00}"/>
          </ac:spMkLst>
        </pc:spChg>
        <pc:cxnChg chg="add mod">
          <ac:chgData name="Michael Kreeger" userId="d5f78b2e-6692-425f-83bb-df27f7187256" providerId="ADAL" clId="{AC33CFFD-6476-4027-B6C7-7AE3730C84E7}" dt="2023-10-06T16:29:58.629" v="12052" actId="13822"/>
          <ac:cxnSpMkLst>
            <pc:docMk/>
            <pc:sldMk cId="3168177244" sldId="338"/>
            <ac:cxnSpMk id="4" creationId="{3C883AD6-86F9-D3A2-A135-62AB3BA08871}"/>
          </ac:cxnSpMkLst>
        </pc:cxnChg>
        <pc:cxnChg chg="add mod">
          <ac:chgData name="Michael Kreeger" userId="d5f78b2e-6692-425f-83bb-df27f7187256" providerId="ADAL" clId="{AC33CFFD-6476-4027-B6C7-7AE3730C84E7}" dt="2023-10-05T19:30:57.494" v="11477" actId="26606"/>
          <ac:cxnSpMkLst>
            <pc:docMk/>
            <pc:sldMk cId="3168177244" sldId="338"/>
            <ac:cxnSpMk id="5" creationId="{8FBDBCB9-7415-F1F2-BF2A-FF430132641E}"/>
          </ac:cxnSpMkLst>
        </pc:cxnChg>
        <pc:cxnChg chg="add del mod">
          <ac:chgData name="Michael Kreeger" userId="d5f78b2e-6692-425f-83bb-df27f7187256" providerId="ADAL" clId="{AC33CFFD-6476-4027-B6C7-7AE3730C84E7}" dt="2023-10-02T03:25:20.843" v="2055" actId="478"/>
          <ac:cxnSpMkLst>
            <pc:docMk/>
            <pc:sldMk cId="3168177244" sldId="338"/>
            <ac:cxnSpMk id="7" creationId="{654DDA10-22F8-3683-E659-D42D45B1D129}"/>
          </ac:cxnSpMkLst>
        </pc:cxnChg>
        <pc:cxnChg chg="add del mod">
          <ac:chgData name="Michael Kreeger" userId="d5f78b2e-6692-425f-83bb-df27f7187256" providerId="ADAL" clId="{AC33CFFD-6476-4027-B6C7-7AE3730C84E7}" dt="2023-10-04T10:01:28.617" v="2657" actId="478"/>
          <ac:cxnSpMkLst>
            <pc:docMk/>
            <pc:sldMk cId="3168177244" sldId="338"/>
            <ac:cxnSpMk id="31" creationId="{19137524-5CB6-6E0B-C586-35164744D54A}"/>
          </ac:cxnSpMkLst>
        </pc:cxnChg>
        <pc:cxnChg chg="add del mod">
          <ac:chgData name="Michael Kreeger" userId="d5f78b2e-6692-425f-83bb-df27f7187256" providerId="ADAL" clId="{AC33CFFD-6476-4027-B6C7-7AE3730C84E7}" dt="2023-10-02T03:26:22.252" v="2062" actId="478"/>
          <ac:cxnSpMkLst>
            <pc:docMk/>
            <pc:sldMk cId="3168177244" sldId="338"/>
            <ac:cxnSpMk id="33" creationId="{4F735F8F-8354-DE12-9FE1-F869A3981DB3}"/>
          </ac:cxnSpMkLst>
        </pc:cxnChg>
        <pc:cxnChg chg="add del mod">
          <ac:chgData name="Michael Kreeger" userId="d5f78b2e-6692-425f-83bb-df27f7187256" providerId="ADAL" clId="{AC33CFFD-6476-4027-B6C7-7AE3730C84E7}" dt="2023-10-04T10:01:47.929" v="2659" actId="478"/>
          <ac:cxnSpMkLst>
            <pc:docMk/>
            <pc:sldMk cId="3168177244" sldId="338"/>
            <ac:cxnSpMk id="37" creationId="{6532543C-59A4-D611-8BF0-4B249A5F9954}"/>
          </ac:cxnSpMkLst>
        </pc:cxnChg>
        <pc:cxnChg chg="add del mod">
          <ac:chgData name="Michael Kreeger" userId="d5f78b2e-6692-425f-83bb-df27f7187256" providerId="ADAL" clId="{AC33CFFD-6476-4027-B6C7-7AE3730C84E7}" dt="2023-10-04T10:05:05.220" v="2682" actId="478"/>
          <ac:cxnSpMkLst>
            <pc:docMk/>
            <pc:sldMk cId="3168177244" sldId="338"/>
            <ac:cxnSpMk id="47" creationId="{D32AD7FD-4403-AA79-FEDC-B02E7C6EBA5C}"/>
          </ac:cxnSpMkLst>
        </pc:cxnChg>
        <pc:cxnChg chg="add del mod">
          <ac:chgData name="Michael Kreeger" userId="d5f78b2e-6692-425f-83bb-df27f7187256" providerId="ADAL" clId="{AC33CFFD-6476-4027-B6C7-7AE3730C84E7}" dt="2023-10-04T10:13:01.143" v="2734" actId="478"/>
          <ac:cxnSpMkLst>
            <pc:docMk/>
            <pc:sldMk cId="3168177244" sldId="338"/>
            <ac:cxnSpMk id="48" creationId="{57307F13-F5B5-605F-30A6-357ADC1B6E65}"/>
          </ac:cxnSpMkLst>
        </pc:cxnChg>
        <pc:cxnChg chg="add del mod">
          <ac:chgData name="Michael Kreeger" userId="d5f78b2e-6692-425f-83bb-df27f7187256" providerId="ADAL" clId="{AC33CFFD-6476-4027-B6C7-7AE3730C84E7}" dt="2023-10-04T10:05:33.046" v="2692" actId="478"/>
          <ac:cxnSpMkLst>
            <pc:docMk/>
            <pc:sldMk cId="3168177244" sldId="338"/>
            <ac:cxnSpMk id="51" creationId="{5B71851B-CD2A-BDF5-715D-F00C68607387}"/>
          </ac:cxnSpMkLst>
        </pc:cxnChg>
        <pc:cxnChg chg="add mod">
          <ac:chgData name="Michael Kreeger" userId="d5f78b2e-6692-425f-83bb-df27f7187256" providerId="ADAL" clId="{AC33CFFD-6476-4027-B6C7-7AE3730C84E7}" dt="2023-10-05T19:30:57.494" v="11477" actId="26606"/>
          <ac:cxnSpMkLst>
            <pc:docMk/>
            <pc:sldMk cId="3168177244" sldId="338"/>
            <ac:cxnSpMk id="55" creationId="{0BFBC8B8-05AB-7D49-39D7-30E73619C5F7}"/>
          </ac:cxnSpMkLst>
        </pc:cxnChg>
        <pc:cxnChg chg="add del mod">
          <ac:chgData name="Michael Kreeger" userId="d5f78b2e-6692-425f-83bb-df27f7187256" providerId="ADAL" clId="{AC33CFFD-6476-4027-B6C7-7AE3730C84E7}" dt="2023-10-04T10:13:01.143" v="2734" actId="478"/>
          <ac:cxnSpMkLst>
            <pc:docMk/>
            <pc:sldMk cId="3168177244" sldId="338"/>
            <ac:cxnSpMk id="59" creationId="{75AED97F-ACD5-5F0A-3065-61CA80E7BD60}"/>
          </ac:cxnSpMkLst>
        </pc:cxnChg>
        <pc:cxnChg chg="add del mod">
          <ac:chgData name="Michael Kreeger" userId="d5f78b2e-6692-425f-83bb-df27f7187256" providerId="ADAL" clId="{AC33CFFD-6476-4027-B6C7-7AE3730C84E7}" dt="2023-10-04T10:14:41.067" v="2744" actId="478"/>
          <ac:cxnSpMkLst>
            <pc:docMk/>
            <pc:sldMk cId="3168177244" sldId="338"/>
            <ac:cxnSpMk id="72" creationId="{FB4E53C5-D491-9207-AA41-F98609B48E5D}"/>
          </ac:cxnSpMkLst>
        </pc:cxnChg>
        <pc:cxnChg chg="add del mod">
          <ac:chgData name="Michael Kreeger" userId="d5f78b2e-6692-425f-83bb-df27f7187256" providerId="ADAL" clId="{AC33CFFD-6476-4027-B6C7-7AE3730C84E7}" dt="2023-10-06T16:29:41.748" v="12050" actId="478"/>
          <ac:cxnSpMkLst>
            <pc:docMk/>
            <pc:sldMk cId="3168177244" sldId="338"/>
            <ac:cxnSpMk id="75" creationId="{D2F668D9-58AB-27C1-485C-052B8276267C}"/>
          </ac:cxnSpMkLst>
        </pc:cxnChg>
      </pc:sldChg>
      <pc:sldChg chg="modSp add del mod">
        <pc:chgData name="Michael Kreeger" userId="d5f78b2e-6692-425f-83bb-df27f7187256" providerId="ADAL" clId="{AC33CFFD-6476-4027-B6C7-7AE3730C84E7}" dt="2023-10-02T03:34:51.656" v="2128" actId="47"/>
        <pc:sldMkLst>
          <pc:docMk/>
          <pc:sldMk cId="101287937" sldId="339"/>
        </pc:sldMkLst>
        <pc:spChg chg="mod">
          <ac:chgData name="Michael Kreeger" userId="d5f78b2e-6692-425f-83bb-df27f7187256" providerId="ADAL" clId="{AC33CFFD-6476-4027-B6C7-7AE3730C84E7}" dt="2023-10-02T03:27:57.750" v="2082" actId="20577"/>
          <ac:spMkLst>
            <pc:docMk/>
            <pc:sldMk cId="101287937" sldId="339"/>
            <ac:spMk id="6" creationId="{28D929EA-9C70-D12F-3E33-74D74FA78485}"/>
          </ac:spMkLst>
        </pc:spChg>
        <pc:spChg chg="mod">
          <ac:chgData name="Michael Kreeger" userId="d5f78b2e-6692-425f-83bb-df27f7187256" providerId="ADAL" clId="{AC33CFFD-6476-4027-B6C7-7AE3730C84E7}" dt="2023-10-02T03:29:17.633" v="2089" actId="6549"/>
          <ac:spMkLst>
            <pc:docMk/>
            <pc:sldMk cId="101287937" sldId="339"/>
            <ac:spMk id="24" creationId="{59C41EE9-278C-55FE-60E6-041400B20582}"/>
          </ac:spMkLst>
        </pc:spChg>
      </pc:sldChg>
      <pc:sldChg chg="addSp delSp modSp add del mod">
        <pc:chgData name="Michael Kreeger" userId="d5f78b2e-6692-425f-83bb-df27f7187256" providerId="ADAL" clId="{AC33CFFD-6476-4027-B6C7-7AE3730C84E7}" dt="2023-10-04T10:19:43.360" v="2788" actId="47"/>
        <pc:sldMkLst>
          <pc:docMk/>
          <pc:sldMk cId="1339234088" sldId="339"/>
        </pc:sldMkLst>
        <pc:spChg chg="del">
          <ac:chgData name="Michael Kreeger" userId="d5f78b2e-6692-425f-83bb-df27f7187256" providerId="ADAL" clId="{AC33CFFD-6476-4027-B6C7-7AE3730C84E7}" dt="2023-10-02T03:37:39.987" v="2158" actId="478"/>
          <ac:spMkLst>
            <pc:docMk/>
            <pc:sldMk cId="1339234088" sldId="339"/>
            <ac:spMk id="3" creationId="{EB0BBD9A-194F-F7F4-5482-A33D867263DD}"/>
          </ac:spMkLst>
        </pc:spChg>
        <pc:spChg chg="del">
          <ac:chgData name="Michael Kreeger" userId="d5f78b2e-6692-425f-83bb-df27f7187256" providerId="ADAL" clId="{AC33CFFD-6476-4027-B6C7-7AE3730C84E7}" dt="2023-10-02T03:37:39.987" v="2158" actId="478"/>
          <ac:spMkLst>
            <pc:docMk/>
            <pc:sldMk cId="1339234088" sldId="339"/>
            <ac:spMk id="4" creationId="{A19E6753-985A-334A-B601-CD5C7AA65C67}"/>
          </ac:spMkLst>
        </pc:spChg>
        <pc:spChg chg="mod">
          <ac:chgData name="Michael Kreeger" userId="d5f78b2e-6692-425f-83bb-df27f7187256" providerId="ADAL" clId="{AC33CFFD-6476-4027-B6C7-7AE3730C84E7}" dt="2023-10-02T03:34:57.484" v="2135" actId="20577"/>
          <ac:spMkLst>
            <pc:docMk/>
            <pc:sldMk cId="1339234088" sldId="339"/>
            <ac:spMk id="6" creationId="{28D929EA-9C70-D12F-3E33-74D74FA78485}"/>
          </ac:spMkLst>
        </pc:spChg>
        <pc:spChg chg="add mod">
          <ac:chgData name="Michael Kreeger" userId="d5f78b2e-6692-425f-83bb-df27f7187256" providerId="ADAL" clId="{AC33CFFD-6476-4027-B6C7-7AE3730C84E7}" dt="2023-10-02T03:40:24.475" v="2188" actId="6549"/>
          <ac:spMkLst>
            <pc:docMk/>
            <pc:sldMk cId="1339234088" sldId="339"/>
            <ac:spMk id="12" creationId="{34766E6F-1E66-6E99-8233-C1914F99AF0A}"/>
          </ac:spMkLst>
        </pc:spChg>
        <pc:spChg chg="mod">
          <ac:chgData name="Michael Kreeger" userId="d5f78b2e-6692-425f-83bb-df27f7187256" providerId="ADAL" clId="{AC33CFFD-6476-4027-B6C7-7AE3730C84E7}" dt="2023-10-02T03:35:19.044" v="2140" actId="113"/>
          <ac:spMkLst>
            <pc:docMk/>
            <pc:sldMk cId="1339234088" sldId="339"/>
            <ac:spMk id="15" creationId="{0020BD36-1B6C-8AC5-B954-1786EE8E10AD}"/>
          </ac:spMkLst>
        </pc:spChg>
        <pc:spChg chg="del">
          <ac:chgData name="Michael Kreeger" userId="d5f78b2e-6692-425f-83bb-df27f7187256" providerId="ADAL" clId="{AC33CFFD-6476-4027-B6C7-7AE3730C84E7}" dt="2023-10-02T03:37:39.987" v="2158" actId="478"/>
          <ac:spMkLst>
            <pc:docMk/>
            <pc:sldMk cId="1339234088" sldId="339"/>
            <ac:spMk id="16" creationId="{A251336A-A8DB-F41C-C0BE-F6B1AC304970}"/>
          </ac:spMkLst>
        </pc:spChg>
        <pc:spChg chg="del">
          <ac:chgData name="Michael Kreeger" userId="d5f78b2e-6692-425f-83bb-df27f7187256" providerId="ADAL" clId="{AC33CFFD-6476-4027-B6C7-7AE3730C84E7}" dt="2023-10-02T03:37:39.987" v="2158" actId="478"/>
          <ac:spMkLst>
            <pc:docMk/>
            <pc:sldMk cId="1339234088" sldId="339"/>
            <ac:spMk id="17" creationId="{8DB409C6-43E4-A242-E4FF-A7BC188D7CFE}"/>
          </ac:spMkLst>
        </pc:spChg>
        <pc:spChg chg="del">
          <ac:chgData name="Michael Kreeger" userId="d5f78b2e-6692-425f-83bb-df27f7187256" providerId="ADAL" clId="{AC33CFFD-6476-4027-B6C7-7AE3730C84E7}" dt="2023-10-02T03:37:39.987" v="2158" actId="478"/>
          <ac:spMkLst>
            <pc:docMk/>
            <pc:sldMk cId="1339234088" sldId="339"/>
            <ac:spMk id="18" creationId="{34C49548-9A5A-201C-8EA7-B87FE5A193DC}"/>
          </ac:spMkLst>
        </pc:spChg>
        <pc:spChg chg="del mod">
          <ac:chgData name="Michael Kreeger" userId="d5f78b2e-6692-425f-83bb-df27f7187256" providerId="ADAL" clId="{AC33CFFD-6476-4027-B6C7-7AE3730C84E7}" dt="2023-10-02T03:37:39.987" v="2158" actId="478"/>
          <ac:spMkLst>
            <pc:docMk/>
            <pc:sldMk cId="1339234088" sldId="339"/>
            <ac:spMk id="19" creationId="{74BE04F0-8CFC-4F8B-0D85-436677637E51}"/>
          </ac:spMkLst>
        </pc:spChg>
        <pc:spChg chg="del">
          <ac:chgData name="Michael Kreeger" userId="d5f78b2e-6692-425f-83bb-df27f7187256" providerId="ADAL" clId="{AC33CFFD-6476-4027-B6C7-7AE3730C84E7}" dt="2023-10-02T03:37:39.987" v="2158" actId="478"/>
          <ac:spMkLst>
            <pc:docMk/>
            <pc:sldMk cId="1339234088" sldId="339"/>
            <ac:spMk id="20" creationId="{D3CC7F35-ADD3-A1EC-A3A3-7EE5498738BD}"/>
          </ac:spMkLst>
        </pc:spChg>
        <pc:spChg chg="del">
          <ac:chgData name="Michael Kreeger" userId="d5f78b2e-6692-425f-83bb-df27f7187256" providerId="ADAL" clId="{AC33CFFD-6476-4027-B6C7-7AE3730C84E7}" dt="2023-10-02T03:37:39.987" v="2158" actId="478"/>
          <ac:spMkLst>
            <pc:docMk/>
            <pc:sldMk cId="1339234088" sldId="339"/>
            <ac:spMk id="21" creationId="{EC4850E3-91A7-5283-A73C-EA18B5331209}"/>
          </ac:spMkLst>
        </pc:spChg>
        <pc:spChg chg="add mod">
          <ac:chgData name="Michael Kreeger" userId="d5f78b2e-6692-425f-83bb-df27f7187256" providerId="ADAL" clId="{AC33CFFD-6476-4027-B6C7-7AE3730C84E7}" dt="2023-10-02T03:40:27.810" v="2189" actId="6549"/>
          <ac:spMkLst>
            <pc:docMk/>
            <pc:sldMk cId="1339234088" sldId="339"/>
            <ac:spMk id="22" creationId="{16B3E84E-4EBC-B688-8430-BC57E795F560}"/>
          </ac:spMkLst>
        </pc:spChg>
        <pc:spChg chg="add mod">
          <ac:chgData name="Michael Kreeger" userId="d5f78b2e-6692-425f-83bb-df27f7187256" providerId="ADAL" clId="{AC33CFFD-6476-4027-B6C7-7AE3730C84E7}" dt="2023-10-02T03:40:32.725" v="2190" actId="6549"/>
          <ac:spMkLst>
            <pc:docMk/>
            <pc:sldMk cId="1339234088" sldId="339"/>
            <ac:spMk id="23" creationId="{94B9C323-27D8-AF3D-05DC-7F75E7B66545}"/>
          </ac:spMkLst>
        </pc:spChg>
        <pc:spChg chg="del">
          <ac:chgData name="Michael Kreeger" userId="d5f78b2e-6692-425f-83bb-df27f7187256" providerId="ADAL" clId="{AC33CFFD-6476-4027-B6C7-7AE3730C84E7}" dt="2023-10-02T03:37:39.987" v="2158" actId="478"/>
          <ac:spMkLst>
            <pc:docMk/>
            <pc:sldMk cId="1339234088" sldId="339"/>
            <ac:spMk id="24" creationId="{59C41EE9-278C-55FE-60E6-041400B20582}"/>
          </ac:spMkLst>
        </pc:spChg>
        <pc:spChg chg="del">
          <ac:chgData name="Michael Kreeger" userId="d5f78b2e-6692-425f-83bb-df27f7187256" providerId="ADAL" clId="{AC33CFFD-6476-4027-B6C7-7AE3730C84E7}" dt="2023-10-02T03:37:39.987" v="2158" actId="478"/>
          <ac:spMkLst>
            <pc:docMk/>
            <pc:sldMk cId="1339234088" sldId="339"/>
            <ac:spMk id="25" creationId="{C9B31BC5-3C34-D278-9D71-BEAC41C93743}"/>
          </ac:spMkLst>
        </pc:spChg>
        <pc:spChg chg="del">
          <ac:chgData name="Michael Kreeger" userId="d5f78b2e-6692-425f-83bb-df27f7187256" providerId="ADAL" clId="{AC33CFFD-6476-4027-B6C7-7AE3730C84E7}" dt="2023-10-02T03:37:39.987" v="2158" actId="478"/>
          <ac:spMkLst>
            <pc:docMk/>
            <pc:sldMk cId="1339234088" sldId="339"/>
            <ac:spMk id="26" creationId="{B2CCA73E-F1B7-FA8D-F2DE-E7BCFF208E13}"/>
          </ac:spMkLst>
        </pc:spChg>
        <pc:spChg chg="add mod">
          <ac:chgData name="Michael Kreeger" userId="d5f78b2e-6692-425f-83bb-df27f7187256" providerId="ADAL" clId="{AC33CFFD-6476-4027-B6C7-7AE3730C84E7}" dt="2023-10-02T03:40:36.037" v="2191" actId="6549"/>
          <ac:spMkLst>
            <pc:docMk/>
            <pc:sldMk cId="1339234088" sldId="339"/>
            <ac:spMk id="27" creationId="{1EC332E4-57CA-F080-02E1-FAD0390F60AF}"/>
          </ac:spMkLst>
        </pc:spChg>
        <pc:spChg chg="del">
          <ac:chgData name="Michael Kreeger" userId="d5f78b2e-6692-425f-83bb-df27f7187256" providerId="ADAL" clId="{AC33CFFD-6476-4027-B6C7-7AE3730C84E7}" dt="2023-10-02T03:37:39.987" v="2158" actId="478"/>
          <ac:spMkLst>
            <pc:docMk/>
            <pc:sldMk cId="1339234088" sldId="339"/>
            <ac:spMk id="28" creationId="{0F2C358D-2083-3E6B-C9A5-FCE8BDFDAD6A}"/>
          </ac:spMkLst>
        </pc:spChg>
        <pc:spChg chg="add mod">
          <ac:chgData name="Michael Kreeger" userId="d5f78b2e-6692-425f-83bb-df27f7187256" providerId="ADAL" clId="{AC33CFFD-6476-4027-B6C7-7AE3730C84E7}" dt="2023-10-02T03:40:39.492" v="2192" actId="6549"/>
          <ac:spMkLst>
            <pc:docMk/>
            <pc:sldMk cId="1339234088" sldId="339"/>
            <ac:spMk id="29" creationId="{30231909-FDA4-3943-CBA8-8E5645E7996C}"/>
          </ac:spMkLst>
        </pc:spChg>
        <pc:spChg chg="add mod">
          <ac:chgData name="Michael Kreeger" userId="d5f78b2e-6692-425f-83bb-df27f7187256" providerId="ADAL" clId="{AC33CFFD-6476-4027-B6C7-7AE3730C84E7}" dt="2023-10-04T09:51:28.840" v="2499" actId="113"/>
          <ac:spMkLst>
            <pc:docMk/>
            <pc:sldMk cId="1339234088" sldId="339"/>
            <ac:spMk id="30" creationId="{9578E1D3-A0F0-C93C-D8D1-D416C59D60DF}"/>
          </ac:spMkLst>
        </pc:spChg>
        <pc:spChg chg="add mod">
          <ac:chgData name="Michael Kreeger" userId="d5f78b2e-6692-425f-83bb-df27f7187256" providerId="ADAL" clId="{AC33CFFD-6476-4027-B6C7-7AE3730C84E7}" dt="2023-10-02T03:40:48.825" v="2194" actId="6549"/>
          <ac:spMkLst>
            <pc:docMk/>
            <pc:sldMk cId="1339234088" sldId="339"/>
            <ac:spMk id="32" creationId="{038A1BAB-6C7E-96E6-F912-5103C02CBD17}"/>
          </ac:spMkLst>
        </pc:spChg>
        <pc:spChg chg="add mod">
          <ac:chgData name="Michael Kreeger" userId="d5f78b2e-6692-425f-83bb-df27f7187256" providerId="ADAL" clId="{AC33CFFD-6476-4027-B6C7-7AE3730C84E7}" dt="2023-10-02T03:40:54.252" v="2195" actId="6549"/>
          <ac:spMkLst>
            <pc:docMk/>
            <pc:sldMk cId="1339234088" sldId="339"/>
            <ac:spMk id="33" creationId="{8E5D0C7E-BA44-F726-83FA-1031571039C5}"/>
          </ac:spMkLst>
        </pc:spChg>
        <pc:spChg chg="add mod">
          <ac:chgData name="Michael Kreeger" userId="d5f78b2e-6692-425f-83bb-df27f7187256" providerId="ADAL" clId="{AC33CFFD-6476-4027-B6C7-7AE3730C84E7}" dt="2023-10-02T03:38:17.732" v="2167" actId="692"/>
          <ac:spMkLst>
            <pc:docMk/>
            <pc:sldMk cId="1339234088" sldId="339"/>
            <ac:spMk id="34" creationId="{204FD1E1-C5C8-6255-8F9A-9C640632A53C}"/>
          </ac:spMkLst>
        </pc:spChg>
        <pc:spChg chg="add mod">
          <ac:chgData name="Michael Kreeger" userId="d5f78b2e-6692-425f-83bb-df27f7187256" providerId="ADAL" clId="{AC33CFFD-6476-4027-B6C7-7AE3730C84E7}" dt="2023-10-02T03:38:17.732" v="2167" actId="692"/>
          <ac:spMkLst>
            <pc:docMk/>
            <pc:sldMk cId="1339234088" sldId="339"/>
            <ac:spMk id="35" creationId="{8708A15B-8FC0-BFF6-1F9F-4A14951C7174}"/>
          </ac:spMkLst>
        </pc:spChg>
        <pc:spChg chg="add mod">
          <ac:chgData name="Michael Kreeger" userId="d5f78b2e-6692-425f-83bb-df27f7187256" providerId="ADAL" clId="{AC33CFFD-6476-4027-B6C7-7AE3730C84E7}" dt="2023-10-02T03:38:17.732" v="2167" actId="692"/>
          <ac:spMkLst>
            <pc:docMk/>
            <pc:sldMk cId="1339234088" sldId="339"/>
            <ac:spMk id="36" creationId="{D9F6EAD6-7A8B-3C51-3516-0291D57B2543}"/>
          </ac:spMkLst>
        </pc:spChg>
        <pc:spChg chg="add mod">
          <ac:chgData name="Michael Kreeger" userId="d5f78b2e-6692-425f-83bb-df27f7187256" providerId="ADAL" clId="{AC33CFFD-6476-4027-B6C7-7AE3730C84E7}" dt="2023-10-02T03:38:17.732" v="2167" actId="692"/>
          <ac:spMkLst>
            <pc:docMk/>
            <pc:sldMk cId="1339234088" sldId="339"/>
            <ac:spMk id="38" creationId="{1B8D7AAF-A05A-7429-8E4A-AE308F68A1E9}"/>
          </ac:spMkLst>
        </pc:spChg>
        <pc:cxnChg chg="add del mod">
          <ac:chgData name="Michael Kreeger" userId="d5f78b2e-6692-425f-83bb-df27f7187256" providerId="ADAL" clId="{AC33CFFD-6476-4027-B6C7-7AE3730C84E7}" dt="2023-10-02T03:37:39.987" v="2158" actId="478"/>
          <ac:cxnSpMkLst>
            <pc:docMk/>
            <pc:sldMk cId="1339234088" sldId="339"/>
            <ac:cxnSpMk id="7" creationId="{F2A180B9-C762-65EC-4DF4-945ECDD3B0D9}"/>
          </ac:cxnSpMkLst>
        </pc:cxnChg>
        <pc:cxnChg chg="add del mod">
          <ac:chgData name="Michael Kreeger" userId="d5f78b2e-6692-425f-83bb-df27f7187256" providerId="ADAL" clId="{AC33CFFD-6476-4027-B6C7-7AE3730C84E7}" dt="2023-10-02T03:37:39.987" v="2158" actId="478"/>
          <ac:cxnSpMkLst>
            <pc:docMk/>
            <pc:sldMk cId="1339234088" sldId="339"/>
            <ac:cxnSpMk id="9" creationId="{1E105BB3-D7D9-8194-BA1E-4F90711C9852}"/>
          </ac:cxnSpMkLst>
        </pc:cxnChg>
        <pc:cxnChg chg="del mod">
          <ac:chgData name="Michael Kreeger" userId="d5f78b2e-6692-425f-83bb-df27f7187256" providerId="ADAL" clId="{AC33CFFD-6476-4027-B6C7-7AE3730C84E7}" dt="2023-10-02T03:37:39.987" v="2158" actId="478"/>
          <ac:cxnSpMkLst>
            <pc:docMk/>
            <pc:sldMk cId="1339234088" sldId="339"/>
            <ac:cxnSpMk id="31" creationId="{19137524-5CB6-6E0B-C586-35164744D54A}"/>
          </ac:cxnSpMkLst>
        </pc:cxnChg>
        <pc:cxnChg chg="del mod">
          <ac:chgData name="Michael Kreeger" userId="d5f78b2e-6692-425f-83bb-df27f7187256" providerId="ADAL" clId="{AC33CFFD-6476-4027-B6C7-7AE3730C84E7}" dt="2023-10-02T03:37:39.987" v="2158" actId="478"/>
          <ac:cxnSpMkLst>
            <pc:docMk/>
            <pc:sldMk cId="1339234088" sldId="339"/>
            <ac:cxnSpMk id="37" creationId="{6532543C-59A4-D611-8BF0-4B249A5F9954}"/>
          </ac:cxnSpMkLst>
        </pc:cxnChg>
        <pc:cxnChg chg="add mod">
          <ac:chgData name="Michael Kreeger" userId="d5f78b2e-6692-425f-83bb-df27f7187256" providerId="ADAL" clId="{AC33CFFD-6476-4027-B6C7-7AE3730C84E7}" dt="2023-10-02T03:38:17.732" v="2167" actId="692"/>
          <ac:cxnSpMkLst>
            <pc:docMk/>
            <pc:sldMk cId="1339234088" sldId="339"/>
            <ac:cxnSpMk id="39" creationId="{CE7F00E1-C8C2-98C2-EE2A-714CED5CFA15}"/>
          </ac:cxnSpMkLst>
        </pc:cxnChg>
        <pc:cxnChg chg="add mod">
          <ac:chgData name="Michael Kreeger" userId="d5f78b2e-6692-425f-83bb-df27f7187256" providerId="ADAL" clId="{AC33CFFD-6476-4027-B6C7-7AE3730C84E7}" dt="2023-10-02T03:37:40.433" v="2159"/>
          <ac:cxnSpMkLst>
            <pc:docMk/>
            <pc:sldMk cId="1339234088" sldId="339"/>
            <ac:cxnSpMk id="40" creationId="{8A870F74-BD7F-7611-F2DB-3356EAE06226}"/>
          </ac:cxnSpMkLst>
        </pc:cxnChg>
        <pc:cxnChg chg="add mod">
          <ac:chgData name="Michael Kreeger" userId="d5f78b2e-6692-425f-83bb-df27f7187256" providerId="ADAL" clId="{AC33CFFD-6476-4027-B6C7-7AE3730C84E7}" dt="2023-10-02T03:37:40.433" v="2159"/>
          <ac:cxnSpMkLst>
            <pc:docMk/>
            <pc:sldMk cId="1339234088" sldId="339"/>
            <ac:cxnSpMk id="44" creationId="{D0F129D4-0A27-3344-4914-D684CA782E7B}"/>
          </ac:cxnSpMkLst>
        </pc:cxnChg>
        <pc:cxnChg chg="add mod">
          <ac:chgData name="Michael Kreeger" userId="d5f78b2e-6692-425f-83bb-df27f7187256" providerId="ADAL" clId="{AC33CFFD-6476-4027-B6C7-7AE3730C84E7}" dt="2023-10-02T03:38:41.364" v="2170" actId="14100"/>
          <ac:cxnSpMkLst>
            <pc:docMk/>
            <pc:sldMk cId="1339234088" sldId="339"/>
            <ac:cxnSpMk id="45" creationId="{47A0A95F-AB7B-9713-3243-377B4BC43683}"/>
          </ac:cxnSpMkLst>
        </pc:cxnChg>
        <pc:cxnChg chg="del mod">
          <ac:chgData name="Michael Kreeger" userId="d5f78b2e-6692-425f-83bb-df27f7187256" providerId="ADAL" clId="{AC33CFFD-6476-4027-B6C7-7AE3730C84E7}" dt="2023-10-02T03:37:39.987" v="2158" actId="478"/>
          <ac:cxnSpMkLst>
            <pc:docMk/>
            <pc:sldMk cId="1339234088" sldId="339"/>
            <ac:cxnSpMk id="48" creationId="{57307F13-F5B5-605F-30A6-357ADC1B6E65}"/>
          </ac:cxnSpMkLst>
        </pc:cxnChg>
        <pc:cxnChg chg="add mod">
          <ac:chgData name="Michael Kreeger" userId="d5f78b2e-6692-425f-83bb-df27f7187256" providerId="ADAL" clId="{AC33CFFD-6476-4027-B6C7-7AE3730C84E7}" dt="2023-10-02T03:38:46.946" v="2173" actId="14100"/>
          <ac:cxnSpMkLst>
            <pc:docMk/>
            <pc:sldMk cId="1339234088" sldId="339"/>
            <ac:cxnSpMk id="50" creationId="{88338440-077F-75AD-8E8A-217E0C64F5C9}"/>
          </ac:cxnSpMkLst>
        </pc:cxnChg>
      </pc:sldChg>
      <pc:sldChg chg="modSp add del mod">
        <pc:chgData name="Michael Kreeger" userId="d5f78b2e-6692-425f-83bb-df27f7187256" providerId="ADAL" clId="{AC33CFFD-6476-4027-B6C7-7AE3730C84E7}" dt="2023-10-04T10:19:50.145" v="2789" actId="47"/>
        <pc:sldMkLst>
          <pc:docMk/>
          <pc:sldMk cId="1164792687" sldId="340"/>
        </pc:sldMkLst>
        <pc:spChg chg="mod">
          <ac:chgData name="Michael Kreeger" userId="d5f78b2e-6692-425f-83bb-df27f7187256" providerId="ADAL" clId="{AC33CFFD-6476-4027-B6C7-7AE3730C84E7}" dt="2023-10-02T03:42:38.501" v="2203" actId="20577"/>
          <ac:spMkLst>
            <pc:docMk/>
            <pc:sldMk cId="1164792687" sldId="340"/>
            <ac:spMk id="6" creationId="{28D929EA-9C70-D12F-3E33-74D74FA78485}"/>
          </ac:spMkLst>
        </pc:spChg>
        <pc:spChg chg="mod">
          <ac:chgData name="Michael Kreeger" userId="d5f78b2e-6692-425f-83bb-df27f7187256" providerId="ADAL" clId="{AC33CFFD-6476-4027-B6C7-7AE3730C84E7}" dt="2023-10-02T03:41:27.468" v="2199" actId="113"/>
          <ac:spMkLst>
            <pc:docMk/>
            <pc:sldMk cId="1164792687" sldId="340"/>
            <ac:spMk id="15" creationId="{0020BD36-1B6C-8AC5-B954-1786EE8E10AD}"/>
          </ac:spMkLst>
        </pc:spChg>
        <pc:spChg chg="mod">
          <ac:chgData name="Michael Kreeger" userId="d5f78b2e-6692-425f-83bb-df27f7187256" providerId="ADAL" clId="{AC33CFFD-6476-4027-B6C7-7AE3730C84E7}" dt="2023-10-04T09:52:37.238" v="2501" actId="113"/>
          <ac:spMkLst>
            <pc:docMk/>
            <pc:sldMk cId="1164792687" sldId="340"/>
            <ac:spMk id="18" creationId="{34C49548-9A5A-201C-8EA7-B87FE5A193DC}"/>
          </ac:spMkLst>
        </pc:spChg>
        <pc:spChg chg="mod">
          <ac:chgData name="Michael Kreeger" userId="d5f78b2e-6692-425f-83bb-df27f7187256" providerId="ADAL" clId="{AC33CFFD-6476-4027-B6C7-7AE3730C84E7}" dt="2023-10-04T09:52:47.550" v="2503" actId="113"/>
          <ac:spMkLst>
            <pc:docMk/>
            <pc:sldMk cId="1164792687" sldId="340"/>
            <ac:spMk id="19" creationId="{74BE04F0-8CFC-4F8B-0D85-436677637E51}"/>
          </ac:spMkLst>
        </pc:spChg>
        <pc:spChg chg="mod">
          <ac:chgData name="Michael Kreeger" userId="d5f78b2e-6692-425f-83bb-df27f7187256" providerId="ADAL" clId="{AC33CFFD-6476-4027-B6C7-7AE3730C84E7}" dt="2023-10-04T09:53:25.118" v="2508" actId="207"/>
          <ac:spMkLst>
            <pc:docMk/>
            <pc:sldMk cId="1164792687" sldId="340"/>
            <ac:spMk id="21" creationId="{EC4850E3-91A7-5283-A73C-EA18B5331209}"/>
          </ac:spMkLst>
        </pc:spChg>
        <pc:spChg chg="mod">
          <ac:chgData name="Michael Kreeger" userId="d5f78b2e-6692-425f-83bb-df27f7187256" providerId="ADAL" clId="{AC33CFFD-6476-4027-B6C7-7AE3730C84E7}" dt="2023-10-04T09:53:11.981" v="2505" actId="113"/>
          <ac:spMkLst>
            <pc:docMk/>
            <pc:sldMk cId="1164792687" sldId="340"/>
            <ac:spMk id="24" creationId="{59C41EE9-278C-55FE-60E6-041400B20582}"/>
          </ac:spMkLst>
        </pc:spChg>
        <pc:spChg chg="mod">
          <ac:chgData name="Michael Kreeger" userId="d5f78b2e-6692-425f-83bb-df27f7187256" providerId="ADAL" clId="{AC33CFFD-6476-4027-B6C7-7AE3730C84E7}" dt="2023-10-04T09:53:16.720" v="2506" actId="113"/>
          <ac:spMkLst>
            <pc:docMk/>
            <pc:sldMk cId="1164792687" sldId="340"/>
            <ac:spMk id="26" creationId="{B2CCA73E-F1B7-FA8D-F2DE-E7BCFF208E13}"/>
          </ac:spMkLst>
        </pc:spChg>
      </pc:sldChg>
      <pc:sldChg chg="modSp new del mod">
        <pc:chgData name="Michael Kreeger" userId="d5f78b2e-6692-425f-83bb-df27f7187256" providerId="ADAL" clId="{AC33CFFD-6476-4027-B6C7-7AE3730C84E7}" dt="2023-10-04T09:35:52.871" v="2257" actId="47"/>
        <pc:sldMkLst>
          <pc:docMk/>
          <pc:sldMk cId="349479461" sldId="341"/>
        </pc:sldMkLst>
        <pc:spChg chg="mod">
          <ac:chgData name="Michael Kreeger" userId="d5f78b2e-6692-425f-83bb-df27f7187256" providerId="ADAL" clId="{AC33CFFD-6476-4027-B6C7-7AE3730C84E7}" dt="2023-10-04T09:35:40.366" v="2256" actId="20577"/>
          <ac:spMkLst>
            <pc:docMk/>
            <pc:sldMk cId="349479461" sldId="341"/>
            <ac:spMk id="2" creationId="{A4E9D318-FBD1-5260-D482-CA487B58E455}"/>
          </ac:spMkLst>
        </pc:spChg>
      </pc:sldChg>
      <pc:sldChg chg="addSp modSp add mod setBg">
        <pc:chgData name="Michael Kreeger" userId="d5f78b2e-6692-425f-83bb-df27f7187256" providerId="ADAL" clId="{AC33CFFD-6476-4027-B6C7-7AE3730C84E7}" dt="2023-10-05T19:32:31.073" v="11521" actId="26606"/>
        <pc:sldMkLst>
          <pc:docMk/>
          <pc:sldMk cId="2229613885" sldId="342"/>
        </pc:sldMkLst>
        <pc:spChg chg="mod">
          <ac:chgData name="Michael Kreeger" userId="d5f78b2e-6692-425f-83bb-df27f7187256" providerId="ADAL" clId="{AC33CFFD-6476-4027-B6C7-7AE3730C84E7}" dt="2023-10-05T19:32:31.073" v="11521" actId="26606"/>
          <ac:spMkLst>
            <pc:docMk/>
            <pc:sldMk cId="2229613885" sldId="342"/>
            <ac:spMk id="2" creationId="{422E89A2-257D-CA09-E7D9-098881D7381A}"/>
          </ac:spMkLst>
        </pc:spChg>
        <pc:spChg chg="add">
          <ac:chgData name="Michael Kreeger" userId="d5f78b2e-6692-425f-83bb-df27f7187256" providerId="ADAL" clId="{AC33CFFD-6476-4027-B6C7-7AE3730C84E7}" dt="2023-10-05T19:32:31.073" v="11521" actId="26606"/>
          <ac:spMkLst>
            <pc:docMk/>
            <pc:sldMk cId="2229613885" sldId="342"/>
            <ac:spMk id="10" creationId="{C59AB4C8-9178-4F7A-8404-6890510B5917}"/>
          </ac:spMkLst>
        </pc:spChg>
        <pc:spChg chg="add">
          <ac:chgData name="Michael Kreeger" userId="d5f78b2e-6692-425f-83bb-df27f7187256" providerId="ADAL" clId="{AC33CFFD-6476-4027-B6C7-7AE3730C84E7}" dt="2023-10-05T19:32:31.073" v="11521" actId="26606"/>
          <ac:spMkLst>
            <pc:docMk/>
            <pc:sldMk cId="2229613885" sldId="342"/>
            <ac:spMk id="12" creationId="{4CFDFB37-4BC7-42C6-915D-A6609139BFE7}"/>
          </ac:spMkLst>
        </pc:spChg>
        <pc:graphicFrameChg chg="mod modGraphic">
          <ac:chgData name="Michael Kreeger" userId="d5f78b2e-6692-425f-83bb-df27f7187256" providerId="ADAL" clId="{AC33CFFD-6476-4027-B6C7-7AE3730C84E7}" dt="2023-10-05T19:32:31.073" v="11521" actId="26606"/>
          <ac:graphicFrameMkLst>
            <pc:docMk/>
            <pc:sldMk cId="2229613885" sldId="342"/>
            <ac:graphicFrameMk id="5" creationId="{C6051195-EA34-C4F7-D7C4-98C82F5E979D}"/>
          </ac:graphicFrameMkLst>
        </pc:graphicFrameChg>
      </pc:sldChg>
      <pc:sldChg chg="addSp delSp modSp add mod setBg modClrScheme delDesignElem chgLayout">
        <pc:chgData name="Michael Kreeger" userId="d5f78b2e-6692-425f-83bb-df27f7187256" providerId="ADAL" clId="{AC33CFFD-6476-4027-B6C7-7AE3730C84E7}" dt="2023-10-05T19:35:43.306" v="11531" actId="700"/>
        <pc:sldMkLst>
          <pc:docMk/>
          <pc:sldMk cId="3957413432" sldId="343"/>
        </pc:sldMkLst>
        <pc:spChg chg="mod ord">
          <ac:chgData name="Michael Kreeger" userId="d5f78b2e-6692-425f-83bb-df27f7187256" providerId="ADAL" clId="{AC33CFFD-6476-4027-B6C7-7AE3730C84E7}" dt="2023-10-05T19:35:43.306" v="11531" actId="700"/>
          <ac:spMkLst>
            <pc:docMk/>
            <pc:sldMk cId="3957413432" sldId="343"/>
            <ac:spMk id="2" creationId="{F41E554A-68FC-16BA-85F8-41387953D9FB}"/>
          </ac:spMkLst>
        </pc:spChg>
        <pc:spChg chg="mod">
          <ac:chgData name="Michael Kreeger" userId="d5f78b2e-6692-425f-83bb-df27f7187256" providerId="ADAL" clId="{AC33CFFD-6476-4027-B6C7-7AE3730C84E7}" dt="2023-10-05T19:30:39.048" v="11474" actId="26606"/>
          <ac:spMkLst>
            <pc:docMk/>
            <pc:sldMk cId="3957413432" sldId="343"/>
            <ac:spMk id="6" creationId="{28D929EA-9C70-D12F-3E33-74D74FA78485}"/>
          </ac:spMkLst>
        </pc:spChg>
        <pc:spChg chg="mod">
          <ac:chgData name="Michael Kreeger" userId="d5f78b2e-6692-425f-83bb-df27f7187256" providerId="ADAL" clId="{AC33CFFD-6476-4027-B6C7-7AE3730C84E7}" dt="2023-10-05T19:30:39.048" v="11474" actId="26606"/>
          <ac:spMkLst>
            <pc:docMk/>
            <pc:sldMk cId="3957413432" sldId="343"/>
            <ac:spMk id="7" creationId="{CFCE165C-7F22-08C7-32B4-92731C373DEE}"/>
          </ac:spMkLst>
        </pc:spChg>
        <pc:spChg chg="mod ord">
          <ac:chgData name="Michael Kreeger" userId="d5f78b2e-6692-425f-83bb-df27f7187256" providerId="ADAL" clId="{AC33CFFD-6476-4027-B6C7-7AE3730C84E7}" dt="2023-10-05T19:30:39.048" v="11474" actId="26606"/>
          <ac:spMkLst>
            <pc:docMk/>
            <pc:sldMk cId="3957413432" sldId="343"/>
            <ac:spMk id="8" creationId="{0EA808D8-AB20-6968-E941-4F09A553925A}"/>
          </ac:spMkLst>
        </pc:spChg>
        <pc:spChg chg="mod">
          <ac:chgData name="Michael Kreeger" userId="d5f78b2e-6692-425f-83bb-df27f7187256" providerId="ADAL" clId="{AC33CFFD-6476-4027-B6C7-7AE3730C84E7}" dt="2023-10-05T19:30:39.048" v="11474" actId="26606"/>
          <ac:spMkLst>
            <pc:docMk/>
            <pc:sldMk cId="3957413432" sldId="343"/>
            <ac:spMk id="15" creationId="{0020BD36-1B6C-8AC5-B954-1786EE8E10AD}"/>
          </ac:spMkLst>
        </pc:spChg>
        <pc:spChg chg="add mod">
          <ac:chgData name="Michael Kreeger" userId="d5f78b2e-6692-425f-83bb-df27f7187256" providerId="ADAL" clId="{AC33CFFD-6476-4027-B6C7-7AE3730C84E7}" dt="2023-10-05T19:30:39.048" v="11474" actId="26606"/>
          <ac:spMkLst>
            <pc:docMk/>
            <pc:sldMk cId="3957413432" sldId="343"/>
            <ac:spMk id="18" creationId="{D3EEF982-5296-2862-F984-6DC19ADC872F}"/>
          </ac:spMkLst>
        </pc:spChg>
        <pc:spChg chg="add del mod ord">
          <ac:chgData name="Michael Kreeger" userId="d5f78b2e-6692-425f-83bb-df27f7187256" providerId="ADAL" clId="{AC33CFFD-6476-4027-B6C7-7AE3730C84E7}" dt="2023-10-05T19:35:43.306" v="11531" actId="700"/>
          <ac:spMkLst>
            <pc:docMk/>
            <pc:sldMk cId="3957413432" sldId="343"/>
            <ac:spMk id="19" creationId="{176229B9-08A1-1812-6E25-35C79E76E4B4}"/>
          </ac:spMkLst>
        </pc:spChg>
        <pc:spChg chg="mod">
          <ac:chgData name="Michael Kreeger" userId="d5f78b2e-6692-425f-83bb-df27f7187256" providerId="ADAL" clId="{AC33CFFD-6476-4027-B6C7-7AE3730C84E7}" dt="2023-10-05T19:30:39.048" v="11474" actId="26606"/>
          <ac:spMkLst>
            <pc:docMk/>
            <pc:sldMk cId="3957413432" sldId="343"/>
            <ac:spMk id="41" creationId="{BD708FCE-AAED-2941-F9F3-D7894008D4F3}"/>
          </ac:spMkLst>
        </pc:spChg>
        <pc:spChg chg="mod">
          <ac:chgData name="Michael Kreeger" userId="d5f78b2e-6692-425f-83bb-df27f7187256" providerId="ADAL" clId="{AC33CFFD-6476-4027-B6C7-7AE3730C84E7}" dt="2023-10-05T19:30:39.048" v="11474" actId="26606"/>
          <ac:spMkLst>
            <pc:docMk/>
            <pc:sldMk cId="3957413432" sldId="343"/>
            <ac:spMk id="42" creationId="{E351F2DB-7297-C7EA-DCB2-F99F5BAE58DA}"/>
          </ac:spMkLst>
        </pc:spChg>
        <pc:spChg chg="mod">
          <ac:chgData name="Michael Kreeger" userId="d5f78b2e-6692-425f-83bb-df27f7187256" providerId="ADAL" clId="{AC33CFFD-6476-4027-B6C7-7AE3730C84E7}" dt="2023-10-05T19:30:39.048" v="11474" actId="26606"/>
          <ac:spMkLst>
            <pc:docMk/>
            <pc:sldMk cId="3957413432" sldId="343"/>
            <ac:spMk id="43" creationId="{8A05A691-32F2-FE0B-1797-D26444E52F40}"/>
          </ac:spMkLst>
        </pc:spChg>
        <pc:spChg chg="mod">
          <ac:chgData name="Michael Kreeger" userId="d5f78b2e-6692-425f-83bb-df27f7187256" providerId="ADAL" clId="{AC33CFFD-6476-4027-B6C7-7AE3730C84E7}" dt="2023-10-05T19:30:39.048" v="11474" actId="26606"/>
          <ac:spMkLst>
            <pc:docMk/>
            <pc:sldMk cId="3957413432" sldId="343"/>
            <ac:spMk id="60" creationId="{461C13F9-EA33-2BC2-0E56-AF34FF42D1C9}"/>
          </ac:spMkLst>
        </pc:spChg>
        <pc:spChg chg="mod">
          <ac:chgData name="Michael Kreeger" userId="d5f78b2e-6692-425f-83bb-df27f7187256" providerId="ADAL" clId="{AC33CFFD-6476-4027-B6C7-7AE3730C84E7}" dt="2023-10-05T19:30:39.048" v="11474" actId="26606"/>
          <ac:spMkLst>
            <pc:docMk/>
            <pc:sldMk cId="3957413432" sldId="343"/>
            <ac:spMk id="61" creationId="{D804CED8-E454-64C8-5AC3-C674D0899B73}"/>
          </ac:spMkLst>
        </pc:spChg>
        <pc:spChg chg="mod">
          <ac:chgData name="Michael Kreeger" userId="d5f78b2e-6692-425f-83bb-df27f7187256" providerId="ADAL" clId="{AC33CFFD-6476-4027-B6C7-7AE3730C84E7}" dt="2023-10-05T19:30:39.048" v="11474" actId="26606"/>
          <ac:spMkLst>
            <pc:docMk/>
            <pc:sldMk cId="3957413432" sldId="343"/>
            <ac:spMk id="62" creationId="{72F6B068-472D-9B42-8C87-A98711ACCA2E}"/>
          </ac:spMkLst>
        </pc:spChg>
        <pc:spChg chg="mod">
          <ac:chgData name="Michael Kreeger" userId="d5f78b2e-6692-425f-83bb-df27f7187256" providerId="ADAL" clId="{AC33CFFD-6476-4027-B6C7-7AE3730C84E7}" dt="2023-10-05T19:30:39.048" v="11474" actId="26606"/>
          <ac:spMkLst>
            <pc:docMk/>
            <pc:sldMk cId="3957413432" sldId="343"/>
            <ac:spMk id="63" creationId="{3C159A3C-D75D-1BA9-0D1D-81998FAB7BFB}"/>
          </ac:spMkLst>
        </pc:spChg>
        <pc:spChg chg="mod">
          <ac:chgData name="Michael Kreeger" userId="d5f78b2e-6692-425f-83bb-df27f7187256" providerId="ADAL" clId="{AC33CFFD-6476-4027-B6C7-7AE3730C84E7}" dt="2023-10-05T19:30:39.048" v="11474" actId="26606"/>
          <ac:spMkLst>
            <pc:docMk/>
            <pc:sldMk cId="3957413432" sldId="343"/>
            <ac:spMk id="64" creationId="{5C6165B4-FBAF-1794-FD75-35D10CB51355}"/>
          </ac:spMkLst>
        </pc:spChg>
        <pc:spChg chg="mod">
          <ac:chgData name="Michael Kreeger" userId="d5f78b2e-6692-425f-83bb-df27f7187256" providerId="ADAL" clId="{AC33CFFD-6476-4027-B6C7-7AE3730C84E7}" dt="2023-10-05T19:30:39.048" v="11474" actId="26606"/>
          <ac:spMkLst>
            <pc:docMk/>
            <pc:sldMk cId="3957413432" sldId="343"/>
            <ac:spMk id="65" creationId="{5E54110C-47E6-4A4F-7A45-A3C88900BE9E}"/>
          </ac:spMkLst>
        </pc:spChg>
        <pc:spChg chg="mod">
          <ac:chgData name="Michael Kreeger" userId="d5f78b2e-6692-425f-83bb-df27f7187256" providerId="ADAL" clId="{AC33CFFD-6476-4027-B6C7-7AE3730C84E7}" dt="2023-10-05T19:30:39.048" v="11474" actId="26606"/>
          <ac:spMkLst>
            <pc:docMk/>
            <pc:sldMk cId="3957413432" sldId="343"/>
            <ac:spMk id="66" creationId="{0D67FB49-BBDA-3B8A-77C8-F53A290FE060}"/>
          </ac:spMkLst>
        </pc:spChg>
        <pc:spChg chg="mod">
          <ac:chgData name="Michael Kreeger" userId="d5f78b2e-6692-425f-83bb-df27f7187256" providerId="ADAL" clId="{AC33CFFD-6476-4027-B6C7-7AE3730C84E7}" dt="2023-10-05T19:30:39.048" v="11474" actId="26606"/>
          <ac:spMkLst>
            <pc:docMk/>
            <pc:sldMk cId="3957413432" sldId="343"/>
            <ac:spMk id="67" creationId="{3993420C-5D8D-E91B-EF38-41CC937BC677}"/>
          </ac:spMkLst>
        </pc:spChg>
        <pc:spChg chg="mod">
          <ac:chgData name="Michael Kreeger" userId="d5f78b2e-6692-425f-83bb-df27f7187256" providerId="ADAL" clId="{AC33CFFD-6476-4027-B6C7-7AE3730C84E7}" dt="2023-10-05T19:30:39.048" v="11474" actId="26606"/>
          <ac:spMkLst>
            <pc:docMk/>
            <pc:sldMk cId="3957413432" sldId="343"/>
            <ac:spMk id="68" creationId="{D223185C-5F1C-2881-53B9-82DBC05F5BFE}"/>
          </ac:spMkLst>
        </pc:spChg>
        <pc:spChg chg="mod">
          <ac:chgData name="Michael Kreeger" userId="d5f78b2e-6692-425f-83bb-df27f7187256" providerId="ADAL" clId="{AC33CFFD-6476-4027-B6C7-7AE3730C84E7}" dt="2023-10-05T19:30:39.048" v="11474" actId="26606"/>
          <ac:spMkLst>
            <pc:docMk/>
            <pc:sldMk cId="3957413432" sldId="343"/>
            <ac:spMk id="69" creationId="{FCEB678D-1A8D-4061-07D3-4F6ADAB2D2AF}"/>
          </ac:spMkLst>
        </pc:spChg>
        <pc:spChg chg="mod">
          <ac:chgData name="Michael Kreeger" userId="d5f78b2e-6692-425f-83bb-df27f7187256" providerId="ADAL" clId="{AC33CFFD-6476-4027-B6C7-7AE3730C84E7}" dt="2023-10-05T19:30:39.048" v="11474" actId="26606"/>
          <ac:spMkLst>
            <pc:docMk/>
            <pc:sldMk cId="3957413432" sldId="343"/>
            <ac:spMk id="70" creationId="{08D8BF15-937E-1C51-1D4E-5DCB63F918B0}"/>
          </ac:spMkLst>
        </pc:spChg>
        <pc:spChg chg="mod">
          <ac:chgData name="Michael Kreeger" userId="d5f78b2e-6692-425f-83bb-df27f7187256" providerId="ADAL" clId="{AC33CFFD-6476-4027-B6C7-7AE3730C84E7}" dt="2023-10-05T19:30:39.048" v="11474" actId="26606"/>
          <ac:spMkLst>
            <pc:docMk/>
            <pc:sldMk cId="3957413432" sldId="343"/>
            <ac:spMk id="71" creationId="{38936F38-B1C5-5E5F-2035-18D4A6A78C22}"/>
          </ac:spMkLst>
        </pc:spChg>
        <pc:spChg chg="add del">
          <ac:chgData name="Michael Kreeger" userId="d5f78b2e-6692-425f-83bb-df27f7187256" providerId="ADAL" clId="{AC33CFFD-6476-4027-B6C7-7AE3730C84E7}" dt="2023-10-05T19:35:43.306" v="11531" actId="700"/>
          <ac:spMkLst>
            <pc:docMk/>
            <pc:sldMk cId="3957413432" sldId="343"/>
            <ac:spMk id="80" creationId="{BACC6370-2D7E-4714-9D71-7542949D7D5D}"/>
          </ac:spMkLst>
        </pc:spChg>
        <pc:spChg chg="add del">
          <ac:chgData name="Michael Kreeger" userId="d5f78b2e-6692-425f-83bb-df27f7187256" providerId="ADAL" clId="{AC33CFFD-6476-4027-B6C7-7AE3730C84E7}" dt="2023-10-05T19:35:43.306" v="11531" actId="700"/>
          <ac:spMkLst>
            <pc:docMk/>
            <pc:sldMk cId="3957413432" sldId="343"/>
            <ac:spMk id="82" creationId="{F68B3F68-107C-434F-AA38-110D5EA91B85}"/>
          </ac:spMkLst>
        </pc:spChg>
        <pc:spChg chg="add del">
          <ac:chgData name="Michael Kreeger" userId="d5f78b2e-6692-425f-83bb-df27f7187256" providerId="ADAL" clId="{AC33CFFD-6476-4027-B6C7-7AE3730C84E7}" dt="2023-10-05T19:35:43.306" v="11531" actId="700"/>
          <ac:spMkLst>
            <pc:docMk/>
            <pc:sldMk cId="3957413432" sldId="343"/>
            <ac:spMk id="84" creationId="{AAD0DBB9-1A4B-4391-81D4-CB19F9AB918A}"/>
          </ac:spMkLst>
        </pc:spChg>
        <pc:spChg chg="add del">
          <ac:chgData name="Michael Kreeger" userId="d5f78b2e-6692-425f-83bb-df27f7187256" providerId="ADAL" clId="{AC33CFFD-6476-4027-B6C7-7AE3730C84E7}" dt="2023-10-05T19:35:43.306" v="11531" actId="700"/>
          <ac:spMkLst>
            <pc:docMk/>
            <pc:sldMk cId="3957413432" sldId="343"/>
            <ac:spMk id="86" creationId="{063BBA22-50EA-4C4D-BE05-F1CE4E63AA56}"/>
          </ac:spMkLst>
        </pc:spChg>
        <pc:cxnChg chg="add mod">
          <ac:chgData name="Michael Kreeger" userId="d5f78b2e-6692-425f-83bb-df27f7187256" providerId="ADAL" clId="{AC33CFFD-6476-4027-B6C7-7AE3730C84E7}" dt="2023-10-05T19:30:39.048" v="11474" actId="26606"/>
          <ac:cxnSpMkLst>
            <pc:docMk/>
            <pc:sldMk cId="3957413432" sldId="343"/>
            <ac:cxnSpMk id="3" creationId="{34EF52B8-EBE2-9051-643B-21DB63C852E8}"/>
          </ac:cxnSpMkLst>
        </pc:cxnChg>
        <pc:cxnChg chg="add mod">
          <ac:chgData name="Michael Kreeger" userId="d5f78b2e-6692-425f-83bb-df27f7187256" providerId="ADAL" clId="{AC33CFFD-6476-4027-B6C7-7AE3730C84E7}" dt="2023-10-05T19:30:39.048" v="11474" actId="26606"/>
          <ac:cxnSpMkLst>
            <pc:docMk/>
            <pc:sldMk cId="3957413432" sldId="343"/>
            <ac:cxnSpMk id="4" creationId="{B20569F3-F68F-AA93-8FD3-C6E97FF80A15}"/>
          </ac:cxnSpMkLst>
        </pc:cxnChg>
        <pc:cxnChg chg="mod">
          <ac:chgData name="Michael Kreeger" userId="d5f78b2e-6692-425f-83bb-df27f7187256" providerId="ADAL" clId="{AC33CFFD-6476-4027-B6C7-7AE3730C84E7}" dt="2023-10-05T19:30:39.048" v="11474" actId="26606"/>
          <ac:cxnSpMkLst>
            <pc:docMk/>
            <pc:sldMk cId="3957413432" sldId="343"/>
            <ac:cxnSpMk id="5" creationId="{8FBDBCB9-7415-F1F2-BF2A-FF430132641E}"/>
          </ac:cxnSpMkLst>
        </pc:cxnChg>
        <pc:cxnChg chg="add mod">
          <ac:chgData name="Michael Kreeger" userId="d5f78b2e-6692-425f-83bb-df27f7187256" providerId="ADAL" clId="{AC33CFFD-6476-4027-B6C7-7AE3730C84E7}" dt="2023-10-05T19:30:39.048" v="11474" actId="26606"/>
          <ac:cxnSpMkLst>
            <pc:docMk/>
            <pc:sldMk cId="3957413432" sldId="343"/>
            <ac:cxnSpMk id="13" creationId="{A6AA0200-CEDF-D6FA-218A-6AEE3ABC1F43}"/>
          </ac:cxnSpMkLst>
        </pc:cxnChg>
        <pc:cxnChg chg="add del mod">
          <ac:chgData name="Michael Kreeger" userId="d5f78b2e-6692-425f-83bb-df27f7187256" providerId="ADAL" clId="{AC33CFFD-6476-4027-B6C7-7AE3730C84E7}" dt="2023-10-04T10:18:42.994" v="2777" actId="478"/>
          <ac:cxnSpMkLst>
            <pc:docMk/>
            <pc:sldMk cId="3957413432" sldId="343"/>
            <ac:cxnSpMk id="17" creationId="{A1375AFC-0A2D-C73A-B635-EA2FF0054204}"/>
          </ac:cxnSpMkLst>
        </pc:cxnChg>
        <pc:cxnChg chg="mod">
          <ac:chgData name="Michael Kreeger" userId="d5f78b2e-6692-425f-83bb-df27f7187256" providerId="ADAL" clId="{AC33CFFD-6476-4027-B6C7-7AE3730C84E7}" dt="2023-10-05T19:30:39.048" v="11474" actId="26606"/>
          <ac:cxnSpMkLst>
            <pc:docMk/>
            <pc:sldMk cId="3957413432" sldId="343"/>
            <ac:cxnSpMk id="55" creationId="{0BFBC8B8-05AB-7D49-39D7-30E73619C5F7}"/>
          </ac:cxnSpMkLst>
        </pc:cxnChg>
        <pc:cxnChg chg="mod">
          <ac:chgData name="Michael Kreeger" userId="d5f78b2e-6692-425f-83bb-df27f7187256" providerId="ADAL" clId="{AC33CFFD-6476-4027-B6C7-7AE3730C84E7}" dt="2023-10-05T19:30:39.048" v="11474" actId="26606"/>
          <ac:cxnSpMkLst>
            <pc:docMk/>
            <pc:sldMk cId="3957413432" sldId="343"/>
            <ac:cxnSpMk id="75" creationId="{D2F668D9-58AB-27C1-485C-052B8276267C}"/>
          </ac:cxnSpMkLst>
        </pc:cxnChg>
      </pc:sldChg>
      <pc:sldChg chg="addSp delSp modSp add mod setBg">
        <pc:chgData name="Michael Kreeger" userId="d5f78b2e-6692-425f-83bb-df27f7187256" providerId="ADAL" clId="{AC33CFFD-6476-4027-B6C7-7AE3730C84E7}" dt="2023-10-05T19:30:21.366" v="11473" actId="26606"/>
        <pc:sldMkLst>
          <pc:docMk/>
          <pc:sldMk cId="3737205865" sldId="344"/>
        </pc:sldMkLst>
        <pc:spChg chg="mod">
          <ac:chgData name="Michael Kreeger" userId="d5f78b2e-6692-425f-83bb-df27f7187256" providerId="ADAL" clId="{AC33CFFD-6476-4027-B6C7-7AE3730C84E7}" dt="2023-10-05T19:30:21.366" v="11473" actId="26606"/>
          <ac:spMkLst>
            <pc:docMk/>
            <pc:sldMk cId="3737205865" sldId="344"/>
            <ac:spMk id="2" creationId="{F41E554A-68FC-16BA-85F8-41387953D9FB}"/>
          </ac:spMkLst>
        </pc:spChg>
        <pc:spChg chg="add del mod">
          <ac:chgData name="Michael Kreeger" userId="d5f78b2e-6692-425f-83bb-df27f7187256" providerId="ADAL" clId="{AC33CFFD-6476-4027-B6C7-7AE3730C84E7}" dt="2023-10-04T10:21:17.500" v="2802"/>
          <ac:spMkLst>
            <pc:docMk/>
            <pc:sldMk cId="3737205865" sldId="344"/>
            <ac:spMk id="3" creationId="{6B168C34-CAAE-2334-276E-8E1155657D43}"/>
          </ac:spMkLst>
        </pc:spChg>
        <pc:spChg chg="add mod">
          <ac:chgData name="Michael Kreeger" userId="d5f78b2e-6692-425f-83bb-df27f7187256" providerId="ADAL" clId="{AC33CFFD-6476-4027-B6C7-7AE3730C84E7}" dt="2023-10-05T19:30:21.366" v="11473" actId="26606"/>
          <ac:spMkLst>
            <pc:docMk/>
            <pc:sldMk cId="3737205865" sldId="344"/>
            <ac:spMk id="4" creationId="{4B212E65-7439-E67F-714C-098EDB98DE5D}"/>
          </ac:spMkLst>
        </pc:spChg>
        <pc:spChg chg="del mod">
          <ac:chgData name="Michael Kreeger" userId="d5f78b2e-6692-425f-83bb-df27f7187256" providerId="ADAL" clId="{AC33CFFD-6476-4027-B6C7-7AE3730C84E7}" dt="2023-10-04T10:25:18.462" v="2843" actId="478"/>
          <ac:spMkLst>
            <pc:docMk/>
            <pc:sldMk cId="3737205865" sldId="344"/>
            <ac:spMk id="6" creationId="{28D929EA-9C70-D12F-3E33-74D74FA78485}"/>
          </ac:spMkLst>
        </pc:spChg>
        <pc:spChg chg="mod">
          <ac:chgData name="Michael Kreeger" userId="d5f78b2e-6692-425f-83bb-df27f7187256" providerId="ADAL" clId="{AC33CFFD-6476-4027-B6C7-7AE3730C84E7}" dt="2023-10-05T19:30:21.366" v="11473" actId="26606"/>
          <ac:spMkLst>
            <pc:docMk/>
            <pc:sldMk cId="3737205865" sldId="344"/>
            <ac:spMk id="7" creationId="{CFCE165C-7F22-08C7-32B4-92731C373DEE}"/>
          </ac:spMkLst>
        </pc:spChg>
        <pc:spChg chg="mod ord">
          <ac:chgData name="Michael Kreeger" userId="d5f78b2e-6692-425f-83bb-df27f7187256" providerId="ADAL" clId="{AC33CFFD-6476-4027-B6C7-7AE3730C84E7}" dt="2023-10-05T19:30:21.366" v="11473" actId="26606"/>
          <ac:spMkLst>
            <pc:docMk/>
            <pc:sldMk cId="3737205865" sldId="344"/>
            <ac:spMk id="8" creationId="{0EA808D8-AB20-6968-E941-4F09A553925A}"/>
          </ac:spMkLst>
        </pc:spChg>
        <pc:spChg chg="add mod">
          <ac:chgData name="Michael Kreeger" userId="d5f78b2e-6692-425f-83bb-df27f7187256" providerId="ADAL" clId="{AC33CFFD-6476-4027-B6C7-7AE3730C84E7}" dt="2023-10-05T19:30:21.366" v="11473" actId="26606"/>
          <ac:spMkLst>
            <pc:docMk/>
            <pc:sldMk cId="3737205865" sldId="344"/>
            <ac:spMk id="13" creationId="{FB07A7ED-4180-9FF7-C007-0D8EFA12414E}"/>
          </ac:spMkLst>
        </pc:spChg>
        <pc:spChg chg="mod">
          <ac:chgData name="Michael Kreeger" userId="d5f78b2e-6692-425f-83bb-df27f7187256" providerId="ADAL" clId="{AC33CFFD-6476-4027-B6C7-7AE3730C84E7}" dt="2023-10-05T19:30:21.366" v="11473" actId="26606"/>
          <ac:spMkLst>
            <pc:docMk/>
            <pc:sldMk cId="3737205865" sldId="344"/>
            <ac:spMk id="15" creationId="{0020BD36-1B6C-8AC5-B954-1786EE8E10AD}"/>
          </ac:spMkLst>
        </pc:spChg>
        <pc:spChg chg="add mod">
          <ac:chgData name="Michael Kreeger" userId="d5f78b2e-6692-425f-83bb-df27f7187256" providerId="ADAL" clId="{AC33CFFD-6476-4027-B6C7-7AE3730C84E7}" dt="2023-10-05T19:30:21.366" v="11473" actId="26606"/>
          <ac:spMkLst>
            <pc:docMk/>
            <pc:sldMk cId="3737205865" sldId="344"/>
            <ac:spMk id="19" creationId="{8859EAA1-76B6-B5E2-5407-5B6FAE8122F4}"/>
          </ac:spMkLst>
        </pc:spChg>
        <pc:spChg chg="add mod">
          <ac:chgData name="Michael Kreeger" userId="d5f78b2e-6692-425f-83bb-df27f7187256" providerId="ADAL" clId="{AC33CFFD-6476-4027-B6C7-7AE3730C84E7}" dt="2023-10-05T19:30:21.366" v="11473" actId="26606"/>
          <ac:spMkLst>
            <pc:docMk/>
            <pc:sldMk cId="3737205865" sldId="344"/>
            <ac:spMk id="22" creationId="{B5D129AA-6DF9-7C98-69C9-C793EBE61948}"/>
          </ac:spMkLst>
        </pc:spChg>
        <pc:spChg chg="add del mod">
          <ac:chgData name="Michael Kreeger" userId="d5f78b2e-6692-425f-83bb-df27f7187256" providerId="ADAL" clId="{AC33CFFD-6476-4027-B6C7-7AE3730C84E7}" dt="2023-10-05T19:30:21.366" v="11473" actId="26606"/>
          <ac:spMkLst>
            <pc:docMk/>
            <pc:sldMk cId="3737205865" sldId="344"/>
            <ac:spMk id="41" creationId="{BD708FCE-AAED-2941-F9F3-D7894008D4F3}"/>
          </ac:spMkLst>
        </pc:spChg>
        <pc:spChg chg="mod">
          <ac:chgData name="Michael Kreeger" userId="d5f78b2e-6692-425f-83bb-df27f7187256" providerId="ADAL" clId="{AC33CFFD-6476-4027-B6C7-7AE3730C84E7}" dt="2023-10-05T19:30:21.366" v="11473" actId="26606"/>
          <ac:spMkLst>
            <pc:docMk/>
            <pc:sldMk cId="3737205865" sldId="344"/>
            <ac:spMk id="42" creationId="{E351F2DB-7297-C7EA-DCB2-F99F5BAE58DA}"/>
          </ac:spMkLst>
        </pc:spChg>
        <pc:spChg chg="mod">
          <ac:chgData name="Michael Kreeger" userId="d5f78b2e-6692-425f-83bb-df27f7187256" providerId="ADAL" clId="{AC33CFFD-6476-4027-B6C7-7AE3730C84E7}" dt="2023-10-05T19:30:21.366" v="11473" actId="26606"/>
          <ac:spMkLst>
            <pc:docMk/>
            <pc:sldMk cId="3737205865" sldId="344"/>
            <ac:spMk id="43" creationId="{8A05A691-32F2-FE0B-1797-D26444E52F40}"/>
          </ac:spMkLst>
        </pc:spChg>
        <pc:spChg chg="mod">
          <ac:chgData name="Michael Kreeger" userId="d5f78b2e-6692-425f-83bb-df27f7187256" providerId="ADAL" clId="{AC33CFFD-6476-4027-B6C7-7AE3730C84E7}" dt="2023-10-05T19:30:21.366" v="11473" actId="26606"/>
          <ac:spMkLst>
            <pc:docMk/>
            <pc:sldMk cId="3737205865" sldId="344"/>
            <ac:spMk id="60" creationId="{461C13F9-EA33-2BC2-0E56-AF34FF42D1C9}"/>
          </ac:spMkLst>
        </pc:spChg>
        <pc:spChg chg="mod">
          <ac:chgData name="Michael Kreeger" userId="d5f78b2e-6692-425f-83bb-df27f7187256" providerId="ADAL" clId="{AC33CFFD-6476-4027-B6C7-7AE3730C84E7}" dt="2023-10-05T19:30:21.366" v="11473" actId="26606"/>
          <ac:spMkLst>
            <pc:docMk/>
            <pc:sldMk cId="3737205865" sldId="344"/>
            <ac:spMk id="61" creationId="{D804CED8-E454-64C8-5AC3-C674D0899B73}"/>
          </ac:spMkLst>
        </pc:spChg>
        <pc:spChg chg="mod">
          <ac:chgData name="Michael Kreeger" userId="d5f78b2e-6692-425f-83bb-df27f7187256" providerId="ADAL" clId="{AC33CFFD-6476-4027-B6C7-7AE3730C84E7}" dt="2023-10-05T19:30:21.366" v="11473" actId="26606"/>
          <ac:spMkLst>
            <pc:docMk/>
            <pc:sldMk cId="3737205865" sldId="344"/>
            <ac:spMk id="62" creationId="{72F6B068-472D-9B42-8C87-A98711ACCA2E}"/>
          </ac:spMkLst>
        </pc:spChg>
        <pc:spChg chg="mod">
          <ac:chgData name="Michael Kreeger" userId="d5f78b2e-6692-425f-83bb-df27f7187256" providerId="ADAL" clId="{AC33CFFD-6476-4027-B6C7-7AE3730C84E7}" dt="2023-10-05T19:30:21.366" v="11473" actId="26606"/>
          <ac:spMkLst>
            <pc:docMk/>
            <pc:sldMk cId="3737205865" sldId="344"/>
            <ac:spMk id="63" creationId="{3C159A3C-D75D-1BA9-0D1D-81998FAB7BFB}"/>
          </ac:spMkLst>
        </pc:spChg>
        <pc:spChg chg="mod">
          <ac:chgData name="Michael Kreeger" userId="d5f78b2e-6692-425f-83bb-df27f7187256" providerId="ADAL" clId="{AC33CFFD-6476-4027-B6C7-7AE3730C84E7}" dt="2023-10-05T19:30:21.366" v="11473" actId="26606"/>
          <ac:spMkLst>
            <pc:docMk/>
            <pc:sldMk cId="3737205865" sldId="344"/>
            <ac:spMk id="64" creationId="{5C6165B4-FBAF-1794-FD75-35D10CB51355}"/>
          </ac:spMkLst>
        </pc:spChg>
        <pc:spChg chg="mod">
          <ac:chgData name="Michael Kreeger" userId="d5f78b2e-6692-425f-83bb-df27f7187256" providerId="ADAL" clId="{AC33CFFD-6476-4027-B6C7-7AE3730C84E7}" dt="2023-10-05T19:30:21.366" v="11473" actId="26606"/>
          <ac:spMkLst>
            <pc:docMk/>
            <pc:sldMk cId="3737205865" sldId="344"/>
            <ac:spMk id="65" creationId="{5E54110C-47E6-4A4F-7A45-A3C88900BE9E}"/>
          </ac:spMkLst>
        </pc:spChg>
        <pc:spChg chg="mod">
          <ac:chgData name="Michael Kreeger" userId="d5f78b2e-6692-425f-83bb-df27f7187256" providerId="ADAL" clId="{AC33CFFD-6476-4027-B6C7-7AE3730C84E7}" dt="2023-10-05T19:30:21.366" v="11473" actId="26606"/>
          <ac:spMkLst>
            <pc:docMk/>
            <pc:sldMk cId="3737205865" sldId="344"/>
            <ac:spMk id="66" creationId="{0D67FB49-BBDA-3B8A-77C8-F53A290FE060}"/>
          </ac:spMkLst>
        </pc:spChg>
        <pc:spChg chg="mod">
          <ac:chgData name="Michael Kreeger" userId="d5f78b2e-6692-425f-83bb-df27f7187256" providerId="ADAL" clId="{AC33CFFD-6476-4027-B6C7-7AE3730C84E7}" dt="2023-10-05T19:30:21.366" v="11473" actId="26606"/>
          <ac:spMkLst>
            <pc:docMk/>
            <pc:sldMk cId="3737205865" sldId="344"/>
            <ac:spMk id="67" creationId="{3993420C-5D8D-E91B-EF38-41CC937BC677}"/>
          </ac:spMkLst>
        </pc:spChg>
        <pc:spChg chg="mod">
          <ac:chgData name="Michael Kreeger" userId="d5f78b2e-6692-425f-83bb-df27f7187256" providerId="ADAL" clId="{AC33CFFD-6476-4027-B6C7-7AE3730C84E7}" dt="2023-10-05T19:30:21.366" v="11473" actId="26606"/>
          <ac:spMkLst>
            <pc:docMk/>
            <pc:sldMk cId="3737205865" sldId="344"/>
            <ac:spMk id="68" creationId="{D223185C-5F1C-2881-53B9-82DBC05F5BFE}"/>
          </ac:spMkLst>
        </pc:spChg>
        <pc:spChg chg="mod">
          <ac:chgData name="Michael Kreeger" userId="d5f78b2e-6692-425f-83bb-df27f7187256" providerId="ADAL" clId="{AC33CFFD-6476-4027-B6C7-7AE3730C84E7}" dt="2023-10-05T19:30:21.366" v="11473" actId="26606"/>
          <ac:spMkLst>
            <pc:docMk/>
            <pc:sldMk cId="3737205865" sldId="344"/>
            <ac:spMk id="69" creationId="{FCEB678D-1A8D-4061-07D3-4F6ADAB2D2AF}"/>
          </ac:spMkLst>
        </pc:spChg>
        <pc:spChg chg="mod">
          <ac:chgData name="Michael Kreeger" userId="d5f78b2e-6692-425f-83bb-df27f7187256" providerId="ADAL" clId="{AC33CFFD-6476-4027-B6C7-7AE3730C84E7}" dt="2023-10-05T19:30:21.366" v="11473" actId="26606"/>
          <ac:spMkLst>
            <pc:docMk/>
            <pc:sldMk cId="3737205865" sldId="344"/>
            <ac:spMk id="70" creationId="{08D8BF15-937E-1C51-1D4E-5DCB63F918B0}"/>
          </ac:spMkLst>
        </pc:spChg>
        <pc:spChg chg="mod">
          <ac:chgData name="Michael Kreeger" userId="d5f78b2e-6692-425f-83bb-df27f7187256" providerId="ADAL" clId="{AC33CFFD-6476-4027-B6C7-7AE3730C84E7}" dt="2023-10-05T19:30:21.366" v="11473" actId="26606"/>
          <ac:spMkLst>
            <pc:docMk/>
            <pc:sldMk cId="3737205865" sldId="344"/>
            <ac:spMk id="71" creationId="{38936F38-B1C5-5E5F-2035-18D4A6A78C22}"/>
          </ac:spMkLst>
        </pc:spChg>
        <pc:spChg chg="add">
          <ac:chgData name="Michael Kreeger" userId="d5f78b2e-6692-425f-83bb-df27f7187256" providerId="ADAL" clId="{AC33CFFD-6476-4027-B6C7-7AE3730C84E7}" dt="2023-10-05T19:30:21.366" v="11473" actId="26606"/>
          <ac:spMkLst>
            <pc:docMk/>
            <pc:sldMk cId="3737205865" sldId="344"/>
            <ac:spMk id="80" creationId="{BACC6370-2D7E-4714-9D71-7542949D7D5D}"/>
          </ac:spMkLst>
        </pc:spChg>
        <pc:spChg chg="add">
          <ac:chgData name="Michael Kreeger" userId="d5f78b2e-6692-425f-83bb-df27f7187256" providerId="ADAL" clId="{AC33CFFD-6476-4027-B6C7-7AE3730C84E7}" dt="2023-10-05T19:30:21.366" v="11473" actId="26606"/>
          <ac:spMkLst>
            <pc:docMk/>
            <pc:sldMk cId="3737205865" sldId="344"/>
            <ac:spMk id="82" creationId="{F68B3F68-107C-434F-AA38-110D5EA91B85}"/>
          </ac:spMkLst>
        </pc:spChg>
        <pc:spChg chg="add">
          <ac:chgData name="Michael Kreeger" userId="d5f78b2e-6692-425f-83bb-df27f7187256" providerId="ADAL" clId="{AC33CFFD-6476-4027-B6C7-7AE3730C84E7}" dt="2023-10-05T19:30:21.366" v="11473" actId="26606"/>
          <ac:spMkLst>
            <pc:docMk/>
            <pc:sldMk cId="3737205865" sldId="344"/>
            <ac:spMk id="84" creationId="{AAD0DBB9-1A4B-4391-81D4-CB19F9AB918A}"/>
          </ac:spMkLst>
        </pc:spChg>
        <pc:spChg chg="add">
          <ac:chgData name="Michael Kreeger" userId="d5f78b2e-6692-425f-83bb-df27f7187256" providerId="ADAL" clId="{AC33CFFD-6476-4027-B6C7-7AE3730C84E7}" dt="2023-10-05T19:30:21.366" v="11473" actId="26606"/>
          <ac:spMkLst>
            <pc:docMk/>
            <pc:sldMk cId="3737205865" sldId="344"/>
            <ac:spMk id="86" creationId="{063BBA22-50EA-4C4D-BE05-F1CE4E63AA56}"/>
          </ac:spMkLst>
        </pc:spChg>
        <pc:cxnChg chg="del mod">
          <ac:chgData name="Michael Kreeger" userId="d5f78b2e-6692-425f-83bb-df27f7187256" providerId="ADAL" clId="{AC33CFFD-6476-4027-B6C7-7AE3730C84E7}" dt="2023-10-04T10:25:58.964" v="2851" actId="478"/>
          <ac:cxnSpMkLst>
            <pc:docMk/>
            <pc:sldMk cId="3737205865" sldId="344"/>
            <ac:cxnSpMk id="5" creationId="{8FBDBCB9-7415-F1F2-BF2A-FF430132641E}"/>
          </ac:cxnSpMkLst>
        </pc:cxnChg>
        <pc:cxnChg chg="add del mod">
          <ac:chgData name="Michael Kreeger" userId="d5f78b2e-6692-425f-83bb-df27f7187256" providerId="ADAL" clId="{AC33CFFD-6476-4027-B6C7-7AE3730C84E7}" dt="2023-10-04T10:24:55.081" v="2839" actId="478"/>
          <ac:cxnSpMkLst>
            <pc:docMk/>
            <pc:sldMk cId="3737205865" sldId="344"/>
            <ac:cxnSpMk id="9" creationId="{E990C324-AE5D-B415-46C3-AAC243D04A49}"/>
          </ac:cxnSpMkLst>
        </pc:cxnChg>
        <pc:cxnChg chg="add mod">
          <ac:chgData name="Michael Kreeger" userId="d5f78b2e-6692-425f-83bb-df27f7187256" providerId="ADAL" clId="{AC33CFFD-6476-4027-B6C7-7AE3730C84E7}" dt="2023-10-05T19:30:21.366" v="11473" actId="26606"/>
          <ac:cxnSpMkLst>
            <pc:docMk/>
            <pc:sldMk cId="3737205865" sldId="344"/>
            <ac:cxnSpMk id="12" creationId="{8F231E69-4588-7328-236C-5EDC735F5497}"/>
          </ac:cxnSpMkLst>
        </pc:cxnChg>
        <pc:cxnChg chg="add mod">
          <ac:chgData name="Michael Kreeger" userId="d5f78b2e-6692-425f-83bb-df27f7187256" providerId="ADAL" clId="{AC33CFFD-6476-4027-B6C7-7AE3730C84E7}" dt="2023-10-05T19:30:21.366" v="11473" actId="26606"/>
          <ac:cxnSpMkLst>
            <pc:docMk/>
            <pc:sldMk cId="3737205865" sldId="344"/>
            <ac:cxnSpMk id="17" creationId="{B45236A9-C03A-FD27-ED04-1D1EFA517FCD}"/>
          </ac:cxnSpMkLst>
        </pc:cxnChg>
        <pc:cxnChg chg="add mod">
          <ac:chgData name="Michael Kreeger" userId="d5f78b2e-6692-425f-83bb-df27f7187256" providerId="ADAL" clId="{AC33CFFD-6476-4027-B6C7-7AE3730C84E7}" dt="2023-10-05T19:30:21.366" v="11473" actId="26606"/>
          <ac:cxnSpMkLst>
            <pc:docMk/>
            <pc:sldMk cId="3737205865" sldId="344"/>
            <ac:cxnSpMk id="21" creationId="{4F3DE089-B89E-ECBE-5DD6-B823DAE279C9}"/>
          </ac:cxnSpMkLst>
        </pc:cxnChg>
        <pc:cxnChg chg="mod">
          <ac:chgData name="Michael Kreeger" userId="d5f78b2e-6692-425f-83bb-df27f7187256" providerId="ADAL" clId="{AC33CFFD-6476-4027-B6C7-7AE3730C84E7}" dt="2023-10-05T19:30:21.366" v="11473" actId="26606"/>
          <ac:cxnSpMkLst>
            <pc:docMk/>
            <pc:sldMk cId="3737205865" sldId="344"/>
            <ac:cxnSpMk id="55" creationId="{0BFBC8B8-05AB-7D49-39D7-30E73619C5F7}"/>
          </ac:cxnSpMkLst>
        </pc:cxnChg>
        <pc:cxnChg chg="mod">
          <ac:chgData name="Michael Kreeger" userId="d5f78b2e-6692-425f-83bb-df27f7187256" providerId="ADAL" clId="{AC33CFFD-6476-4027-B6C7-7AE3730C84E7}" dt="2023-10-05T19:30:21.366" v="11473" actId="26606"/>
          <ac:cxnSpMkLst>
            <pc:docMk/>
            <pc:sldMk cId="3737205865" sldId="344"/>
            <ac:cxnSpMk id="75" creationId="{D2F668D9-58AB-27C1-485C-052B8276267C}"/>
          </ac:cxnSpMkLst>
        </pc:cxnChg>
      </pc:sldChg>
      <pc:sldChg chg="addSp modSp add mod ord setBg">
        <pc:chgData name="Michael Kreeger" userId="d5f78b2e-6692-425f-83bb-df27f7187256" providerId="ADAL" clId="{AC33CFFD-6476-4027-B6C7-7AE3730C84E7}" dt="2023-10-05T19:30:11.089" v="11472" actId="26606"/>
        <pc:sldMkLst>
          <pc:docMk/>
          <pc:sldMk cId="559866844" sldId="345"/>
        </pc:sldMkLst>
        <pc:spChg chg="mod">
          <ac:chgData name="Michael Kreeger" userId="d5f78b2e-6692-425f-83bb-df27f7187256" providerId="ADAL" clId="{AC33CFFD-6476-4027-B6C7-7AE3730C84E7}" dt="2023-10-05T19:30:11.089" v="11472" actId="26606"/>
          <ac:spMkLst>
            <pc:docMk/>
            <pc:sldMk cId="559866844" sldId="345"/>
            <ac:spMk id="2" creationId="{422E89A2-257D-CA09-E7D9-098881D7381A}"/>
          </ac:spMkLst>
        </pc:spChg>
        <pc:spChg chg="add">
          <ac:chgData name="Michael Kreeger" userId="d5f78b2e-6692-425f-83bb-df27f7187256" providerId="ADAL" clId="{AC33CFFD-6476-4027-B6C7-7AE3730C84E7}" dt="2023-10-05T19:30:11.089" v="11472" actId="26606"/>
          <ac:spMkLst>
            <pc:docMk/>
            <pc:sldMk cId="559866844" sldId="345"/>
            <ac:spMk id="10" creationId="{BCED4D40-4B67-4331-AC48-79B82B4A47D8}"/>
          </ac:spMkLst>
        </pc:spChg>
        <pc:spChg chg="add">
          <ac:chgData name="Michael Kreeger" userId="d5f78b2e-6692-425f-83bb-df27f7187256" providerId="ADAL" clId="{AC33CFFD-6476-4027-B6C7-7AE3730C84E7}" dt="2023-10-05T19:30:11.089" v="11472" actId="26606"/>
          <ac:spMkLst>
            <pc:docMk/>
            <pc:sldMk cId="559866844" sldId="345"/>
            <ac:spMk id="12" creationId="{670CEDEF-4F34-412E-84EE-329C1E936AF5}"/>
          </ac:spMkLst>
        </pc:spChg>
        <pc:graphicFrameChg chg="mod modGraphic">
          <ac:chgData name="Michael Kreeger" userId="d5f78b2e-6692-425f-83bb-df27f7187256" providerId="ADAL" clId="{AC33CFFD-6476-4027-B6C7-7AE3730C84E7}" dt="2023-10-05T19:30:11.089" v="11472" actId="26606"/>
          <ac:graphicFrameMkLst>
            <pc:docMk/>
            <pc:sldMk cId="559866844" sldId="345"/>
            <ac:graphicFrameMk id="5" creationId="{C6051195-EA34-C4F7-D7C4-98C82F5E979D}"/>
          </ac:graphicFrameMkLst>
        </pc:graphicFrameChg>
      </pc:sldChg>
      <pc:sldChg chg="addSp delSp modSp new mod setBg">
        <pc:chgData name="Michael Kreeger" userId="d5f78b2e-6692-425f-83bb-df27f7187256" providerId="ADAL" clId="{AC33CFFD-6476-4027-B6C7-7AE3730C84E7}" dt="2023-10-05T19:30:03.250" v="11471" actId="26606"/>
        <pc:sldMkLst>
          <pc:docMk/>
          <pc:sldMk cId="3091529951" sldId="346"/>
        </pc:sldMkLst>
        <pc:spChg chg="mod">
          <ac:chgData name="Michael Kreeger" userId="d5f78b2e-6692-425f-83bb-df27f7187256" providerId="ADAL" clId="{AC33CFFD-6476-4027-B6C7-7AE3730C84E7}" dt="2023-10-05T19:30:03.250" v="11471" actId="26606"/>
          <ac:spMkLst>
            <pc:docMk/>
            <pc:sldMk cId="3091529951" sldId="346"/>
            <ac:spMk id="2" creationId="{2D9468AD-A4BE-A9E7-B82F-DAEEB2F87768}"/>
          </ac:spMkLst>
        </pc:spChg>
        <pc:spChg chg="mod">
          <ac:chgData name="Michael Kreeger" userId="d5f78b2e-6692-425f-83bb-df27f7187256" providerId="ADAL" clId="{AC33CFFD-6476-4027-B6C7-7AE3730C84E7}" dt="2023-10-05T19:30:03.250" v="11471" actId="26606"/>
          <ac:spMkLst>
            <pc:docMk/>
            <pc:sldMk cId="3091529951" sldId="346"/>
            <ac:spMk id="3" creationId="{728E98F1-3DA4-D330-A134-63223E6C199D}"/>
          </ac:spMkLst>
        </pc:spChg>
        <pc:spChg chg="del">
          <ac:chgData name="Michael Kreeger" userId="d5f78b2e-6692-425f-83bb-df27f7187256" providerId="ADAL" clId="{AC33CFFD-6476-4027-B6C7-7AE3730C84E7}" dt="2023-10-04T10:30:25.026" v="2964" actId="478"/>
          <ac:spMkLst>
            <pc:docMk/>
            <pc:sldMk cId="3091529951" sldId="346"/>
            <ac:spMk id="4" creationId="{AEACB8F0-8814-92D3-CE78-ED65DF706F28}"/>
          </ac:spMkLst>
        </pc:spChg>
        <pc:spChg chg="add">
          <ac:chgData name="Michael Kreeger" userId="d5f78b2e-6692-425f-83bb-df27f7187256" providerId="ADAL" clId="{AC33CFFD-6476-4027-B6C7-7AE3730C84E7}" dt="2023-10-05T19:30:03.250" v="11471" actId="26606"/>
          <ac:spMkLst>
            <pc:docMk/>
            <pc:sldMk cId="3091529951" sldId="346"/>
            <ac:spMk id="10" creationId="{743AA782-23D1-4521-8CAD-47662984AA08}"/>
          </ac:spMkLst>
        </pc:spChg>
        <pc:spChg chg="add">
          <ac:chgData name="Michael Kreeger" userId="d5f78b2e-6692-425f-83bb-df27f7187256" providerId="ADAL" clId="{AC33CFFD-6476-4027-B6C7-7AE3730C84E7}" dt="2023-10-05T19:30:03.250" v="11471" actId="26606"/>
          <ac:spMkLst>
            <pc:docMk/>
            <pc:sldMk cId="3091529951" sldId="346"/>
            <ac:spMk id="12" creationId="{71877DBC-BB60-40F0-AC93-2ACDBAAE60CE}"/>
          </ac:spMkLst>
        </pc:spChg>
        <pc:picChg chg="add mod">
          <ac:chgData name="Michael Kreeger" userId="d5f78b2e-6692-425f-83bb-df27f7187256" providerId="ADAL" clId="{AC33CFFD-6476-4027-B6C7-7AE3730C84E7}" dt="2023-10-05T19:30:03.250" v="11471" actId="26606"/>
          <ac:picMkLst>
            <pc:docMk/>
            <pc:sldMk cId="3091529951" sldId="346"/>
            <ac:picMk id="5" creationId="{A7ACFE13-02C4-773B-FD9A-45B2AFC8AAAC}"/>
          </ac:picMkLst>
        </pc:picChg>
      </pc:sldChg>
      <pc:sldChg chg="addSp delSp modSp new mod setBg">
        <pc:chgData name="Michael Kreeger" userId="d5f78b2e-6692-425f-83bb-df27f7187256" providerId="ADAL" clId="{AC33CFFD-6476-4027-B6C7-7AE3730C84E7}" dt="2023-10-05T19:29:36.953" v="11469" actId="26606"/>
        <pc:sldMkLst>
          <pc:docMk/>
          <pc:sldMk cId="1092936033" sldId="347"/>
        </pc:sldMkLst>
        <pc:spChg chg="mod">
          <ac:chgData name="Michael Kreeger" userId="d5f78b2e-6692-425f-83bb-df27f7187256" providerId="ADAL" clId="{AC33CFFD-6476-4027-B6C7-7AE3730C84E7}" dt="2023-10-05T19:29:36.953" v="11469" actId="26606"/>
          <ac:spMkLst>
            <pc:docMk/>
            <pc:sldMk cId="1092936033" sldId="347"/>
            <ac:spMk id="2" creationId="{BA316B91-4EF5-6F59-02BA-CC202A7D4A03}"/>
          </ac:spMkLst>
        </pc:spChg>
        <pc:spChg chg="mod">
          <ac:chgData name="Michael Kreeger" userId="d5f78b2e-6692-425f-83bb-df27f7187256" providerId="ADAL" clId="{AC33CFFD-6476-4027-B6C7-7AE3730C84E7}" dt="2023-10-05T19:29:36.953" v="11469" actId="26606"/>
          <ac:spMkLst>
            <pc:docMk/>
            <pc:sldMk cId="1092936033" sldId="347"/>
            <ac:spMk id="3" creationId="{F5D10E83-078B-BC3D-AEE4-9AD6A7BC7E9D}"/>
          </ac:spMkLst>
        </pc:spChg>
        <pc:spChg chg="del mod">
          <ac:chgData name="Michael Kreeger" userId="d5f78b2e-6692-425f-83bb-df27f7187256" providerId="ADAL" clId="{AC33CFFD-6476-4027-B6C7-7AE3730C84E7}" dt="2023-10-04T10:48:26.944" v="4019" actId="478"/>
          <ac:spMkLst>
            <pc:docMk/>
            <pc:sldMk cId="1092936033" sldId="347"/>
            <ac:spMk id="4" creationId="{3924F0B1-EEFC-A77E-E903-A80CF0AD2561}"/>
          </ac:spMkLst>
        </pc:spChg>
        <pc:spChg chg="add del">
          <ac:chgData name="Michael Kreeger" userId="d5f78b2e-6692-425f-83bb-df27f7187256" providerId="ADAL" clId="{AC33CFFD-6476-4027-B6C7-7AE3730C84E7}" dt="2023-10-04T10:48:31.730" v="4023"/>
          <ac:spMkLst>
            <pc:docMk/>
            <pc:sldMk cId="1092936033" sldId="347"/>
            <ac:spMk id="5" creationId="{651AD2EA-5079-821F-DC19-EC4905E7C49F}"/>
          </ac:spMkLst>
        </pc:spChg>
        <pc:spChg chg="add del">
          <ac:chgData name="Michael Kreeger" userId="d5f78b2e-6692-425f-83bb-df27f7187256" providerId="ADAL" clId="{AC33CFFD-6476-4027-B6C7-7AE3730C84E7}" dt="2023-10-04T10:48:48.732" v="4032"/>
          <ac:spMkLst>
            <pc:docMk/>
            <pc:sldMk cId="1092936033" sldId="347"/>
            <ac:spMk id="7" creationId="{6C6DFF6B-7D30-99FA-AC1F-DFE35A337873}"/>
          </ac:spMkLst>
        </pc:spChg>
        <pc:spChg chg="add del mod">
          <ac:chgData name="Michael Kreeger" userId="d5f78b2e-6692-425f-83bb-df27f7187256" providerId="ADAL" clId="{AC33CFFD-6476-4027-B6C7-7AE3730C84E7}" dt="2023-10-04T10:48:54.132" v="4035" actId="478"/>
          <ac:spMkLst>
            <pc:docMk/>
            <pc:sldMk cId="1092936033" sldId="347"/>
            <ac:spMk id="8" creationId="{72D6CF3D-6B1B-091A-3047-6AD4A8BC6F58}"/>
          </ac:spMkLst>
        </pc:spChg>
        <pc:spChg chg="add">
          <ac:chgData name="Michael Kreeger" userId="d5f78b2e-6692-425f-83bb-df27f7187256" providerId="ADAL" clId="{AC33CFFD-6476-4027-B6C7-7AE3730C84E7}" dt="2023-10-05T19:29:36.953" v="11469" actId="26606"/>
          <ac:spMkLst>
            <pc:docMk/>
            <pc:sldMk cId="1092936033" sldId="347"/>
            <ac:spMk id="15" creationId="{743AA782-23D1-4521-8CAD-47662984AA08}"/>
          </ac:spMkLst>
        </pc:spChg>
        <pc:spChg chg="add">
          <ac:chgData name="Michael Kreeger" userId="d5f78b2e-6692-425f-83bb-df27f7187256" providerId="ADAL" clId="{AC33CFFD-6476-4027-B6C7-7AE3730C84E7}" dt="2023-10-05T19:29:36.953" v="11469" actId="26606"/>
          <ac:spMkLst>
            <pc:docMk/>
            <pc:sldMk cId="1092936033" sldId="347"/>
            <ac:spMk id="17" creationId="{71877DBC-BB60-40F0-AC93-2ACDBAAE60CE}"/>
          </ac:spMkLst>
        </pc:spChg>
        <pc:picChg chg="add del mod">
          <ac:chgData name="Michael Kreeger" userId="d5f78b2e-6692-425f-83bb-df27f7187256" providerId="ADAL" clId="{AC33CFFD-6476-4027-B6C7-7AE3730C84E7}" dt="2023-10-04T10:48:44.923" v="4028" actId="478"/>
          <ac:picMkLst>
            <pc:docMk/>
            <pc:sldMk cId="1092936033" sldId="347"/>
            <ac:picMk id="6" creationId="{34DE76EA-DF36-10F1-C4AF-D4592BFFF61E}"/>
          </ac:picMkLst>
        </pc:picChg>
        <pc:picChg chg="add mod">
          <ac:chgData name="Michael Kreeger" userId="d5f78b2e-6692-425f-83bb-df27f7187256" providerId="ADAL" clId="{AC33CFFD-6476-4027-B6C7-7AE3730C84E7}" dt="2023-10-05T19:29:36.953" v="11469" actId="26606"/>
          <ac:picMkLst>
            <pc:docMk/>
            <pc:sldMk cId="1092936033" sldId="347"/>
            <ac:picMk id="10" creationId="{5F002294-67B6-ADAD-B00C-E61E000A30B7}"/>
          </ac:picMkLst>
        </pc:picChg>
      </pc:sldChg>
      <pc:sldChg chg="addSp delSp modSp new mod setBg">
        <pc:chgData name="Michael Kreeger" userId="d5f78b2e-6692-425f-83bb-df27f7187256" providerId="ADAL" clId="{AC33CFFD-6476-4027-B6C7-7AE3730C84E7}" dt="2023-10-05T19:29:39.787" v="11470" actId="26606"/>
        <pc:sldMkLst>
          <pc:docMk/>
          <pc:sldMk cId="726717526" sldId="348"/>
        </pc:sldMkLst>
        <pc:spChg chg="mod">
          <ac:chgData name="Michael Kreeger" userId="d5f78b2e-6692-425f-83bb-df27f7187256" providerId="ADAL" clId="{AC33CFFD-6476-4027-B6C7-7AE3730C84E7}" dt="2023-10-05T19:29:39.787" v="11470" actId="26606"/>
          <ac:spMkLst>
            <pc:docMk/>
            <pc:sldMk cId="726717526" sldId="348"/>
            <ac:spMk id="2" creationId="{2D50A64A-B06E-F0FA-7CCA-4D04FFCEDB17}"/>
          </ac:spMkLst>
        </pc:spChg>
        <pc:spChg chg="mod">
          <ac:chgData name="Michael Kreeger" userId="d5f78b2e-6692-425f-83bb-df27f7187256" providerId="ADAL" clId="{AC33CFFD-6476-4027-B6C7-7AE3730C84E7}" dt="2023-10-05T19:29:39.787" v="11470" actId="26606"/>
          <ac:spMkLst>
            <pc:docMk/>
            <pc:sldMk cId="726717526" sldId="348"/>
            <ac:spMk id="3" creationId="{FC11F806-F28D-9A9F-696D-8DD489232484}"/>
          </ac:spMkLst>
        </pc:spChg>
        <pc:spChg chg="del">
          <ac:chgData name="Michael Kreeger" userId="d5f78b2e-6692-425f-83bb-df27f7187256" providerId="ADAL" clId="{AC33CFFD-6476-4027-B6C7-7AE3730C84E7}" dt="2023-10-04T10:42:02.424" v="3931" actId="478"/>
          <ac:spMkLst>
            <pc:docMk/>
            <pc:sldMk cId="726717526" sldId="348"/>
            <ac:spMk id="4" creationId="{00C63A54-5585-0B01-8C25-943132BCECA0}"/>
          </ac:spMkLst>
        </pc:spChg>
        <pc:spChg chg="add">
          <ac:chgData name="Michael Kreeger" userId="d5f78b2e-6692-425f-83bb-df27f7187256" providerId="ADAL" clId="{AC33CFFD-6476-4027-B6C7-7AE3730C84E7}" dt="2023-10-05T19:29:39.787" v="11470" actId="26606"/>
          <ac:spMkLst>
            <pc:docMk/>
            <pc:sldMk cId="726717526" sldId="348"/>
            <ac:spMk id="7175" creationId="{743AA782-23D1-4521-8CAD-47662984AA08}"/>
          </ac:spMkLst>
        </pc:spChg>
        <pc:spChg chg="add">
          <ac:chgData name="Michael Kreeger" userId="d5f78b2e-6692-425f-83bb-df27f7187256" providerId="ADAL" clId="{AC33CFFD-6476-4027-B6C7-7AE3730C84E7}" dt="2023-10-05T19:29:39.787" v="11470" actId="26606"/>
          <ac:spMkLst>
            <pc:docMk/>
            <pc:sldMk cId="726717526" sldId="348"/>
            <ac:spMk id="7177" creationId="{71877DBC-BB60-40F0-AC93-2ACDBAAE60CE}"/>
          </ac:spMkLst>
        </pc:spChg>
        <pc:picChg chg="add del mod">
          <ac:chgData name="Michael Kreeger" userId="d5f78b2e-6692-425f-83bb-df27f7187256" providerId="ADAL" clId="{AC33CFFD-6476-4027-B6C7-7AE3730C84E7}" dt="2023-10-04T12:20:59.191" v="6501" actId="478"/>
          <ac:picMkLst>
            <pc:docMk/>
            <pc:sldMk cId="726717526" sldId="348"/>
            <ac:picMk id="5" creationId="{C528570B-FCC4-F687-0DA5-F9AE5FF37A05}"/>
          </ac:picMkLst>
        </pc:picChg>
        <pc:picChg chg="add mod">
          <ac:chgData name="Michael Kreeger" userId="d5f78b2e-6692-425f-83bb-df27f7187256" providerId="ADAL" clId="{AC33CFFD-6476-4027-B6C7-7AE3730C84E7}" dt="2023-10-05T19:29:39.787" v="11470" actId="26606"/>
          <ac:picMkLst>
            <pc:docMk/>
            <pc:sldMk cId="726717526" sldId="348"/>
            <ac:picMk id="7170" creationId="{1FDA227F-433A-4977-1A7F-FC2E8AB0441E}"/>
          </ac:picMkLst>
        </pc:picChg>
      </pc:sldChg>
      <pc:sldChg chg="addSp modSp add mod setBg">
        <pc:chgData name="Michael Kreeger" userId="d5f78b2e-6692-425f-83bb-df27f7187256" providerId="ADAL" clId="{AC33CFFD-6476-4027-B6C7-7AE3730C84E7}" dt="2023-10-05T19:29:35.160" v="11468" actId="26606"/>
        <pc:sldMkLst>
          <pc:docMk/>
          <pc:sldMk cId="2651871411" sldId="349"/>
        </pc:sldMkLst>
        <pc:spChg chg="mod">
          <ac:chgData name="Michael Kreeger" userId="d5f78b2e-6692-425f-83bb-df27f7187256" providerId="ADAL" clId="{AC33CFFD-6476-4027-B6C7-7AE3730C84E7}" dt="2023-10-05T19:29:35.160" v="11468" actId="26606"/>
          <ac:spMkLst>
            <pc:docMk/>
            <pc:sldMk cId="2651871411" sldId="349"/>
            <ac:spMk id="2" creationId="{BA316B91-4EF5-6F59-02BA-CC202A7D4A03}"/>
          </ac:spMkLst>
        </pc:spChg>
        <pc:spChg chg="mod">
          <ac:chgData name="Michael Kreeger" userId="d5f78b2e-6692-425f-83bb-df27f7187256" providerId="ADAL" clId="{AC33CFFD-6476-4027-B6C7-7AE3730C84E7}" dt="2023-10-05T19:29:35.160" v="11468" actId="26606"/>
          <ac:spMkLst>
            <pc:docMk/>
            <pc:sldMk cId="2651871411" sldId="349"/>
            <ac:spMk id="3" creationId="{F5D10E83-078B-BC3D-AEE4-9AD6A7BC7E9D}"/>
          </ac:spMkLst>
        </pc:spChg>
        <pc:spChg chg="add">
          <ac:chgData name="Michael Kreeger" userId="d5f78b2e-6692-425f-83bb-df27f7187256" providerId="ADAL" clId="{AC33CFFD-6476-4027-B6C7-7AE3730C84E7}" dt="2023-10-05T19:29:35.160" v="11468" actId="26606"/>
          <ac:spMkLst>
            <pc:docMk/>
            <pc:sldMk cId="2651871411" sldId="349"/>
            <ac:spMk id="15" creationId="{743AA782-23D1-4521-8CAD-47662984AA08}"/>
          </ac:spMkLst>
        </pc:spChg>
        <pc:spChg chg="add">
          <ac:chgData name="Michael Kreeger" userId="d5f78b2e-6692-425f-83bb-df27f7187256" providerId="ADAL" clId="{AC33CFFD-6476-4027-B6C7-7AE3730C84E7}" dt="2023-10-05T19:29:35.160" v="11468" actId="26606"/>
          <ac:spMkLst>
            <pc:docMk/>
            <pc:sldMk cId="2651871411" sldId="349"/>
            <ac:spMk id="17" creationId="{71877DBC-BB60-40F0-AC93-2ACDBAAE60CE}"/>
          </ac:spMkLst>
        </pc:spChg>
        <pc:picChg chg="mod">
          <ac:chgData name="Michael Kreeger" userId="d5f78b2e-6692-425f-83bb-df27f7187256" providerId="ADAL" clId="{AC33CFFD-6476-4027-B6C7-7AE3730C84E7}" dt="2023-10-05T19:29:35.160" v="11468" actId="26606"/>
          <ac:picMkLst>
            <pc:docMk/>
            <pc:sldMk cId="2651871411" sldId="349"/>
            <ac:picMk id="10" creationId="{5F002294-67B6-ADAD-B00C-E61E000A30B7}"/>
          </ac:picMkLst>
        </pc:picChg>
      </pc:sldChg>
      <pc:sldChg chg="addSp modSp add mod setBg">
        <pc:chgData name="Michael Kreeger" userId="d5f78b2e-6692-425f-83bb-df27f7187256" providerId="ADAL" clId="{AC33CFFD-6476-4027-B6C7-7AE3730C84E7}" dt="2023-10-05T19:29:32.005" v="11467" actId="26606"/>
        <pc:sldMkLst>
          <pc:docMk/>
          <pc:sldMk cId="2653685725" sldId="350"/>
        </pc:sldMkLst>
        <pc:spChg chg="mod">
          <ac:chgData name="Michael Kreeger" userId="d5f78b2e-6692-425f-83bb-df27f7187256" providerId="ADAL" clId="{AC33CFFD-6476-4027-B6C7-7AE3730C84E7}" dt="2023-10-05T19:29:32.005" v="11467" actId="26606"/>
          <ac:spMkLst>
            <pc:docMk/>
            <pc:sldMk cId="2653685725" sldId="350"/>
            <ac:spMk id="2" creationId="{BA316B91-4EF5-6F59-02BA-CC202A7D4A03}"/>
          </ac:spMkLst>
        </pc:spChg>
        <pc:spChg chg="mod">
          <ac:chgData name="Michael Kreeger" userId="d5f78b2e-6692-425f-83bb-df27f7187256" providerId="ADAL" clId="{AC33CFFD-6476-4027-B6C7-7AE3730C84E7}" dt="2023-10-05T19:29:32.005" v="11467" actId="26606"/>
          <ac:spMkLst>
            <pc:docMk/>
            <pc:sldMk cId="2653685725" sldId="350"/>
            <ac:spMk id="3" creationId="{F5D10E83-078B-BC3D-AEE4-9AD6A7BC7E9D}"/>
          </ac:spMkLst>
        </pc:spChg>
        <pc:spChg chg="add">
          <ac:chgData name="Michael Kreeger" userId="d5f78b2e-6692-425f-83bb-df27f7187256" providerId="ADAL" clId="{AC33CFFD-6476-4027-B6C7-7AE3730C84E7}" dt="2023-10-05T19:29:32.005" v="11467" actId="26606"/>
          <ac:spMkLst>
            <pc:docMk/>
            <pc:sldMk cId="2653685725" sldId="350"/>
            <ac:spMk id="15" creationId="{743AA782-23D1-4521-8CAD-47662984AA08}"/>
          </ac:spMkLst>
        </pc:spChg>
        <pc:spChg chg="add">
          <ac:chgData name="Michael Kreeger" userId="d5f78b2e-6692-425f-83bb-df27f7187256" providerId="ADAL" clId="{AC33CFFD-6476-4027-B6C7-7AE3730C84E7}" dt="2023-10-05T19:29:32.005" v="11467" actId="26606"/>
          <ac:spMkLst>
            <pc:docMk/>
            <pc:sldMk cId="2653685725" sldId="350"/>
            <ac:spMk id="17" creationId="{71877DBC-BB60-40F0-AC93-2ACDBAAE60CE}"/>
          </ac:spMkLst>
        </pc:spChg>
        <pc:picChg chg="mod">
          <ac:chgData name="Michael Kreeger" userId="d5f78b2e-6692-425f-83bb-df27f7187256" providerId="ADAL" clId="{AC33CFFD-6476-4027-B6C7-7AE3730C84E7}" dt="2023-10-05T19:29:32.005" v="11467" actId="26606"/>
          <ac:picMkLst>
            <pc:docMk/>
            <pc:sldMk cId="2653685725" sldId="350"/>
            <ac:picMk id="10" creationId="{5F002294-67B6-ADAD-B00C-E61E000A30B7}"/>
          </ac:picMkLst>
        </pc:picChg>
      </pc:sldChg>
      <pc:sldChg chg="addSp delSp modSp new mod setBg">
        <pc:chgData name="Michael Kreeger" userId="d5f78b2e-6692-425f-83bb-df27f7187256" providerId="ADAL" clId="{AC33CFFD-6476-4027-B6C7-7AE3730C84E7}" dt="2023-10-05T19:29:03.002" v="11464" actId="1076"/>
        <pc:sldMkLst>
          <pc:docMk/>
          <pc:sldMk cId="460446386" sldId="351"/>
        </pc:sldMkLst>
        <pc:spChg chg="mod">
          <ac:chgData name="Michael Kreeger" userId="d5f78b2e-6692-425f-83bb-df27f7187256" providerId="ADAL" clId="{AC33CFFD-6476-4027-B6C7-7AE3730C84E7}" dt="2023-10-05T19:28:42.005" v="11461" actId="26606"/>
          <ac:spMkLst>
            <pc:docMk/>
            <pc:sldMk cId="460446386" sldId="351"/>
            <ac:spMk id="2" creationId="{0411E59C-A3E4-6EE6-D29F-2FCD54E37A2D}"/>
          </ac:spMkLst>
        </pc:spChg>
        <pc:spChg chg="del">
          <ac:chgData name="Michael Kreeger" userId="d5f78b2e-6692-425f-83bb-df27f7187256" providerId="ADAL" clId="{AC33CFFD-6476-4027-B6C7-7AE3730C84E7}" dt="2023-10-04T12:34:21.785" v="6713" actId="478"/>
          <ac:spMkLst>
            <pc:docMk/>
            <pc:sldMk cId="460446386" sldId="351"/>
            <ac:spMk id="3" creationId="{588E58E9-09E4-AE86-0D2E-AABE71E478C1}"/>
          </ac:spMkLst>
        </pc:spChg>
        <pc:spChg chg="del">
          <ac:chgData name="Michael Kreeger" userId="d5f78b2e-6692-425f-83bb-df27f7187256" providerId="ADAL" clId="{AC33CFFD-6476-4027-B6C7-7AE3730C84E7}" dt="2023-10-04T12:34:25.188" v="6714" actId="478"/>
          <ac:spMkLst>
            <pc:docMk/>
            <pc:sldMk cId="460446386" sldId="351"/>
            <ac:spMk id="4" creationId="{C4A50B51-ACAE-0E75-6DA2-71427955780D}"/>
          </ac:spMkLst>
        </pc:spChg>
        <pc:spChg chg="add">
          <ac:chgData name="Michael Kreeger" userId="d5f78b2e-6692-425f-83bb-df27f7187256" providerId="ADAL" clId="{AC33CFFD-6476-4027-B6C7-7AE3730C84E7}" dt="2023-10-05T19:28:42.005" v="11461" actId="26606"/>
          <ac:spMkLst>
            <pc:docMk/>
            <pc:sldMk cId="460446386" sldId="351"/>
            <ac:spMk id="6151" creationId="{BCED4D40-4B67-4331-AC48-79B82B4A47D8}"/>
          </ac:spMkLst>
        </pc:spChg>
        <pc:spChg chg="add">
          <ac:chgData name="Michael Kreeger" userId="d5f78b2e-6692-425f-83bb-df27f7187256" providerId="ADAL" clId="{AC33CFFD-6476-4027-B6C7-7AE3730C84E7}" dt="2023-10-05T19:28:42.005" v="11461" actId="26606"/>
          <ac:spMkLst>
            <pc:docMk/>
            <pc:sldMk cId="460446386" sldId="351"/>
            <ac:spMk id="6153" creationId="{670CEDEF-4F34-412E-84EE-329C1E936AF5}"/>
          </ac:spMkLst>
        </pc:spChg>
        <pc:picChg chg="add del mod">
          <ac:chgData name="Michael Kreeger" userId="d5f78b2e-6692-425f-83bb-df27f7187256" providerId="ADAL" clId="{AC33CFFD-6476-4027-B6C7-7AE3730C84E7}" dt="2023-10-05T10:47:18.682" v="6853" actId="478"/>
          <ac:picMkLst>
            <pc:docMk/>
            <pc:sldMk cId="460446386" sldId="351"/>
            <ac:picMk id="5" creationId="{D451651D-5990-C28C-3458-5FB0D497B986}"/>
          </ac:picMkLst>
        </pc:picChg>
        <pc:picChg chg="add mod">
          <ac:chgData name="Michael Kreeger" userId="d5f78b2e-6692-425f-83bb-df27f7187256" providerId="ADAL" clId="{AC33CFFD-6476-4027-B6C7-7AE3730C84E7}" dt="2023-10-05T19:29:03.002" v="11464" actId="1076"/>
          <ac:picMkLst>
            <pc:docMk/>
            <pc:sldMk cId="460446386" sldId="351"/>
            <ac:picMk id="6146" creationId="{133F16F9-BF93-2A1A-4D8A-7709F6C2B7D8}"/>
          </ac:picMkLst>
        </pc:picChg>
      </pc:sldChg>
      <pc:sldChg chg="addSp modSp add mod setBg">
        <pc:chgData name="Michael Kreeger" userId="d5f78b2e-6692-425f-83bb-df27f7187256" providerId="ADAL" clId="{AC33CFFD-6476-4027-B6C7-7AE3730C84E7}" dt="2023-10-05T19:29:28.447" v="11466" actId="26606"/>
        <pc:sldMkLst>
          <pc:docMk/>
          <pc:sldMk cId="3736313052" sldId="352"/>
        </pc:sldMkLst>
        <pc:spChg chg="mod">
          <ac:chgData name="Michael Kreeger" userId="d5f78b2e-6692-425f-83bb-df27f7187256" providerId="ADAL" clId="{AC33CFFD-6476-4027-B6C7-7AE3730C84E7}" dt="2023-10-05T19:29:28.447" v="11466" actId="26606"/>
          <ac:spMkLst>
            <pc:docMk/>
            <pc:sldMk cId="3736313052" sldId="352"/>
            <ac:spMk id="2" creationId="{BA316B91-4EF5-6F59-02BA-CC202A7D4A03}"/>
          </ac:spMkLst>
        </pc:spChg>
        <pc:spChg chg="mod">
          <ac:chgData name="Michael Kreeger" userId="d5f78b2e-6692-425f-83bb-df27f7187256" providerId="ADAL" clId="{AC33CFFD-6476-4027-B6C7-7AE3730C84E7}" dt="2023-10-05T19:29:28.447" v="11466" actId="26606"/>
          <ac:spMkLst>
            <pc:docMk/>
            <pc:sldMk cId="3736313052" sldId="352"/>
            <ac:spMk id="3" creationId="{F5D10E83-078B-BC3D-AEE4-9AD6A7BC7E9D}"/>
          </ac:spMkLst>
        </pc:spChg>
        <pc:spChg chg="add">
          <ac:chgData name="Michael Kreeger" userId="d5f78b2e-6692-425f-83bb-df27f7187256" providerId="ADAL" clId="{AC33CFFD-6476-4027-B6C7-7AE3730C84E7}" dt="2023-10-05T19:29:28.447" v="11466" actId="26606"/>
          <ac:spMkLst>
            <pc:docMk/>
            <pc:sldMk cId="3736313052" sldId="352"/>
            <ac:spMk id="15" creationId="{743AA782-23D1-4521-8CAD-47662984AA08}"/>
          </ac:spMkLst>
        </pc:spChg>
        <pc:spChg chg="add">
          <ac:chgData name="Michael Kreeger" userId="d5f78b2e-6692-425f-83bb-df27f7187256" providerId="ADAL" clId="{AC33CFFD-6476-4027-B6C7-7AE3730C84E7}" dt="2023-10-05T19:29:28.447" v="11466" actId="26606"/>
          <ac:spMkLst>
            <pc:docMk/>
            <pc:sldMk cId="3736313052" sldId="352"/>
            <ac:spMk id="17" creationId="{71877DBC-BB60-40F0-AC93-2ACDBAAE60CE}"/>
          </ac:spMkLst>
        </pc:spChg>
        <pc:picChg chg="mod">
          <ac:chgData name="Michael Kreeger" userId="d5f78b2e-6692-425f-83bb-df27f7187256" providerId="ADAL" clId="{AC33CFFD-6476-4027-B6C7-7AE3730C84E7}" dt="2023-10-05T19:29:28.447" v="11466" actId="26606"/>
          <ac:picMkLst>
            <pc:docMk/>
            <pc:sldMk cId="3736313052" sldId="352"/>
            <ac:picMk id="10" creationId="{5F002294-67B6-ADAD-B00C-E61E000A30B7}"/>
          </ac:picMkLst>
        </pc:picChg>
      </pc:sldChg>
      <pc:sldChg chg="add del">
        <pc:chgData name="Michael Kreeger" userId="d5f78b2e-6692-425f-83bb-df27f7187256" providerId="ADAL" clId="{AC33CFFD-6476-4027-B6C7-7AE3730C84E7}" dt="2023-10-04T11:13:49.561" v="5786" actId="47"/>
        <pc:sldMkLst>
          <pc:docMk/>
          <pc:sldMk cId="436644880" sldId="353"/>
        </pc:sldMkLst>
      </pc:sldChg>
      <pc:sldChg chg="addSp delSp modSp add mod setBg">
        <pc:chgData name="Michael Kreeger" userId="d5f78b2e-6692-425f-83bb-df27f7187256" providerId="ADAL" clId="{AC33CFFD-6476-4027-B6C7-7AE3730C84E7}" dt="2023-10-05T19:29:15.193" v="11465" actId="26606"/>
        <pc:sldMkLst>
          <pc:docMk/>
          <pc:sldMk cId="2894605028" sldId="353"/>
        </pc:sldMkLst>
        <pc:spChg chg="mod">
          <ac:chgData name="Michael Kreeger" userId="d5f78b2e-6692-425f-83bb-df27f7187256" providerId="ADAL" clId="{AC33CFFD-6476-4027-B6C7-7AE3730C84E7}" dt="2023-10-05T19:29:15.193" v="11465" actId="26606"/>
          <ac:spMkLst>
            <pc:docMk/>
            <pc:sldMk cId="2894605028" sldId="353"/>
            <ac:spMk id="2" creationId="{BA316B91-4EF5-6F59-02BA-CC202A7D4A03}"/>
          </ac:spMkLst>
        </pc:spChg>
        <pc:spChg chg="mod">
          <ac:chgData name="Michael Kreeger" userId="d5f78b2e-6692-425f-83bb-df27f7187256" providerId="ADAL" clId="{AC33CFFD-6476-4027-B6C7-7AE3730C84E7}" dt="2023-10-05T19:29:15.193" v="11465" actId="26606"/>
          <ac:spMkLst>
            <pc:docMk/>
            <pc:sldMk cId="2894605028" sldId="353"/>
            <ac:spMk id="3" creationId="{F5D10E83-078B-BC3D-AEE4-9AD6A7BC7E9D}"/>
          </ac:spMkLst>
        </pc:spChg>
        <pc:spChg chg="add mod">
          <ac:chgData name="Michael Kreeger" userId="d5f78b2e-6692-425f-83bb-df27f7187256" providerId="ADAL" clId="{AC33CFFD-6476-4027-B6C7-7AE3730C84E7}" dt="2023-10-05T19:29:15.193" v="11465" actId="26606"/>
          <ac:spMkLst>
            <pc:docMk/>
            <pc:sldMk cId="2894605028" sldId="353"/>
            <ac:spMk id="8" creationId="{4C7E5FE0-63C1-2A7C-4484-4131C5CC12A3}"/>
          </ac:spMkLst>
        </pc:spChg>
        <pc:spChg chg="add mod">
          <ac:chgData name="Michael Kreeger" userId="d5f78b2e-6692-425f-83bb-df27f7187256" providerId="ADAL" clId="{AC33CFFD-6476-4027-B6C7-7AE3730C84E7}" dt="2023-10-05T19:29:15.193" v="11465" actId="26606"/>
          <ac:spMkLst>
            <pc:docMk/>
            <pc:sldMk cId="2894605028" sldId="353"/>
            <ac:spMk id="9" creationId="{582E0527-209A-789B-9AA3-FFE46C2E5610}"/>
          </ac:spMkLst>
        </pc:spChg>
        <pc:spChg chg="add mod">
          <ac:chgData name="Michael Kreeger" userId="d5f78b2e-6692-425f-83bb-df27f7187256" providerId="ADAL" clId="{AC33CFFD-6476-4027-B6C7-7AE3730C84E7}" dt="2023-10-05T19:29:15.193" v="11465" actId="26606"/>
          <ac:spMkLst>
            <pc:docMk/>
            <pc:sldMk cId="2894605028" sldId="353"/>
            <ac:spMk id="11" creationId="{DFA25E72-4475-C5A9-F9B3-343608935883}"/>
          </ac:spMkLst>
        </pc:spChg>
        <pc:spChg chg="add">
          <ac:chgData name="Michael Kreeger" userId="d5f78b2e-6692-425f-83bb-df27f7187256" providerId="ADAL" clId="{AC33CFFD-6476-4027-B6C7-7AE3730C84E7}" dt="2023-10-05T19:29:15.193" v="11465" actId="26606"/>
          <ac:spMkLst>
            <pc:docMk/>
            <pc:sldMk cId="2894605028" sldId="353"/>
            <ac:spMk id="2069" creationId="{388F20F8-60BF-42FE-A252-DFD5A74451CA}"/>
          </ac:spMkLst>
        </pc:spChg>
        <pc:spChg chg="add">
          <ac:chgData name="Michael Kreeger" userId="d5f78b2e-6692-425f-83bb-df27f7187256" providerId="ADAL" clId="{AC33CFFD-6476-4027-B6C7-7AE3730C84E7}" dt="2023-10-05T19:29:15.193" v="11465" actId="26606"/>
          <ac:spMkLst>
            <pc:docMk/>
            <pc:sldMk cId="2894605028" sldId="353"/>
            <ac:spMk id="2071" creationId="{98A68847-134F-4AF1-B1C6-332344C9C90D}"/>
          </ac:spMkLst>
        </pc:spChg>
        <pc:picChg chg="del">
          <ac:chgData name="Michael Kreeger" userId="d5f78b2e-6692-425f-83bb-df27f7187256" providerId="ADAL" clId="{AC33CFFD-6476-4027-B6C7-7AE3730C84E7}" dt="2023-10-04T12:15:55.769" v="6482" actId="478"/>
          <ac:picMkLst>
            <pc:docMk/>
            <pc:sldMk cId="2894605028" sldId="353"/>
            <ac:picMk id="10" creationId="{5F002294-67B6-ADAD-B00C-E61E000A30B7}"/>
          </ac:picMkLst>
        </pc:picChg>
        <pc:picChg chg="add del mod">
          <ac:chgData name="Michael Kreeger" userId="d5f78b2e-6692-425f-83bb-df27f7187256" providerId="ADAL" clId="{AC33CFFD-6476-4027-B6C7-7AE3730C84E7}" dt="2023-10-04T12:17:11.282" v="6491" actId="21"/>
          <ac:picMkLst>
            <pc:docMk/>
            <pc:sldMk cId="2894605028" sldId="353"/>
            <ac:picMk id="2050" creationId="{096DDF6D-37C6-E66C-B00D-C7AC911D3F37}"/>
          </ac:picMkLst>
        </pc:picChg>
        <pc:picChg chg="add del mod">
          <ac:chgData name="Michael Kreeger" userId="d5f78b2e-6692-425f-83bb-df27f7187256" providerId="ADAL" clId="{AC33CFFD-6476-4027-B6C7-7AE3730C84E7}" dt="2023-10-04T12:17:37.156" v="6495" actId="478"/>
          <ac:picMkLst>
            <pc:docMk/>
            <pc:sldMk cId="2894605028" sldId="353"/>
            <ac:picMk id="2052" creationId="{EFD58212-AE2A-1B2B-B57A-D46EE367395E}"/>
          </ac:picMkLst>
        </pc:picChg>
        <pc:picChg chg="add del mod">
          <ac:chgData name="Michael Kreeger" userId="d5f78b2e-6692-425f-83bb-df27f7187256" providerId="ADAL" clId="{AC33CFFD-6476-4027-B6C7-7AE3730C84E7}" dt="2023-10-04T12:17:57.157" v="6498" actId="478"/>
          <ac:picMkLst>
            <pc:docMk/>
            <pc:sldMk cId="2894605028" sldId="353"/>
            <ac:picMk id="2054" creationId="{F627C4F2-0B13-9EE1-DE99-2A76D1172A6B}"/>
          </ac:picMkLst>
        </pc:picChg>
        <pc:picChg chg="add del mod">
          <ac:chgData name="Michael Kreeger" userId="d5f78b2e-6692-425f-83bb-df27f7187256" providerId="ADAL" clId="{AC33CFFD-6476-4027-B6C7-7AE3730C84E7}" dt="2023-10-04T12:26:37.921" v="6509" actId="478"/>
          <ac:picMkLst>
            <pc:docMk/>
            <pc:sldMk cId="2894605028" sldId="353"/>
            <ac:picMk id="2056" creationId="{E5CDF378-561E-B953-28FC-F954C6EFD156}"/>
          </ac:picMkLst>
        </pc:picChg>
        <pc:picChg chg="add mod">
          <ac:chgData name="Michael Kreeger" userId="d5f78b2e-6692-425f-83bb-df27f7187256" providerId="ADAL" clId="{AC33CFFD-6476-4027-B6C7-7AE3730C84E7}" dt="2023-10-05T19:29:15.193" v="11465" actId="26606"/>
          <ac:picMkLst>
            <pc:docMk/>
            <pc:sldMk cId="2894605028" sldId="353"/>
            <ac:picMk id="2058" creationId="{5889D3E0-E6D1-DD3A-20A6-499DBFCFAE9D}"/>
          </ac:picMkLst>
        </pc:picChg>
        <pc:picChg chg="add del mod">
          <ac:chgData name="Michael Kreeger" userId="d5f78b2e-6692-425f-83bb-df27f7187256" providerId="ADAL" clId="{AC33CFFD-6476-4027-B6C7-7AE3730C84E7}" dt="2023-10-04T12:27:36.903" v="6516" actId="478"/>
          <ac:picMkLst>
            <pc:docMk/>
            <pc:sldMk cId="2894605028" sldId="353"/>
            <ac:picMk id="2060" creationId="{C47AAE4C-4D6B-530D-3775-B601E0F3C8E8}"/>
          </ac:picMkLst>
        </pc:picChg>
        <pc:picChg chg="add mod">
          <ac:chgData name="Michael Kreeger" userId="d5f78b2e-6692-425f-83bb-df27f7187256" providerId="ADAL" clId="{AC33CFFD-6476-4027-B6C7-7AE3730C84E7}" dt="2023-10-05T19:29:15.193" v="11465" actId="26606"/>
          <ac:picMkLst>
            <pc:docMk/>
            <pc:sldMk cId="2894605028" sldId="353"/>
            <ac:picMk id="2062" creationId="{5CC54D00-95B0-D809-A72F-BC91E15E4BFB}"/>
          </ac:picMkLst>
        </pc:picChg>
        <pc:picChg chg="add mod">
          <ac:chgData name="Michael Kreeger" userId="d5f78b2e-6692-425f-83bb-df27f7187256" providerId="ADAL" clId="{AC33CFFD-6476-4027-B6C7-7AE3730C84E7}" dt="2023-10-05T19:29:15.193" v="11465" actId="26606"/>
          <ac:picMkLst>
            <pc:docMk/>
            <pc:sldMk cId="2894605028" sldId="353"/>
            <ac:picMk id="2064" creationId="{0A02960F-A38E-3021-7928-4380F7FD6FF4}"/>
          </ac:picMkLst>
        </pc:picChg>
        <pc:cxnChg chg="add mod">
          <ac:chgData name="Michael Kreeger" userId="d5f78b2e-6692-425f-83bb-df27f7187256" providerId="ADAL" clId="{AC33CFFD-6476-4027-B6C7-7AE3730C84E7}" dt="2023-10-05T19:29:15.193" v="11465" actId="26606"/>
          <ac:cxnSpMkLst>
            <pc:docMk/>
            <pc:sldMk cId="2894605028" sldId="353"/>
            <ac:cxnSpMk id="5" creationId="{75479E80-17E5-FA4C-8B4A-A5995BB1BE9E}"/>
          </ac:cxnSpMkLst>
        </pc:cxnChg>
        <pc:cxnChg chg="add mod">
          <ac:chgData name="Michael Kreeger" userId="d5f78b2e-6692-425f-83bb-df27f7187256" providerId="ADAL" clId="{AC33CFFD-6476-4027-B6C7-7AE3730C84E7}" dt="2023-10-05T19:29:15.193" v="11465" actId="26606"/>
          <ac:cxnSpMkLst>
            <pc:docMk/>
            <pc:sldMk cId="2894605028" sldId="353"/>
            <ac:cxnSpMk id="7" creationId="{76067075-C935-B4C3-5962-582FC3011385}"/>
          </ac:cxnSpMkLst>
        </pc:cxnChg>
      </pc:sldChg>
      <pc:sldChg chg="addSp delSp modSp new del mod chgLayout">
        <pc:chgData name="Michael Kreeger" userId="d5f78b2e-6692-425f-83bb-df27f7187256" providerId="ADAL" clId="{AC33CFFD-6476-4027-B6C7-7AE3730C84E7}" dt="2023-10-05T18:58:24.944" v="11070" actId="47"/>
        <pc:sldMkLst>
          <pc:docMk/>
          <pc:sldMk cId="2550220438" sldId="354"/>
        </pc:sldMkLst>
        <pc:spChg chg="mod ord">
          <ac:chgData name="Michael Kreeger" userId="d5f78b2e-6692-425f-83bb-df27f7187256" providerId="ADAL" clId="{AC33CFFD-6476-4027-B6C7-7AE3730C84E7}" dt="2023-10-05T10:56:30.944" v="6907" actId="700"/>
          <ac:spMkLst>
            <pc:docMk/>
            <pc:sldMk cId="2550220438" sldId="354"/>
            <ac:spMk id="2" creationId="{AC6DDAFD-1BF5-DB36-EA20-FCF970A1AC89}"/>
          </ac:spMkLst>
        </pc:spChg>
        <pc:spChg chg="del">
          <ac:chgData name="Michael Kreeger" userId="d5f78b2e-6692-425f-83bb-df27f7187256" providerId="ADAL" clId="{AC33CFFD-6476-4027-B6C7-7AE3730C84E7}" dt="2023-10-05T10:48:40.152" v="6899" actId="478"/>
          <ac:spMkLst>
            <pc:docMk/>
            <pc:sldMk cId="2550220438" sldId="354"/>
            <ac:spMk id="3" creationId="{E4ABAC20-C8A0-2C68-A526-B7890C5BA35F}"/>
          </ac:spMkLst>
        </pc:spChg>
        <pc:spChg chg="del">
          <ac:chgData name="Michael Kreeger" userId="d5f78b2e-6692-425f-83bb-df27f7187256" providerId="ADAL" clId="{AC33CFFD-6476-4027-B6C7-7AE3730C84E7}" dt="2023-10-05T10:48:40.152" v="6899" actId="478"/>
          <ac:spMkLst>
            <pc:docMk/>
            <pc:sldMk cId="2550220438" sldId="354"/>
            <ac:spMk id="4" creationId="{B4DEED15-A08F-134A-A907-181D2C433FEE}"/>
          </ac:spMkLst>
        </pc:spChg>
        <pc:spChg chg="add mod ord">
          <ac:chgData name="Michael Kreeger" userId="d5f78b2e-6692-425f-83bb-df27f7187256" providerId="ADAL" clId="{AC33CFFD-6476-4027-B6C7-7AE3730C84E7}" dt="2023-10-05T11:01:46.748" v="7165" actId="20577"/>
          <ac:spMkLst>
            <pc:docMk/>
            <pc:sldMk cId="2550220438" sldId="354"/>
            <ac:spMk id="6" creationId="{7F3D122B-1A5C-1606-BC0F-2F763169EC3C}"/>
          </ac:spMkLst>
        </pc:spChg>
        <pc:spChg chg="add del mod ord">
          <ac:chgData name="Michael Kreeger" userId="d5f78b2e-6692-425f-83bb-df27f7187256" providerId="ADAL" clId="{AC33CFFD-6476-4027-B6C7-7AE3730C84E7}" dt="2023-10-05T10:56:35.371" v="6909" actId="478"/>
          <ac:spMkLst>
            <pc:docMk/>
            <pc:sldMk cId="2550220438" sldId="354"/>
            <ac:spMk id="7" creationId="{13B88333-9153-A284-6C4B-3842EB9FE2AA}"/>
          </ac:spMkLst>
        </pc:spChg>
        <pc:picChg chg="add mod">
          <ac:chgData name="Michael Kreeger" userId="d5f78b2e-6692-425f-83bb-df27f7187256" providerId="ADAL" clId="{AC33CFFD-6476-4027-B6C7-7AE3730C84E7}" dt="2023-10-05T10:56:42.786" v="6911" actId="14100"/>
          <ac:picMkLst>
            <pc:docMk/>
            <pc:sldMk cId="2550220438" sldId="354"/>
            <ac:picMk id="5" creationId="{F75483E1-3244-0977-C292-791023D14F52}"/>
          </ac:picMkLst>
        </pc:picChg>
      </pc:sldChg>
      <pc:sldChg chg="addSp modSp add mod setBg">
        <pc:chgData name="Michael Kreeger" userId="d5f78b2e-6692-425f-83bb-df27f7187256" providerId="ADAL" clId="{AC33CFFD-6476-4027-B6C7-7AE3730C84E7}" dt="2023-10-05T19:28:04.178" v="11460" actId="26606"/>
        <pc:sldMkLst>
          <pc:docMk/>
          <pc:sldMk cId="3618340683" sldId="355"/>
        </pc:sldMkLst>
        <pc:spChg chg="mod">
          <ac:chgData name="Michael Kreeger" userId="d5f78b2e-6692-425f-83bb-df27f7187256" providerId="ADAL" clId="{AC33CFFD-6476-4027-B6C7-7AE3730C84E7}" dt="2023-10-05T19:28:04.178" v="11460" actId="26606"/>
          <ac:spMkLst>
            <pc:docMk/>
            <pc:sldMk cId="3618340683" sldId="355"/>
            <ac:spMk id="2" creationId="{AC6DDAFD-1BF5-DB36-EA20-FCF970A1AC89}"/>
          </ac:spMkLst>
        </pc:spChg>
        <pc:spChg chg="mod">
          <ac:chgData name="Michael Kreeger" userId="d5f78b2e-6692-425f-83bb-df27f7187256" providerId="ADAL" clId="{AC33CFFD-6476-4027-B6C7-7AE3730C84E7}" dt="2023-10-05T19:28:04.178" v="11460" actId="26606"/>
          <ac:spMkLst>
            <pc:docMk/>
            <pc:sldMk cId="3618340683" sldId="355"/>
            <ac:spMk id="6" creationId="{7F3D122B-1A5C-1606-BC0F-2F763169EC3C}"/>
          </ac:spMkLst>
        </pc:spChg>
        <pc:spChg chg="add">
          <ac:chgData name="Michael Kreeger" userId="d5f78b2e-6692-425f-83bb-df27f7187256" providerId="ADAL" clId="{AC33CFFD-6476-4027-B6C7-7AE3730C84E7}" dt="2023-10-05T19:28:04.178" v="11460" actId="26606"/>
          <ac:spMkLst>
            <pc:docMk/>
            <pc:sldMk cId="3618340683" sldId="355"/>
            <ac:spMk id="11" creationId="{743AA782-23D1-4521-8CAD-47662984AA08}"/>
          </ac:spMkLst>
        </pc:spChg>
        <pc:spChg chg="add">
          <ac:chgData name="Michael Kreeger" userId="d5f78b2e-6692-425f-83bb-df27f7187256" providerId="ADAL" clId="{AC33CFFD-6476-4027-B6C7-7AE3730C84E7}" dt="2023-10-05T19:28:04.178" v="11460" actId="26606"/>
          <ac:spMkLst>
            <pc:docMk/>
            <pc:sldMk cId="3618340683" sldId="355"/>
            <ac:spMk id="13" creationId="{71877DBC-BB60-40F0-AC93-2ACDBAAE60CE}"/>
          </ac:spMkLst>
        </pc:spChg>
        <pc:picChg chg="mod">
          <ac:chgData name="Michael Kreeger" userId="d5f78b2e-6692-425f-83bb-df27f7187256" providerId="ADAL" clId="{AC33CFFD-6476-4027-B6C7-7AE3730C84E7}" dt="2023-10-05T19:28:04.178" v="11460" actId="26606"/>
          <ac:picMkLst>
            <pc:docMk/>
            <pc:sldMk cId="3618340683" sldId="355"/>
            <ac:picMk id="5" creationId="{F75483E1-3244-0977-C292-791023D14F52}"/>
          </ac:picMkLst>
        </pc:picChg>
      </pc:sldChg>
      <pc:sldChg chg="addSp modSp add mod setBg">
        <pc:chgData name="Michael Kreeger" userId="d5f78b2e-6692-425f-83bb-df27f7187256" providerId="ADAL" clId="{AC33CFFD-6476-4027-B6C7-7AE3730C84E7}" dt="2023-10-05T19:27:56.461" v="11459" actId="26606"/>
        <pc:sldMkLst>
          <pc:docMk/>
          <pc:sldMk cId="2429605082" sldId="356"/>
        </pc:sldMkLst>
        <pc:spChg chg="mod">
          <ac:chgData name="Michael Kreeger" userId="d5f78b2e-6692-425f-83bb-df27f7187256" providerId="ADAL" clId="{AC33CFFD-6476-4027-B6C7-7AE3730C84E7}" dt="2023-10-05T19:27:56.461" v="11459" actId="26606"/>
          <ac:spMkLst>
            <pc:docMk/>
            <pc:sldMk cId="2429605082" sldId="356"/>
            <ac:spMk id="2" creationId="{AC6DDAFD-1BF5-DB36-EA20-FCF970A1AC89}"/>
          </ac:spMkLst>
        </pc:spChg>
        <pc:spChg chg="mod">
          <ac:chgData name="Michael Kreeger" userId="d5f78b2e-6692-425f-83bb-df27f7187256" providerId="ADAL" clId="{AC33CFFD-6476-4027-B6C7-7AE3730C84E7}" dt="2023-10-05T19:27:56.461" v="11459" actId="26606"/>
          <ac:spMkLst>
            <pc:docMk/>
            <pc:sldMk cId="2429605082" sldId="356"/>
            <ac:spMk id="6" creationId="{7F3D122B-1A5C-1606-BC0F-2F763169EC3C}"/>
          </ac:spMkLst>
        </pc:spChg>
        <pc:spChg chg="add">
          <ac:chgData name="Michael Kreeger" userId="d5f78b2e-6692-425f-83bb-df27f7187256" providerId="ADAL" clId="{AC33CFFD-6476-4027-B6C7-7AE3730C84E7}" dt="2023-10-05T19:27:56.461" v="11459" actId="26606"/>
          <ac:spMkLst>
            <pc:docMk/>
            <pc:sldMk cId="2429605082" sldId="356"/>
            <ac:spMk id="11" creationId="{743AA782-23D1-4521-8CAD-47662984AA08}"/>
          </ac:spMkLst>
        </pc:spChg>
        <pc:spChg chg="add">
          <ac:chgData name="Michael Kreeger" userId="d5f78b2e-6692-425f-83bb-df27f7187256" providerId="ADAL" clId="{AC33CFFD-6476-4027-B6C7-7AE3730C84E7}" dt="2023-10-05T19:27:56.461" v="11459" actId="26606"/>
          <ac:spMkLst>
            <pc:docMk/>
            <pc:sldMk cId="2429605082" sldId="356"/>
            <ac:spMk id="13" creationId="{71877DBC-BB60-40F0-AC93-2ACDBAAE60CE}"/>
          </ac:spMkLst>
        </pc:spChg>
        <pc:picChg chg="mod">
          <ac:chgData name="Michael Kreeger" userId="d5f78b2e-6692-425f-83bb-df27f7187256" providerId="ADAL" clId="{AC33CFFD-6476-4027-B6C7-7AE3730C84E7}" dt="2023-10-05T19:27:56.461" v="11459" actId="26606"/>
          <ac:picMkLst>
            <pc:docMk/>
            <pc:sldMk cId="2429605082" sldId="356"/>
            <ac:picMk id="5" creationId="{F75483E1-3244-0977-C292-791023D14F52}"/>
          </ac:picMkLst>
        </pc:picChg>
      </pc:sldChg>
      <pc:sldChg chg="addSp modSp add mod setBg">
        <pc:chgData name="Michael Kreeger" userId="d5f78b2e-6692-425f-83bb-df27f7187256" providerId="ADAL" clId="{AC33CFFD-6476-4027-B6C7-7AE3730C84E7}" dt="2023-10-05T19:27:49.678" v="11457" actId="26606"/>
        <pc:sldMkLst>
          <pc:docMk/>
          <pc:sldMk cId="2834465052" sldId="357"/>
        </pc:sldMkLst>
        <pc:spChg chg="mod">
          <ac:chgData name="Michael Kreeger" userId="d5f78b2e-6692-425f-83bb-df27f7187256" providerId="ADAL" clId="{AC33CFFD-6476-4027-B6C7-7AE3730C84E7}" dt="2023-10-05T19:27:49.678" v="11457" actId="26606"/>
          <ac:spMkLst>
            <pc:docMk/>
            <pc:sldMk cId="2834465052" sldId="357"/>
            <ac:spMk id="2" creationId="{AC6DDAFD-1BF5-DB36-EA20-FCF970A1AC89}"/>
          </ac:spMkLst>
        </pc:spChg>
        <pc:spChg chg="mod">
          <ac:chgData name="Michael Kreeger" userId="d5f78b2e-6692-425f-83bb-df27f7187256" providerId="ADAL" clId="{AC33CFFD-6476-4027-B6C7-7AE3730C84E7}" dt="2023-10-05T19:27:49.678" v="11457" actId="26606"/>
          <ac:spMkLst>
            <pc:docMk/>
            <pc:sldMk cId="2834465052" sldId="357"/>
            <ac:spMk id="6" creationId="{7F3D122B-1A5C-1606-BC0F-2F763169EC3C}"/>
          </ac:spMkLst>
        </pc:spChg>
        <pc:spChg chg="add">
          <ac:chgData name="Michael Kreeger" userId="d5f78b2e-6692-425f-83bb-df27f7187256" providerId="ADAL" clId="{AC33CFFD-6476-4027-B6C7-7AE3730C84E7}" dt="2023-10-05T19:27:49.678" v="11457" actId="26606"/>
          <ac:spMkLst>
            <pc:docMk/>
            <pc:sldMk cId="2834465052" sldId="357"/>
            <ac:spMk id="11" creationId="{743AA782-23D1-4521-8CAD-47662984AA08}"/>
          </ac:spMkLst>
        </pc:spChg>
        <pc:spChg chg="add">
          <ac:chgData name="Michael Kreeger" userId="d5f78b2e-6692-425f-83bb-df27f7187256" providerId="ADAL" clId="{AC33CFFD-6476-4027-B6C7-7AE3730C84E7}" dt="2023-10-05T19:27:49.678" v="11457" actId="26606"/>
          <ac:spMkLst>
            <pc:docMk/>
            <pc:sldMk cId="2834465052" sldId="357"/>
            <ac:spMk id="13" creationId="{71877DBC-BB60-40F0-AC93-2ACDBAAE60CE}"/>
          </ac:spMkLst>
        </pc:spChg>
        <pc:picChg chg="mod">
          <ac:chgData name="Michael Kreeger" userId="d5f78b2e-6692-425f-83bb-df27f7187256" providerId="ADAL" clId="{AC33CFFD-6476-4027-B6C7-7AE3730C84E7}" dt="2023-10-05T19:27:49.678" v="11457" actId="26606"/>
          <ac:picMkLst>
            <pc:docMk/>
            <pc:sldMk cId="2834465052" sldId="357"/>
            <ac:picMk id="5" creationId="{F75483E1-3244-0977-C292-791023D14F52}"/>
          </ac:picMkLst>
        </pc:picChg>
      </pc:sldChg>
      <pc:sldChg chg="addSp modSp add mod setBg">
        <pc:chgData name="Michael Kreeger" userId="d5f78b2e-6692-425f-83bb-df27f7187256" providerId="ADAL" clId="{AC33CFFD-6476-4027-B6C7-7AE3730C84E7}" dt="2023-10-06T10:25:35.298" v="12049" actId="27636"/>
        <pc:sldMkLst>
          <pc:docMk/>
          <pc:sldMk cId="4181644665" sldId="358"/>
        </pc:sldMkLst>
        <pc:spChg chg="mod">
          <ac:chgData name="Michael Kreeger" userId="d5f78b2e-6692-425f-83bb-df27f7187256" providerId="ADAL" clId="{AC33CFFD-6476-4027-B6C7-7AE3730C84E7}" dt="2023-10-05T19:27:53.582" v="11458" actId="26606"/>
          <ac:spMkLst>
            <pc:docMk/>
            <pc:sldMk cId="4181644665" sldId="358"/>
            <ac:spMk id="2" creationId="{AC6DDAFD-1BF5-DB36-EA20-FCF970A1AC89}"/>
          </ac:spMkLst>
        </pc:spChg>
        <pc:spChg chg="mod">
          <ac:chgData name="Michael Kreeger" userId="d5f78b2e-6692-425f-83bb-df27f7187256" providerId="ADAL" clId="{AC33CFFD-6476-4027-B6C7-7AE3730C84E7}" dt="2023-10-06T10:25:35.298" v="12049" actId="27636"/>
          <ac:spMkLst>
            <pc:docMk/>
            <pc:sldMk cId="4181644665" sldId="358"/>
            <ac:spMk id="6" creationId="{7F3D122B-1A5C-1606-BC0F-2F763169EC3C}"/>
          </ac:spMkLst>
        </pc:spChg>
        <pc:spChg chg="add">
          <ac:chgData name="Michael Kreeger" userId="d5f78b2e-6692-425f-83bb-df27f7187256" providerId="ADAL" clId="{AC33CFFD-6476-4027-B6C7-7AE3730C84E7}" dt="2023-10-05T19:27:53.582" v="11458" actId="26606"/>
          <ac:spMkLst>
            <pc:docMk/>
            <pc:sldMk cId="4181644665" sldId="358"/>
            <ac:spMk id="11" creationId="{743AA782-23D1-4521-8CAD-47662984AA08}"/>
          </ac:spMkLst>
        </pc:spChg>
        <pc:spChg chg="add">
          <ac:chgData name="Michael Kreeger" userId="d5f78b2e-6692-425f-83bb-df27f7187256" providerId="ADAL" clId="{AC33CFFD-6476-4027-B6C7-7AE3730C84E7}" dt="2023-10-05T19:27:53.582" v="11458" actId="26606"/>
          <ac:spMkLst>
            <pc:docMk/>
            <pc:sldMk cId="4181644665" sldId="358"/>
            <ac:spMk id="13" creationId="{71877DBC-BB60-40F0-AC93-2ACDBAAE60CE}"/>
          </ac:spMkLst>
        </pc:spChg>
        <pc:picChg chg="mod">
          <ac:chgData name="Michael Kreeger" userId="d5f78b2e-6692-425f-83bb-df27f7187256" providerId="ADAL" clId="{AC33CFFD-6476-4027-B6C7-7AE3730C84E7}" dt="2023-10-05T19:27:53.582" v="11458" actId="26606"/>
          <ac:picMkLst>
            <pc:docMk/>
            <pc:sldMk cId="4181644665" sldId="358"/>
            <ac:picMk id="5" creationId="{F75483E1-3244-0977-C292-791023D14F52}"/>
          </ac:picMkLst>
        </pc:picChg>
      </pc:sldChg>
      <pc:sldChg chg="addSp delSp modSp new mod setBg modClrScheme chgLayout">
        <pc:chgData name="Michael Kreeger" userId="d5f78b2e-6692-425f-83bb-df27f7187256" providerId="ADAL" clId="{AC33CFFD-6476-4027-B6C7-7AE3730C84E7}" dt="2023-10-05T19:26:59.288" v="11452" actId="26606"/>
        <pc:sldMkLst>
          <pc:docMk/>
          <pc:sldMk cId="3594381011" sldId="359"/>
        </pc:sldMkLst>
        <pc:spChg chg="mod ord">
          <ac:chgData name="Michael Kreeger" userId="d5f78b2e-6692-425f-83bb-df27f7187256" providerId="ADAL" clId="{AC33CFFD-6476-4027-B6C7-7AE3730C84E7}" dt="2023-10-05T19:26:59.288" v="11452" actId="26606"/>
          <ac:spMkLst>
            <pc:docMk/>
            <pc:sldMk cId="3594381011" sldId="359"/>
            <ac:spMk id="2" creationId="{A71E06F9-8171-1DC6-955D-3C8BF62533DC}"/>
          </ac:spMkLst>
        </pc:spChg>
        <pc:spChg chg="mod ord">
          <ac:chgData name="Michael Kreeger" userId="d5f78b2e-6692-425f-83bb-df27f7187256" providerId="ADAL" clId="{AC33CFFD-6476-4027-B6C7-7AE3730C84E7}" dt="2023-10-05T19:26:59.288" v="11452" actId="26606"/>
          <ac:spMkLst>
            <pc:docMk/>
            <pc:sldMk cId="3594381011" sldId="359"/>
            <ac:spMk id="3" creationId="{7DABF863-EFAC-CE15-CC0D-A72751DBA720}"/>
          </ac:spMkLst>
        </pc:spChg>
        <pc:spChg chg="del">
          <ac:chgData name="Michael Kreeger" userId="d5f78b2e-6692-425f-83bb-df27f7187256" providerId="ADAL" clId="{AC33CFFD-6476-4027-B6C7-7AE3730C84E7}" dt="2023-10-05T11:52:22.399" v="9740" actId="700"/>
          <ac:spMkLst>
            <pc:docMk/>
            <pc:sldMk cId="3594381011" sldId="359"/>
            <ac:spMk id="4" creationId="{F761576C-E412-70A3-DFA9-EF7D1B3529E7}"/>
          </ac:spMkLst>
        </pc:spChg>
        <pc:spChg chg="add del">
          <ac:chgData name="Michael Kreeger" userId="d5f78b2e-6692-425f-83bb-df27f7187256" providerId="ADAL" clId="{AC33CFFD-6476-4027-B6C7-7AE3730C84E7}" dt="2023-10-05T19:26:52.353" v="11447" actId="26606"/>
          <ac:spMkLst>
            <pc:docMk/>
            <pc:sldMk cId="3594381011" sldId="359"/>
            <ac:spMk id="8" creationId="{907EF6B7-1338-4443-8C46-6A318D952DFD}"/>
          </ac:spMkLst>
        </pc:spChg>
        <pc:spChg chg="add del">
          <ac:chgData name="Michael Kreeger" userId="d5f78b2e-6692-425f-83bb-df27f7187256" providerId="ADAL" clId="{AC33CFFD-6476-4027-B6C7-7AE3730C84E7}" dt="2023-10-05T19:26:52.353" v="11447" actId="26606"/>
          <ac:spMkLst>
            <pc:docMk/>
            <pc:sldMk cId="3594381011" sldId="359"/>
            <ac:spMk id="10" creationId="{DAAE4CDD-124C-4DCF-9584-B6033B545DD5}"/>
          </ac:spMkLst>
        </pc:spChg>
        <pc:spChg chg="add del">
          <ac:chgData name="Michael Kreeger" userId="d5f78b2e-6692-425f-83bb-df27f7187256" providerId="ADAL" clId="{AC33CFFD-6476-4027-B6C7-7AE3730C84E7}" dt="2023-10-05T19:26:52.353" v="11447" actId="26606"/>
          <ac:spMkLst>
            <pc:docMk/>
            <pc:sldMk cId="3594381011" sldId="359"/>
            <ac:spMk id="12" creationId="{081E4A58-353D-44AE-B2FC-2A74E2E400F7}"/>
          </ac:spMkLst>
        </pc:spChg>
        <pc:spChg chg="add del">
          <ac:chgData name="Michael Kreeger" userId="d5f78b2e-6692-425f-83bb-df27f7187256" providerId="ADAL" clId="{AC33CFFD-6476-4027-B6C7-7AE3730C84E7}" dt="2023-10-05T19:26:54.468" v="11449" actId="26606"/>
          <ac:spMkLst>
            <pc:docMk/>
            <pc:sldMk cId="3594381011" sldId="359"/>
            <ac:spMk id="14" creationId="{100EDD19-6802-4EC3-95CE-CFFAB042CFD6}"/>
          </ac:spMkLst>
        </pc:spChg>
        <pc:spChg chg="add del">
          <ac:chgData name="Michael Kreeger" userId="d5f78b2e-6692-425f-83bb-df27f7187256" providerId="ADAL" clId="{AC33CFFD-6476-4027-B6C7-7AE3730C84E7}" dt="2023-10-05T19:26:54.468" v="11449" actId="26606"/>
          <ac:spMkLst>
            <pc:docMk/>
            <pc:sldMk cId="3594381011" sldId="359"/>
            <ac:spMk id="15" creationId="{DB17E863-922E-4C26-BD64-E8FD41D28661}"/>
          </ac:spMkLst>
        </pc:spChg>
        <pc:spChg chg="add del">
          <ac:chgData name="Michael Kreeger" userId="d5f78b2e-6692-425f-83bb-df27f7187256" providerId="ADAL" clId="{AC33CFFD-6476-4027-B6C7-7AE3730C84E7}" dt="2023-10-05T19:26:59.280" v="11451" actId="26606"/>
          <ac:spMkLst>
            <pc:docMk/>
            <pc:sldMk cId="3594381011" sldId="359"/>
            <ac:spMk id="16" creationId="{D2B78728-A580-49A7-84F9-6EF6F583ADE0}"/>
          </ac:spMkLst>
        </pc:spChg>
        <pc:spChg chg="add del">
          <ac:chgData name="Michael Kreeger" userId="d5f78b2e-6692-425f-83bb-df27f7187256" providerId="ADAL" clId="{AC33CFFD-6476-4027-B6C7-7AE3730C84E7}" dt="2023-10-05T19:26:59.280" v="11451" actId="26606"/>
          <ac:spMkLst>
            <pc:docMk/>
            <pc:sldMk cId="3594381011" sldId="359"/>
            <ac:spMk id="17" creationId="{09588DA8-065E-4F6F-8EFD-43104AB2E0CF}"/>
          </ac:spMkLst>
        </pc:spChg>
        <pc:spChg chg="add del">
          <ac:chgData name="Michael Kreeger" userId="d5f78b2e-6692-425f-83bb-df27f7187256" providerId="ADAL" clId="{AC33CFFD-6476-4027-B6C7-7AE3730C84E7}" dt="2023-10-05T19:26:59.280" v="11451" actId="26606"/>
          <ac:spMkLst>
            <pc:docMk/>
            <pc:sldMk cId="3594381011" sldId="359"/>
            <ac:spMk id="18" creationId="{38FAA1A1-D861-433F-88FA-1E9D6FD31D11}"/>
          </ac:spMkLst>
        </pc:spChg>
        <pc:spChg chg="add del">
          <ac:chgData name="Michael Kreeger" userId="d5f78b2e-6692-425f-83bb-df27f7187256" providerId="ADAL" clId="{AC33CFFD-6476-4027-B6C7-7AE3730C84E7}" dt="2023-10-05T19:26:59.280" v="11451" actId="26606"/>
          <ac:spMkLst>
            <pc:docMk/>
            <pc:sldMk cId="3594381011" sldId="359"/>
            <ac:spMk id="19" creationId="{C4285719-470E-454C-AF62-8323075F1F5B}"/>
          </ac:spMkLst>
        </pc:spChg>
        <pc:spChg chg="add del">
          <ac:chgData name="Michael Kreeger" userId="d5f78b2e-6692-425f-83bb-df27f7187256" providerId="ADAL" clId="{AC33CFFD-6476-4027-B6C7-7AE3730C84E7}" dt="2023-10-05T19:26:59.280" v="11451" actId="26606"/>
          <ac:spMkLst>
            <pc:docMk/>
            <pc:sldMk cId="3594381011" sldId="359"/>
            <ac:spMk id="20" creationId="{8D71EDA1-87BF-4D5D-AB79-F346FD19278A}"/>
          </ac:spMkLst>
        </pc:spChg>
        <pc:spChg chg="add del">
          <ac:chgData name="Michael Kreeger" userId="d5f78b2e-6692-425f-83bb-df27f7187256" providerId="ADAL" clId="{AC33CFFD-6476-4027-B6C7-7AE3730C84E7}" dt="2023-10-05T19:26:59.280" v="11451" actId="26606"/>
          <ac:spMkLst>
            <pc:docMk/>
            <pc:sldMk cId="3594381011" sldId="359"/>
            <ac:spMk id="21" creationId="{CD9FE4EF-C4D8-49A0-B2FF-81D8DB7D8A24}"/>
          </ac:spMkLst>
        </pc:spChg>
        <pc:spChg chg="add del">
          <ac:chgData name="Michael Kreeger" userId="d5f78b2e-6692-425f-83bb-df27f7187256" providerId="ADAL" clId="{AC33CFFD-6476-4027-B6C7-7AE3730C84E7}" dt="2023-10-05T19:26:59.280" v="11451" actId="26606"/>
          <ac:spMkLst>
            <pc:docMk/>
            <pc:sldMk cId="3594381011" sldId="359"/>
            <ac:spMk id="22" creationId="{4300840D-0A0B-4512-BACA-B439D5B9C57C}"/>
          </ac:spMkLst>
        </pc:spChg>
        <pc:spChg chg="add">
          <ac:chgData name="Michael Kreeger" userId="d5f78b2e-6692-425f-83bb-df27f7187256" providerId="ADAL" clId="{AC33CFFD-6476-4027-B6C7-7AE3730C84E7}" dt="2023-10-05T19:26:59.288" v="11452" actId="26606"/>
          <ac:spMkLst>
            <pc:docMk/>
            <pc:sldMk cId="3594381011" sldId="359"/>
            <ac:spMk id="24" creationId="{100EDD19-6802-4EC3-95CE-CFFAB042CFD6}"/>
          </ac:spMkLst>
        </pc:spChg>
        <pc:spChg chg="add">
          <ac:chgData name="Michael Kreeger" userId="d5f78b2e-6692-425f-83bb-df27f7187256" providerId="ADAL" clId="{AC33CFFD-6476-4027-B6C7-7AE3730C84E7}" dt="2023-10-05T19:26:59.288" v="11452" actId="26606"/>
          <ac:spMkLst>
            <pc:docMk/>
            <pc:sldMk cId="3594381011" sldId="359"/>
            <ac:spMk id="25" creationId="{DB17E863-922E-4C26-BD64-E8FD41D28661}"/>
          </ac:spMkLst>
        </pc:spChg>
      </pc:sldChg>
      <pc:sldChg chg="addSp delSp modSp add mod setBg">
        <pc:chgData name="Michael Kreeger" userId="d5f78b2e-6692-425f-83bb-df27f7187256" providerId="ADAL" clId="{AC33CFFD-6476-4027-B6C7-7AE3730C84E7}" dt="2023-10-06T17:15:17.891" v="12055"/>
        <pc:sldMkLst>
          <pc:docMk/>
          <pc:sldMk cId="3905816891" sldId="360"/>
        </pc:sldMkLst>
        <pc:spChg chg="mod">
          <ac:chgData name="Michael Kreeger" userId="d5f78b2e-6692-425f-83bb-df27f7187256" providerId="ADAL" clId="{AC33CFFD-6476-4027-B6C7-7AE3730C84E7}" dt="2023-10-05T19:27:05.969" v="11455" actId="26606"/>
          <ac:spMkLst>
            <pc:docMk/>
            <pc:sldMk cId="3905816891" sldId="360"/>
            <ac:spMk id="2" creationId="{A71E06F9-8171-1DC6-955D-3C8BF62533DC}"/>
          </ac:spMkLst>
        </pc:spChg>
        <pc:spChg chg="mod">
          <ac:chgData name="Michael Kreeger" userId="d5f78b2e-6692-425f-83bb-df27f7187256" providerId="ADAL" clId="{AC33CFFD-6476-4027-B6C7-7AE3730C84E7}" dt="2023-10-06T17:15:17.891" v="12055"/>
          <ac:spMkLst>
            <pc:docMk/>
            <pc:sldMk cId="3905816891" sldId="360"/>
            <ac:spMk id="3" creationId="{7DABF863-EFAC-CE15-CC0D-A72751DBA720}"/>
          </ac:spMkLst>
        </pc:spChg>
        <pc:spChg chg="add del">
          <ac:chgData name="Michael Kreeger" userId="d5f78b2e-6692-425f-83bb-df27f7187256" providerId="ADAL" clId="{AC33CFFD-6476-4027-B6C7-7AE3730C84E7}" dt="2023-10-05T19:27:05.960" v="11454" actId="26606"/>
          <ac:spMkLst>
            <pc:docMk/>
            <pc:sldMk cId="3905816891" sldId="360"/>
            <ac:spMk id="8" creationId="{777A147A-9ED8-46B4-8660-1B3C2AA880B5}"/>
          </ac:spMkLst>
        </pc:spChg>
        <pc:spChg chg="add del">
          <ac:chgData name="Michael Kreeger" userId="d5f78b2e-6692-425f-83bb-df27f7187256" providerId="ADAL" clId="{AC33CFFD-6476-4027-B6C7-7AE3730C84E7}" dt="2023-10-05T19:27:05.960" v="11454" actId="26606"/>
          <ac:spMkLst>
            <pc:docMk/>
            <pc:sldMk cId="3905816891" sldId="360"/>
            <ac:spMk id="10" creationId="{5D6C15A0-C087-4593-8414-2B4EC1CDC3DE}"/>
          </ac:spMkLst>
        </pc:spChg>
        <pc:spChg chg="add">
          <ac:chgData name="Michael Kreeger" userId="d5f78b2e-6692-425f-83bb-df27f7187256" providerId="ADAL" clId="{AC33CFFD-6476-4027-B6C7-7AE3730C84E7}" dt="2023-10-05T19:27:05.969" v="11455" actId="26606"/>
          <ac:spMkLst>
            <pc:docMk/>
            <pc:sldMk cId="3905816891" sldId="360"/>
            <ac:spMk id="12" creationId="{100EDD19-6802-4EC3-95CE-CFFAB042CFD6}"/>
          </ac:spMkLst>
        </pc:spChg>
        <pc:spChg chg="add">
          <ac:chgData name="Michael Kreeger" userId="d5f78b2e-6692-425f-83bb-df27f7187256" providerId="ADAL" clId="{AC33CFFD-6476-4027-B6C7-7AE3730C84E7}" dt="2023-10-05T19:27:05.969" v="11455" actId="26606"/>
          <ac:spMkLst>
            <pc:docMk/>
            <pc:sldMk cId="3905816891" sldId="360"/>
            <ac:spMk id="13" creationId="{DB17E863-922E-4C26-BD64-E8FD41D28661}"/>
          </ac:spMkLst>
        </pc:spChg>
      </pc:sldChg>
      <pc:sldChg chg="addSp modSp add mod ord setBg">
        <pc:chgData name="Michael Kreeger" userId="d5f78b2e-6692-425f-83bb-df27f7187256" providerId="ADAL" clId="{AC33CFFD-6476-4027-B6C7-7AE3730C84E7}" dt="2023-10-05T19:27:18.994" v="11456" actId="26606"/>
        <pc:sldMkLst>
          <pc:docMk/>
          <pc:sldMk cId="3495259128" sldId="361"/>
        </pc:sldMkLst>
        <pc:spChg chg="mod">
          <ac:chgData name="Michael Kreeger" userId="d5f78b2e-6692-425f-83bb-df27f7187256" providerId="ADAL" clId="{AC33CFFD-6476-4027-B6C7-7AE3730C84E7}" dt="2023-10-05T19:27:18.994" v="11456" actId="26606"/>
          <ac:spMkLst>
            <pc:docMk/>
            <pc:sldMk cId="3495259128" sldId="361"/>
            <ac:spMk id="2" creationId="{A71E06F9-8171-1DC6-955D-3C8BF62533DC}"/>
          </ac:spMkLst>
        </pc:spChg>
        <pc:spChg chg="mod">
          <ac:chgData name="Michael Kreeger" userId="d5f78b2e-6692-425f-83bb-df27f7187256" providerId="ADAL" clId="{AC33CFFD-6476-4027-B6C7-7AE3730C84E7}" dt="2023-10-05T19:27:18.994" v="11456" actId="26606"/>
          <ac:spMkLst>
            <pc:docMk/>
            <pc:sldMk cId="3495259128" sldId="361"/>
            <ac:spMk id="3" creationId="{7DABF863-EFAC-CE15-CC0D-A72751DBA720}"/>
          </ac:spMkLst>
        </pc:spChg>
        <pc:spChg chg="add">
          <ac:chgData name="Michael Kreeger" userId="d5f78b2e-6692-425f-83bb-df27f7187256" providerId="ADAL" clId="{AC33CFFD-6476-4027-B6C7-7AE3730C84E7}" dt="2023-10-05T19:27:18.994" v="11456" actId="26606"/>
          <ac:spMkLst>
            <pc:docMk/>
            <pc:sldMk cId="3495259128" sldId="361"/>
            <ac:spMk id="8" creationId="{1BB867FF-FC45-48F7-8104-F89BE54909F1}"/>
          </ac:spMkLst>
        </pc:spChg>
        <pc:spChg chg="add">
          <ac:chgData name="Michael Kreeger" userId="d5f78b2e-6692-425f-83bb-df27f7187256" providerId="ADAL" clId="{AC33CFFD-6476-4027-B6C7-7AE3730C84E7}" dt="2023-10-05T19:27:18.994" v="11456" actId="26606"/>
          <ac:spMkLst>
            <pc:docMk/>
            <pc:sldMk cId="3495259128" sldId="361"/>
            <ac:spMk id="10" creationId="{8BB56887-D0D5-4F0C-9E19-7247EB83C8B7}"/>
          </ac:spMkLst>
        </pc:spChg>
        <pc:spChg chg="add">
          <ac:chgData name="Michael Kreeger" userId="d5f78b2e-6692-425f-83bb-df27f7187256" providerId="ADAL" clId="{AC33CFFD-6476-4027-B6C7-7AE3730C84E7}" dt="2023-10-05T19:27:18.994" v="11456" actId="26606"/>
          <ac:spMkLst>
            <pc:docMk/>
            <pc:sldMk cId="3495259128" sldId="361"/>
            <ac:spMk id="12" creationId="{081E4A58-353D-44AE-B2FC-2A74E2E400F7}"/>
          </ac:spMkLst>
        </pc:spChg>
      </pc:sldChg>
    </pc:docChg>
  </pc:docChgLst>
  <pc:docChgLst>
    <pc:chgData name="Michael Kreeger" userId="d5f78b2e-6692-425f-83bb-df27f7187256" providerId="ADAL" clId="{940518F5-A36E-47F8-9487-81B33908D595}"/>
    <pc:docChg chg="undo redo custSel addSld delSld modSld">
      <pc:chgData name="Michael Kreeger" userId="d5f78b2e-6692-425f-83bb-df27f7187256" providerId="ADAL" clId="{940518F5-A36E-47F8-9487-81B33908D595}" dt="2023-10-20T11:04:27.772" v="5320" actId="20577"/>
      <pc:docMkLst>
        <pc:docMk/>
      </pc:docMkLst>
      <pc:sldChg chg="modSp mod">
        <pc:chgData name="Michael Kreeger" userId="d5f78b2e-6692-425f-83bb-df27f7187256" providerId="ADAL" clId="{940518F5-A36E-47F8-9487-81B33908D595}" dt="2023-10-18T10:33:17.814" v="0" actId="20577"/>
        <pc:sldMkLst>
          <pc:docMk/>
          <pc:sldMk cId="10594113" sldId="275"/>
        </pc:sldMkLst>
        <pc:spChg chg="mod">
          <ac:chgData name="Michael Kreeger" userId="d5f78b2e-6692-425f-83bb-df27f7187256" providerId="ADAL" clId="{940518F5-A36E-47F8-9487-81B33908D595}" dt="2023-10-18T10:33:17.814" v="0" actId="20577"/>
          <ac:spMkLst>
            <pc:docMk/>
            <pc:sldMk cId="10594113" sldId="275"/>
            <ac:spMk id="9" creationId="{54318EFF-C48F-5D55-4E77-B106C19981A9}"/>
          </ac:spMkLst>
        </pc:spChg>
      </pc:sldChg>
      <pc:sldChg chg="del">
        <pc:chgData name="Michael Kreeger" userId="d5f78b2e-6692-425f-83bb-df27f7187256" providerId="ADAL" clId="{940518F5-A36E-47F8-9487-81B33908D595}" dt="2023-10-20T10:38:49.898" v="3785" actId="47"/>
        <pc:sldMkLst>
          <pc:docMk/>
          <pc:sldMk cId="1374427058" sldId="320"/>
        </pc:sldMkLst>
      </pc:sldChg>
      <pc:sldChg chg="del">
        <pc:chgData name="Michael Kreeger" userId="d5f78b2e-6692-425f-83bb-df27f7187256" providerId="ADAL" clId="{940518F5-A36E-47F8-9487-81B33908D595}" dt="2023-10-20T10:38:49.898" v="3785" actId="47"/>
        <pc:sldMkLst>
          <pc:docMk/>
          <pc:sldMk cId="2965181660" sldId="330"/>
        </pc:sldMkLst>
      </pc:sldChg>
      <pc:sldChg chg="del">
        <pc:chgData name="Michael Kreeger" userId="d5f78b2e-6692-425f-83bb-df27f7187256" providerId="ADAL" clId="{940518F5-A36E-47F8-9487-81B33908D595}" dt="2023-10-20T10:38:49.898" v="3785" actId="47"/>
        <pc:sldMkLst>
          <pc:docMk/>
          <pc:sldMk cId="4191681689" sldId="331"/>
        </pc:sldMkLst>
      </pc:sldChg>
      <pc:sldChg chg="del">
        <pc:chgData name="Michael Kreeger" userId="d5f78b2e-6692-425f-83bb-df27f7187256" providerId="ADAL" clId="{940518F5-A36E-47F8-9487-81B33908D595}" dt="2023-10-20T10:38:49.898" v="3785" actId="47"/>
        <pc:sldMkLst>
          <pc:docMk/>
          <pc:sldMk cId="3426845345" sldId="332"/>
        </pc:sldMkLst>
      </pc:sldChg>
      <pc:sldChg chg="del">
        <pc:chgData name="Michael Kreeger" userId="d5f78b2e-6692-425f-83bb-df27f7187256" providerId="ADAL" clId="{940518F5-A36E-47F8-9487-81B33908D595}" dt="2023-10-20T10:38:49.898" v="3785" actId="47"/>
        <pc:sldMkLst>
          <pc:docMk/>
          <pc:sldMk cId="770450140" sldId="333"/>
        </pc:sldMkLst>
      </pc:sldChg>
      <pc:sldChg chg="del">
        <pc:chgData name="Michael Kreeger" userId="d5f78b2e-6692-425f-83bb-df27f7187256" providerId="ADAL" clId="{940518F5-A36E-47F8-9487-81B33908D595}" dt="2023-10-20T10:38:49.898" v="3785" actId="47"/>
        <pc:sldMkLst>
          <pc:docMk/>
          <pc:sldMk cId="3433698193" sldId="334"/>
        </pc:sldMkLst>
      </pc:sldChg>
      <pc:sldChg chg="del">
        <pc:chgData name="Michael Kreeger" userId="d5f78b2e-6692-425f-83bb-df27f7187256" providerId="ADAL" clId="{940518F5-A36E-47F8-9487-81B33908D595}" dt="2023-10-20T10:38:49.898" v="3785" actId="47"/>
        <pc:sldMkLst>
          <pc:docMk/>
          <pc:sldMk cId="3391031180" sldId="336"/>
        </pc:sldMkLst>
      </pc:sldChg>
      <pc:sldChg chg="del">
        <pc:chgData name="Michael Kreeger" userId="d5f78b2e-6692-425f-83bb-df27f7187256" providerId="ADAL" clId="{940518F5-A36E-47F8-9487-81B33908D595}" dt="2023-10-20T10:38:49.898" v="3785" actId="47"/>
        <pc:sldMkLst>
          <pc:docMk/>
          <pc:sldMk cId="3828010386" sldId="337"/>
        </pc:sldMkLst>
      </pc:sldChg>
      <pc:sldChg chg="del">
        <pc:chgData name="Michael Kreeger" userId="d5f78b2e-6692-425f-83bb-df27f7187256" providerId="ADAL" clId="{940518F5-A36E-47F8-9487-81B33908D595}" dt="2023-10-20T10:38:49.898" v="3785" actId="47"/>
        <pc:sldMkLst>
          <pc:docMk/>
          <pc:sldMk cId="3168177244" sldId="338"/>
        </pc:sldMkLst>
      </pc:sldChg>
      <pc:sldChg chg="del">
        <pc:chgData name="Michael Kreeger" userId="d5f78b2e-6692-425f-83bb-df27f7187256" providerId="ADAL" clId="{940518F5-A36E-47F8-9487-81B33908D595}" dt="2023-10-20T10:38:49.898" v="3785" actId="47"/>
        <pc:sldMkLst>
          <pc:docMk/>
          <pc:sldMk cId="2229613885" sldId="342"/>
        </pc:sldMkLst>
      </pc:sldChg>
      <pc:sldChg chg="del">
        <pc:chgData name="Michael Kreeger" userId="d5f78b2e-6692-425f-83bb-df27f7187256" providerId="ADAL" clId="{940518F5-A36E-47F8-9487-81B33908D595}" dt="2023-10-20T10:38:49.898" v="3785" actId="47"/>
        <pc:sldMkLst>
          <pc:docMk/>
          <pc:sldMk cId="3957413432" sldId="343"/>
        </pc:sldMkLst>
      </pc:sldChg>
      <pc:sldChg chg="del">
        <pc:chgData name="Michael Kreeger" userId="d5f78b2e-6692-425f-83bb-df27f7187256" providerId="ADAL" clId="{940518F5-A36E-47F8-9487-81B33908D595}" dt="2023-10-20T10:38:49.898" v="3785" actId="47"/>
        <pc:sldMkLst>
          <pc:docMk/>
          <pc:sldMk cId="3737205865" sldId="344"/>
        </pc:sldMkLst>
      </pc:sldChg>
      <pc:sldChg chg="del">
        <pc:chgData name="Michael Kreeger" userId="d5f78b2e-6692-425f-83bb-df27f7187256" providerId="ADAL" clId="{940518F5-A36E-47F8-9487-81B33908D595}" dt="2023-10-20T10:38:49.898" v="3785" actId="47"/>
        <pc:sldMkLst>
          <pc:docMk/>
          <pc:sldMk cId="559866844" sldId="345"/>
        </pc:sldMkLst>
      </pc:sldChg>
      <pc:sldChg chg="del">
        <pc:chgData name="Michael Kreeger" userId="d5f78b2e-6692-425f-83bb-df27f7187256" providerId="ADAL" clId="{940518F5-A36E-47F8-9487-81B33908D595}" dt="2023-10-20T10:38:49.898" v="3785" actId="47"/>
        <pc:sldMkLst>
          <pc:docMk/>
          <pc:sldMk cId="3091529951" sldId="346"/>
        </pc:sldMkLst>
      </pc:sldChg>
      <pc:sldChg chg="del">
        <pc:chgData name="Michael Kreeger" userId="d5f78b2e-6692-425f-83bb-df27f7187256" providerId="ADAL" clId="{940518F5-A36E-47F8-9487-81B33908D595}" dt="2023-10-20T10:38:49.898" v="3785" actId="47"/>
        <pc:sldMkLst>
          <pc:docMk/>
          <pc:sldMk cId="1092936033" sldId="347"/>
        </pc:sldMkLst>
      </pc:sldChg>
      <pc:sldChg chg="del">
        <pc:chgData name="Michael Kreeger" userId="d5f78b2e-6692-425f-83bb-df27f7187256" providerId="ADAL" clId="{940518F5-A36E-47F8-9487-81B33908D595}" dt="2023-10-20T10:38:49.898" v="3785" actId="47"/>
        <pc:sldMkLst>
          <pc:docMk/>
          <pc:sldMk cId="726717526" sldId="348"/>
        </pc:sldMkLst>
      </pc:sldChg>
      <pc:sldChg chg="del">
        <pc:chgData name="Michael Kreeger" userId="d5f78b2e-6692-425f-83bb-df27f7187256" providerId="ADAL" clId="{940518F5-A36E-47F8-9487-81B33908D595}" dt="2023-10-20T10:38:49.898" v="3785" actId="47"/>
        <pc:sldMkLst>
          <pc:docMk/>
          <pc:sldMk cId="2651871411" sldId="349"/>
        </pc:sldMkLst>
      </pc:sldChg>
      <pc:sldChg chg="del">
        <pc:chgData name="Michael Kreeger" userId="d5f78b2e-6692-425f-83bb-df27f7187256" providerId="ADAL" clId="{940518F5-A36E-47F8-9487-81B33908D595}" dt="2023-10-20T10:38:49.898" v="3785" actId="47"/>
        <pc:sldMkLst>
          <pc:docMk/>
          <pc:sldMk cId="2653685725" sldId="350"/>
        </pc:sldMkLst>
      </pc:sldChg>
      <pc:sldChg chg="del">
        <pc:chgData name="Michael Kreeger" userId="d5f78b2e-6692-425f-83bb-df27f7187256" providerId="ADAL" clId="{940518F5-A36E-47F8-9487-81B33908D595}" dt="2023-10-20T10:38:49.898" v="3785" actId="47"/>
        <pc:sldMkLst>
          <pc:docMk/>
          <pc:sldMk cId="460446386" sldId="351"/>
        </pc:sldMkLst>
      </pc:sldChg>
      <pc:sldChg chg="del">
        <pc:chgData name="Michael Kreeger" userId="d5f78b2e-6692-425f-83bb-df27f7187256" providerId="ADAL" clId="{940518F5-A36E-47F8-9487-81B33908D595}" dt="2023-10-20T10:38:49.898" v="3785" actId="47"/>
        <pc:sldMkLst>
          <pc:docMk/>
          <pc:sldMk cId="3736313052" sldId="352"/>
        </pc:sldMkLst>
      </pc:sldChg>
      <pc:sldChg chg="del">
        <pc:chgData name="Michael Kreeger" userId="d5f78b2e-6692-425f-83bb-df27f7187256" providerId="ADAL" clId="{940518F5-A36E-47F8-9487-81B33908D595}" dt="2023-10-20T10:38:49.898" v="3785" actId="47"/>
        <pc:sldMkLst>
          <pc:docMk/>
          <pc:sldMk cId="2894605028" sldId="353"/>
        </pc:sldMkLst>
      </pc:sldChg>
      <pc:sldChg chg="del">
        <pc:chgData name="Michael Kreeger" userId="d5f78b2e-6692-425f-83bb-df27f7187256" providerId="ADAL" clId="{940518F5-A36E-47F8-9487-81B33908D595}" dt="2023-10-20T10:38:49.898" v="3785" actId="47"/>
        <pc:sldMkLst>
          <pc:docMk/>
          <pc:sldMk cId="3618340683" sldId="355"/>
        </pc:sldMkLst>
      </pc:sldChg>
      <pc:sldChg chg="del">
        <pc:chgData name="Michael Kreeger" userId="d5f78b2e-6692-425f-83bb-df27f7187256" providerId="ADAL" clId="{940518F5-A36E-47F8-9487-81B33908D595}" dt="2023-10-20T10:38:49.898" v="3785" actId="47"/>
        <pc:sldMkLst>
          <pc:docMk/>
          <pc:sldMk cId="2429605082" sldId="356"/>
        </pc:sldMkLst>
      </pc:sldChg>
      <pc:sldChg chg="del">
        <pc:chgData name="Michael Kreeger" userId="d5f78b2e-6692-425f-83bb-df27f7187256" providerId="ADAL" clId="{940518F5-A36E-47F8-9487-81B33908D595}" dt="2023-10-20T10:38:49.898" v="3785" actId="47"/>
        <pc:sldMkLst>
          <pc:docMk/>
          <pc:sldMk cId="2834465052" sldId="357"/>
        </pc:sldMkLst>
      </pc:sldChg>
      <pc:sldChg chg="del">
        <pc:chgData name="Michael Kreeger" userId="d5f78b2e-6692-425f-83bb-df27f7187256" providerId="ADAL" clId="{940518F5-A36E-47F8-9487-81B33908D595}" dt="2023-10-20T10:38:49.898" v="3785" actId="47"/>
        <pc:sldMkLst>
          <pc:docMk/>
          <pc:sldMk cId="4181644665" sldId="358"/>
        </pc:sldMkLst>
      </pc:sldChg>
      <pc:sldChg chg="del">
        <pc:chgData name="Michael Kreeger" userId="d5f78b2e-6692-425f-83bb-df27f7187256" providerId="ADAL" clId="{940518F5-A36E-47F8-9487-81B33908D595}" dt="2023-10-20T10:38:49.898" v="3785" actId="47"/>
        <pc:sldMkLst>
          <pc:docMk/>
          <pc:sldMk cId="3594381011" sldId="359"/>
        </pc:sldMkLst>
      </pc:sldChg>
      <pc:sldChg chg="del">
        <pc:chgData name="Michael Kreeger" userId="d5f78b2e-6692-425f-83bb-df27f7187256" providerId="ADAL" clId="{940518F5-A36E-47F8-9487-81B33908D595}" dt="2023-10-20T10:38:49.898" v="3785" actId="47"/>
        <pc:sldMkLst>
          <pc:docMk/>
          <pc:sldMk cId="3905816891" sldId="360"/>
        </pc:sldMkLst>
      </pc:sldChg>
      <pc:sldChg chg="del">
        <pc:chgData name="Michael Kreeger" userId="d5f78b2e-6692-425f-83bb-df27f7187256" providerId="ADAL" clId="{940518F5-A36E-47F8-9487-81B33908D595}" dt="2023-10-20T10:38:49.898" v="3785" actId="47"/>
        <pc:sldMkLst>
          <pc:docMk/>
          <pc:sldMk cId="3495259128" sldId="361"/>
        </pc:sldMkLst>
      </pc:sldChg>
      <pc:sldChg chg="addSp delSp modSp new mod setBg">
        <pc:chgData name="Michael Kreeger" userId="d5f78b2e-6692-425f-83bb-df27f7187256" providerId="ADAL" clId="{940518F5-A36E-47F8-9487-81B33908D595}" dt="2023-10-20T09:31:34.132" v="1956" actId="6549"/>
        <pc:sldMkLst>
          <pc:docMk/>
          <pc:sldMk cId="4004899787" sldId="362"/>
        </pc:sldMkLst>
        <pc:spChg chg="mod">
          <ac:chgData name="Michael Kreeger" userId="d5f78b2e-6692-425f-83bb-df27f7187256" providerId="ADAL" clId="{940518F5-A36E-47F8-9487-81B33908D595}" dt="2023-10-20T09:31:34.132" v="1956" actId="6549"/>
          <ac:spMkLst>
            <pc:docMk/>
            <pc:sldMk cId="4004899787" sldId="362"/>
            <ac:spMk id="2" creationId="{64B6447F-9883-6BAF-4457-9E60C98238A3}"/>
          </ac:spMkLst>
        </pc:spChg>
        <pc:spChg chg="del mod">
          <ac:chgData name="Michael Kreeger" userId="d5f78b2e-6692-425f-83bb-df27f7187256" providerId="ADAL" clId="{940518F5-A36E-47F8-9487-81B33908D595}" dt="2023-10-19T12:45:04.471" v="1955" actId="26606"/>
          <ac:spMkLst>
            <pc:docMk/>
            <pc:sldMk cId="4004899787" sldId="362"/>
            <ac:spMk id="3" creationId="{39208875-7825-B535-0BDF-B96C95790B36}"/>
          </ac:spMkLst>
        </pc:spChg>
        <pc:spChg chg="del">
          <ac:chgData name="Michael Kreeger" userId="d5f78b2e-6692-425f-83bb-df27f7187256" providerId="ADAL" clId="{940518F5-A36E-47F8-9487-81B33908D595}" dt="2023-10-19T12:43:46.494" v="1937" actId="478"/>
          <ac:spMkLst>
            <pc:docMk/>
            <pc:sldMk cId="4004899787" sldId="362"/>
            <ac:spMk id="4" creationId="{97732662-B75E-8708-DF9B-DFF23387809F}"/>
          </ac:spMkLst>
        </pc:spChg>
        <pc:spChg chg="add">
          <ac:chgData name="Michael Kreeger" userId="d5f78b2e-6692-425f-83bb-df27f7187256" providerId="ADAL" clId="{940518F5-A36E-47F8-9487-81B33908D595}" dt="2023-10-19T12:45:04.471" v="1955" actId="26606"/>
          <ac:spMkLst>
            <pc:docMk/>
            <pc:sldMk cId="4004899787" sldId="362"/>
            <ac:spMk id="9" creationId="{2E442304-DDBD-4F7B-8017-36BCC863FB40}"/>
          </ac:spMkLst>
        </pc:spChg>
        <pc:spChg chg="add">
          <ac:chgData name="Michael Kreeger" userId="d5f78b2e-6692-425f-83bb-df27f7187256" providerId="ADAL" clId="{940518F5-A36E-47F8-9487-81B33908D595}" dt="2023-10-19T12:45:04.471" v="1955" actId="26606"/>
          <ac:spMkLst>
            <pc:docMk/>
            <pc:sldMk cId="4004899787" sldId="362"/>
            <ac:spMk id="11" creationId="{5E107275-3853-46FD-A241-DE4355A42675}"/>
          </ac:spMkLst>
        </pc:spChg>
        <pc:graphicFrameChg chg="add">
          <ac:chgData name="Michael Kreeger" userId="d5f78b2e-6692-425f-83bb-df27f7187256" providerId="ADAL" clId="{940518F5-A36E-47F8-9487-81B33908D595}" dt="2023-10-19T12:45:04.471" v="1955" actId="26606"/>
          <ac:graphicFrameMkLst>
            <pc:docMk/>
            <pc:sldMk cId="4004899787" sldId="362"/>
            <ac:graphicFrameMk id="5" creationId="{3B50C66A-3131-77A7-0E98-CB9C5E6E5715}"/>
          </ac:graphicFrameMkLst>
        </pc:graphicFrameChg>
      </pc:sldChg>
      <pc:sldChg chg="addSp delSp modSp new mod setBg">
        <pc:chgData name="Michael Kreeger" userId="d5f78b2e-6692-425f-83bb-df27f7187256" providerId="ADAL" clId="{940518F5-A36E-47F8-9487-81B33908D595}" dt="2023-10-20T10:45:18.346" v="3933" actId="26606"/>
        <pc:sldMkLst>
          <pc:docMk/>
          <pc:sldMk cId="2343773875" sldId="363"/>
        </pc:sldMkLst>
        <pc:spChg chg="mod">
          <ac:chgData name="Michael Kreeger" userId="d5f78b2e-6692-425f-83bb-df27f7187256" providerId="ADAL" clId="{940518F5-A36E-47F8-9487-81B33908D595}" dt="2023-10-20T10:45:18.346" v="3933" actId="26606"/>
          <ac:spMkLst>
            <pc:docMk/>
            <pc:sldMk cId="2343773875" sldId="363"/>
            <ac:spMk id="2" creationId="{8E68249D-9EB9-7B28-1349-26D380633107}"/>
          </ac:spMkLst>
        </pc:spChg>
        <pc:spChg chg="mod">
          <ac:chgData name="Michael Kreeger" userId="d5f78b2e-6692-425f-83bb-df27f7187256" providerId="ADAL" clId="{940518F5-A36E-47F8-9487-81B33908D595}" dt="2023-10-20T10:45:18.346" v="3933" actId="26606"/>
          <ac:spMkLst>
            <pc:docMk/>
            <pc:sldMk cId="2343773875" sldId="363"/>
            <ac:spMk id="3" creationId="{920EEDBA-8DC5-ADA1-9A0C-555EFEA26BC5}"/>
          </ac:spMkLst>
        </pc:spChg>
        <pc:spChg chg="del">
          <ac:chgData name="Michael Kreeger" userId="d5f78b2e-6692-425f-83bb-df27f7187256" providerId="ADAL" clId="{940518F5-A36E-47F8-9487-81B33908D595}" dt="2023-10-18T10:53:09.182" v="358" actId="478"/>
          <ac:spMkLst>
            <pc:docMk/>
            <pc:sldMk cId="2343773875" sldId="363"/>
            <ac:spMk id="4" creationId="{053A8576-5226-635C-B264-7658BA660A96}"/>
          </ac:spMkLst>
        </pc:spChg>
        <pc:spChg chg="add del">
          <ac:chgData name="Michael Kreeger" userId="d5f78b2e-6692-425f-83bb-df27f7187256" providerId="ADAL" clId="{940518F5-A36E-47F8-9487-81B33908D595}" dt="2023-10-20T10:44:42.595" v="3924" actId="26606"/>
          <ac:spMkLst>
            <pc:docMk/>
            <pc:sldMk cId="2343773875" sldId="363"/>
            <ac:spMk id="11" creationId="{058A14AF-9FB5-4CC7-BA35-E8E85D3EDF0E}"/>
          </ac:spMkLst>
        </pc:spChg>
        <pc:spChg chg="add del">
          <ac:chgData name="Michael Kreeger" userId="d5f78b2e-6692-425f-83bb-df27f7187256" providerId="ADAL" clId="{940518F5-A36E-47F8-9487-81B33908D595}" dt="2023-10-20T10:44:42.595" v="3924" actId="26606"/>
          <ac:spMkLst>
            <pc:docMk/>
            <pc:sldMk cId="2343773875" sldId="363"/>
            <ac:spMk id="13" creationId="{3A9A4357-BD1D-4622-A4FE-766E6AB8DE84}"/>
          </ac:spMkLst>
        </pc:spChg>
        <pc:spChg chg="add del">
          <ac:chgData name="Michael Kreeger" userId="d5f78b2e-6692-425f-83bb-df27f7187256" providerId="ADAL" clId="{940518F5-A36E-47F8-9487-81B33908D595}" dt="2023-10-20T10:44:42.595" v="3924" actId="26606"/>
          <ac:spMkLst>
            <pc:docMk/>
            <pc:sldMk cId="2343773875" sldId="363"/>
            <ac:spMk id="15" creationId="{E659831F-0D9A-4C63-9EBB-8435B85A440F}"/>
          </ac:spMkLst>
        </pc:spChg>
        <pc:spChg chg="add del">
          <ac:chgData name="Michael Kreeger" userId="d5f78b2e-6692-425f-83bb-df27f7187256" providerId="ADAL" clId="{940518F5-A36E-47F8-9487-81B33908D595}" dt="2023-10-20T10:44:42.595" v="3924" actId="26606"/>
          <ac:spMkLst>
            <pc:docMk/>
            <pc:sldMk cId="2343773875" sldId="363"/>
            <ac:spMk id="17" creationId="{E6995CE5-F890-4ABA-82A2-26507CE8D2A3}"/>
          </ac:spMkLst>
        </pc:spChg>
        <pc:spChg chg="add del">
          <ac:chgData name="Michael Kreeger" userId="d5f78b2e-6692-425f-83bb-df27f7187256" providerId="ADAL" clId="{940518F5-A36E-47F8-9487-81B33908D595}" dt="2023-10-20T10:45:18.346" v="3933" actId="26606"/>
          <ac:spMkLst>
            <pc:docMk/>
            <pc:sldMk cId="2343773875" sldId="363"/>
            <ac:spMk id="19" creationId="{7025EFD5-738C-41B9-87FE-0C00E211BD8B}"/>
          </ac:spMkLst>
        </pc:spChg>
        <pc:spChg chg="add del">
          <ac:chgData name="Michael Kreeger" userId="d5f78b2e-6692-425f-83bb-df27f7187256" providerId="ADAL" clId="{940518F5-A36E-47F8-9487-81B33908D595}" dt="2023-10-20T10:45:18.346" v="3933" actId="26606"/>
          <ac:spMkLst>
            <pc:docMk/>
            <pc:sldMk cId="2343773875" sldId="363"/>
            <ac:spMk id="20" creationId="{835EF3DD-7D43-4A27-8967-A92FD8CC9365}"/>
          </ac:spMkLst>
        </pc:spChg>
        <pc:spChg chg="add del">
          <ac:chgData name="Michael Kreeger" userId="d5f78b2e-6692-425f-83bb-df27f7187256" providerId="ADAL" clId="{940518F5-A36E-47F8-9487-81B33908D595}" dt="2023-10-20T10:45:18.346" v="3932" actId="26606"/>
          <ac:spMkLst>
            <pc:docMk/>
            <pc:sldMk cId="2343773875" sldId="363"/>
            <ac:spMk id="25" creationId="{C0763A76-9F1C-4FC5-82B7-DD475DA461B2}"/>
          </ac:spMkLst>
        </pc:spChg>
        <pc:spChg chg="add del">
          <ac:chgData name="Michael Kreeger" userId="d5f78b2e-6692-425f-83bb-df27f7187256" providerId="ADAL" clId="{940518F5-A36E-47F8-9487-81B33908D595}" dt="2023-10-20T10:45:18.346" v="3932" actId="26606"/>
          <ac:spMkLst>
            <pc:docMk/>
            <pc:sldMk cId="2343773875" sldId="363"/>
            <ac:spMk id="27" creationId="{E81BF4F6-F2CF-4984-9D14-D6966D92F99F}"/>
          </ac:spMkLst>
        </pc:spChg>
        <pc:picChg chg="add mod ord">
          <ac:chgData name="Michael Kreeger" userId="d5f78b2e-6692-425f-83bb-df27f7187256" providerId="ADAL" clId="{940518F5-A36E-47F8-9487-81B33908D595}" dt="2023-10-20T10:45:18.346" v="3933" actId="26606"/>
          <ac:picMkLst>
            <pc:docMk/>
            <pc:sldMk cId="2343773875" sldId="363"/>
            <ac:picMk id="6" creationId="{B7FA7399-7EC8-AB1D-CBBF-8F3BDABC8363}"/>
          </ac:picMkLst>
        </pc:picChg>
        <pc:cxnChg chg="add">
          <ac:chgData name="Michael Kreeger" userId="d5f78b2e-6692-425f-83bb-df27f7187256" providerId="ADAL" clId="{940518F5-A36E-47F8-9487-81B33908D595}" dt="2023-10-20T10:45:18.346" v="3933" actId="26606"/>
          <ac:cxnSpMkLst>
            <pc:docMk/>
            <pc:sldMk cId="2343773875" sldId="363"/>
            <ac:cxnSpMk id="29" creationId="{FC23E3B9-5ABF-58B3-E2B0-E9A5DAA90037}"/>
          </ac:cxnSpMkLst>
        </pc:cxnChg>
      </pc:sldChg>
      <pc:sldChg chg="addSp delSp modSp add mod setBg">
        <pc:chgData name="Michael Kreeger" userId="d5f78b2e-6692-425f-83bb-df27f7187256" providerId="ADAL" clId="{940518F5-A36E-47F8-9487-81B33908D595}" dt="2023-10-20T10:45:59.721" v="3939" actId="1076"/>
        <pc:sldMkLst>
          <pc:docMk/>
          <pc:sldMk cId="876553604" sldId="364"/>
        </pc:sldMkLst>
        <pc:spChg chg="mod">
          <ac:chgData name="Michael Kreeger" userId="d5f78b2e-6692-425f-83bb-df27f7187256" providerId="ADAL" clId="{940518F5-A36E-47F8-9487-81B33908D595}" dt="2023-10-20T10:45:50.083" v="3936" actId="26606"/>
          <ac:spMkLst>
            <pc:docMk/>
            <pc:sldMk cId="876553604" sldId="364"/>
            <ac:spMk id="2" creationId="{8E68249D-9EB9-7B28-1349-26D380633107}"/>
          </ac:spMkLst>
        </pc:spChg>
        <pc:spChg chg="mod ord">
          <ac:chgData name="Michael Kreeger" userId="d5f78b2e-6692-425f-83bb-df27f7187256" providerId="ADAL" clId="{940518F5-A36E-47F8-9487-81B33908D595}" dt="2023-10-20T10:45:50.083" v="3936" actId="26606"/>
          <ac:spMkLst>
            <pc:docMk/>
            <pc:sldMk cId="876553604" sldId="364"/>
            <ac:spMk id="3" creationId="{920EEDBA-8DC5-ADA1-9A0C-555EFEA26BC5}"/>
          </ac:spMkLst>
        </pc:spChg>
        <pc:spChg chg="add">
          <ac:chgData name="Michael Kreeger" userId="d5f78b2e-6692-425f-83bb-df27f7187256" providerId="ADAL" clId="{940518F5-A36E-47F8-9487-81B33908D595}" dt="2023-10-20T10:45:50.083" v="3936" actId="26606"/>
          <ac:spMkLst>
            <pc:docMk/>
            <pc:sldMk cId="876553604" sldId="364"/>
            <ac:spMk id="7" creationId="{77C59BEC-C4CC-4741-B975-08C543178D3D}"/>
          </ac:spMkLst>
        </pc:spChg>
        <pc:spChg chg="add">
          <ac:chgData name="Michael Kreeger" userId="d5f78b2e-6692-425f-83bb-df27f7187256" providerId="ADAL" clId="{940518F5-A36E-47F8-9487-81B33908D595}" dt="2023-10-20T10:45:50.083" v="3936" actId="26606"/>
          <ac:spMkLst>
            <pc:docMk/>
            <pc:sldMk cId="876553604" sldId="364"/>
            <ac:spMk id="8" creationId="{72DEF309-605D-4117-9340-6D589B6C3A34}"/>
          </ac:spMkLst>
        </pc:spChg>
        <pc:spChg chg="add">
          <ac:chgData name="Michael Kreeger" userId="d5f78b2e-6692-425f-83bb-df27f7187256" providerId="ADAL" clId="{940518F5-A36E-47F8-9487-81B33908D595}" dt="2023-10-20T10:45:50.083" v="3936" actId="26606"/>
          <ac:spMkLst>
            <pc:docMk/>
            <pc:sldMk cId="876553604" sldId="364"/>
            <ac:spMk id="9" creationId="{A7B99495-F43F-4D80-A44F-2CB4764EB90B}"/>
          </ac:spMkLst>
        </pc:spChg>
        <pc:spChg chg="add del">
          <ac:chgData name="Michael Kreeger" userId="d5f78b2e-6692-425f-83bb-df27f7187256" providerId="ADAL" clId="{940518F5-A36E-47F8-9487-81B33908D595}" dt="2023-10-20T10:44:58.681" v="3927" actId="26606"/>
          <ac:spMkLst>
            <pc:docMk/>
            <pc:sldMk cId="876553604" sldId="364"/>
            <ac:spMk id="10" creationId="{2EB492CD-616E-47F8-933B-5E2D952A0593}"/>
          </ac:spMkLst>
        </pc:spChg>
        <pc:spChg chg="add del">
          <ac:chgData name="Michael Kreeger" userId="d5f78b2e-6692-425f-83bb-df27f7187256" providerId="ADAL" clId="{940518F5-A36E-47F8-9487-81B33908D595}" dt="2023-10-20T10:44:58.681" v="3927" actId="26606"/>
          <ac:spMkLst>
            <pc:docMk/>
            <pc:sldMk cId="876553604" sldId="364"/>
            <ac:spMk id="12" creationId="{59383CF9-23B5-4335-9B21-1791C4CF1C75}"/>
          </ac:spMkLst>
        </pc:spChg>
        <pc:spChg chg="add del">
          <ac:chgData name="Michael Kreeger" userId="d5f78b2e-6692-425f-83bb-df27f7187256" providerId="ADAL" clId="{940518F5-A36E-47F8-9487-81B33908D595}" dt="2023-10-20T10:44:58.681" v="3927" actId="26606"/>
          <ac:spMkLst>
            <pc:docMk/>
            <pc:sldMk cId="876553604" sldId="364"/>
            <ac:spMk id="14" creationId="{0007FE00-9498-4706-B255-6437B0252C02}"/>
          </ac:spMkLst>
        </pc:spChg>
        <pc:spChg chg="add del">
          <ac:chgData name="Michael Kreeger" userId="d5f78b2e-6692-425f-83bb-df27f7187256" providerId="ADAL" clId="{940518F5-A36E-47F8-9487-81B33908D595}" dt="2023-10-20T10:45:02.391" v="3929" actId="26606"/>
          <ac:spMkLst>
            <pc:docMk/>
            <pc:sldMk cId="876553604" sldId="364"/>
            <ac:spMk id="16" creationId="{7025EFD5-738C-41B9-87FE-0C00E211BD8B}"/>
          </ac:spMkLst>
        </pc:spChg>
        <pc:spChg chg="add del">
          <ac:chgData name="Michael Kreeger" userId="d5f78b2e-6692-425f-83bb-df27f7187256" providerId="ADAL" clId="{940518F5-A36E-47F8-9487-81B33908D595}" dt="2023-10-20T10:45:02.391" v="3929" actId="26606"/>
          <ac:spMkLst>
            <pc:docMk/>
            <pc:sldMk cId="876553604" sldId="364"/>
            <ac:spMk id="17" creationId="{835EF3DD-7D43-4A27-8967-A92FD8CC9365}"/>
          </ac:spMkLst>
        </pc:spChg>
        <pc:spChg chg="add del">
          <ac:chgData name="Michael Kreeger" userId="d5f78b2e-6692-425f-83bb-df27f7187256" providerId="ADAL" clId="{940518F5-A36E-47F8-9487-81B33908D595}" dt="2023-10-20T10:45:29.406" v="3934" actId="26606"/>
          <ac:spMkLst>
            <pc:docMk/>
            <pc:sldMk cId="876553604" sldId="364"/>
            <ac:spMk id="19" creationId="{2EB492CD-616E-47F8-933B-5E2D952A0593}"/>
          </ac:spMkLst>
        </pc:spChg>
        <pc:spChg chg="add del">
          <ac:chgData name="Michael Kreeger" userId="d5f78b2e-6692-425f-83bb-df27f7187256" providerId="ADAL" clId="{940518F5-A36E-47F8-9487-81B33908D595}" dt="2023-10-20T10:45:29.406" v="3934" actId="26606"/>
          <ac:spMkLst>
            <pc:docMk/>
            <pc:sldMk cId="876553604" sldId="364"/>
            <ac:spMk id="20" creationId="{59383CF9-23B5-4335-9B21-1791C4CF1C75}"/>
          </ac:spMkLst>
        </pc:spChg>
        <pc:spChg chg="add del">
          <ac:chgData name="Michael Kreeger" userId="d5f78b2e-6692-425f-83bb-df27f7187256" providerId="ADAL" clId="{940518F5-A36E-47F8-9487-81B33908D595}" dt="2023-10-20T10:45:29.406" v="3934" actId="26606"/>
          <ac:spMkLst>
            <pc:docMk/>
            <pc:sldMk cId="876553604" sldId="364"/>
            <ac:spMk id="21" creationId="{0007FE00-9498-4706-B255-6437B0252C02}"/>
          </ac:spMkLst>
        </pc:spChg>
        <pc:picChg chg="add mod ord modCrop">
          <ac:chgData name="Michael Kreeger" userId="d5f78b2e-6692-425f-83bb-df27f7187256" providerId="ADAL" clId="{940518F5-A36E-47F8-9487-81B33908D595}" dt="2023-10-20T10:45:59.721" v="3939" actId="1076"/>
          <ac:picMkLst>
            <pc:docMk/>
            <pc:sldMk cId="876553604" sldId="364"/>
            <ac:picMk id="5" creationId="{3DDE069D-482D-B018-619E-14561080A05B}"/>
          </ac:picMkLst>
        </pc:picChg>
        <pc:picChg chg="del">
          <ac:chgData name="Michael Kreeger" userId="d5f78b2e-6692-425f-83bb-df27f7187256" providerId="ADAL" clId="{940518F5-A36E-47F8-9487-81B33908D595}" dt="2023-10-18T11:09:58.216" v="961" actId="478"/>
          <ac:picMkLst>
            <pc:docMk/>
            <pc:sldMk cId="876553604" sldId="364"/>
            <ac:picMk id="6" creationId="{B7FA7399-7EC8-AB1D-CBBF-8F3BDABC8363}"/>
          </ac:picMkLst>
        </pc:picChg>
      </pc:sldChg>
      <pc:sldChg chg="addSp delSp modSp new mod">
        <pc:chgData name="Michael Kreeger" userId="d5f78b2e-6692-425f-83bb-df27f7187256" providerId="ADAL" clId="{940518F5-A36E-47F8-9487-81B33908D595}" dt="2023-10-19T11:03:17.161" v="1131" actId="6549"/>
        <pc:sldMkLst>
          <pc:docMk/>
          <pc:sldMk cId="97636541" sldId="365"/>
        </pc:sldMkLst>
        <pc:spChg chg="mod">
          <ac:chgData name="Michael Kreeger" userId="d5f78b2e-6692-425f-83bb-df27f7187256" providerId="ADAL" clId="{940518F5-A36E-47F8-9487-81B33908D595}" dt="2023-10-19T11:03:17.161" v="1131" actId="6549"/>
          <ac:spMkLst>
            <pc:docMk/>
            <pc:sldMk cId="97636541" sldId="365"/>
            <ac:spMk id="2" creationId="{6DEACAA7-C5D6-5738-C2F4-1DCB16BD8B0C}"/>
          </ac:spMkLst>
        </pc:spChg>
        <pc:spChg chg="mod">
          <ac:chgData name="Michael Kreeger" userId="d5f78b2e-6692-425f-83bb-df27f7187256" providerId="ADAL" clId="{940518F5-A36E-47F8-9487-81B33908D595}" dt="2023-10-18T11:11:13.934" v="1012" actId="20577"/>
          <ac:spMkLst>
            <pc:docMk/>
            <pc:sldMk cId="97636541" sldId="365"/>
            <ac:spMk id="3" creationId="{58846F49-60AC-40F6-48E3-8B86B4E4E765}"/>
          </ac:spMkLst>
        </pc:spChg>
        <pc:spChg chg="del">
          <ac:chgData name="Michael Kreeger" userId="d5f78b2e-6692-425f-83bb-df27f7187256" providerId="ADAL" clId="{940518F5-A36E-47F8-9487-81B33908D595}" dt="2023-10-18T11:08:31.396" v="960" actId="478"/>
          <ac:spMkLst>
            <pc:docMk/>
            <pc:sldMk cId="97636541" sldId="365"/>
            <ac:spMk id="4" creationId="{55FD7A36-4B87-DBA2-FF8F-02414BD3DF40}"/>
          </ac:spMkLst>
        </pc:spChg>
        <pc:picChg chg="add mod">
          <ac:chgData name="Michael Kreeger" userId="d5f78b2e-6692-425f-83bb-df27f7187256" providerId="ADAL" clId="{940518F5-A36E-47F8-9487-81B33908D595}" dt="2023-10-19T11:02:50.583" v="1123"/>
          <ac:picMkLst>
            <pc:docMk/>
            <pc:sldMk cId="97636541" sldId="365"/>
            <ac:picMk id="5" creationId="{E3484C1B-6B9F-B022-2958-8987928D14A9}"/>
          </ac:picMkLst>
        </pc:picChg>
      </pc:sldChg>
      <pc:sldChg chg="add del">
        <pc:chgData name="Michael Kreeger" userId="d5f78b2e-6692-425f-83bb-df27f7187256" providerId="ADAL" clId="{940518F5-A36E-47F8-9487-81B33908D595}" dt="2023-10-18T11:11:35.650" v="1014" actId="47"/>
        <pc:sldMkLst>
          <pc:docMk/>
          <pc:sldMk cId="2758848369" sldId="366"/>
        </pc:sldMkLst>
      </pc:sldChg>
      <pc:sldChg chg="addSp delSp modSp add mod">
        <pc:chgData name="Michael Kreeger" userId="d5f78b2e-6692-425f-83bb-df27f7187256" providerId="ADAL" clId="{940518F5-A36E-47F8-9487-81B33908D595}" dt="2023-10-19T11:03:23.598" v="1134" actId="20577"/>
        <pc:sldMkLst>
          <pc:docMk/>
          <pc:sldMk cId="3613269432" sldId="366"/>
        </pc:sldMkLst>
        <pc:spChg chg="mod">
          <ac:chgData name="Michael Kreeger" userId="d5f78b2e-6692-425f-83bb-df27f7187256" providerId="ADAL" clId="{940518F5-A36E-47F8-9487-81B33908D595}" dt="2023-10-19T11:03:23.598" v="1134" actId="20577"/>
          <ac:spMkLst>
            <pc:docMk/>
            <pc:sldMk cId="3613269432" sldId="366"/>
            <ac:spMk id="2" creationId="{8E68249D-9EB9-7B28-1349-26D380633107}"/>
          </ac:spMkLst>
        </pc:spChg>
        <pc:spChg chg="mod">
          <ac:chgData name="Michael Kreeger" userId="d5f78b2e-6692-425f-83bb-df27f7187256" providerId="ADAL" clId="{940518F5-A36E-47F8-9487-81B33908D595}" dt="2023-10-18T11:18:21.755" v="1122" actId="20577"/>
          <ac:spMkLst>
            <pc:docMk/>
            <pc:sldMk cId="3613269432" sldId="366"/>
            <ac:spMk id="3" creationId="{920EEDBA-8DC5-ADA1-9A0C-555EFEA26BC5}"/>
          </ac:spMkLst>
        </pc:spChg>
        <pc:picChg chg="add mod modCrop">
          <ac:chgData name="Michael Kreeger" userId="d5f78b2e-6692-425f-83bb-df27f7187256" providerId="ADAL" clId="{940518F5-A36E-47F8-9487-81B33908D595}" dt="2023-10-18T11:17:52.604" v="1063" actId="14100"/>
          <ac:picMkLst>
            <pc:docMk/>
            <pc:sldMk cId="3613269432" sldId="366"/>
            <ac:picMk id="5" creationId="{6A6488A6-8E1F-2107-0D53-F80B6451C521}"/>
          </ac:picMkLst>
        </pc:picChg>
        <pc:picChg chg="del mod">
          <ac:chgData name="Michael Kreeger" userId="d5f78b2e-6692-425f-83bb-df27f7187256" providerId="ADAL" clId="{940518F5-A36E-47F8-9487-81B33908D595}" dt="2023-10-18T11:17:23.572" v="1058" actId="478"/>
          <ac:picMkLst>
            <pc:docMk/>
            <pc:sldMk cId="3613269432" sldId="366"/>
            <ac:picMk id="6" creationId="{B7FA7399-7EC8-AB1D-CBBF-8F3BDABC8363}"/>
          </ac:picMkLst>
        </pc:picChg>
      </pc:sldChg>
      <pc:sldChg chg="addSp delSp modSp new mod">
        <pc:chgData name="Michael Kreeger" userId="d5f78b2e-6692-425f-83bb-df27f7187256" providerId="ADAL" clId="{940518F5-A36E-47F8-9487-81B33908D595}" dt="2023-10-19T11:24:19.203" v="1194" actId="20577"/>
        <pc:sldMkLst>
          <pc:docMk/>
          <pc:sldMk cId="356999618" sldId="367"/>
        </pc:sldMkLst>
        <pc:spChg chg="mod">
          <ac:chgData name="Michael Kreeger" userId="d5f78b2e-6692-425f-83bb-df27f7187256" providerId="ADAL" clId="{940518F5-A36E-47F8-9487-81B33908D595}" dt="2023-10-19T11:04:09.144" v="1160" actId="20577"/>
          <ac:spMkLst>
            <pc:docMk/>
            <pc:sldMk cId="356999618" sldId="367"/>
            <ac:spMk id="2" creationId="{E7EDCED0-B6D1-D07F-9C79-052E0FACD3C7}"/>
          </ac:spMkLst>
        </pc:spChg>
        <pc:spChg chg="mod">
          <ac:chgData name="Michael Kreeger" userId="d5f78b2e-6692-425f-83bb-df27f7187256" providerId="ADAL" clId="{940518F5-A36E-47F8-9487-81B33908D595}" dt="2023-10-19T11:22:06.947" v="1168" actId="14100"/>
          <ac:spMkLst>
            <pc:docMk/>
            <pc:sldMk cId="356999618" sldId="367"/>
            <ac:spMk id="3" creationId="{D9166C6B-5E0D-7C3F-DBAD-5CD7B83900EF}"/>
          </ac:spMkLst>
        </pc:spChg>
        <pc:spChg chg="del">
          <ac:chgData name="Michael Kreeger" userId="d5f78b2e-6692-425f-83bb-df27f7187256" providerId="ADAL" clId="{940518F5-A36E-47F8-9487-81B33908D595}" dt="2023-10-19T11:21:56.178" v="1166" actId="478"/>
          <ac:spMkLst>
            <pc:docMk/>
            <pc:sldMk cId="356999618" sldId="367"/>
            <ac:spMk id="4" creationId="{FDFFCE51-E8F4-AC40-D0DE-3848E9145064}"/>
          </ac:spMkLst>
        </pc:spChg>
        <pc:spChg chg="add mod">
          <ac:chgData name="Michael Kreeger" userId="d5f78b2e-6692-425f-83bb-df27f7187256" providerId="ADAL" clId="{940518F5-A36E-47F8-9487-81B33908D595}" dt="2023-10-19T11:24:19.203" v="1194" actId="20577"/>
          <ac:spMkLst>
            <pc:docMk/>
            <pc:sldMk cId="356999618" sldId="367"/>
            <ac:spMk id="5" creationId="{A36C403B-2D2A-749F-4A9F-9A87CD3FBFD2}"/>
          </ac:spMkLst>
        </pc:spChg>
      </pc:sldChg>
      <pc:sldChg chg="addSp delSp modSp new mod">
        <pc:chgData name="Michael Kreeger" userId="d5f78b2e-6692-425f-83bb-df27f7187256" providerId="ADAL" clId="{940518F5-A36E-47F8-9487-81B33908D595}" dt="2023-10-20T10:44:02.820" v="3922" actId="20577"/>
        <pc:sldMkLst>
          <pc:docMk/>
          <pc:sldMk cId="1135203779" sldId="368"/>
        </pc:sldMkLst>
        <pc:spChg chg="mod">
          <ac:chgData name="Michael Kreeger" userId="d5f78b2e-6692-425f-83bb-df27f7187256" providerId="ADAL" clId="{940518F5-A36E-47F8-9487-81B33908D595}" dt="2023-10-19T11:24:39.852" v="1222" actId="20577"/>
          <ac:spMkLst>
            <pc:docMk/>
            <pc:sldMk cId="1135203779" sldId="368"/>
            <ac:spMk id="2" creationId="{363BBA5E-97CB-421B-767A-85CBF356D91A}"/>
          </ac:spMkLst>
        </pc:spChg>
        <pc:spChg chg="mod">
          <ac:chgData name="Michael Kreeger" userId="d5f78b2e-6692-425f-83bb-df27f7187256" providerId="ADAL" clId="{940518F5-A36E-47F8-9487-81B33908D595}" dt="2023-10-20T10:44:02.820" v="3922" actId="20577"/>
          <ac:spMkLst>
            <pc:docMk/>
            <pc:sldMk cId="1135203779" sldId="368"/>
            <ac:spMk id="3" creationId="{81E142E9-25FD-434F-CAA4-C49F606BE6D2}"/>
          </ac:spMkLst>
        </pc:spChg>
        <pc:spChg chg="del mod">
          <ac:chgData name="Michael Kreeger" userId="d5f78b2e-6692-425f-83bb-df27f7187256" providerId="ADAL" clId="{940518F5-A36E-47F8-9487-81B33908D595}" dt="2023-10-19T11:31:41.594" v="1395" actId="478"/>
          <ac:spMkLst>
            <pc:docMk/>
            <pc:sldMk cId="1135203779" sldId="368"/>
            <ac:spMk id="4" creationId="{DF5EBB38-6F90-6DB0-BE7C-2F8F785E5F30}"/>
          </ac:spMkLst>
        </pc:spChg>
        <pc:spChg chg="add mod">
          <ac:chgData name="Michael Kreeger" userId="d5f78b2e-6692-425f-83bb-df27f7187256" providerId="ADAL" clId="{940518F5-A36E-47F8-9487-81B33908D595}" dt="2023-10-19T11:31:46.092" v="1396"/>
          <ac:spMkLst>
            <pc:docMk/>
            <pc:sldMk cId="1135203779" sldId="368"/>
            <ac:spMk id="5" creationId="{7183A4DD-171E-1008-3597-5B870892974F}"/>
          </ac:spMkLst>
        </pc:spChg>
      </pc:sldChg>
      <pc:sldChg chg="addSp delSp modSp new mod">
        <pc:chgData name="Michael Kreeger" userId="d5f78b2e-6692-425f-83bb-df27f7187256" providerId="ADAL" clId="{940518F5-A36E-47F8-9487-81B33908D595}" dt="2023-10-19T12:20:58.028" v="1473"/>
        <pc:sldMkLst>
          <pc:docMk/>
          <pc:sldMk cId="1697345606" sldId="369"/>
        </pc:sldMkLst>
        <pc:spChg chg="mod">
          <ac:chgData name="Michael Kreeger" userId="d5f78b2e-6692-425f-83bb-df27f7187256" providerId="ADAL" clId="{940518F5-A36E-47F8-9487-81B33908D595}" dt="2023-10-19T11:32:46.622" v="1441" actId="20577"/>
          <ac:spMkLst>
            <pc:docMk/>
            <pc:sldMk cId="1697345606" sldId="369"/>
            <ac:spMk id="2" creationId="{1F482468-A4AB-18CA-CA1C-4F47E4014954}"/>
          </ac:spMkLst>
        </pc:spChg>
        <pc:spChg chg="mod">
          <ac:chgData name="Michael Kreeger" userId="d5f78b2e-6692-425f-83bb-df27f7187256" providerId="ADAL" clId="{940518F5-A36E-47F8-9487-81B33908D595}" dt="2023-10-19T12:20:03.916" v="1470" actId="20577"/>
          <ac:spMkLst>
            <pc:docMk/>
            <pc:sldMk cId="1697345606" sldId="369"/>
            <ac:spMk id="3" creationId="{C08B1E20-35BA-756E-141B-DDD5F4655D00}"/>
          </ac:spMkLst>
        </pc:spChg>
        <pc:spChg chg="del mod">
          <ac:chgData name="Michael Kreeger" userId="d5f78b2e-6692-425f-83bb-df27f7187256" providerId="ADAL" clId="{940518F5-A36E-47F8-9487-81B33908D595}" dt="2023-10-19T12:19:38.083" v="1458" actId="478"/>
          <ac:spMkLst>
            <pc:docMk/>
            <pc:sldMk cId="1697345606" sldId="369"/>
            <ac:spMk id="4" creationId="{BC6AAA9D-CB22-3AAF-90AF-30077673E428}"/>
          </ac:spMkLst>
        </pc:spChg>
        <pc:spChg chg="add mod">
          <ac:chgData name="Michael Kreeger" userId="d5f78b2e-6692-425f-83bb-df27f7187256" providerId="ADAL" clId="{940518F5-A36E-47F8-9487-81B33908D595}" dt="2023-10-19T12:20:12.302" v="1471"/>
          <ac:spMkLst>
            <pc:docMk/>
            <pc:sldMk cId="1697345606" sldId="369"/>
            <ac:spMk id="5" creationId="{6A0463A0-C58E-6C30-DAAE-E8B10C8752D4}"/>
          </ac:spMkLst>
        </pc:spChg>
        <pc:spChg chg="add del mod">
          <ac:chgData name="Michael Kreeger" userId="d5f78b2e-6692-425f-83bb-df27f7187256" providerId="ADAL" clId="{940518F5-A36E-47F8-9487-81B33908D595}" dt="2023-10-19T12:20:58.028" v="1473"/>
          <ac:spMkLst>
            <pc:docMk/>
            <pc:sldMk cId="1697345606" sldId="369"/>
            <ac:spMk id="6" creationId="{50DD1384-1DD9-F64A-E706-DE4DEECDBDA8}"/>
          </ac:spMkLst>
        </pc:spChg>
      </pc:sldChg>
      <pc:sldChg chg="add">
        <pc:chgData name="Michael Kreeger" userId="d5f78b2e-6692-425f-83bb-df27f7187256" providerId="ADAL" clId="{940518F5-A36E-47F8-9487-81B33908D595}" dt="2023-10-19T12:21:00.713" v="1474"/>
        <pc:sldMkLst>
          <pc:docMk/>
          <pc:sldMk cId="1292244408" sldId="370"/>
        </pc:sldMkLst>
      </pc:sldChg>
      <pc:sldChg chg="addSp delSp modSp new mod setBg">
        <pc:chgData name="Michael Kreeger" userId="d5f78b2e-6692-425f-83bb-df27f7187256" providerId="ADAL" clId="{940518F5-A36E-47F8-9487-81B33908D595}" dt="2023-10-20T10:53:35.423" v="4631" actId="26606"/>
        <pc:sldMkLst>
          <pc:docMk/>
          <pc:sldMk cId="2254791935" sldId="371"/>
        </pc:sldMkLst>
        <pc:spChg chg="mod">
          <ac:chgData name="Michael Kreeger" userId="d5f78b2e-6692-425f-83bb-df27f7187256" providerId="ADAL" clId="{940518F5-A36E-47F8-9487-81B33908D595}" dt="2023-10-20T10:53:35.423" v="4631" actId="26606"/>
          <ac:spMkLst>
            <pc:docMk/>
            <pc:sldMk cId="2254791935" sldId="371"/>
            <ac:spMk id="2" creationId="{77DDDB50-2B28-45A6-DACE-42FE872F9550}"/>
          </ac:spMkLst>
        </pc:spChg>
        <pc:spChg chg="mod ord">
          <ac:chgData name="Michael Kreeger" userId="d5f78b2e-6692-425f-83bb-df27f7187256" providerId="ADAL" clId="{940518F5-A36E-47F8-9487-81B33908D595}" dt="2023-10-20T10:53:35.423" v="4631" actId="26606"/>
          <ac:spMkLst>
            <pc:docMk/>
            <pc:sldMk cId="2254791935" sldId="371"/>
            <ac:spMk id="3" creationId="{C7F74137-746C-4195-39DD-16F35E2D12C8}"/>
          </ac:spMkLst>
        </pc:spChg>
        <pc:spChg chg="del">
          <ac:chgData name="Michael Kreeger" userId="d5f78b2e-6692-425f-83bb-df27f7187256" providerId="ADAL" clId="{940518F5-A36E-47F8-9487-81B33908D595}" dt="2023-10-19T12:37:57.665" v="1665" actId="478"/>
          <ac:spMkLst>
            <pc:docMk/>
            <pc:sldMk cId="2254791935" sldId="371"/>
            <ac:spMk id="4" creationId="{7143397D-00AD-282B-FA11-A078F7C2880A}"/>
          </ac:spMkLst>
        </pc:spChg>
        <pc:spChg chg="add del">
          <ac:chgData name="Michael Kreeger" userId="d5f78b2e-6692-425f-83bb-df27f7187256" providerId="ADAL" clId="{940518F5-A36E-47F8-9487-81B33908D595}" dt="2023-10-20T10:53:17.982" v="4624" actId="26606"/>
          <ac:spMkLst>
            <pc:docMk/>
            <pc:sldMk cId="2254791935" sldId="371"/>
            <ac:spMk id="1031" creationId="{3756B343-807D-456E-AA26-80E96B75D13B}"/>
          </ac:spMkLst>
        </pc:spChg>
        <pc:spChg chg="add del">
          <ac:chgData name="Michael Kreeger" userId="d5f78b2e-6692-425f-83bb-df27f7187256" providerId="ADAL" clId="{940518F5-A36E-47F8-9487-81B33908D595}" dt="2023-10-20T10:53:17.982" v="4624" actId="26606"/>
          <ac:spMkLst>
            <pc:docMk/>
            <pc:sldMk cId="2254791935" sldId="371"/>
            <ac:spMk id="1033" creationId="{08980754-6F4B-43C9-B9BE-127B6BED6586}"/>
          </ac:spMkLst>
        </pc:spChg>
        <pc:spChg chg="add del">
          <ac:chgData name="Michael Kreeger" userId="d5f78b2e-6692-425f-83bb-df27f7187256" providerId="ADAL" clId="{940518F5-A36E-47F8-9487-81B33908D595}" dt="2023-10-20T10:53:17.982" v="4624" actId="26606"/>
          <ac:spMkLst>
            <pc:docMk/>
            <pc:sldMk cId="2254791935" sldId="371"/>
            <ac:spMk id="1035" creationId="{2C1BBA94-3F40-40AA-8BB9-E69E25E537C1}"/>
          </ac:spMkLst>
        </pc:spChg>
        <pc:spChg chg="add del">
          <ac:chgData name="Michael Kreeger" userId="d5f78b2e-6692-425f-83bb-df27f7187256" providerId="ADAL" clId="{940518F5-A36E-47F8-9487-81B33908D595}" dt="2023-10-20T10:53:17.982" v="4624" actId="26606"/>
          <ac:spMkLst>
            <pc:docMk/>
            <pc:sldMk cId="2254791935" sldId="371"/>
            <ac:spMk id="1037" creationId="{169CC832-2974-4E8D-90ED-3E2941BA7336}"/>
          </ac:spMkLst>
        </pc:spChg>
        <pc:spChg chg="add del">
          <ac:chgData name="Michael Kreeger" userId="d5f78b2e-6692-425f-83bb-df27f7187256" providerId="ADAL" clId="{940518F5-A36E-47F8-9487-81B33908D595}" dt="2023-10-20T10:53:17.982" v="4624" actId="26606"/>
          <ac:spMkLst>
            <pc:docMk/>
            <pc:sldMk cId="2254791935" sldId="371"/>
            <ac:spMk id="1039" creationId="{55222F96-971A-4F90-B841-6BAB416C7AC1}"/>
          </ac:spMkLst>
        </pc:spChg>
        <pc:spChg chg="add del">
          <ac:chgData name="Michael Kreeger" userId="d5f78b2e-6692-425f-83bb-df27f7187256" providerId="ADAL" clId="{940518F5-A36E-47F8-9487-81B33908D595}" dt="2023-10-20T10:53:33.148" v="4628" actId="26606"/>
          <ac:spMkLst>
            <pc:docMk/>
            <pc:sldMk cId="2254791935" sldId="371"/>
            <ac:spMk id="1045" creationId="{3756B343-807D-456E-AA26-80E96B75D13B}"/>
          </ac:spMkLst>
        </pc:spChg>
        <pc:spChg chg="add del">
          <ac:chgData name="Michael Kreeger" userId="d5f78b2e-6692-425f-83bb-df27f7187256" providerId="ADAL" clId="{940518F5-A36E-47F8-9487-81B33908D595}" dt="2023-10-20T10:53:33.148" v="4628" actId="26606"/>
          <ac:spMkLst>
            <pc:docMk/>
            <pc:sldMk cId="2254791935" sldId="371"/>
            <ac:spMk id="1046" creationId="{08980754-6F4B-43C9-B9BE-127B6BED6586}"/>
          </ac:spMkLst>
        </pc:spChg>
        <pc:spChg chg="add del">
          <ac:chgData name="Michael Kreeger" userId="d5f78b2e-6692-425f-83bb-df27f7187256" providerId="ADAL" clId="{940518F5-A36E-47F8-9487-81B33908D595}" dt="2023-10-20T10:53:33.148" v="4628" actId="26606"/>
          <ac:spMkLst>
            <pc:docMk/>
            <pc:sldMk cId="2254791935" sldId="371"/>
            <ac:spMk id="1047" creationId="{2C1BBA94-3F40-40AA-8BB9-E69E25E537C1}"/>
          </ac:spMkLst>
        </pc:spChg>
        <pc:spChg chg="add del">
          <ac:chgData name="Michael Kreeger" userId="d5f78b2e-6692-425f-83bb-df27f7187256" providerId="ADAL" clId="{940518F5-A36E-47F8-9487-81B33908D595}" dt="2023-10-20T10:53:33.148" v="4628" actId="26606"/>
          <ac:spMkLst>
            <pc:docMk/>
            <pc:sldMk cId="2254791935" sldId="371"/>
            <ac:spMk id="1048" creationId="{169CC832-2974-4E8D-90ED-3E2941BA7336}"/>
          </ac:spMkLst>
        </pc:spChg>
        <pc:spChg chg="add del">
          <ac:chgData name="Michael Kreeger" userId="d5f78b2e-6692-425f-83bb-df27f7187256" providerId="ADAL" clId="{940518F5-A36E-47F8-9487-81B33908D595}" dt="2023-10-20T10:53:33.148" v="4628" actId="26606"/>
          <ac:spMkLst>
            <pc:docMk/>
            <pc:sldMk cId="2254791935" sldId="371"/>
            <ac:spMk id="1049" creationId="{55222F96-971A-4F90-B841-6BAB416C7AC1}"/>
          </ac:spMkLst>
        </pc:spChg>
        <pc:spChg chg="add del">
          <ac:chgData name="Michael Kreeger" userId="d5f78b2e-6692-425f-83bb-df27f7187256" providerId="ADAL" clId="{940518F5-A36E-47F8-9487-81B33908D595}" dt="2023-10-20T10:53:35.423" v="4630" actId="26606"/>
          <ac:spMkLst>
            <pc:docMk/>
            <pc:sldMk cId="2254791935" sldId="371"/>
            <ac:spMk id="1051" creationId="{058A14AF-9FB5-4CC7-BA35-E8E85D3EDF0E}"/>
          </ac:spMkLst>
        </pc:spChg>
        <pc:spChg chg="add del">
          <ac:chgData name="Michael Kreeger" userId="d5f78b2e-6692-425f-83bb-df27f7187256" providerId="ADAL" clId="{940518F5-A36E-47F8-9487-81B33908D595}" dt="2023-10-20T10:53:35.423" v="4630" actId="26606"/>
          <ac:spMkLst>
            <pc:docMk/>
            <pc:sldMk cId="2254791935" sldId="371"/>
            <ac:spMk id="1052" creationId="{3A9A4357-BD1D-4622-A4FE-766E6AB8DE84}"/>
          </ac:spMkLst>
        </pc:spChg>
        <pc:spChg chg="add del">
          <ac:chgData name="Michael Kreeger" userId="d5f78b2e-6692-425f-83bb-df27f7187256" providerId="ADAL" clId="{940518F5-A36E-47F8-9487-81B33908D595}" dt="2023-10-20T10:53:35.423" v="4630" actId="26606"/>
          <ac:spMkLst>
            <pc:docMk/>
            <pc:sldMk cId="2254791935" sldId="371"/>
            <ac:spMk id="1053" creationId="{E659831F-0D9A-4C63-9EBB-8435B85A440F}"/>
          </ac:spMkLst>
        </pc:spChg>
        <pc:spChg chg="add del">
          <ac:chgData name="Michael Kreeger" userId="d5f78b2e-6692-425f-83bb-df27f7187256" providerId="ADAL" clId="{940518F5-A36E-47F8-9487-81B33908D595}" dt="2023-10-20T10:53:35.423" v="4630" actId="26606"/>
          <ac:spMkLst>
            <pc:docMk/>
            <pc:sldMk cId="2254791935" sldId="371"/>
            <ac:spMk id="1054" creationId="{E6995CE5-F890-4ABA-82A2-26507CE8D2A3}"/>
          </ac:spMkLst>
        </pc:spChg>
        <pc:spChg chg="add">
          <ac:chgData name="Michael Kreeger" userId="d5f78b2e-6692-425f-83bb-df27f7187256" providerId="ADAL" clId="{940518F5-A36E-47F8-9487-81B33908D595}" dt="2023-10-20T10:53:35.423" v="4631" actId="26606"/>
          <ac:spMkLst>
            <pc:docMk/>
            <pc:sldMk cId="2254791935" sldId="371"/>
            <ac:spMk id="1056" creationId="{DBC6133C-0615-4CE4-9132-37E609A9BDFA}"/>
          </ac:spMkLst>
        </pc:spChg>
        <pc:spChg chg="add">
          <ac:chgData name="Michael Kreeger" userId="d5f78b2e-6692-425f-83bb-df27f7187256" providerId="ADAL" clId="{940518F5-A36E-47F8-9487-81B33908D595}" dt="2023-10-20T10:53:35.423" v="4631" actId="26606"/>
          <ac:spMkLst>
            <pc:docMk/>
            <pc:sldMk cId="2254791935" sldId="371"/>
            <ac:spMk id="1057" creationId="{169CC832-2974-4E8D-90ED-3E2941BA7336}"/>
          </ac:spMkLst>
        </pc:spChg>
        <pc:spChg chg="add">
          <ac:chgData name="Michael Kreeger" userId="d5f78b2e-6692-425f-83bb-df27f7187256" providerId="ADAL" clId="{940518F5-A36E-47F8-9487-81B33908D595}" dt="2023-10-20T10:53:35.423" v="4631" actId="26606"/>
          <ac:spMkLst>
            <pc:docMk/>
            <pc:sldMk cId="2254791935" sldId="371"/>
            <ac:spMk id="1058" creationId="{55222F96-971A-4F90-B841-6BAB416C7AC1}"/>
          </ac:spMkLst>
        </pc:spChg>
        <pc:spChg chg="add">
          <ac:chgData name="Michael Kreeger" userId="d5f78b2e-6692-425f-83bb-df27f7187256" providerId="ADAL" clId="{940518F5-A36E-47F8-9487-81B33908D595}" dt="2023-10-20T10:53:35.423" v="4631" actId="26606"/>
          <ac:spMkLst>
            <pc:docMk/>
            <pc:sldMk cId="2254791935" sldId="371"/>
            <ac:spMk id="1059" creationId="{08980754-6F4B-43C9-B9BE-127B6BED6586}"/>
          </ac:spMkLst>
        </pc:spChg>
        <pc:spChg chg="add">
          <ac:chgData name="Michael Kreeger" userId="d5f78b2e-6692-425f-83bb-df27f7187256" providerId="ADAL" clId="{940518F5-A36E-47F8-9487-81B33908D595}" dt="2023-10-20T10:53:35.423" v="4631" actId="26606"/>
          <ac:spMkLst>
            <pc:docMk/>
            <pc:sldMk cId="2254791935" sldId="371"/>
            <ac:spMk id="1060" creationId="{2C1BBA94-3F40-40AA-8BB9-E69E25E537C1}"/>
          </ac:spMkLst>
        </pc:spChg>
        <pc:grpChg chg="add del">
          <ac:chgData name="Michael Kreeger" userId="d5f78b2e-6692-425f-83bb-df27f7187256" providerId="ADAL" clId="{940518F5-A36E-47F8-9487-81B33908D595}" dt="2023-10-20T10:53:27.580" v="4626" actId="26606"/>
          <ac:grpSpMkLst>
            <pc:docMk/>
            <pc:sldMk cId="2254791935" sldId="371"/>
            <ac:grpSpMk id="1041" creationId="{59D47941-986F-4A15-FC41-7527D904BDD5}"/>
          </ac:grpSpMkLst>
        </pc:grpChg>
        <pc:picChg chg="add mod">
          <ac:chgData name="Michael Kreeger" userId="d5f78b2e-6692-425f-83bb-df27f7187256" providerId="ADAL" clId="{940518F5-A36E-47F8-9487-81B33908D595}" dt="2023-10-20T10:53:35.423" v="4631" actId="26606"/>
          <ac:picMkLst>
            <pc:docMk/>
            <pc:sldMk cId="2254791935" sldId="371"/>
            <ac:picMk id="1026" creationId="{AB22A2CC-179F-11D3-0D26-9DC2E6E1C2D5}"/>
          </ac:picMkLst>
        </pc:picChg>
      </pc:sldChg>
      <pc:sldChg chg="addSp delSp modSp add mod setBg">
        <pc:chgData name="Michael Kreeger" userId="d5f78b2e-6692-425f-83bb-df27f7187256" providerId="ADAL" clId="{940518F5-A36E-47F8-9487-81B33908D595}" dt="2023-10-20T10:53:41.497" v="4632" actId="26606"/>
        <pc:sldMkLst>
          <pc:docMk/>
          <pc:sldMk cId="3087372892" sldId="372"/>
        </pc:sldMkLst>
        <pc:spChg chg="mod">
          <ac:chgData name="Michael Kreeger" userId="d5f78b2e-6692-425f-83bb-df27f7187256" providerId="ADAL" clId="{940518F5-A36E-47F8-9487-81B33908D595}" dt="2023-10-20T10:53:41.497" v="4632" actId="26606"/>
          <ac:spMkLst>
            <pc:docMk/>
            <pc:sldMk cId="3087372892" sldId="372"/>
            <ac:spMk id="2" creationId="{77DDDB50-2B28-45A6-DACE-42FE872F9550}"/>
          </ac:spMkLst>
        </pc:spChg>
        <pc:spChg chg="del mod">
          <ac:chgData name="Michael Kreeger" userId="d5f78b2e-6692-425f-83bb-df27f7187256" providerId="ADAL" clId="{940518F5-A36E-47F8-9487-81B33908D595}" dt="2023-10-19T12:38:57.994" v="1672" actId="478"/>
          <ac:spMkLst>
            <pc:docMk/>
            <pc:sldMk cId="3087372892" sldId="372"/>
            <ac:spMk id="3" creationId="{C7F74137-746C-4195-39DD-16F35E2D12C8}"/>
          </ac:spMkLst>
        </pc:spChg>
        <pc:spChg chg="add del mod">
          <ac:chgData name="Michael Kreeger" userId="d5f78b2e-6692-425f-83bb-df27f7187256" providerId="ADAL" clId="{940518F5-A36E-47F8-9487-81B33908D595}" dt="2023-10-19T12:39:01.182" v="1673" actId="478"/>
          <ac:spMkLst>
            <pc:docMk/>
            <pc:sldMk cId="3087372892" sldId="372"/>
            <ac:spMk id="5" creationId="{0338C62C-B147-FF91-D043-DA99C2A6D3B2}"/>
          </ac:spMkLst>
        </pc:spChg>
        <pc:spChg chg="add mod">
          <ac:chgData name="Michael Kreeger" userId="d5f78b2e-6692-425f-83bb-df27f7187256" providerId="ADAL" clId="{940518F5-A36E-47F8-9487-81B33908D595}" dt="2023-10-20T10:53:41.497" v="4632" actId="26606"/>
          <ac:spMkLst>
            <pc:docMk/>
            <pc:sldMk cId="3087372892" sldId="372"/>
            <ac:spMk id="10" creationId="{E8247062-6D16-AF45-A1D4-7C0DE8E4262A}"/>
          </ac:spMkLst>
        </pc:spChg>
        <pc:spChg chg="add mod">
          <ac:chgData name="Michael Kreeger" userId="d5f78b2e-6692-425f-83bb-df27f7187256" providerId="ADAL" clId="{940518F5-A36E-47F8-9487-81B33908D595}" dt="2023-10-20T10:53:41.497" v="4632" actId="26606"/>
          <ac:spMkLst>
            <pc:docMk/>
            <pc:sldMk cId="3087372892" sldId="372"/>
            <ac:spMk id="11" creationId="{BA3012BA-E431-BFC3-F0FF-7AF8B036F5E7}"/>
          </ac:spMkLst>
        </pc:spChg>
        <pc:spChg chg="add mod">
          <ac:chgData name="Michael Kreeger" userId="d5f78b2e-6692-425f-83bb-df27f7187256" providerId="ADAL" clId="{940518F5-A36E-47F8-9487-81B33908D595}" dt="2023-10-20T10:53:41.497" v="4632" actId="26606"/>
          <ac:spMkLst>
            <pc:docMk/>
            <pc:sldMk cId="3087372892" sldId="372"/>
            <ac:spMk id="20" creationId="{53CB0707-C882-7B98-35D2-E046A1EDD174}"/>
          </ac:spMkLst>
        </pc:spChg>
        <pc:spChg chg="add mod">
          <ac:chgData name="Michael Kreeger" userId="d5f78b2e-6692-425f-83bb-df27f7187256" providerId="ADAL" clId="{940518F5-A36E-47F8-9487-81B33908D595}" dt="2023-10-20T10:53:41.497" v="4632" actId="26606"/>
          <ac:spMkLst>
            <pc:docMk/>
            <pc:sldMk cId="3087372892" sldId="372"/>
            <ac:spMk id="24" creationId="{56176FFF-7BB7-0EAE-0C07-91017D0B8838}"/>
          </ac:spMkLst>
        </pc:spChg>
        <pc:spChg chg="add">
          <ac:chgData name="Michael Kreeger" userId="d5f78b2e-6692-425f-83bb-df27f7187256" providerId="ADAL" clId="{940518F5-A36E-47F8-9487-81B33908D595}" dt="2023-10-20T10:53:41.497" v="4632" actId="26606"/>
          <ac:spMkLst>
            <pc:docMk/>
            <pc:sldMk cId="3087372892" sldId="372"/>
            <ac:spMk id="30" creationId="{9D8233B0-41B5-4D9A-AEEC-13DB66A8C9B5}"/>
          </ac:spMkLst>
        </pc:spChg>
        <pc:spChg chg="add">
          <ac:chgData name="Michael Kreeger" userId="d5f78b2e-6692-425f-83bb-df27f7187256" providerId="ADAL" clId="{940518F5-A36E-47F8-9487-81B33908D595}" dt="2023-10-20T10:53:41.497" v="4632" actId="26606"/>
          <ac:spMkLst>
            <pc:docMk/>
            <pc:sldMk cId="3087372892" sldId="372"/>
            <ac:spMk id="36" creationId="{E659831F-0D9A-4C63-9EBB-8435B85A440F}"/>
          </ac:spMkLst>
        </pc:spChg>
        <pc:grpChg chg="add">
          <ac:chgData name="Michael Kreeger" userId="d5f78b2e-6692-425f-83bb-df27f7187256" providerId="ADAL" clId="{940518F5-A36E-47F8-9487-81B33908D595}" dt="2023-10-20T10:53:41.497" v="4632" actId="26606"/>
          <ac:grpSpMkLst>
            <pc:docMk/>
            <pc:sldMk cId="3087372892" sldId="372"/>
            <ac:grpSpMk id="32" creationId="{28FAF094-D087-493F-8DF9-A486C2D6BBAA}"/>
          </ac:grpSpMkLst>
        </pc:grpChg>
        <pc:picChg chg="add mod">
          <ac:chgData name="Michael Kreeger" userId="d5f78b2e-6692-425f-83bb-df27f7187256" providerId="ADAL" clId="{940518F5-A36E-47F8-9487-81B33908D595}" dt="2023-10-20T10:53:41.497" v="4632" actId="26606"/>
          <ac:picMkLst>
            <pc:docMk/>
            <pc:sldMk cId="3087372892" sldId="372"/>
            <ac:picMk id="7" creationId="{42B0DC90-4EC5-010D-DF52-127D1295E6D1}"/>
          </ac:picMkLst>
        </pc:picChg>
        <pc:picChg chg="del">
          <ac:chgData name="Michael Kreeger" userId="d5f78b2e-6692-425f-83bb-df27f7187256" providerId="ADAL" clId="{940518F5-A36E-47F8-9487-81B33908D595}" dt="2023-10-19T12:39:03" v="1674" actId="478"/>
          <ac:picMkLst>
            <pc:docMk/>
            <pc:sldMk cId="3087372892" sldId="372"/>
            <ac:picMk id="1026" creationId="{AB22A2CC-179F-11D3-0D26-9DC2E6E1C2D5}"/>
          </ac:picMkLst>
        </pc:picChg>
        <pc:cxnChg chg="add mod">
          <ac:chgData name="Michael Kreeger" userId="d5f78b2e-6692-425f-83bb-df27f7187256" providerId="ADAL" clId="{940518F5-A36E-47F8-9487-81B33908D595}" dt="2023-10-20T10:53:41.497" v="4632" actId="26606"/>
          <ac:cxnSpMkLst>
            <pc:docMk/>
            <pc:sldMk cId="3087372892" sldId="372"/>
            <ac:cxnSpMk id="9" creationId="{B8298D33-E3AA-E0A2-6E83-52D898FE2F3B}"/>
          </ac:cxnSpMkLst>
        </pc:cxnChg>
        <pc:cxnChg chg="add mod">
          <ac:chgData name="Michael Kreeger" userId="d5f78b2e-6692-425f-83bb-df27f7187256" providerId="ADAL" clId="{940518F5-A36E-47F8-9487-81B33908D595}" dt="2023-10-20T10:53:41.497" v="4632" actId="26606"/>
          <ac:cxnSpMkLst>
            <pc:docMk/>
            <pc:sldMk cId="3087372892" sldId="372"/>
            <ac:cxnSpMk id="14" creationId="{EB00C4F8-7A7D-A920-B18C-E7233421579B}"/>
          </ac:cxnSpMkLst>
        </pc:cxnChg>
        <pc:cxnChg chg="add mod">
          <ac:chgData name="Michael Kreeger" userId="d5f78b2e-6692-425f-83bb-df27f7187256" providerId="ADAL" clId="{940518F5-A36E-47F8-9487-81B33908D595}" dt="2023-10-20T10:53:41.497" v="4632" actId="26606"/>
          <ac:cxnSpMkLst>
            <pc:docMk/>
            <pc:sldMk cId="3087372892" sldId="372"/>
            <ac:cxnSpMk id="21" creationId="{AC2FD47A-7B0D-FC45-F88D-FC7A3DB2DFDC}"/>
          </ac:cxnSpMkLst>
        </pc:cxnChg>
        <pc:cxnChg chg="add mod">
          <ac:chgData name="Michael Kreeger" userId="d5f78b2e-6692-425f-83bb-df27f7187256" providerId="ADAL" clId="{940518F5-A36E-47F8-9487-81B33908D595}" dt="2023-10-20T10:53:41.497" v="4632" actId="26606"/>
          <ac:cxnSpMkLst>
            <pc:docMk/>
            <pc:sldMk cId="3087372892" sldId="372"/>
            <ac:cxnSpMk id="25" creationId="{AFE7782A-F47B-06EA-58F8-57F04BA2DC8C}"/>
          </ac:cxnSpMkLst>
        </pc:cxnChg>
      </pc:sldChg>
      <pc:sldChg chg="addSp delSp modSp new mod setBg">
        <pc:chgData name="Michael Kreeger" userId="d5f78b2e-6692-425f-83bb-df27f7187256" providerId="ADAL" clId="{940518F5-A36E-47F8-9487-81B33908D595}" dt="2023-10-20T10:55:29.392" v="4647" actId="1076"/>
        <pc:sldMkLst>
          <pc:docMk/>
          <pc:sldMk cId="2169376283" sldId="373"/>
        </pc:sldMkLst>
        <pc:spChg chg="mod">
          <ac:chgData name="Michael Kreeger" userId="d5f78b2e-6692-425f-83bb-df27f7187256" providerId="ADAL" clId="{940518F5-A36E-47F8-9487-81B33908D595}" dt="2023-10-20T10:55:16.854" v="4643" actId="26606"/>
          <ac:spMkLst>
            <pc:docMk/>
            <pc:sldMk cId="2169376283" sldId="373"/>
            <ac:spMk id="2" creationId="{1FCFCDFB-5EE7-2282-411C-5E97529BA5E5}"/>
          </ac:spMkLst>
        </pc:spChg>
        <pc:spChg chg="mod">
          <ac:chgData name="Michael Kreeger" userId="d5f78b2e-6692-425f-83bb-df27f7187256" providerId="ADAL" clId="{940518F5-A36E-47F8-9487-81B33908D595}" dt="2023-10-20T10:55:16.854" v="4643" actId="26606"/>
          <ac:spMkLst>
            <pc:docMk/>
            <pc:sldMk cId="2169376283" sldId="373"/>
            <ac:spMk id="3" creationId="{BF397694-59D7-C3BD-3B2F-1DC9CF04379A}"/>
          </ac:spMkLst>
        </pc:spChg>
        <pc:spChg chg="del">
          <ac:chgData name="Michael Kreeger" userId="d5f78b2e-6692-425f-83bb-df27f7187256" providerId="ADAL" clId="{940518F5-A36E-47F8-9487-81B33908D595}" dt="2023-10-20T09:38:41.562" v="1957" actId="478"/>
          <ac:spMkLst>
            <pc:docMk/>
            <pc:sldMk cId="2169376283" sldId="373"/>
            <ac:spMk id="4" creationId="{51372625-BDA6-DD3E-CACB-046A909714B6}"/>
          </ac:spMkLst>
        </pc:spChg>
        <pc:spChg chg="add del">
          <ac:chgData name="Michael Kreeger" userId="d5f78b2e-6692-425f-83bb-df27f7187256" providerId="ADAL" clId="{940518F5-A36E-47F8-9487-81B33908D595}" dt="2023-10-20T10:54:37.839" v="4638" actId="26606"/>
          <ac:spMkLst>
            <pc:docMk/>
            <pc:sldMk cId="2169376283" sldId="373"/>
            <ac:spMk id="8" creationId="{6EFC920F-B85A-4068-BD93-41064EDE93D3}"/>
          </ac:spMkLst>
        </pc:spChg>
        <pc:spChg chg="add">
          <ac:chgData name="Michael Kreeger" userId="d5f78b2e-6692-425f-83bb-df27f7187256" providerId="ADAL" clId="{940518F5-A36E-47F8-9487-81B33908D595}" dt="2023-10-20T10:55:16.854" v="4643" actId="26606"/>
          <ac:spMkLst>
            <pc:docMk/>
            <pc:sldMk cId="2169376283" sldId="373"/>
            <ac:spMk id="10" creationId="{6EFC920F-B85A-4068-BD93-41064EDE93D3}"/>
          </ac:spMkLst>
        </pc:spChg>
        <pc:spChg chg="add del">
          <ac:chgData name="Michael Kreeger" userId="d5f78b2e-6692-425f-83bb-df27f7187256" providerId="ADAL" clId="{940518F5-A36E-47F8-9487-81B33908D595}" dt="2023-10-20T10:53:59.651" v="4634" actId="26606"/>
          <ac:spMkLst>
            <pc:docMk/>
            <pc:sldMk cId="2169376283" sldId="373"/>
            <ac:spMk id="11" creationId="{6EFC920F-B85A-4068-BD93-41064EDE93D3}"/>
          </ac:spMkLst>
        </pc:spChg>
        <pc:spChg chg="add del">
          <ac:chgData name="Michael Kreeger" userId="d5f78b2e-6692-425f-83bb-df27f7187256" providerId="ADAL" clId="{940518F5-A36E-47F8-9487-81B33908D595}" dt="2023-10-20T10:54:37.839" v="4638" actId="26606"/>
          <ac:spMkLst>
            <pc:docMk/>
            <pc:sldMk cId="2169376283" sldId="373"/>
            <ac:spMk id="16" creationId="{CBC4F608-B4B8-48C3-9572-C0F061B1CD99}"/>
          </ac:spMkLst>
        </pc:spChg>
        <pc:spChg chg="add del">
          <ac:chgData name="Michael Kreeger" userId="d5f78b2e-6692-425f-83bb-df27f7187256" providerId="ADAL" clId="{940518F5-A36E-47F8-9487-81B33908D595}" dt="2023-10-20T10:53:59.651" v="4634" actId="26606"/>
          <ac:spMkLst>
            <pc:docMk/>
            <pc:sldMk cId="2169376283" sldId="373"/>
            <ac:spMk id="17" creationId="{CBC4F608-B4B8-48C3-9572-C0F061B1CD99}"/>
          </ac:spMkLst>
        </pc:spChg>
        <pc:spChg chg="add del">
          <ac:chgData name="Michael Kreeger" userId="d5f78b2e-6692-425f-83bb-df27f7187256" providerId="ADAL" clId="{940518F5-A36E-47F8-9487-81B33908D595}" dt="2023-10-20T10:54:37.839" v="4638" actId="26606"/>
          <ac:spMkLst>
            <pc:docMk/>
            <pc:sldMk cId="2169376283" sldId="373"/>
            <ac:spMk id="18" creationId="{1382A32C-5B0C-4B1C-A074-76C6DBCC9F87}"/>
          </ac:spMkLst>
        </pc:spChg>
        <pc:spChg chg="add del">
          <ac:chgData name="Michael Kreeger" userId="d5f78b2e-6692-425f-83bb-df27f7187256" providerId="ADAL" clId="{940518F5-A36E-47F8-9487-81B33908D595}" dt="2023-10-20T10:53:59.651" v="4634" actId="26606"/>
          <ac:spMkLst>
            <pc:docMk/>
            <pc:sldMk cId="2169376283" sldId="373"/>
            <ac:spMk id="19" creationId="{1382A32C-5B0C-4B1C-A074-76C6DBCC9F87}"/>
          </ac:spMkLst>
        </pc:spChg>
        <pc:spChg chg="add del">
          <ac:chgData name="Michael Kreeger" userId="d5f78b2e-6692-425f-83bb-df27f7187256" providerId="ADAL" clId="{940518F5-A36E-47F8-9487-81B33908D595}" dt="2023-10-20T10:55:07.791" v="4642" actId="26606"/>
          <ac:spMkLst>
            <pc:docMk/>
            <pc:sldMk cId="2169376283" sldId="373"/>
            <ac:spMk id="20" creationId="{6EFC920F-B85A-4068-BD93-41064EDE93D3}"/>
          </ac:spMkLst>
        </pc:spChg>
        <pc:spChg chg="add del">
          <ac:chgData name="Michael Kreeger" userId="d5f78b2e-6692-425f-83bb-df27f7187256" providerId="ADAL" clId="{940518F5-A36E-47F8-9487-81B33908D595}" dt="2023-10-20T10:55:07.791" v="4642" actId="26606"/>
          <ac:spMkLst>
            <pc:docMk/>
            <pc:sldMk cId="2169376283" sldId="373"/>
            <ac:spMk id="22" creationId="{CBC4F608-B4B8-48C3-9572-C0F061B1CD99}"/>
          </ac:spMkLst>
        </pc:spChg>
        <pc:spChg chg="add del">
          <ac:chgData name="Michael Kreeger" userId="d5f78b2e-6692-425f-83bb-df27f7187256" providerId="ADAL" clId="{940518F5-A36E-47F8-9487-81B33908D595}" dt="2023-10-20T10:55:07.791" v="4642" actId="26606"/>
          <ac:spMkLst>
            <pc:docMk/>
            <pc:sldMk cId="2169376283" sldId="373"/>
            <ac:spMk id="23" creationId="{1382A32C-5B0C-4B1C-A074-76C6DBCC9F87}"/>
          </ac:spMkLst>
        </pc:spChg>
        <pc:spChg chg="add">
          <ac:chgData name="Michael Kreeger" userId="d5f78b2e-6692-425f-83bb-df27f7187256" providerId="ADAL" clId="{940518F5-A36E-47F8-9487-81B33908D595}" dt="2023-10-20T10:55:16.854" v="4643" actId="26606"/>
          <ac:spMkLst>
            <pc:docMk/>
            <pc:sldMk cId="2169376283" sldId="373"/>
            <ac:spMk id="26" creationId="{CBC4F608-B4B8-48C3-9572-C0F061B1CD99}"/>
          </ac:spMkLst>
        </pc:spChg>
        <pc:spChg chg="add">
          <ac:chgData name="Michael Kreeger" userId="d5f78b2e-6692-425f-83bb-df27f7187256" providerId="ADAL" clId="{940518F5-A36E-47F8-9487-81B33908D595}" dt="2023-10-20T10:55:16.854" v="4643" actId="26606"/>
          <ac:spMkLst>
            <pc:docMk/>
            <pc:sldMk cId="2169376283" sldId="373"/>
            <ac:spMk id="27" creationId="{1382A32C-5B0C-4B1C-A074-76C6DBCC9F87}"/>
          </ac:spMkLst>
        </pc:spChg>
        <pc:grpChg chg="add del">
          <ac:chgData name="Michael Kreeger" userId="d5f78b2e-6692-425f-83bb-df27f7187256" providerId="ADAL" clId="{940518F5-A36E-47F8-9487-81B33908D595}" dt="2023-10-20T10:54:37.839" v="4638" actId="26606"/>
          <ac:grpSpMkLst>
            <pc:docMk/>
            <pc:sldMk cId="2169376283" sldId="373"/>
            <ac:grpSpMk id="9" creationId="{1C559108-BBAE-426C-8564-051D2BA6DDC8}"/>
          </ac:grpSpMkLst>
        </pc:grpChg>
        <pc:grpChg chg="add">
          <ac:chgData name="Michael Kreeger" userId="d5f78b2e-6692-425f-83bb-df27f7187256" providerId="ADAL" clId="{940518F5-A36E-47F8-9487-81B33908D595}" dt="2023-10-20T10:55:16.854" v="4643" actId="26606"/>
          <ac:grpSpMkLst>
            <pc:docMk/>
            <pc:sldMk cId="2169376283" sldId="373"/>
            <ac:grpSpMk id="12" creationId="{1C559108-BBAE-426C-8564-051D2BA6DDC8}"/>
          </ac:grpSpMkLst>
        </pc:grpChg>
        <pc:grpChg chg="add del">
          <ac:chgData name="Michael Kreeger" userId="d5f78b2e-6692-425f-83bb-df27f7187256" providerId="ADAL" clId="{940518F5-A36E-47F8-9487-81B33908D595}" dt="2023-10-20T10:53:59.651" v="4634" actId="26606"/>
          <ac:grpSpMkLst>
            <pc:docMk/>
            <pc:sldMk cId="2169376283" sldId="373"/>
            <ac:grpSpMk id="13" creationId="{1C559108-BBAE-426C-8564-051D2BA6DDC8}"/>
          </ac:grpSpMkLst>
        </pc:grpChg>
        <pc:grpChg chg="add del">
          <ac:chgData name="Michael Kreeger" userId="d5f78b2e-6692-425f-83bb-df27f7187256" providerId="ADAL" clId="{940518F5-A36E-47F8-9487-81B33908D595}" dt="2023-10-20T10:55:07.791" v="4642" actId="26606"/>
          <ac:grpSpMkLst>
            <pc:docMk/>
            <pc:sldMk cId="2169376283" sldId="373"/>
            <ac:grpSpMk id="21" creationId="{1C559108-BBAE-426C-8564-051D2BA6DDC8}"/>
          </ac:grpSpMkLst>
        </pc:grpChg>
        <pc:picChg chg="add del mod modCrop">
          <ac:chgData name="Michael Kreeger" userId="d5f78b2e-6692-425f-83bb-df27f7187256" providerId="ADAL" clId="{940518F5-A36E-47F8-9487-81B33908D595}" dt="2023-10-20T10:55:21.877" v="4645" actId="478"/>
          <ac:picMkLst>
            <pc:docMk/>
            <pc:sldMk cId="2169376283" sldId="373"/>
            <ac:picMk id="6" creationId="{AD2240DB-C72B-CEBC-9A72-BF2F36B5BABE}"/>
          </ac:picMkLst>
        </pc:picChg>
        <pc:picChg chg="add mod">
          <ac:chgData name="Michael Kreeger" userId="d5f78b2e-6692-425f-83bb-df27f7187256" providerId="ADAL" clId="{940518F5-A36E-47F8-9487-81B33908D595}" dt="2023-10-20T10:55:29.392" v="4647" actId="1076"/>
          <ac:picMkLst>
            <pc:docMk/>
            <pc:sldMk cId="2169376283" sldId="373"/>
            <ac:picMk id="7" creationId="{BEEFF947-DA2D-BC84-E5DA-C250B6505AC2}"/>
          </ac:picMkLst>
        </pc:picChg>
      </pc:sldChg>
      <pc:sldChg chg="addSp delSp modSp new del mod">
        <pc:chgData name="Michael Kreeger" userId="d5f78b2e-6692-425f-83bb-df27f7187256" providerId="ADAL" clId="{940518F5-A36E-47F8-9487-81B33908D595}" dt="2023-10-20T10:38:49.898" v="3785" actId="47"/>
        <pc:sldMkLst>
          <pc:docMk/>
          <pc:sldMk cId="3547149841" sldId="374"/>
        </pc:sldMkLst>
        <pc:spChg chg="mod">
          <ac:chgData name="Michael Kreeger" userId="d5f78b2e-6692-425f-83bb-df27f7187256" providerId="ADAL" clId="{940518F5-A36E-47F8-9487-81B33908D595}" dt="2023-10-20T09:45:31.762" v="2240" actId="20577"/>
          <ac:spMkLst>
            <pc:docMk/>
            <pc:sldMk cId="3547149841" sldId="374"/>
            <ac:spMk id="2" creationId="{2BCB813E-1F78-90DF-4AC7-B7FDFBB52853}"/>
          </ac:spMkLst>
        </pc:spChg>
        <pc:spChg chg="mod">
          <ac:chgData name="Michael Kreeger" userId="d5f78b2e-6692-425f-83bb-df27f7187256" providerId="ADAL" clId="{940518F5-A36E-47F8-9487-81B33908D595}" dt="2023-10-20T10:17:32.988" v="2995" actId="5793"/>
          <ac:spMkLst>
            <pc:docMk/>
            <pc:sldMk cId="3547149841" sldId="374"/>
            <ac:spMk id="3" creationId="{991E1FF8-00A9-3938-82C1-4B0339259E9A}"/>
          </ac:spMkLst>
        </pc:spChg>
        <pc:spChg chg="del">
          <ac:chgData name="Michael Kreeger" userId="d5f78b2e-6692-425f-83bb-df27f7187256" providerId="ADAL" clId="{940518F5-A36E-47F8-9487-81B33908D595}" dt="2023-10-20T10:07:28.455" v="2247" actId="478"/>
          <ac:spMkLst>
            <pc:docMk/>
            <pc:sldMk cId="3547149841" sldId="374"/>
            <ac:spMk id="4" creationId="{88D43EF4-2C5C-6EB8-3D4F-170A0074CADB}"/>
          </ac:spMkLst>
        </pc:spChg>
        <pc:picChg chg="add mod">
          <ac:chgData name="Michael Kreeger" userId="d5f78b2e-6692-425f-83bb-df27f7187256" providerId="ADAL" clId="{940518F5-A36E-47F8-9487-81B33908D595}" dt="2023-10-20T10:07:32.016" v="2249" actId="14100"/>
          <ac:picMkLst>
            <pc:docMk/>
            <pc:sldMk cId="3547149841" sldId="374"/>
            <ac:picMk id="2050" creationId="{48DCE617-2133-F676-A7A6-8DA01D60C80B}"/>
          </ac:picMkLst>
        </pc:picChg>
      </pc:sldChg>
      <pc:sldChg chg="add del">
        <pc:chgData name="Michael Kreeger" userId="d5f78b2e-6692-425f-83bb-df27f7187256" providerId="ADAL" clId="{940518F5-A36E-47F8-9487-81B33908D595}" dt="2023-10-20T10:38:49.898" v="3785" actId="47"/>
        <pc:sldMkLst>
          <pc:docMk/>
          <pc:sldMk cId="3334052177" sldId="375"/>
        </pc:sldMkLst>
      </pc:sldChg>
      <pc:sldChg chg="addSp delSp modSp new mod setBg">
        <pc:chgData name="Michael Kreeger" userId="d5f78b2e-6692-425f-83bb-df27f7187256" providerId="ADAL" clId="{940518F5-A36E-47F8-9487-81B33908D595}" dt="2023-10-20T10:40:08.281" v="3797" actId="403"/>
        <pc:sldMkLst>
          <pc:docMk/>
          <pc:sldMk cId="3383449822" sldId="376"/>
        </pc:sldMkLst>
        <pc:spChg chg="mod">
          <ac:chgData name="Michael Kreeger" userId="d5f78b2e-6692-425f-83bb-df27f7187256" providerId="ADAL" clId="{940518F5-A36E-47F8-9487-81B33908D595}" dt="2023-10-20T10:39:53.093" v="3790" actId="26606"/>
          <ac:spMkLst>
            <pc:docMk/>
            <pc:sldMk cId="3383449822" sldId="376"/>
            <ac:spMk id="2" creationId="{E67978AE-539B-6E79-4FC5-92564D97F30E}"/>
          </ac:spMkLst>
        </pc:spChg>
        <pc:spChg chg="mod">
          <ac:chgData name="Michael Kreeger" userId="d5f78b2e-6692-425f-83bb-df27f7187256" providerId="ADAL" clId="{940518F5-A36E-47F8-9487-81B33908D595}" dt="2023-10-20T10:40:08.281" v="3797" actId="403"/>
          <ac:spMkLst>
            <pc:docMk/>
            <pc:sldMk cId="3383449822" sldId="376"/>
            <ac:spMk id="3" creationId="{EB573369-1DDB-719C-808B-B54C7C319DC4}"/>
          </ac:spMkLst>
        </pc:spChg>
        <pc:spChg chg="del mod">
          <ac:chgData name="Michael Kreeger" userId="d5f78b2e-6692-425f-83bb-df27f7187256" providerId="ADAL" clId="{940518F5-A36E-47F8-9487-81B33908D595}" dt="2023-10-20T10:30:01.110" v="3043" actId="478"/>
          <ac:spMkLst>
            <pc:docMk/>
            <pc:sldMk cId="3383449822" sldId="376"/>
            <ac:spMk id="4" creationId="{EF7B5034-6CDA-C0D1-600E-0D360CFDA16B}"/>
          </ac:spMkLst>
        </pc:spChg>
        <pc:spChg chg="add del">
          <ac:chgData name="Michael Kreeger" userId="d5f78b2e-6692-425f-83bb-df27f7187256" providerId="ADAL" clId="{940518F5-A36E-47F8-9487-81B33908D595}" dt="2023-10-20T10:39:47.913" v="3787" actId="26606"/>
          <ac:spMkLst>
            <pc:docMk/>
            <pc:sldMk cId="3383449822" sldId="376"/>
            <ac:spMk id="8" creationId="{907EF6B7-1338-4443-8C46-6A318D952DFD}"/>
          </ac:spMkLst>
        </pc:spChg>
        <pc:spChg chg="add del">
          <ac:chgData name="Michael Kreeger" userId="d5f78b2e-6692-425f-83bb-df27f7187256" providerId="ADAL" clId="{940518F5-A36E-47F8-9487-81B33908D595}" dt="2023-10-20T10:39:53.093" v="3789" actId="26606"/>
          <ac:spMkLst>
            <pc:docMk/>
            <pc:sldMk cId="3383449822" sldId="376"/>
            <ac:spMk id="9" creationId="{F13C74B1-5B17-4795-BED0-7140497B445A}"/>
          </ac:spMkLst>
        </pc:spChg>
        <pc:spChg chg="add del">
          <ac:chgData name="Michael Kreeger" userId="d5f78b2e-6692-425f-83bb-df27f7187256" providerId="ADAL" clId="{940518F5-A36E-47F8-9487-81B33908D595}" dt="2023-10-20T10:39:47.913" v="3787" actId="26606"/>
          <ac:spMkLst>
            <pc:docMk/>
            <pc:sldMk cId="3383449822" sldId="376"/>
            <ac:spMk id="10" creationId="{DAAE4CDD-124C-4DCF-9584-B6033B545DD5}"/>
          </ac:spMkLst>
        </pc:spChg>
        <pc:spChg chg="add del">
          <ac:chgData name="Michael Kreeger" userId="d5f78b2e-6692-425f-83bb-df27f7187256" providerId="ADAL" clId="{940518F5-A36E-47F8-9487-81B33908D595}" dt="2023-10-20T10:39:53.093" v="3789" actId="26606"/>
          <ac:spMkLst>
            <pc:docMk/>
            <pc:sldMk cId="3383449822" sldId="376"/>
            <ac:spMk id="11" creationId="{D4974D33-8DC5-464E-8C6D-BE58F0669C17}"/>
          </ac:spMkLst>
        </pc:spChg>
        <pc:spChg chg="add del">
          <ac:chgData name="Michael Kreeger" userId="d5f78b2e-6692-425f-83bb-df27f7187256" providerId="ADAL" clId="{940518F5-A36E-47F8-9487-81B33908D595}" dt="2023-10-20T10:39:47.913" v="3787" actId="26606"/>
          <ac:spMkLst>
            <pc:docMk/>
            <pc:sldMk cId="3383449822" sldId="376"/>
            <ac:spMk id="12" creationId="{081E4A58-353D-44AE-B2FC-2A74E2E400F7}"/>
          </ac:spMkLst>
        </pc:spChg>
        <pc:spChg chg="add">
          <ac:chgData name="Michael Kreeger" userId="d5f78b2e-6692-425f-83bb-df27f7187256" providerId="ADAL" clId="{940518F5-A36E-47F8-9487-81B33908D595}" dt="2023-10-20T10:39:53.093" v="3790" actId="26606"/>
          <ac:spMkLst>
            <pc:docMk/>
            <pc:sldMk cId="3383449822" sldId="376"/>
            <ac:spMk id="13" creationId="{907EF6B7-1338-4443-8C46-6A318D952DFD}"/>
          </ac:spMkLst>
        </pc:spChg>
        <pc:spChg chg="add">
          <ac:chgData name="Michael Kreeger" userId="d5f78b2e-6692-425f-83bb-df27f7187256" providerId="ADAL" clId="{940518F5-A36E-47F8-9487-81B33908D595}" dt="2023-10-20T10:39:53.093" v="3790" actId="26606"/>
          <ac:spMkLst>
            <pc:docMk/>
            <pc:sldMk cId="3383449822" sldId="376"/>
            <ac:spMk id="14" creationId="{DAAE4CDD-124C-4DCF-9584-B6033B545DD5}"/>
          </ac:spMkLst>
        </pc:spChg>
        <pc:spChg chg="add">
          <ac:chgData name="Michael Kreeger" userId="d5f78b2e-6692-425f-83bb-df27f7187256" providerId="ADAL" clId="{940518F5-A36E-47F8-9487-81B33908D595}" dt="2023-10-20T10:39:53.093" v="3790" actId="26606"/>
          <ac:spMkLst>
            <pc:docMk/>
            <pc:sldMk cId="3383449822" sldId="376"/>
            <ac:spMk id="15" creationId="{081E4A58-353D-44AE-B2FC-2A74E2E400F7}"/>
          </ac:spMkLst>
        </pc:spChg>
        <pc:picChg chg="add del">
          <ac:chgData name="Michael Kreeger" userId="d5f78b2e-6692-425f-83bb-df27f7187256" providerId="ADAL" clId="{940518F5-A36E-47F8-9487-81B33908D595}" dt="2023-10-20T10:39:53.093" v="3789" actId="26606"/>
          <ac:picMkLst>
            <pc:docMk/>
            <pc:sldMk cId="3383449822" sldId="376"/>
            <ac:picMk id="5" creationId="{5E2F9E25-E6AF-5950-DD30-4795E2DC0A51}"/>
          </ac:picMkLst>
        </pc:picChg>
      </pc:sldChg>
      <pc:sldChg chg="addSp modSp add mod setBg">
        <pc:chgData name="Michael Kreeger" userId="d5f78b2e-6692-425f-83bb-df27f7187256" providerId="ADAL" clId="{940518F5-A36E-47F8-9487-81B33908D595}" dt="2023-10-20T10:42:03.972" v="3837" actId="403"/>
        <pc:sldMkLst>
          <pc:docMk/>
          <pc:sldMk cId="1149573824" sldId="377"/>
        </pc:sldMkLst>
        <pc:spChg chg="mod">
          <ac:chgData name="Michael Kreeger" userId="d5f78b2e-6692-425f-83bb-df27f7187256" providerId="ADAL" clId="{940518F5-A36E-47F8-9487-81B33908D595}" dt="2023-10-20T10:40:15.849" v="3798" actId="26606"/>
          <ac:spMkLst>
            <pc:docMk/>
            <pc:sldMk cId="1149573824" sldId="377"/>
            <ac:spMk id="2" creationId="{E67978AE-539B-6E79-4FC5-92564D97F30E}"/>
          </ac:spMkLst>
        </pc:spChg>
        <pc:spChg chg="mod">
          <ac:chgData name="Michael Kreeger" userId="d5f78b2e-6692-425f-83bb-df27f7187256" providerId="ADAL" clId="{940518F5-A36E-47F8-9487-81B33908D595}" dt="2023-10-20T10:42:03.972" v="3837" actId="403"/>
          <ac:spMkLst>
            <pc:docMk/>
            <pc:sldMk cId="1149573824" sldId="377"/>
            <ac:spMk id="3" creationId="{EB573369-1DDB-719C-808B-B54C7C319DC4}"/>
          </ac:spMkLst>
        </pc:spChg>
        <pc:spChg chg="add">
          <ac:chgData name="Michael Kreeger" userId="d5f78b2e-6692-425f-83bb-df27f7187256" providerId="ADAL" clId="{940518F5-A36E-47F8-9487-81B33908D595}" dt="2023-10-20T10:40:15.849" v="3798" actId="26606"/>
          <ac:spMkLst>
            <pc:docMk/>
            <pc:sldMk cId="1149573824" sldId="377"/>
            <ac:spMk id="8" creationId="{1709F1D5-B0F1-4714-A239-E5B61C161915}"/>
          </ac:spMkLst>
        </pc:spChg>
        <pc:spChg chg="add">
          <ac:chgData name="Michael Kreeger" userId="d5f78b2e-6692-425f-83bb-df27f7187256" providerId="ADAL" clId="{940518F5-A36E-47F8-9487-81B33908D595}" dt="2023-10-20T10:40:15.849" v="3798" actId="26606"/>
          <ac:spMkLst>
            <pc:docMk/>
            <pc:sldMk cId="1149573824" sldId="377"/>
            <ac:spMk id="10" creationId="{228FB460-D3FF-4440-A020-05982A09E517}"/>
          </ac:spMkLst>
        </pc:spChg>
        <pc:spChg chg="add">
          <ac:chgData name="Michael Kreeger" userId="d5f78b2e-6692-425f-83bb-df27f7187256" providerId="ADAL" clId="{940518F5-A36E-47F8-9487-81B33908D595}" dt="2023-10-20T10:40:15.849" v="3798" actId="26606"/>
          <ac:spMkLst>
            <pc:docMk/>
            <pc:sldMk cId="1149573824" sldId="377"/>
            <ac:spMk id="12" creationId="{14847E93-7DC1-4D4B-8829-B19AA7137C50}"/>
          </ac:spMkLst>
        </pc:spChg>
        <pc:spChg chg="add">
          <ac:chgData name="Michael Kreeger" userId="d5f78b2e-6692-425f-83bb-df27f7187256" providerId="ADAL" clId="{940518F5-A36E-47F8-9487-81B33908D595}" dt="2023-10-20T10:40:15.849" v="3798" actId="26606"/>
          <ac:spMkLst>
            <pc:docMk/>
            <pc:sldMk cId="1149573824" sldId="377"/>
            <ac:spMk id="14" creationId="{5566D6E1-03A1-4D73-A4E0-35D74D568A04}"/>
          </ac:spMkLst>
        </pc:spChg>
        <pc:spChg chg="add">
          <ac:chgData name="Michael Kreeger" userId="d5f78b2e-6692-425f-83bb-df27f7187256" providerId="ADAL" clId="{940518F5-A36E-47F8-9487-81B33908D595}" dt="2023-10-20T10:40:15.849" v="3798" actId="26606"/>
          <ac:spMkLst>
            <pc:docMk/>
            <pc:sldMk cId="1149573824" sldId="377"/>
            <ac:spMk id="16" creationId="{9F835A99-04AC-494A-A572-AFE8413CC938}"/>
          </ac:spMkLst>
        </pc:spChg>
        <pc:spChg chg="add">
          <ac:chgData name="Michael Kreeger" userId="d5f78b2e-6692-425f-83bb-df27f7187256" providerId="ADAL" clId="{940518F5-A36E-47F8-9487-81B33908D595}" dt="2023-10-20T10:40:15.849" v="3798" actId="26606"/>
          <ac:spMkLst>
            <pc:docMk/>
            <pc:sldMk cId="1149573824" sldId="377"/>
            <ac:spMk id="18" creationId="{7B786209-1B0B-4CA9-9BDD-F7327066A84D}"/>
          </ac:spMkLst>
        </pc:spChg>
        <pc:spChg chg="add">
          <ac:chgData name="Michael Kreeger" userId="d5f78b2e-6692-425f-83bb-df27f7187256" providerId="ADAL" clId="{940518F5-A36E-47F8-9487-81B33908D595}" dt="2023-10-20T10:40:15.849" v="3798" actId="26606"/>
          <ac:spMkLst>
            <pc:docMk/>
            <pc:sldMk cId="1149573824" sldId="377"/>
            <ac:spMk id="20" creationId="{2D2964BB-484D-45AE-AD66-D407D0629652}"/>
          </ac:spMkLst>
        </pc:spChg>
        <pc:spChg chg="add">
          <ac:chgData name="Michael Kreeger" userId="d5f78b2e-6692-425f-83bb-df27f7187256" providerId="ADAL" clId="{940518F5-A36E-47F8-9487-81B33908D595}" dt="2023-10-20T10:40:15.849" v="3798" actId="26606"/>
          <ac:spMkLst>
            <pc:docMk/>
            <pc:sldMk cId="1149573824" sldId="377"/>
            <ac:spMk id="22" creationId="{6691AC69-A76E-4DAB-B565-468B6B87ACF3}"/>
          </ac:spMkLst>
        </pc:spChg>
      </pc:sldChg>
      <pc:sldChg chg="del delDesignElem">
        <pc:chgData name="Michael Kreeger" userId="d5f78b2e-6692-425f-83bb-df27f7187256" providerId="ADAL" clId="{940518F5-A36E-47F8-9487-81B33908D595}" dt="2023-10-20T10:41:07.398" v="3819" actId="47"/>
        <pc:sldMkLst>
          <pc:docMk/>
          <pc:sldMk cId="1856056298" sldId="378"/>
        </pc:sldMkLst>
      </pc:sldChg>
      <pc:sldChg chg="delSp add del setBg delDesignElem">
        <pc:chgData name="Michael Kreeger" userId="d5f78b2e-6692-425f-83bb-df27f7187256" providerId="ADAL" clId="{940518F5-A36E-47F8-9487-81B33908D595}" dt="2023-10-20T10:40:59.620" v="3817" actId="47"/>
        <pc:sldMkLst>
          <pc:docMk/>
          <pc:sldMk cId="3792559143" sldId="378"/>
        </pc:sldMkLst>
        <pc:spChg chg="del">
          <ac:chgData name="Michael Kreeger" userId="d5f78b2e-6692-425f-83bb-df27f7187256" providerId="ADAL" clId="{940518F5-A36E-47F8-9487-81B33908D595}" dt="2023-10-20T10:40:54.012" v="3816"/>
          <ac:spMkLst>
            <pc:docMk/>
            <pc:sldMk cId="3792559143" sldId="378"/>
            <ac:spMk id="8" creationId="{1709F1D5-B0F1-4714-A239-E5B61C161915}"/>
          </ac:spMkLst>
        </pc:spChg>
        <pc:spChg chg="del">
          <ac:chgData name="Michael Kreeger" userId="d5f78b2e-6692-425f-83bb-df27f7187256" providerId="ADAL" clId="{940518F5-A36E-47F8-9487-81B33908D595}" dt="2023-10-20T10:40:54.012" v="3816"/>
          <ac:spMkLst>
            <pc:docMk/>
            <pc:sldMk cId="3792559143" sldId="378"/>
            <ac:spMk id="10" creationId="{228FB460-D3FF-4440-A020-05982A09E517}"/>
          </ac:spMkLst>
        </pc:spChg>
        <pc:spChg chg="del">
          <ac:chgData name="Michael Kreeger" userId="d5f78b2e-6692-425f-83bb-df27f7187256" providerId="ADAL" clId="{940518F5-A36E-47F8-9487-81B33908D595}" dt="2023-10-20T10:40:54.012" v="3816"/>
          <ac:spMkLst>
            <pc:docMk/>
            <pc:sldMk cId="3792559143" sldId="378"/>
            <ac:spMk id="12" creationId="{14847E93-7DC1-4D4B-8829-B19AA7137C50}"/>
          </ac:spMkLst>
        </pc:spChg>
        <pc:spChg chg="del">
          <ac:chgData name="Michael Kreeger" userId="d5f78b2e-6692-425f-83bb-df27f7187256" providerId="ADAL" clId="{940518F5-A36E-47F8-9487-81B33908D595}" dt="2023-10-20T10:40:54.012" v="3816"/>
          <ac:spMkLst>
            <pc:docMk/>
            <pc:sldMk cId="3792559143" sldId="378"/>
            <ac:spMk id="14" creationId="{5566D6E1-03A1-4D73-A4E0-35D74D568A04}"/>
          </ac:spMkLst>
        </pc:spChg>
        <pc:spChg chg="del">
          <ac:chgData name="Michael Kreeger" userId="d5f78b2e-6692-425f-83bb-df27f7187256" providerId="ADAL" clId="{940518F5-A36E-47F8-9487-81B33908D595}" dt="2023-10-20T10:40:54.012" v="3816"/>
          <ac:spMkLst>
            <pc:docMk/>
            <pc:sldMk cId="3792559143" sldId="378"/>
            <ac:spMk id="16" creationId="{9F835A99-04AC-494A-A572-AFE8413CC938}"/>
          </ac:spMkLst>
        </pc:spChg>
        <pc:spChg chg="del">
          <ac:chgData name="Michael Kreeger" userId="d5f78b2e-6692-425f-83bb-df27f7187256" providerId="ADAL" clId="{940518F5-A36E-47F8-9487-81B33908D595}" dt="2023-10-20T10:40:54.012" v="3816"/>
          <ac:spMkLst>
            <pc:docMk/>
            <pc:sldMk cId="3792559143" sldId="378"/>
            <ac:spMk id="18" creationId="{7B786209-1B0B-4CA9-9BDD-F7327066A84D}"/>
          </ac:spMkLst>
        </pc:spChg>
        <pc:spChg chg="del">
          <ac:chgData name="Michael Kreeger" userId="d5f78b2e-6692-425f-83bb-df27f7187256" providerId="ADAL" clId="{940518F5-A36E-47F8-9487-81B33908D595}" dt="2023-10-20T10:40:54.012" v="3816"/>
          <ac:spMkLst>
            <pc:docMk/>
            <pc:sldMk cId="3792559143" sldId="378"/>
            <ac:spMk id="20" creationId="{2D2964BB-484D-45AE-AD66-D407D0629652}"/>
          </ac:spMkLst>
        </pc:spChg>
        <pc:spChg chg="del">
          <ac:chgData name="Michael Kreeger" userId="d5f78b2e-6692-425f-83bb-df27f7187256" providerId="ADAL" clId="{940518F5-A36E-47F8-9487-81B33908D595}" dt="2023-10-20T10:40:54.012" v="3816"/>
          <ac:spMkLst>
            <pc:docMk/>
            <pc:sldMk cId="3792559143" sldId="378"/>
            <ac:spMk id="22" creationId="{6691AC69-A76E-4DAB-B565-468B6B87ACF3}"/>
          </ac:spMkLst>
        </pc:spChg>
      </pc:sldChg>
      <pc:sldChg chg="modSp mod">
        <pc:chgData name="Michael Kreeger" userId="d5f78b2e-6692-425f-83bb-df27f7187256" providerId="ADAL" clId="{940518F5-A36E-47F8-9487-81B33908D595}" dt="2023-10-20T10:43:02.277" v="3847" actId="14100"/>
        <pc:sldMkLst>
          <pc:docMk/>
          <pc:sldMk cId="3878085711" sldId="378"/>
        </pc:sldMkLst>
        <pc:spChg chg="mod">
          <ac:chgData name="Michael Kreeger" userId="d5f78b2e-6692-425f-83bb-df27f7187256" providerId="ADAL" clId="{940518F5-A36E-47F8-9487-81B33908D595}" dt="2023-10-20T10:43:02.277" v="3847" actId="14100"/>
          <ac:spMkLst>
            <pc:docMk/>
            <pc:sldMk cId="3878085711" sldId="378"/>
            <ac:spMk id="3" creationId="{EB573369-1DDB-719C-808B-B54C7C319DC4}"/>
          </ac:spMkLst>
        </pc:spChg>
      </pc:sldChg>
      <pc:sldChg chg="delSp add del setBg delDesignElem">
        <pc:chgData name="Michael Kreeger" userId="d5f78b2e-6692-425f-83bb-df27f7187256" providerId="ADAL" clId="{940518F5-A36E-47F8-9487-81B33908D595}" dt="2023-10-20T10:46:51.701" v="3942" actId="47"/>
        <pc:sldMkLst>
          <pc:docMk/>
          <pc:sldMk cId="1915730871" sldId="379"/>
        </pc:sldMkLst>
        <pc:spChg chg="del">
          <ac:chgData name="Michael Kreeger" userId="d5f78b2e-6692-425f-83bb-df27f7187256" providerId="ADAL" clId="{940518F5-A36E-47F8-9487-81B33908D595}" dt="2023-10-20T10:46:48.830" v="3941"/>
          <ac:spMkLst>
            <pc:docMk/>
            <pc:sldMk cId="1915730871" sldId="379"/>
            <ac:spMk id="8" creationId="{1709F1D5-B0F1-4714-A239-E5B61C161915}"/>
          </ac:spMkLst>
        </pc:spChg>
        <pc:spChg chg="del">
          <ac:chgData name="Michael Kreeger" userId="d5f78b2e-6692-425f-83bb-df27f7187256" providerId="ADAL" clId="{940518F5-A36E-47F8-9487-81B33908D595}" dt="2023-10-20T10:46:48.830" v="3941"/>
          <ac:spMkLst>
            <pc:docMk/>
            <pc:sldMk cId="1915730871" sldId="379"/>
            <ac:spMk id="10" creationId="{228FB460-D3FF-4440-A020-05982A09E517}"/>
          </ac:spMkLst>
        </pc:spChg>
        <pc:spChg chg="del">
          <ac:chgData name="Michael Kreeger" userId="d5f78b2e-6692-425f-83bb-df27f7187256" providerId="ADAL" clId="{940518F5-A36E-47F8-9487-81B33908D595}" dt="2023-10-20T10:46:48.830" v="3941"/>
          <ac:spMkLst>
            <pc:docMk/>
            <pc:sldMk cId="1915730871" sldId="379"/>
            <ac:spMk id="12" creationId="{14847E93-7DC1-4D4B-8829-B19AA7137C50}"/>
          </ac:spMkLst>
        </pc:spChg>
        <pc:spChg chg="del">
          <ac:chgData name="Michael Kreeger" userId="d5f78b2e-6692-425f-83bb-df27f7187256" providerId="ADAL" clId="{940518F5-A36E-47F8-9487-81B33908D595}" dt="2023-10-20T10:46:48.830" v="3941"/>
          <ac:spMkLst>
            <pc:docMk/>
            <pc:sldMk cId="1915730871" sldId="379"/>
            <ac:spMk id="14" creationId="{5566D6E1-03A1-4D73-A4E0-35D74D568A04}"/>
          </ac:spMkLst>
        </pc:spChg>
        <pc:spChg chg="del">
          <ac:chgData name="Michael Kreeger" userId="d5f78b2e-6692-425f-83bb-df27f7187256" providerId="ADAL" clId="{940518F5-A36E-47F8-9487-81B33908D595}" dt="2023-10-20T10:46:48.830" v="3941"/>
          <ac:spMkLst>
            <pc:docMk/>
            <pc:sldMk cId="1915730871" sldId="379"/>
            <ac:spMk id="16" creationId="{9F835A99-04AC-494A-A572-AFE8413CC938}"/>
          </ac:spMkLst>
        </pc:spChg>
        <pc:spChg chg="del">
          <ac:chgData name="Michael Kreeger" userId="d5f78b2e-6692-425f-83bb-df27f7187256" providerId="ADAL" clId="{940518F5-A36E-47F8-9487-81B33908D595}" dt="2023-10-20T10:46:48.830" v="3941"/>
          <ac:spMkLst>
            <pc:docMk/>
            <pc:sldMk cId="1915730871" sldId="379"/>
            <ac:spMk id="18" creationId="{7B786209-1B0B-4CA9-9BDD-F7327066A84D}"/>
          </ac:spMkLst>
        </pc:spChg>
        <pc:spChg chg="del">
          <ac:chgData name="Michael Kreeger" userId="d5f78b2e-6692-425f-83bb-df27f7187256" providerId="ADAL" clId="{940518F5-A36E-47F8-9487-81B33908D595}" dt="2023-10-20T10:46:48.830" v="3941"/>
          <ac:spMkLst>
            <pc:docMk/>
            <pc:sldMk cId="1915730871" sldId="379"/>
            <ac:spMk id="20" creationId="{2D2964BB-484D-45AE-AD66-D407D0629652}"/>
          </ac:spMkLst>
        </pc:spChg>
        <pc:spChg chg="del">
          <ac:chgData name="Michael Kreeger" userId="d5f78b2e-6692-425f-83bb-df27f7187256" providerId="ADAL" clId="{940518F5-A36E-47F8-9487-81B33908D595}" dt="2023-10-20T10:46:48.830" v="3941"/>
          <ac:spMkLst>
            <pc:docMk/>
            <pc:sldMk cId="1915730871" sldId="379"/>
            <ac:spMk id="22" creationId="{6691AC69-A76E-4DAB-B565-468B6B87ACF3}"/>
          </ac:spMkLst>
        </pc:spChg>
      </pc:sldChg>
      <pc:sldChg chg="addSp delSp modSp mod">
        <pc:chgData name="Michael Kreeger" userId="d5f78b2e-6692-425f-83bb-df27f7187256" providerId="ADAL" clId="{940518F5-A36E-47F8-9487-81B33908D595}" dt="2023-10-20T11:04:27.772" v="5320" actId="20577"/>
        <pc:sldMkLst>
          <pc:docMk/>
          <pc:sldMk cId="2657993311" sldId="379"/>
        </pc:sldMkLst>
        <pc:spChg chg="mod">
          <ac:chgData name="Michael Kreeger" userId="d5f78b2e-6692-425f-83bb-df27f7187256" providerId="ADAL" clId="{940518F5-A36E-47F8-9487-81B33908D595}" dt="2023-10-20T11:00:51.114" v="4973" actId="20577"/>
          <ac:spMkLst>
            <pc:docMk/>
            <pc:sldMk cId="2657993311" sldId="379"/>
            <ac:spMk id="2" creationId="{E67978AE-539B-6E79-4FC5-92564D97F30E}"/>
          </ac:spMkLst>
        </pc:spChg>
        <pc:spChg chg="mod">
          <ac:chgData name="Michael Kreeger" userId="d5f78b2e-6692-425f-83bb-df27f7187256" providerId="ADAL" clId="{940518F5-A36E-47F8-9487-81B33908D595}" dt="2023-10-20T11:04:27.772" v="5320" actId="20577"/>
          <ac:spMkLst>
            <pc:docMk/>
            <pc:sldMk cId="2657993311" sldId="379"/>
            <ac:spMk id="3" creationId="{EB573369-1DDB-719C-808B-B54C7C319DC4}"/>
          </ac:spMkLst>
        </pc:spChg>
        <pc:spChg chg="del">
          <ac:chgData name="Michael Kreeger" userId="d5f78b2e-6692-425f-83bb-df27f7187256" providerId="ADAL" clId="{940518F5-A36E-47F8-9487-81B33908D595}" dt="2023-10-20T10:49:18.652" v="4253" actId="26606"/>
          <ac:spMkLst>
            <pc:docMk/>
            <pc:sldMk cId="2657993311" sldId="379"/>
            <ac:spMk id="8" creationId="{1709F1D5-B0F1-4714-A239-E5B61C161915}"/>
          </ac:spMkLst>
        </pc:spChg>
        <pc:spChg chg="del">
          <ac:chgData name="Michael Kreeger" userId="d5f78b2e-6692-425f-83bb-df27f7187256" providerId="ADAL" clId="{940518F5-A36E-47F8-9487-81B33908D595}" dt="2023-10-20T10:49:18.652" v="4253" actId="26606"/>
          <ac:spMkLst>
            <pc:docMk/>
            <pc:sldMk cId="2657993311" sldId="379"/>
            <ac:spMk id="10" creationId="{228FB460-D3FF-4440-A020-05982A09E517}"/>
          </ac:spMkLst>
        </pc:spChg>
        <pc:spChg chg="del">
          <ac:chgData name="Michael Kreeger" userId="d5f78b2e-6692-425f-83bb-df27f7187256" providerId="ADAL" clId="{940518F5-A36E-47F8-9487-81B33908D595}" dt="2023-10-20T10:49:18.652" v="4253" actId="26606"/>
          <ac:spMkLst>
            <pc:docMk/>
            <pc:sldMk cId="2657993311" sldId="379"/>
            <ac:spMk id="12" creationId="{14847E93-7DC1-4D4B-8829-B19AA7137C50}"/>
          </ac:spMkLst>
        </pc:spChg>
        <pc:spChg chg="del">
          <ac:chgData name="Michael Kreeger" userId="d5f78b2e-6692-425f-83bb-df27f7187256" providerId="ADAL" clId="{940518F5-A36E-47F8-9487-81B33908D595}" dt="2023-10-20T10:49:18.652" v="4253" actId="26606"/>
          <ac:spMkLst>
            <pc:docMk/>
            <pc:sldMk cId="2657993311" sldId="379"/>
            <ac:spMk id="14" creationId="{5566D6E1-03A1-4D73-A4E0-35D74D568A04}"/>
          </ac:spMkLst>
        </pc:spChg>
        <pc:spChg chg="del">
          <ac:chgData name="Michael Kreeger" userId="d5f78b2e-6692-425f-83bb-df27f7187256" providerId="ADAL" clId="{940518F5-A36E-47F8-9487-81B33908D595}" dt="2023-10-20T10:49:18.652" v="4253" actId="26606"/>
          <ac:spMkLst>
            <pc:docMk/>
            <pc:sldMk cId="2657993311" sldId="379"/>
            <ac:spMk id="16" creationId="{9F835A99-04AC-494A-A572-AFE8413CC938}"/>
          </ac:spMkLst>
        </pc:spChg>
        <pc:spChg chg="del">
          <ac:chgData name="Michael Kreeger" userId="d5f78b2e-6692-425f-83bb-df27f7187256" providerId="ADAL" clId="{940518F5-A36E-47F8-9487-81B33908D595}" dt="2023-10-20T10:49:18.652" v="4253" actId="26606"/>
          <ac:spMkLst>
            <pc:docMk/>
            <pc:sldMk cId="2657993311" sldId="379"/>
            <ac:spMk id="18" creationId="{7B786209-1B0B-4CA9-9BDD-F7327066A84D}"/>
          </ac:spMkLst>
        </pc:spChg>
        <pc:spChg chg="del">
          <ac:chgData name="Michael Kreeger" userId="d5f78b2e-6692-425f-83bb-df27f7187256" providerId="ADAL" clId="{940518F5-A36E-47F8-9487-81B33908D595}" dt="2023-10-20T10:49:18.652" v="4253" actId="26606"/>
          <ac:spMkLst>
            <pc:docMk/>
            <pc:sldMk cId="2657993311" sldId="379"/>
            <ac:spMk id="20" creationId="{2D2964BB-484D-45AE-AD66-D407D0629652}"/>
          </ac:spMkLst>
        </pc:spChg>
        <pc:spChg chg="del">
          <ac:chgData name="Michael Kreeger" userId="d5f78b2e-6692-425f-83bb-df27f7187256" providerId="ADAL" clId="{940518F5-A36E-47F8-9487-81B33908D595}" dt="2023-10-20T10:49:18.652" v="4253" actId="26606"/>
          <ac:spMkLst>
            <pc:docMk/>
            <pc:sldMk cId="2657993311" sldId="379"/>
            <ac:spMk id="22" creationId="{6691AC69-A76E-4DAB-B565-468B6B87ACF3}"/>
          </ac:spMkLst>
        </pc:spChg>
        <pc:spChg chg="add del">
          <ac:chgData name="Michael Kreeger" userId="d5f78b2e-6692-425f-83bb-df27f7187256" providerId="ADAL" clId="{940518F5-A36E-47F8-9487-81B33908D595}" dt="2023-10-20T10:49:42.609" v="4280" actId="26606"/>
          <ac:spMkLst>
            <pc:docMk/>
            <pc:sldMk cId="2657993311" sldId="379"/>
            <ac:spMk id="29" creationId="{77C59BEC-C4CC-4741-B975-08C543178D3D}"/>
          </ac:spMkLst>
        </pc:spChg>
        <pc:spChg chg="add del">
          <ac:chgData name="Michael Kreeger" userId="d5f78b2e-6692-425f-83bb-df27f7187256" providerId="ADAL" clId="{940518F5-A36E-47F8-9487-81B33908D595}" dt="2023-10-20T10:49:42.609" v="4280" actId="26606"/>
          <ac:spMkLst>
            <pc:docMk/>
            <pc:sldMk cId="2657993311" sldId="379"/>
            <ac:spMk id="31" creationId="{72DEF309-605D-4117-9340-6D589B6C3A34}"/>
          </ac:spMkLst>
        </pc:spChg>
        <pc:spChg chg="add del">
          <ac:chgData name="Michael Kreeger" userId="d5f78b2e-6692-425f-83bb-df27f7187256" providerId="ADAL" clId="{940518F5-A36E-47F8-9487-81B33908D595}" dt="2023-10-20T10:49:42.609" v="4280" actId="26606"/>
          <ac:spMkLst>
            <pc:docMk/>
            <pc:sldMk cId="2657993311" sldId="379"/>
            <ac:spMk id="33" creationId="{A7B99495-F43F-4D80-A44F-2CB4764EB90B}"/>
          </ac:spMkLst>
        </pc:spChg>
        <pc:spChg chg="add">
          <ac:chgData name="Michael Kreeger" userId="d5f78b2e-6692-425f-83bb-df27f7187256" providerId="ADAL" clId="{940518F5-A36E-47F8-9487-81B33908D595}" dt="2023-10-20T10:49:42.609" v="4280" actId="26606"/>
          <ac:spMkLst>
            <pc:docMk/>
            <pc:sldMk cId="2657993311" sldId="379"/>
            <ac:spMk id="38" creationId="{1CD81A2A-6ED4-4EF4-A14C-912D31E14800}"/>
          </ac:spMkLst>
        </pc:spChg>
        <pc:spChg chg="add">
          <ac:chgData name="Michael Kreeger" userId="d5f78b2e-6692-425f-83bb-df27f7187256" providerId="ADAL" clId="{940518F5-A36E-47F8-9487-81B33908D595}" dt="2023-10-20T10:49:42.609" v="4280" actId="26606"/>
          <ac:spMkLst>
            <pc:docMk/>
            <pc:sldMk cId="2657993311" sldId="379"/>
            <ac:spMk id="40" creationId="{1661932C-CA15-4E17-B115-FAE7CBEE4789}"/>
          </ac:spMkLst>
        </pc:spChg>
        <pc:spChg chg="add">
          <ac:chgData name="Michael Kreeger" userId="d5f78b2e-6692-425f-83bb-df27f7187256" providerId="ADAL" clId="{940518F5-A36E-47F8-9487-81B33908D595}" dt="2023-10-20T10:49:42.609" v="4280" actId="26606"/>
          <ac:spMkLst>
            <pc:docMk/>
            <pc:sldMk cId="2657993311" sldId="379"/>
            <ac:spMk id="42" creationId="{8590ADD5-9383-4D3D-9047-3DA2593CCB5D}"/>
          </ac:spMkLst>
        </pc:spChg>
        <pc:spChg chg="add">
          <ac:chgData name="Michael Kreeger" userId="d5f78b2e-6692-425f-83bb-df27f7187256" providerId="ADAL" clId="{940518F5-A36E-47F8-9487-81B33908D595}" dt="2023-10-20T10:49:42.609" v="4280" actId="26606"/>
          <ac:spMkLst>
            <pc:docMk/>
            <pc:sldMk cId="2657993311" sldId="379"/>
            <ac:spMk id="44" creationId="{DABE3E45-88CF-45D8-8D40-C773324D93F6}"/>
          </ac:spMkLst>
        </pc:spChg>
        <pc:spChg chg="add">
          <ac:chgData name="Michael Kreeger" userId="d5f78b2e-6692-425f-83bb-df27f7187256" providerId="ADAL" clId="{940518F5-A36E-47F8-9487-81B33908D595}" dt="2023-10-20T10:49:42.609" v="4280" actId="26606"/>
          <ac:spMkLst>
            <pc:docMk/>
            <pc:sldMk cId="2657993311" sldId="379"/>
            <ac:spMk id="48" creationId="{B91ECDA9-56DC-4270-8F33-01C5637B8CEB}"/>
          </ac:spMkLst>
        </pc:spChg>
        <pc:spChg chg="add">
          <ac:chgData name="Michael Kreeger" userId="d5f78b2e-6692-425f-83bb-df27f7187256" providerId="ADAL" clId="{940518F5-A36E-47F8-9487-81B33908D595}" dt="2023-10-20T10:49:42.609" v="4280" actId="26606"/>
          <ac:spMkLst>
            <pc:docMk/>
            <pc:sldMk cId="2657993311" sldId="379"/>
            <ac:spMk id="50" creationId="{75F47824-961D-465D-84F9-EAE11BC6173B}"/>
          </ac:spMkLst>
        </pc:spChg>
        <pc:spChg chg="add">
          <ac:chgData name="Michael Kreeger" userId="d5f78b2e-6692-425f-83bb-df27f7187256" providerId="ADAL" clId="{940518F5-A36E-47F8-9487-81B33908D595}" dt="2023-10-20T10:49:42.609" v="4280" actId="26606"/>
          <ac:spMkLst>
            <pc:docMk/>
            <pc:sldMk cId="2657993311" sldId="379"/>
            <ac:spMk id="52" creationId="{FEC9DA3E-C1D7-472D-B7C0-F71AE41FBA23}"/>
          </ac:spMkLst>
        </pc:spChg>
        <pc:picChg chg="add mod">
          <ac:chgData name="Michael Kreeger" userId="d5f78b2e-6692-425f-83bb-df27f7187256" providerId="ADAL" clId="{940518F5-A36E-47F8-9487-81B33908D595}" dt="2023-10-20T10:49:42.609" v="4280" actId="26606"/>
          <ac:picMkLst>
            <pc:docMk/>
            <pc:sldMk cId="2657993311" sldId="379"/>
            <ac:picMk id="26" creationId="{98C627E0-392E-E662-E250-84D331B44C95}"/>
          </ac:picMkLst>
        </pc:picChg>
        <pc:cxnChg chg="add">
          <ac:chgData name="Michael Kreeger" userId="d5f78b2e-6692-425f-83bb-df27f7187256" providerId="ADAL" clId="{940518F5-A36E-47F8-9487-81B33908D595}" dt="2023-10-20T10:49:42.609" v="4280" actId="26606"/>
          <ac:cxnSpMkLst>
            <pc:docMk/>
            <pc:sldMk cId="2657993311" sldId="379"/>
            <ac:cxnSpMk id="46" creationId="{49CD1692-827B-4C8D-B4A1-134FD04CF45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8545BB-FE63-40A4-B17C-DF0109C62A9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56A8BD-EB45-48FF-A737-0CFF1DC2090A}">
      <dgm:prSet/>
      <dgm:spPr/>
      <dgm:t>
        <a:bodyPr/>
        <a:lstStyle/>
        <a:p>
          <a:r>
            <a:rPr lang="en-US"/>
            <a:t>Minimize delays in telling time vs. using time</a:t>
          </a:r>
        </a:p>
      </dgm:t>
    </dgm:pt>
    <dgm:pt modelId="{B0CE4426-23DA-4C92-83E0-7882C917A276}" type="parTrans" cxnId="{2C089F86-9A2E-48CD-ADF1-30745C699732}">
      <dgm:prSet/>
      <dgm:spPr/>
      <dgm:t>
        <a:bodyPr/>
        <a:lstStyle/>
        <a:p>
          <a:endParaRPr lang="en-US"/>
        </a:p>
      </dgm:t>
    </dgm:pt>
    <dgm:pt modelId="{6CC7A15C-8B87-40AC-AE8D-8736A91FB005}" type="sibTrans" cxnId="{2C089F86-9A2E-48CD-ADF1-30745C699732}">
      <dgm:prSet/>
      <dgm:spPr/>
      <dgm:t>
        <a:bodyPr/>
        <a:lstStyle/>
        <a:p>
          <a:endParaRPr lang="en-US"/>
        </a:p>
      </dgm:t>
    </dgm:pt>
    <dgm:pt modelId="{90970BBA-1958-4163-BAFF-80659B4F34EC}">
      <dgm:prSet/>
      <dgm:spPr/>
      <dgm:t>
        <a:bodyPr/>
        <a:lstStyle/>
        <a:p>
          <a:r>
            <a:rPr lang="en-US"/>
            <a:t>Control the clock</a:t>
          </a:r>
        </a:p>
      </dgm:t>
    </dgm:pt>
    <dgm:pt modelId="{4A76FF35-317F-4FB8-A9C5-E106CBAF392C}" type="parTrans" cxnId="{A62FAB47-8156-421B-A7F4-AEEFA0F0CF71}">
      <dgm:prSet/>
      <dgm:spPr/>
      <dgm:t>
        <a:bodyPr/>
        <a:lstStyle/>
        <a:p>
          <a:endParaRPr lang="en-US"/>
        </a:p>
      </dgm:t>
    </dgm:pt>
    <dgm:pt modelId="{7CCC7427-2E67-4B2E-BBF4-2749A2C628A4}" type="sibTrans" cxnId="{A62FAB47-8156-421B-A7F4-AEEFA0F0CF71}">
      <dgm:prSet/>
      <dgm:spPr/>
      <dgm:t>
        <a:bodyPr/>
        <a:lstStyle/>
        <a:p>
          <a:endParaRPr lang="en-US"/>
        </a:p>
      </dgm:t>
    </dgm:pt>
    <dgm:pt modelId="{84BF4600-D750-4734-AE27-8CA063A58CDD}">
      <dgm:prSet/>
      <dgm:spPr/>
      <dgm:t>
        <a:bodyPr/>
        <a:lstStyle/>
        <a:p>
          <a:r>
            <a:rPr lang="en-US" dirty="0"/>
            <a:t>Only one clock if we can (seldom is feasible and impacts scalability)</a:t>
          </a:r>
        </a:p>
      </dgm:t>
    </dgm:pt>
    <dgm:pt modelId="{40A639C7-2A20-43DA-B792-56D0BF0EA606}" type="parTrans" cxnId="{10005662-5230-4D95-8A66-A2F5719135FF}">
      <dgm:prSet/>
      <dgm:spPr/>
      <dgm:t>
        <a:bodyPr/>
        <a:lstStyle/>
        <a:p>
          <a:endParaRPr lang="en-US"/>
        </a:p>
      </dgm:t>
    </dgm:pt>
    <dgm:pt modelId="{B17BDD3D-0F6E-430C-8D74-9D7829F2606D}" type="sibTrans" cxnId="{10005662-5230-4D95-8A66-A2F5719135FF}">
      <dgm:prSet/>
      <dgm:spPr/>
      <dgm:t>
        <a:bodyPr/>
        <a:lstStyle/>
        <a:p>
          <a:endParaRPr lang="en-US"/>
        </a:p>
      </dgm:t>
    </dgm:pt>
    <dgm:pt modelId="{0847A374-ED0B-4BFF-AD69-E19327F60815}">
      <dgm:prSet/>
      <dgm:spPr/>
      <dgm:t>
        <a:bodyPr/>
        <a:lstStyle/>
        <a:p>
          <a:r>
            <a:rPr lang="en-US"/>
            <a:t>Build in “fuzzy” time logic to allow for delayed uses and clock variances</a:t>
          </a:r>
        </a:p>
      </dgm:t>
    </dgm:pt>
    <dgm:pt modelId="{6F6D5A64-0539-49F3-BFBE-A0E8D382A294}" type="parTrans" cxnId="{DD804CF8-B8B6-438A-AD6E-29E6E46A5A9D}">
      <dgm:prSet/>
      <dgm:spPr/>
      <dgm:t>
        <a:bodyPr/>
        <a:lstStyle/>
        <a:p>
          <a:endParaRPr lang="en-US"/>
        </a:p>
      </dgm:t>
    </dgm:pt>
    <dgm:pt modelId="{561103D1-DBCC-44A4-8A51-48D37FFA011F}" type="sibTrans" cxnId="{DD804CF8-B8B6-438A-AD6E-29E6E46A5A9D}">
      <dgm:prSet/>
      <dgm:spPr/>
      <dgm:t>
        <a:bodyPr/>
        <a:lstStyle/>
        <a:p>
          <a:endParaRPr lang="en-US"/>
        </a:p>
      </dgm:t>
    </dgm:pt>
    <dgm:pt modelId="{3475F60D-ABE7-448D-99CB-901C07EE5ADD}">
      <dgm:prSet/>
      <dgm:spPr/>
      <dgm:t>
        <a:bodyPr/>
        <a:lstStyle/>
        <a:p>
          <a:r>
            <a:rPr lang="en-US"/>
            <a:t>Wait for an arbitrary amount of time and assume variances / delays are resolved by that time</a:t>
          </a:r>
        </a:p>
      </dgm:t>
    </dgm:pt>
    <dgm:pt modelId="{3F67278D-8BF3-4954-A32C-04EBA36546E4}" type="parTrans" cxnId="{A9EA4904-DA5D-4070-879C-43065C041B2B}">
      <dgm:prSet/>
      <dgm:spPr/>
      <dgm:t>
        <a:bodyPr/>
        <a:lstStyle/>
        <a:p>
          <a:endParaRPr lang="en-US"/>
        </a:p>
      </dgm:t>
    </dgm:pt>
    <dgm:pt modelId="{156BBBB3-3421-4B68-A19A-185D1437B3AA}" type="sibTrans" cxnId="{A9EA4904-DA5D-4070-879C-43065C041B2B}">
      <dgm:prSet/>
      <dgm:spPr/>
      <dgm:t>
        <a:bodyPr/>
        <a:lstStyle/>
        <a:p>
          <a:endParaRPr lang="en-US"/>
        </a:p>
      </dgm:t>
    </dgm:pt>
    <dgm:pt modelId="{853304AB-2D28-41F3-B889-5505E82264E7}">
      <dgm:prSet/>
      <dgm:spPr/>
      <dgm:t>
        <a:bodyPr/>
        <a:lstStyle/>
        <a:p>
          <a:r>
            <a:rPr lang="en-US"/>
            <a:t>Re-order timeline to allow for variances</a:t>
          </a:r>
        </a:p>
      </dgm:t>
    </dgm:pt>
    <dgm:pt modelId="{DFB23B20-F7DB-4299-B43D-D7D50675391D}" type="parTrans" cxnId="{0E0D7846-4CD9-417C-A94F-08D511664CAE}">
      <dgm:prSet/>
      <dgm:spPr/>
      <dgm:t>
        <a:bodyPr/>
        <a:lstStyle/>
        <a:p>
          <a:endParaRPr lang="en-US"/>
        </a:p>
      </dgm:t>
    </dgm:pt>
    <dgm:pt modelId="{DCB6FD92-6D15-4DE8-95C9-E77CEBDF2335}" type="sibTrans" cxnId="{0E0D7846-4CD9-417C-A94F-08D511664CAE}">
      <dgm:prSet/>
      <dgm:spPr/>
      <dgm:t>
        <a:bodyPr/>
        <a:lstStyle/>
        <a:p>
          <a:endParaRPr lang="en-US"/>
        </a:p>
      </dgm:t>
    </dgm:pt>
    <dgm:pt modelId="{406D7218-59DE-4D44-B46D-510820577926}">
      <dgm:prSet/>
      <dgm:spPr/>
      <dgm:t>
        <a:bodyPr/>
        <a:lstStyle/>
        <a:p>
          <a:r>
            <a:rPr lang="en-US"/>
            <a:t>No ability to completely solve this</a:t>
          </a:r>
        </a:p>
      </dgm:t>
    </dgm:pt>
    <dgm:pt modelId="{3E1C99AF-1E88-4666-9414-69CC2B12813E}" type="parTrans" cxnId="{344AFDC1-24A4-419A-9435-77A941066553}">
      <dgm:prSet/>
      <dgm:spPr/>
      <dgm:t>
        <a:bodyPr/>
        <a:lstStyle/>
        <a:p>
          <a:endParaRPr lang="en-US"/>
        </a:p>
      </dgm:t>
    </dgm:pt>
    <dgm:pt modelId="{2FA80B8E-C63E-42C3-8441-DDC01A07FA8A}" type="sibTrans" cxnId="{344AFDC1-24A4-419A-9435-77A941066553}">
      <dgm:prSet/>
      <dgm:spPr/>
      <dgm:t>
        <a:bodyPr/>
        <a:lstStyle/>
        <a:p>
          <a:endParaRPr lang="en-US"/>
        </a:p>
      </dgm:t>
    </dgm:pt>
    <dgm:pt modelId="{DD8375F5-E333-4323-BF89-B87D633D00D8}" type="pres">
      <dgm:prSet presAssocID="{3D8545BB-FE63-40A4-B17C-DF0109C62A92}" presName="linear" presStyleCnt="0">
        <dgm:presLayoutVars>
          <dgm:animLvl val="lvl"/>
          <dgm:resizeHandles val="exact"/>
        </dgm:presLayoutVars>
      </dgm:prSet>
      <dgm:spPr/>
    </dgm:pt>
    <dgm:pt modelId="{13205675-98A9-40EE-A4F1-EA85513281BB}" type="pres">
      <dgm:prSet presAssocID="{C456A8BD-EB45-48FF-A737-0CFF1DC2090A}" presName="parentText" presStyleLbl="node1" presStyleIdx="0" presStyleCnt="4">
        <dgm:presLayoutVars>
          <dgm:chMax val="0"/>
          <dgm:bulletEnabled val="1"/>
        </dgm:presLayoutVars>
      </dgm:prSet>
      <dgm:spPr/>
    </dgm:pt>
    <dgm:pt modelId="{BB3CF749-E7D7-4AE8-9C62-E1AE12750F2F}" type="pres">
      <dgm:prSet presAssocID="{6CC7A15C-8B87-40AC-AE8D-8736A91FB005}" presName="spacer" presStyleCnt="0"/>
      <dgm:spPr/>
    </dgm:pt>
    <dgm:pt modelId="{634EEBEC-2150-42C9-B977-0C6BA418A9FC}" type="pres">
      <dgm:prSet presAssocID="{90970BBA-1958-4163-BAFF-80659B4F34EC}" presName="parentText" presStyleLbl="node1" presStyleIdx="1" presStyleCnt="4">
        <dgm:presLayoutVars>
          <dgm:chMax val="0"/>
          <dgm:bulletEnabled val="1"/>
        </dgm:presLayoutVars>
      </dgm:prSet>
      <dgm:spPr/>
    </dgm:pt>
    <dgm:pt modelId="{668EFB4B-9C93-4C8B-9500-66A44ED53573}" type="pres">
      <dgm:prSet presAssocID="{90970BBA-1958-4163-BAFF-80659B4F34EC}" presName="childText" presStyleLbl="revTx" presStyleIdx="0" presStyleCnt="2">
        <dgm:presLayoutVars>
          <dgm:bulletEnabled val="1"/>
        </dgm:presLayoutVars>
      </dgm:prSet>
      <dgm:spPr/>
    </dgm:pt>
    <dgm:pt modelId="{B6F5B784-184E-4C7A-BB3F-D168989DBFDD}" type="pres">
      <dgm:prSet presAssocID="{0847A374-ED0B-4BFF-AD69-E19327F60815}" presName="parentText" presStyleLbl="node1" presStyleIdx="2" presStyleCnt="4">
        <dgm:presLayoutVars>
          <dgm:chMax val="0"/>
          <dgm:bulletEnabled val="1"/>
        </dgm:presLayoutVars>
      </dgm:prSet>
      <dgm:spPr/>
    </dgm:pt>
    <dgm:pt modelId="{68CB5D29-54F6-4E17-B62E-985FAC478933}" type="pres">
      <dgm:prSet presAssocID="{0847A374-ED0B-4BFF-AD69-E19327F60815}" presName="childText" presStyleLbl="revTx" presStyleIdx="1" presStyleCnt="2">
        <dgm:presLayoutVars>
          <dgm:bulletEnabled val="1"/>
        </dgm:presLayoutVars>
      </dgm:prSet>
      <dgm:spPr/>
    </dgm:pt>
    <dgm:pt modelId="{D7C58B96-2A3F-4E4C-A086-75E7D2D80D16}" type="pres">
      <dgm:prSet presAssocID="{406D7218-59DE-4D44-B46D-510820577926}" presName="parentText" presStyleLbl="node1" presStyleIdx="3" presStyleCnt="4">
        <dgm:presLayoutVars>
          <dgm:chMax val="0"/>
          <dgm:bulletEnabled val="1"/>
        </dgm:presLayoutVars>
      </dgm:prSet>
      <dgm:spPr/>
    </dgm:pt>
  </dgm:ptLst>
  <dgm:cxnLst>
    <dgm:cxn modelId="{A9EA4904-DA5D-4070-879C-43065C041B2B}" srcId="{0847A374-ED0B-4BFF-AD69-E19327F60815}" destId="{3475F60D-ABE7-448D-99CB-901C07EE5ADD}" srcOrd="0" destOrd="0" parTransId="{3F67278D-8BF3-4954-A32C-04EBA36546E4}" sibTransId="{156BBBB3-3421-4B68-A19A-185D1437B3AA}"/>
    <dgm:cxn modelId="{7B1E5B10-438C-4CD8-9EE3-F2149374017F}" type="presOf" srcId="{3475F60D-ABE7-448D-99CB-901C07EE5ADD}" destId="{68CB5D29-54F6-4E17-B62E-985FAC478933}" srcOrd="0" destOrd="0" presId="urn:microsoft.com/office/officeart/2005/8/layout/vList2"/>
    <dgm:cxn modelId="{F08A565F-998E-4552-919B-ECC38057B465}" type="presOf" srcId="{0847A374-ED0B-4BFF-AD69-E19327F60815}" destId="{B6F5B784-184E-4C7A-BB3F-D168989DBFDD}" srcOrd="0" destOrd="0" presId="urn:microsoft.com/office/officeart/2005/8/layout/vList2"/>
    <dgm:cxn modelId="{10005662-5230-4D95-8A66-A2F5719135FF}" srcId="{90970BBA-1958-4163-BAFF-80659B4F34EC}" destId="{84BF4600-D750-4734-AE27-8CA063A58CDD}" srcOrd="0" destOrd="0" parTransId="{40A639C7-2A20-43DA-B792-56D0BF0EA606}" sibTransId="{B17BDD3D-0F6E-430C-8D74-9D7829F2606D}"/>
    <dgm:cxn modelId="{0E0D7846-4CD9-417C-A94F-08D511664CAE}" srcId="{0847A374-ED0B-4BFF-AD69-E19327F60815}" destId="{853304AB-2D28-41F3-B889-5505E82264E7}" srcOrd="1" destOrd="0" parTransId="{DFB23B20-F7DB-4299-B43D-D7D50675391D}" sibTransId="{DCB6FD92-6D15-4DE8-95C9-E77CEBDF2335}"/>
    <dgm:cxn modelId="{A62FAB47-8156-421B-A7F4-AEEFA0F0CF71}" srcId="{3D8545BB-FE63-40A4-B17C-DF0109C62A92}" destId="{90970BBA-1958-4163-BAFF-80659B4F34EC}" srcOrd="1" destOrd="0" parTransId="{4A76FF35-317F-4FB8-A9C5-E106CBAF392C}" sibTransId="{7CCC7427-2E67-4B2E-BBF4-2749A2C628A4}"/>
    <dgm:cxn modelId="{7E323D48-1A23-42B7-A674-45BBF76EAAB5}" type="presOf" srcId="{90970BBA-1958-4163-BAFF-80659B4F34EC}" destId="{634EEBEC-2150-42C9-B977-0C6BA418A9FC}" srcOrd="0" destOrd="0" presId="urn:microsoft.com/office/officeart/2005/8/layout/vList2"/>
    <dgm:cxn modelId="{8844D776-ABB5-46B0-8602-FA230373C606}" type="presOf" srcId="{406D7218-59DE-4D44-B46D-510820577926}" destId="{D7C58B96-2A3F-4E4C-A086-75E7D2D80D16}" srcOrd="0" destOrd="0" presId="urn:microsoft.com/office/officeart/2005/8/layout/vList2"/>
    <dgm:cxn modelId="{2C089F86-9A2E-48CD-ADF1-30745C699732}" srcId="{3D8545BB-FE63-40A4-B17C-DF0109C62A92}" destId="{C456A8BD-EB45-48FF-A737-0CFF1DC2090A}" srcOrd="0" destOrd="0" parTransId="{B0CE4426-23DA-4C92-83E0-7882C917A276}" sibTransId="{6CC7A15C-8B87-40AC-AE8D-8736A91FB005}"/>
    <dgm:cxn modelId="{B2392990-73A5-4D5B-908E-D2E3B5005ADE}" type="presOf" srcId="{C456A8BD-EB45-48FF-A737-0CFF1DC2090A}" destId="{13205675-98A9-40EE-A4F1-EA85513281BB}" srcOrd="0" destOrd="0" presId="urn:microsoft.com/office/officeart/2005/8/layout/vList2"/>
    <dgm:cxn modelId="{2EECFFB7-6AA2-4487-95A8-9B7628B93A57}" type="presOf" srcId="{3D8545BB-FE63-40A4-B17C-DF0109C62A92}" destId="{DD8375F5-E333-4323-BF89-B87D633D00D8}" srcOrd="0" destOrd="0" presId="urn:microsoft.com/office/officeart/2005/8/layout/vList2"/>
    <dgm:cxn modelId="{344AFDC1-24A4-419A-9435-77A941066553}" srcId="{3D8545BB-FE63-40A4-B17C-DF0109C62A92}" destId="{406D7218-59DE-4D44-B46D-510820577926}" srcOrd="3" destOrd="0" parTransId="{3E1C99AF-1E88-4666-9414-69CC2B12813E}" sibTransId="{2FA80B8E-C63E-42C3-8441-DDC01A07FA8A}"/>
    <dgm:cxn modelId="{258604D5-BDAC-4A5B-BFAE-B3B47147E725}" type="presOf" srcId="{853304AB-2D28-41F3-B889-5505E82264E7}" destId="{68CB5D29-54F6-4E17-B62E-985FAC478933}" srcOrd="0" destOrd="1" presId="urn:microsoft.com/office/officeart/2005/8/layout/vList2"/>
    <dgm:cxn modelId="{771927E2-5B72-4D91-AF5B-129E83B1DF1E}" type="presOf" srcId="{84BF4600-D750-4734-AE27-8CA063A58CDD}" destId="{668EFB4B-9C93-4C8B-9500-66A44ED53573}" srcOrd="0" destOrd="0" presId="urn:microsoft.com/office/officeart/2005/8/layout/vList2"/>
    <dgm:cxn modelId="{DD804CF8-B8B6-438A-AD6E-29E6E46A5A9D}" srcId="{3D8545BB-FE63-40A4-B17C-DF0109C62A92}" destId="{0847A374-ED0B-4BFF-AD69-E19327F60815}" srcOrd="2" destOrd="0" parTransId="{6F6D5A64-0539-49F3-BFBE-A0E8D382A294}" sibTransId="{561103D1-DBCC-44A4-8A51-48D37FFA011F}"/>
    <dgm:cxn modelId="{05C2B2A1-D75C-4110-A89A-871FB3EF54C9}" type="presParOf" srcId="{DD8375F5-E333-4323-BF89-B87D633D00D8}" destId="{13205675-98A9-40EE-A4F1-EA85513281BB}" srcOrd="0" destOrd="0" presId="urn:microsoft.com/office/officeart/2005/8/layout/vList2"/>
    <dgm:cxn modelId="{56DC2DA3-93E3-4BC2-9114-8177B7A69C3E}" type="presParOf" srcId="{DD8375F5-E333-4323-BF89-B87D633D00D8}" destId="{BB3CF749-E7D7-4AE8-9C62-E1AE12750F2F}" srcOrd="1" destOrd="0" presId="urn:microsoft.com/office/officeart/2005/8/layout/vList2"/>
    <dgm:cxn modelId="{23F2BD36-A607-45C5-BAEE-248A15804C94}" type="presParOf" srcId="{DD8375F5-E333-4323-BF89-B87D633D00D8}" destId="{634EEBEC-2150-42C9-B977-0C6BA418A9FC}" srcOrd="2" destOrd="0" presId="urn:microsoft.com/office/officeart/2005/8/layout/vList2"/>
    <dgm:cxn modelId="{86F0B991-FFC2-4A80-BEF3-19374B6B04A8}" type="presParOf" srcId="{DD8375F5-E333-4323-BF89-B87D633D00D8}" destId="{668EFB4B-9C93-4C8B-9500-66A44ED53573}" srcOrd="3" destOrd="0" presId="urn:microsoft.com/office/officeart/2005/8/layout/vList2"/>
    <dgm:cxn modelId="{CE7C4431-0745-4DFF-847C-0D388E718631}" type="presParOf" srcId="{DD8375F5-E333-4323-BF89-B87D633D00D8}" destId="{B6F5B784-184E-4C7A-BB3F-D168989DBFDD}" srcOrd="4" destOrd="0" presId="urn:microsoft.com/office/officeart/2005/8/layout/vList2"/>
    <dgm:cxn modelId="{E2B99390-1679-4C60-882D-2DEC79939E38}" type="presParOf" srcId="{DD8375F5-E333-4323-BF89-B87D633D00D8}" destId="{68CB5D29-54F6-4E17-B62E-985FAC478933}" srcOrd="5" destOrd="0" presId="urn:microsoft.com/office/officeart/2005/8/layout/vList2"/>
    <dgm:cxn modelId="{CD672B48-02A9-4BB9-BDA9-95BFBD7495E2}" type="presParOf" srcId="{DD8375F5-E333-4323-BF89-B87D633D00D8}" destId="{D7C58B96-2A3F-4E4C-A086-75E7D2D80D1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205675-98A9-40EE-A4F1-EA85513281BB}">
      <dsp:nvSpPr>
        <dsp:cNvPr id="0" name=""/>
        <dsp:cNvSpPr/>
      </dsp:nvSpPr>
      <dsp:spPr>
        <a:xfrm>
          <a:off x="0" y="38970"/>
          <a:ext cx="525780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Minimize delays in telling time vs. using time</a:t>
          </a:r>
        </a:p>
      </dsp:txBody>
      <dsp:txXfrm>
        <a:off x="36845" y="75815"/>
        <a:ext cx="5184110" cy="681087"/>
      </dsp:txXfrm>
    </dsp:sp>
    <dsp:sp modelId="{634EEBEC-2150-42C9-B977-0C6BA418A9FC}">
      <dsp:nvSpPr>
        <dsp:cNvPr id="0" name=""/>
        <dsp:cNvSpPr/>
      </dsp:nvSpPr>
      <dsp:spPr>
        <a:xfrm>
          <a:off x="0" y="848468"/>
          <a:ext cx="525780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Control the clock</a:t>
          </a:r>
        </a:p>
      </dsp:txBody>
      <dsp:txXfrm>
        <a:off x="36845" y="885313"/>
        <a:ext cx="5184110" cy="681087"/>
      </dsp:txXfrm>
    </dsp:sp>
    <dsp:sp modelId="{668EFB4B-9C93-4C8B-9500-66A44ED53573}">
      <dsp:nvSpPr>
        <dsp:cNvPr id="0" name=""/>
        <dsp:cNvSpPr/>
      </dsp:nvSpPr>
      <dsp:spPr>
        <a:xfrm>
          <a:off x="0" y="1603246"/>
          <a:ext cx="5257800" cy="471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Only one clock if we can (seldom is feasible and impacts scalability)</a:t>
          </a:r>
        </a:p>
      </dsp:txBody>
      <dsp:txXfrm>
        <a:off x="0" y="1603246"/>
        <a:ext cx="5257800" cy="471960"/>
      </dsp:txXfrm>
    </dsp:sp>
    <dsp:sp modelId="{B6F5B784-184E-4C7A-BB3F-D168989DBFDD}">
      <dsp:nvSpPr>
        <dsp:cNvPr id="0" name=""/>
        <dsp:cNvSpPr/>
      </dsp:nvSpPr>
      <dsp:spPr>
        <a:xfrm>
          <a:off x="0" y="2075206"/>
          <a:ext cx="525780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Build in “fuzzy” time logic to allow for delayed uses and clock variances</a:t>
          </a:r>
        </a:p>
      </dsp:txBody>
      <dsp:txXfrm>
        <a:off x="36845" y="2112051"/>
        <a:ext cx="5184110" cy="681087"/>
      </dsp:txXfrm>
    </dsp:sp>
    <dsp:sp modelId="{68CB5D29-54F6-4E17-B62E-985FAC478933}">
      <dsp:nvSpPr>
        <dsp:cNvPr id="0" name=""/>
        <dsp:cNvSpPr/>
      </dsp:nvSpPr>
      <dsp:spPr>
        <a:xfrm>
          <a:off x="0" y="2829984"/>
          <a:ext cx="5257800" cy="727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a:t>Wait for an arbitrary amount of time and assume variances / delays are resolved by that time</a:t>
          </a:r>
        </a:p>
        <a:p>
          <a:pPr marL="114300" lvl="1" indent="-114300" algn="l" defTabSz="666750">
            <a:lnSpc>
              <a:spcPct val="90000"/>
            </a:lnSpc>
            <a:spcBef>
              <a:spcPct val="0"/>
            </a:spcBef>
            <a:spcAft>
              <a:spcPct val="20000"/>
            </a:spcAft>
            <a:buChar char="•"/>
          </a:pPr>
          <a:r>
            <a:rPr lang="en-US" sz="1500" kern="1200"/>
            <a:t>Re-order timeline to allow for variances</a:t>
          </a:r>
        </a:p>
      </dsp:txBody>
      <dsp:txXfrm>
        <a:off x="0" y="2829984"/>
        <a:ext cx="5257800" cy="727605"/>
      </dsp:txXfrm>
    </dsp:sp>
    <dsp:sp modelId="{D7C58B96-2A3F-4E4C-A086-75E7D2D80D16}">
      <dsp:nvSpPr>
        <dsp:cNvPr id="0" name=""/>
        <dsp:cNvSpPr/>
      </dsp:nvSpPr>
      <dsp:spPr>
        <a:xfrm>
          <a:off x="0" y="3557589"/>
          <a:ext cx="5257800" cy="75477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No ability to completely solve this</a:t>
          </a:r>
        </a:p>
      </dsp:txBody>
      <dsp:txXfrm>
        <a:off x="36845" y="3594434"/>
        <a:ext cx="5184110" cy="68108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D20B-2EE1-90B1-324C-ACB83F7C1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C44C7-0566-989B-9096-EFE710645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AA2668-5F3D-83F4-130D-2D3B470F8635}"/>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5" name="Footer Placeholder 4">
            <a:extLst>
              <a:ext uri="{FF2B5EF4-FFF2-40B4-BE49-F238E27FC236}">
                <a16:creationId xmlns:a16="http://schemas.microsoft.com/office/drawing/2014/main" id="{11DF5FE1-29AD-DD64-0CD6-3D121AF8C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6DE27-DBC9-EE66-B539-9A8579E7F2FE}"/>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3041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4B99-4833-66CF-961E-3A5C276E3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135E1B-DD78-A964-73B5-769D11B91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29B8-D741-130B-9D27-9E7411B58ED9}"/>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5" name="Footer Placeholder 4">
            <a:extLst>
              <a:ext uri="{FF2B5EF4-FFF2-40B4-BE49-F238E27FC236}">
                <a16:creationId xmlns:a16="http://schemas.microsoft.com/office/drawing/2014/main" id="{B7C18BE2-0806-8442-03A2-52C01B558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4AB2-39A9-8958-4559-B6036E69ACCA}"/>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76535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9461F-9AE1-D2E0-62C3-E847FF597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D4777-9D04-B7D8-C954-005681376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B0B71-17B4-ACDE-8426-1B1866A6F183}"/>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5" name="Footer Placeholder 4">
            <a:extLst>
              <a:ext uri="{FF2B5EF4-FFF2-40B4-BE49-F238E27FC236}">
                <a16:creationId xmlns:a16="http://schemas.microsoft.com/office/drawing/2014/main" id="{9908B03A-2E86-A3E0-8A65-EBDFB2725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0C9D4-C7FE-D9B8-87B3-6B4B1900425F}"/>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3278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8811-9488-F07E-29CC-C35B23CB4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2916B-58D2-9D37-08B7-B0255DC04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4D25F-9E4D-D4A3-F1A7-600DB93CA55C}"/>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5" name="Footer Placeholder 4">
            <a:extLst>
              <a:ext uri="{FF2B5EF4-FFF2-40B4-BE49-F238E27FC236}">
                <a16:creationId xmlns:a16="http://schemas.microsoft.com/office/drawing/2014/main" id="{E4654919-1584-2913-AD09-946750342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76512-EC1C-F63F-CD28-AEBF000C2F5F}"/>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54200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0D29-BE63-CE17-D302-D5D5B5CEA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C1B038-8FE4-F5C4-B057-DFC97DFCD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9C9DB-0488-ABD1-75A4-3747D9E48CAB}"/>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5" name="Footer Placeholder 4">
            <a:extLst>
              <a:ext uri="{FF2B5EF4-FFF2-40B4-BE49-F238E27FC236}">
                <a16:creationId xmlns:a16="http://schemas.microsoft.com/office/drawing/2014/main" id="{46BD6EC7-9EB5-E757-6C9C-3706B0611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2741B-9642-D7F1-574E-1A65B1075071}"/>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2223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B2E7-1CF8-EF04-7C01-25B47AC15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C42D2-29C3-FBF3-C29B-619F4B39A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6D851-C8F9-0E67-152A-D37F831E1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5BD33-402E-DEF2-3D7A-FDA5FA017BB8}"/>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6" name="Footer Placeholder 5">
            <a:extLst>
              <a:ext uri="{FF2B5EF4-FFF2-40B4-BE49-F238E27FC236}">
                <a16:creationId xmlns:a16="http://schemas.microsoft.com/office/drawing/2014/main" id="{3455A945-5332-AC97-5702-BF6215D04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7FD84-0F2D-A31B-351A-F4DFC547F8F8}"/>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252939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A5D-2739-2E29-92E0-B4FCA640AB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43DDE0-22C8-BE45-7FDE-FF998F01E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53A74-54D6-4C96-691D-007F75004D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52AC-F055-A5A9-FCFD-CF95BE93E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124D3-60EC-3B50-2F98-B363010F4E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44535C-F53F-EA5C-BA95-E4A00329BFE4}"/>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8" name="Footer Placeholder 7">
            <a:extLst>
              <a:ext uri="{FF2B5EF4-FFF2-40B4-BE49-F238E27FC236}">
                <a16:creationId xmlns:a16="http://schemas.microsoft.com/office/drawing/2014/main" id="{5507128B-4C5C-70B9-B3E7-BCFF4E329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822C0-280E-698F-7F02-721508C56F53}"/>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37364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16AE-1642-AB46-FD59-868733B6ED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A10EC-A5DD-2A87-1F29-AAAAB38FCF2C}"/>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4" name="Footer Placeholder 3">
            <a:extLst>
              <a:ext uri="{FF2B5EF4-FFF2-40B4-BE49-F238E27FC236}">
                <a16:creationId xmlns:a16="http://schemas.microsoft.com/office/drawing/2014/main" id="{58968DD3-489B-321E-B076-55D7E72A8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A93638-43C0-B79A-636E-63D993DA519D}"/>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82633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EB85D-5B4F-1461-DFDB-633CC0018186}"/>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3" name="Footer Placeholder 2">
            <a:extLst>
              <a:ext uri="{FF2B5EF4-FFF2-40B4-BE49-F238E27FC236}">
                <a16:creationId xmlns:a16="http://schemas.microsoft.com/office/drawing/2014/main" id="{2BA014D6-4DC2-5948-C935-EE2230EE1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93236-AD6C-8B8F-3B00-B65E2DB0F6A4}"/>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85121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6070-DA2E-B604-BFC3-A4B575F7D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C69E4B-9383-6089-C0BC-F642A0A34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14288-3DB1-3E1F-F7D5-397A9B6A1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20B82-EDCC-DA9F-A3A4-ACD8E4B0D9FF}"/>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6" name="Footer Placeholder 5">
            <a:extLst>
              <a:ext uri="{FF2B5EF4-FFF2-40B4-BE49-F238E27FC236}">
                <a16:creationId xmlns:a16="http://schemas.microsoft.com/office/drawing/2014/main" id="{9C83788C-7849-A286-A49A-EAEFF1F4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A5021-7AD8-F140-62B4-1654A2F7700C}"/>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48352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6076-1B8E-9A6C-469C-732C42251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AE28E8-1E3D-079E-0C84-4E9E61E9E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8E803-FDBB-2184-278F-77AAACB3A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681EE-C1C6-A085-9795-14D2553FAA41}"/>
              </a:ext>
            </a:extLst>
          </p:cNvPr>
          <p:cNvSpPr>
            <a:spLocks noGrp="1"/>
          </p:cNvSpPr>
          <p:nvPr>
            <p:ph type="dt" sz="half" idx="10"/>
          </p:nvPr>
        </p:nvSpPr>
        <p:spPr/>
        <p:txBody>
          <a:bodyPr/>
          <a:lstStyle/>
          <a:p>
            <a:fld id="{6FA7509B-2BFE-453E-9A97-B7DCA9862FB7}" type="datetimeFigureOut">
              <a:rPr lang="en-US" smtClean="0"/>
              <a:t>3/7/2024</a:t>
            </a:fld>
            <a:endParaRPr lang="en-US"/>
          </a:p>
        </p:txBody>
      </p:sp>
      <p:sp>
        <p:nvSpPr>
          <p:cNvPr id="6" name="Footer Placeholder 5">
            <a:extLst>
              <a:ext uri="{FF2B5EF4-FFF2-40B4-BE49-F238E27FC236}">
                <a16:creationId xmlns:a16="http://schemas.microsoft.com/office/drawing/2014/main" id="{267800D6-EE20-BC2C-E3DF-C3CD56B6E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F84A7-B2B7-8892-0932-FB06B24F45BA}"/>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95758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9E9B8-6EFC-061F-56B4-C3F1CABB8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34AE9-3BC1-0B24-23CB-F182E051A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0DE0B-3CE6-BCAE-A863-F99FCE8C9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7509B-2BFE-453E-9A97-B7DCA9862FB7}" type="datetimeFigureOut">
              <a:rPr lang="en-US" smtClean="0"/>
              <a:t>3/7/2024</a:t>
            </a:fld>
            <a:endParaRPr lang="en-US"/>
          </a:p>
        </p:txBody>
      </p:sp>
      <p:sp>
        <p:nvSpPr>
          <p:cNvPr id="5" name="Footer Placeholder 4">
            <a:extLst>
              <a:ext uri="{FF2B5EF4-FFF2-40B4-BE49-F238E27FC236}">
                <a16:creationId xmlns:a16="http://schemas.microsoft.com/office/drawing/2014/main" id="{918BCAE0-1DD3-8DFB-56FF-59A5F98A4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87FB4-0F0C-D082-6BB3-4FDFFFF9E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6B6B-CFA2-4A9B-BC0A-8807B2010890}" type="slidenum">
              <a:rPr lang="en-US" smtClean="0"/>
              <a:t>‹#›</a:t>
            </a:fld>
            <a:endParaRPr lang="en-US"/>
          </a:p>
        </p:txBody>
      </p:sp>
    </p:spTree>
    <p:extLst>
      <p:ext uri="{BB962C8B-B14F-4D97-AF65-F5344CB8AC3E}">
        <p14:creationId xmlns:p14="http://schemas.microsoft.com/office/powerpoint/2010/main" val="143805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p vide of a white alarm clock on a yellow and orange surface">
            <a:extLst>
              <a:ext uri="{FF2B5EF4-FFF2-40B4-BE49-F238E27FC236}">
                <a16:creationId xmlns:a16="http://schemas.microsoft.com/office/drawing/2014/main" id="{16945F87-AC47-5B08-E404-1BF656B8142B}"/>
              </a:ext>
            </a:extLst>
          </p:cNvPr>
          <p:cNvPicPr>
            <a:picLocks noChangeAspect="1"/>
          </p:cNvPicPr>
          <p:nvPr/>
        </p:nvPicPr>
        <p:blipFill rotWithShape="1">
          <a:blip r:embed="rId2"/>
          <a:srcRect l="1886" t="23103" r="7205"/>
          <a:stretch/>
        </p:blipFill>
        <p:spPr>
          <a:xfrm>
            <a:off x="20" y="10"/>
            <a:ext cx="12191981" cy="6857990"/>
          </a:xfrm>
          <a:prstGeom prst="rect">
            <a:avLst/>
          </a:prstGeom>
        </p:spPr>
      </p:pic>
      <p:sp>
        <p:nvSpPr>
          <p:cNvPr id="26" name="Rectangle 25">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1AFABF-AFD8-3B5D-49BD-9140F2E7B74F}"/>
              </a:ext>
            </a:extLst>
          </p:cNvPr>
          <p:cNvSpPr>
            <a:spLocks noGrp="1"/>
          </p:cNvSpPr>
          <p:nvPr>
            <p:ph type="ctrTitle"/>
          </p:nvPr>
        </p:nvSpPr>
        <p:spPr>
          <a:xfrm>
            <a:off x="404553" y="3091928"/>
            <a:ext cx="9078562" cy="2387600"/>
          </a:xfrm>
        </p:spPr>
        <p:txBody>
          <a:bodyPr>
            <a:normAutofit/>
          </a:bodyPr>
          <a:lstStyle/>
          <a:p>
            <a:pPr algn="l"/>
            <a:r>
              <a:rPr lang="en-US" sz="6600">
                <a:solidFill>
                  <a:schemeClr val="bg1"/>
                </a:solidFill>
              </a:rPr>
              <a:t>What Time Is It?</a:t>
            </a:r>
          </a:p>
        </p:txBody>
      </p:sp>
      <p:sp>
        <p:nvSpPr>
          <p:cNvPr id="24" name="Rectangle: Rounded Corners 23">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62D2880-8AF2-6A15-C8D0-C02E6D8880E7}"/>
              </a:ext>
            </a:extLst>
          </p:cNvPr>
          <p:cNvSpPr>
            <a:spLocks noGrp="1"/>
          </p:cNvSpPr>
          <p:nvPr>
            <p:ph type="subTitle" idx="1"/>
          </p:nvPr>
        </p:nvSpPr>
        <p:spPr>
          <a:xfrm>
            <a:off x="404553" y="5624945"/>
            <a:ext cx="9078562" cy="592975"/>
          </a:xfrm>
        </p:spPr>
        <p:txBody>
          <a:bodyPr anchor="ctr">
            <a:normAutofit/>
          </a:bodyPr>
          <a:lstStyle/>
          <a:p>
            <a:pPr algn="l"/>
            <a:r>
              <a:rPr lang="en-US">
                <a:solidFill>
                  <a:schemeClr val="bg1"/>
                </a:solidFill>
              </a:rPr>
              <a:t>Physics, Challenges, and Solutions for Time</a:t>
            </a:r>
          </a:p>
        </p:txBody>
      </p:sp>
    </p:spTree>
    <p:extLst>
      <p:ext uri="{BB962C8B-B14F-4D97-AF65-F5344CB8AC3E}">
        <p14:creationId xmlns:p14="http://schemas.microsoft.com/office/powerpoint/2010/main" val="512124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8F5B1-0559-7EEC-0733-CCF479FE16E3}"/>
            </a:ext>
          </a:extLst>
        </p:cNvPr>
        <p:cNvGrpSpPr/>
        <p:nvPr/>
      </p:nvGrpSpPr>
      <p:grpSpPr>
        <a:xfrm>
          <a:off x="0" y="0"/>
          <a:ext cx="0" cy="0"/>
          <a:chOff x="0" y="0"/>
          <a:chExt cx="0" cy="0"/>
        </a:xfrm>
      </p:grpSpPr>
      <p:sp useBgFill="1">
        <p:nvSpPr>
          <p:cNvPr id="2052" name="Rectangle 205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80E4B4-9E74-6CD3-DFA4-C0AA2585BE08}"/>
              </a:ext>
            </a:extLst>
          </p:cNvPr>
          <p:cNvSpPr>
            <a:spLocks noGrp="1"/>
          </p:cNvSpPr>
          <p:nvPr>
            <p:ph type="title"/>
          </p:nvPr>
        </p:nvSpPr>
        <p:spPr>
          <a:xfrm>
            <a:off x="1137034" y="609597"/>
            <a:ext cx="9392421" cy="1330841"/>
          </a:xfrm>
        </p:spPr>
        <p:txBody>
          <a:bodyPr>
            <a:normAutofit/>
          </a:bodyPr>
          <a:lstStyle/>
          <a:p>
            <a:r>
              <a:rPr lang="en-US" dirty="0"/>
              <a:t>Time Sync</a:t>
            </a:r>
          </a:p>
        </p:txBody>
      </p:sp>
      <p:sp>
        <p:nvSpPr>
          <p:cNvPr id="3" name="Content Placeholder 2">
            <a:extLst>
              <a:ext uri="{FF2B5EF4-FFF2-40B4-BE49-F238E27FC236}">
                <a16:creationId xmlns:a16="http://schemas.microsoft.com/office/drawing/2014/main" id="{8C75B12B-86CE-4D91-5D82-5376FEB0184F}"/>
              </a:ext>
            </a:extLst>
          </p:cNvPr>
          <p:cNvSpPr>
            <a:spLocks noGrp="1"/>
          </p:cNvSpPr>
          <p:nvPr>
            <p:ph idx="1"/>
          </p:nvPr>
        </p:nvSpPr>
        <p:spPr>
          <a:xfrm>
            <a:off x="1137034" y="2198362"/>
            <a:ext cx="4958966" cy="3917773"/>
          </a:xfrm>
        </p:spPr>
        <p:txBody>
          <a:bodyPr>
            <a:normAutofit fontScale="92500" lnSpcReduction="10000"/>
          </a:bodyPr>
          <a:lstStyle/>
          <a:p>
            <a:r>
              <a:rPr lang="en-US" sz="2000" dirty="0"/>
              <a:t>Computer clocks drift over time</a:t>
            </a:r>
          </a:p>
          <a:p>
            <a:r>
              <a:rPr lang="en-US" sz="2000" dirty="0"/>
              <a:t>To keep them accurate they periodically sync to keep their clocks accurate</a:t>
            </a:r>
          </a:p>
          <a:p>
            <a:r>
              <a:rPr lang="en-US" sz="2000" dirty="0"/>
              <a:t>When they do the clock </a:t>
            </a:r>
            <a:r>
              <a:rPr lang="en-US" sz="2000" u="sng" dirty="0"/>
              <a:t>skips forward or backward</a:t>
            </a:r>
            <a:r>
              <a:rPr lang="en-US" sz="2000" dirty="0"/>
              <a:t> on the computer</a:t>
            </a:r>
          </a:p>
          <a:p>
            <a:r>
              <a:rPr lang="en-US" sz="2000" dirty="0"/>
              <a:t>These can be minor changes of &lt;1 second or can be large (minutes or hours) depending on scenarios</a:t>
            </a:r>
          </a:p>
          <a:p>
            <a:pPr lvl="1"/>
            <a:r>
              <a:rPr lang="en-US" sz="1600" dirty="0"/>
              <a:t>Network / Firewall blocks of NTP</a:t>
            </a:r>
          </a:p>
          <a:p>
            <a:pPr lvl="1"/>
            <a:r>
              <a:rPr lang="en-US" sz="1600" dirty="0"/>
              <a:t>Other technical issues</a:t>
            </a:r>
          </a:p>
          <a:p>
            <a:r>
              <a:rPr lang="en-US" sz="2000" dirty="0"/>
              <a:t>Usually time drifts of several minutes start to cause issues with other security / consensus protocols used in systems but sometimes not</a:t>
            </a:r>
          </a:p>
        </p:txBody>
      </p:sp>
      <p:pic>
        <p:nvPicPr>
          <p:cNvPr id="2050" name="Picture 2">
            <a:extLst>
              <a:ext uri="{FF2B5EF4-FFF2-40B4-BE49-F238E27FC236}">
                <a16:creationId xmlns:a16="http://schemas.microsoft.com/office/drawing/2014/main" id="{B6B5D1B7-EC3D-727F-4208-5C5811053B5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19367" y="3015386"/>
            <a:ext cx="4788505" cy="2094971"/>
          </a:xfrm>
          <a:prstGeom prst="rect">
            <a:avLst/>
          </a:prstGeom>
          <a:noFill/>
          <a:extLst>
            <a:ext uri="{909E8E84-426E-40DD-AFC4-6F175D3DCCD1}">
              <a14:hiddenFill xmlns:a14="http://schemas.microsoft.com/office/drawing/2010/main">
                <a:solidFill>
                  <a:srgbClr val="FFFFFF"/>
                </a:solidFill>
              </a14:hiddenFill>
            </a:ext>
          </a:extLst>
        </p:spPr>
      </p:pic>
      <p:sp>
        <p:nvSpPr>
          <p:cNvPr id="2059" name="Freeform: Shape 2058">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CF608DC-B8D9-B5DC-5562-8CB7BC161FF1}"/>
              </a:ext>
            </a:extLst>
          </p:cNvPr>
          <p:cNvSpPr txBox="1"/>
          <p:nvPr/>
        </p:nvSpPr>
        <p:spPr>
          <a:xfrm>
            <a:off x="9210674" y="3160893"/>
            <a:ext cx="657225" cy="1107996"/>
          </a:xfrm>
          <a:prstGeom prst="rect">
            <a:avLst/>
          </a:prstGeom>
          <a:noFill/>
        </p:spPr>
        <p:txBody>
          <a:bodyPr wrap="square" rtlCol="0">
            <a:spAutoFit/>
          </a:bodyPr>
          <a:lstStyle/>
          <a:p>
            <a:r>
              <a:rPr lang="en-US" sz="6600" dirty="0">
                <a:solidFill>
                  <a:srgbClr val="FF0000"/>
                </a:solidFill>
              </a:rPr>
              <a:t>X</a:t>
            </a:r>
          </a:p>
        </p:txBody>
      </p:sp>
    </p:spTree>
    <p:extLst>
      <p:ext uri="{BB962C8B-B14F-4D97-AF65-F5344CB8AC3E}">
        <p14:creationId xmlns:p14="http://schemas.microsoft.com/office/powerpoint/2010/main" val="3266476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213EBA-E850-7DEB-5AAA-548F9BB6A28D}"/>
            </a:ext>
          </a:extLst>
        </p:cNvPr>
        <p:cNvGrpSpPr/>
        <p:nvPr/>
      </p:nvGrpSpPr>
      <p:grpSpPr>
        <a:xfrm>
          <a:off x="0" y="0"/>
          <a:ext cx="0" cy="0"/>
          <a:chOff x="0" y="0"/>
          <a:chExt cx="0" cy="0"/>
        </a:xfrm>
      </p:grpSpPr>
      <p:sp useBgFill="1">
        <p:nvSpPr>
          <p:cNvPr id="9223" name="Rectangle 922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5" name="Freeform: Shape 922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16B0927-574A-82EA-4ECA-9E9D06659BD9}"/>
              </a:ext>
            </a:extLst>
          </p:cNvPr>
          <p:cNvSpPr>
            <a:spLocks noGrp="1"/>
          </p:cNvSpPr>
          <p:nvPr>
            <p:ph type="title"/>
          </p:nvPr>
        </p:nvSpPr>
        <p:spPr>
          <a:xfrm>
            <a:off x="1137034" y="609597"/>
            <a:ext cx="9392421" cy="1330841"/>
          </a:xfrm>
        </p:spPr>
        <p:txBody>
          <a:bodyPr>
            <a:normAutofit/>
          </a:bodyPr>
          <a:lstStyle/>
          <a:p>
            <a:r>
              <a:rPr lang="en-US" dirty="0"/>
              <a:t>Manual Interventions</a:t>
            </a:r>
          </a:p>
        </p:txBody>
      </p:sp>
      <p:sp>
        <p:nvSpPr>
          <p:cNvPr id="3" name="Content Placeholder 2">
            <a:extLst>
              <a:ext uri="{FF2B5EF4-FFF2-40B4-BE49-F238E27FC236}">
                <a16:creationId xmlns:a16="http://schemas.microsoft.com/office/drawing/2014/main" id="{9B41F6AF-BA5E-CDBB-1DC3-7128DC2CA2BB}"/>
              </a:ext>
            </a:extLst>
          </p:cNvPr>
          <p:cNvSpPr>
            <a:spLocks noGrp="1"/>
          </p:cNvSpPr>
          <p:nvPr>
            <p:ph idx="1"/>
          </p:nvPr>
        </p:nvSpPr>
        <p:spPr>
          <a:xfrm>
            <a:off x="1137034" y="2198362"/>
            <a:ext cx="4958966" cy="3917773"/>
          </a:xfrm>
        </p:spPr>
        <p:txBody>
          <a:bodyPr>
            <a:normAutofit/>
          </a:bodyPr>
          <a:lstStyle/>
          <a:p>
            <a:r>
              <a:rPr lang="en-US" sz="2000" dirty="0"/>
              <a:t>While not as common today this still occurs and can lead to significant issues including setting a computer to the wrong time by accident</a:t>
            </a:r>
          </a:p>
        </p:txBody>
      </p:sp>
      <p:sp>
        <p:nvSpPr>
          <p:cNvPr id="9227" name="Freeform: Shape 922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a:extLst>
              <a:ext uri="{FF2B5EF4-FFF2-40B4-BE49-F238E27FC236}">
                <a16:creationId xmlns:a16="http://schemas.microsoft.com/office/drawing/2014/main" id="{C81F7808-FC38-5E18-AD40-1B7F8A74F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4243" y="2550035"/>
            <a:ext cx="6007757" cy="2629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075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F197B7-A7B5-5CBC-7CA5-954DAC2A9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4F7FD-82B3-3F5C-C49D-42E02EAD1FE1}"/>
              </a:ext>
            </a:extLst>
          </p:cNvPr>
          <p:cNvSpPr>
            <a:spLocks noGrp="1"/>
          </p:cNvSpPr>
          <p:nvPr>
            <p:ph type="title"/>
          </p:nvPr>
        </p:nvSpPr>
        <p:spPr>
          <a:xfrm>
            <a:off x="8153400" y="1128094"/>
            <a:ext cx="3434180" cy="1415270"/>
          </a:xfrm>
        </p:spPr>
        <p:txBody>
          <a:bodyPr anchor="t">
            <a:normAutofit/>
          </a:bodyPr>
          <a:lstStyle/>
          <a:p>
            <a:r>
              <a:rPr lang="en-US" sz="3200"/>
              <a:t>Delays</a:t>
            </a:r>
          </a:p>
        </p:txBody>
      </p:sp>
      <p:sp>
        <p:nvSpPr>
          <p:cNvPr id="5142" name="Rectangle 5141">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4" name="Picture 4">
            <a:extLst>
              <a:ext uri="{FF2B5EF4-FFF2-40B4-BE49-F238E27FC236}">
                <a16:creationId xmlns:a16="http://schemas.microsoft.com/office/drawing/2014/main" id="{88AC741C-8D1F-0BB2-4A2A-EAECC84BD91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235" y="1806841"/>
            <a:ext cx="6221895" cy="3250939"/>
          </a:xfrm>
          <a:prstGeom prst="rect">
            <a:avLst/>
          </a:prstGeom>
          <a:noFill/>
          <a:extLst>
            <a:ext uri="{909E8E84-426E-40DD-AFC4-6F175D3DCCD1}">
              <a14:hiddenFill xmlns:a14="http://schemas.microsoft.com/office/drawing/2010/main">
                <a:solidFill>
                  <a:srgbClr val="FFFFFF"/>
                </a:solidFill>
              </a14:hiddenFill>
            </a:ext>
          </a:extLst>
        </p:spPr>
      </p:pic>
      <p:cxnSp>
        <p:nvCxnSpPr>
          <p:cNvPr id="5144" name="Straight Connector 5143">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67FED0D-5E4C-0602-C085-C15690E3E6E1}"/>
              </a:ext>
            </a:extLst>
          </p:cNvPr>
          <p:cNvSpPr>
            <a:spLocks noGrp="1"/>
          </p:cNvSpPr>
          <p:nvPr>
            <p:ph idx="1"/>
          </p:nvPr>
        </p:nvSpPr>
        <p:spPr>
          <a:xfrm>
            <a:off x="8153400" y="2543364"/>
            <a:ext cx="3434180" cy="3599019"/>
          </a:xfrm>
        </p:spPr>
        <p:txBody>
          <a:bodyPr>
            <a:normAutofit/>
          </a:bodyPr>
          <a:lstStyle/>
          <a:p>
            <a:r>
              <a:rPr lang="en-US" sz="2000"/>
              <a:t>Heisenberg Uncertainty Principle – it is impossible to know both the position and speed of a particle</a:t>
            </a:r>
          </a:p>
          <a:p>
            <a:r>
              <a:rPr lang="en-US" sz="2000"/>
              <a:t>We can tell time but recording / displaying it will cause a delay and thus the time is no longer accurate</a:t>
            </a:r>
          </a:p>
          <a:p>
            <a:r>
              <a:rPr lang="en-US" sz="2000"/>
              <a:t>Depending on use case this can be a significant risk</a:t>
            </a:r>
          </a:p>
        </p:txBody>
      </p:sp>
    </p:spTree>
    <p:extLst>
      <p:ext uri="{BB962C8B-B14F-4D97-AF65-F5344CB8AC3E}">
        <p14:creationId xmlns:p14="http://schemas.microsoft.com/office/powerpoint/2010/main" val="7914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FDFC2-E0CE-5BB0-D897-326D7DE255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99DA15-BB73-1886-2C27-7EABA12F267B}"/>
              </a:ext>
            </a:extLst>
          </p:cNvPr>
          <p:cNvSpPr>
            <a:spLocks noGrp="1"/>
          </p:cNvSpPr>
          <p:nvPr>
            <p:ph type="title"/>
          </p:nvPr>
        </p:nvSpPr>
        <p:spPr>
          <a:xfrm>
            <a:off x="1137034" y="609597"/>
            <a:ext cx="9392421" cy="1330841"/>
          </a:xfrm>
        </p:spPr>
        <p:txBody>
          <a:bodyPr>
            <a:normAutofit/>
          </a:bodyPr>
          <a:lstStyle/>
          <a:p>
            <a:r>
              <a:rPr lang="en-US" dirty="0"/>
              <a:t>Delays…it gets worse</a:t>
            </a:r>
          </a:p>
        </p:txBody>
      </p:sp>
      <p:sp>
        <p:nvSpPr>
          <p:cNvPr id="3" name="Content Placeholder 2">
            <a:extLst>
              <a:ext uri="{FF2B5EF4-FFF2-40B4-BE49-F238E27FC236}">
                <a16:creationId xmlns:a16="http://schemas.microsoft.com/office/drawing/2014/main" id="{F1550E3E-9722-2133-4C07-F5C19ADC764B}"/>
              </a:ext>
            </a:extLst>
          </p:cNvPr>
          <p:cNvSpPr>
            <a:spLocks noGrp="1"/>
          </p:cNvSpPr>
          <p:nvPr>
            <p:ph idx="1"/>
          </p:nvPr>
        </p:nvSpPr>
        <p:spPr>
          <a:xfrm>
            <a:off x="1137034" y="2198362"/>
            <a:ext cx="4958966" cy="3917773"/>
          </a:xfrm>
        </p:spPr>
        <p:txBody>
          <a:bodyPr>
            <a:normAutofit/>
          </a:bodyPr>
          <a:lstStyle/>
          <a:p>
            <a:r>
              <a:rPr lang="en-US" sz="2000" dirty="0"/>
              <a:t>When using time delays are not consistent within the same computer so things may be stored / displayed out of order based on the delay</a:t>
            </a:r>
          </a:p>
        </p:txBody>
      </p:sp>
      <p:pic>
        <p:nvPicPr>
          <p:cNvPr id="7170" name="Picture 2">
            <a:extLst>
              <a:ext uri="{FF2B5EF4-FFF2-40B4-BE49-F238E27FC236}">
                <a16:creationId xmlns:a16="http://schemas.microsoft.com/office/drawing/2014/main" id="{F65D8A2C-6D7E-B6E5-BA0C-56A19DEEB1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288" y="2198362"/>
            <a:ext cx="5190961"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56939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0DECC-6BD6-2CA3-3E16-33E26BA98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D84FE-A891-0908-6ED0-1B1B9B053563}"/>
              </a:ext>
            </a:extLst>
          </p:cNvPr>
          <p:cNvSpPr>
            <a:spLocks noGrp="1"/>
          </p:cNvSpPr>
          <p:nvPr>
            <p:ph type="title"/>
          </p:nvPr>
        </p:nvSpPr>
        <p:spPr>
          <a:xfrm>
            <a:off x="1137034" y="609597"/>
            <a:ext cx="9392421" cy="1330841"/>
          </a:xfrm>
        </p:spPr>
        <p:txBody>
          <a:bodyPr>
            <a:normAutofit/>
          </a:bodyPr>
          <a:lstStyle/>
          <a:p>
            <a:r>
              <a:rPr lang="en-US" dirty="0"/>
              <a:t>Delays…it gets worse</a:t>
            </a:r>
          </a:p>
        </p:txBody>
      </p:sp>
      <p:sp>
        <p:nvSpPr>
          <p:cNvPr id="3" name="Content Placeholder 2">
            <a:extLst>
              <a:ext uri="{FF2B5EF4-FFF2-40B4-BE49-F238E27FC236}">
                <a16:creationId xmlns:a16="http://schemas.microsoft.com/office/drawing/2014/main" id="{A7C549F3-4C4D-D3A4-89BB-77337DFAA9E2}"/>
              </a:ext>
            </a:extLst>
          </p:cNvPr>
          <p:cNvSpPr>
            <a:spLocks noGrp="1"/>
          </p:cNvSpPr>
          <p:nvPr>
            <p:ph idx="1"/>
          </p:nvPr>
        </p:nvSpPr>
        <p:spPr>
          <a:xfrm>
            <a:off x="1137034" y="2198362"/>
            <a:ext cx="4787516" cy="3917773"/>
          </a:xfrm>
        </p:spPr>
        <p:txBody>
          <a:bodyPr>
            <a:normAutofit/>
          </a:bodyPr>
          <a:lstStyle/>
          <a:p>
            <a:r>
              <a:rPr lang="en-US" sz="2000" dirty="0"/>
              <a:t>Most systems in today’s world use time off the device that determines the time.</a:t>
            </a:r>
          </a:p>
          <a:p>
            <a:pPr lvl="1"/>
            <a:r>
              <a:rPr lang="en-US" sz="1600" dirty="0"/>
              <a:t>Increases the delays</a:t>
            </a:r>
          </a:p>
          <a:p>
            <a:pPr lvl="1"/>
            <a:r>
              <a:rPr lang="en-US" sz="1600" dirty="0"/>
              <a:t>Increases the likelihood of time sequencing issues</a:t>
            </a:r>
          </a:p>
          <a:p>
            <a:pPr lvl="1"/>
            <a:endParaRPr lang="en-US" sz="1600" dirty="0"/>
          </a:p>
        </p:txBody>
      </p:sp>
      <p:pic>
        <p:nvPicPr>
          <p:cNvPr id="8194" name="Picture 2">
            <a:extLst>
              <a:ext uri="{FF2B5EF4-FFF2-40B4-BE49-F238E27FC236}">
                <a16:creationId xmlns:a16="http://schemas.microsoft.com/office/drawing/2014/main" id="{B59B842A-DAC6-D178-1443-1B28CAAAC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634" y="2314575"/>
            <a:ext cx="6099416"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077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4E61D-1388-BDD6-29F4-E0AA055A4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A010A7-682E-EF0D-C9C3-ABC812925191}"/>
              </a:ext>
            </a:extLst>
          </p:cNvPr>
          <p:cNvSpPr>
            <a:spLocks noGrp="1"/>
          </p:cNvSpPr>
          <p:nvPr>
            <p:ph type="title"/>
          </p:nvPr>
        </p:nvSpPr>
        <p:spPr>
          <a:xfrm>
            <a:off x="1137034" y="609597"/>
            <a:ext cx="9392421" cy="1330841"/>
          </a:xfrm>
        </p:spPr>
        <p:txBody>
          <a:bodyPr>
            <a:normAutofit/>
          </a:bodyPr>
          <a:lstStyle/>
          <a:p>
            <a:r>
              <a:rPr lang="en-US" dirty="0"/>
              <a:t>Delays…it gets worse</a:t>
            </a:r>
          </a:p>
        </p:txBody>
      </p:sp>
      <p:sp>
        <p:nvSpPr>
          <p:cNvPr id="3" name="Content Placeholder 2">
            <a:extLst>
              <a:ext uri="{FF2B5EF4-FFF2-40B4-BE49-F238E27FC236}">
                <a16:creationId xmlns:a16="http://schemas.microsoft.com/office/drawing/2014/main" id="{91C36022-B095-7F1E-30B8-52D334E6B752}"/>
              </a:ext>
            </a:extLst>
          </p:cNvPr>
          <p:cNvSpPr>
            <a:spLocks noGrp="1"/>
          </p:cNvSpPr>
          <p:nvPr>
            <p:ph idx="1"/>
          </p:nvPr>
        </p:nvSpPr>
        <p:spPr>
          <a:xfrm>
            <a:off x="1137034" y="2198362"/>
            <a:ext cx="4787516" cy="3917773"/>
          </a:xfrm>
        </p:spPr>
        <p:txBody>
          <a:bodyPr>
            <a:normAutofit/>
          </a:bodyPr>
          <a:lstStyle/>
          <a:p>
            <a:r>
              <a:rPr lang="en-US" sz="2000" dirty="0"/>
              <a:t>Many systems in today’s architectures are distributed for scalability reasons so time is captured on many computers and used / stored on others.</a:t>
            </a:r>
          </a:p>
          <a:p>
            <a:pPr lvl="1"/>
            <a:r>
              <a:rPr lang="en-US" sz="1600" dirty="0"/>
              <a:t>Increases the delays</a:t>
            </a:r>
          </a:p>
          <a:p>
            <a:pPr lvl="1"/>
            <a:r>
              <a:rPr lang="en-US" sz="1600" dirty="0"/>
              <a:t>Increases the likelihood of time sequencing issues</a:t>
            </a:r>
          </a:p>
        </p:txBody>
      </p:sp>
      <p:pic>
        <p:nvPicPr>
          <p:cNvPr id="10242" name="Picture 2">
            <a:extLst>
              <a:ext uri="{FF2B5EF4-FFF2-40B4-BE49-F238E27FC236}">
                <a16:creationId xmlns:a16="http://schemas.microsoft.com/office/drawing/2014/main" id="{5D081659-B278-F1AA-CB71-E2AFF96F7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314574"/>
            <a:ext cx="5642873"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896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5 Reasons Why You Might Wear Two Watches (&quot;Double-Wristing”) - WatchRanker">
            <a:extLst>
              <a:ext uri="{FF2B5EF4-FFF2-40B4-BE49-F238E27FC236}">
                <a16:creationId xmlns:a16="http://schemas.microsoft.com/office/drawing/2014/main" id="{42B4F65F-AC0E-A39D-1C71-E4E2D5E370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04" t="9091" r="3694"/>
          <a:stretch/>
        </p:blipFill>
        <p:spPr bwMode="auto">
          <a:xfrm>
            <a:off x="-2"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2" name="Rectangle 1031">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tx1"/>
              </a:gs>
              <a:gs pos="30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76ECD4-687F-74E8-6CEE-4AAD42549F13}"/>
              </a:ext>
            </a:extLst>
          </p:cNvPr>
          <p:cNvSpPr>
            <a:spLocks noGrp="1"/>
          </p:cNvSpPr>
          <p:nvPr>
            <p:ph type="title"/>
          </p:nvPr>
        </p:nvSpPr>
        <p:spPr>
          <a:xfrm>
            <a:off x="7848600" y="1122363"/>
            <a:ext cx="4023360" cy="3204134"/>
          </a:xfrm>
        </p:spPr>
        <p:txBody>
          <a:bodyPr vert="horz" lIns="91440" tIns="45720" rIns="91440" bIns="45720" rtlCol="0" anchor="b">
            <a:normAutofit/>
          </a:bodyPr>
          <a:lstStyle/>
          <a:p>
            <a:r>
              <a:rPr lang="en-US" sz="4800">
                <a:solidFill>
                  <a:schemeClr val="bg1"/>
                </a:solidFill>
              </a:rPr>
              <a:t>What time is it?</a:t>
            </a:r>
          </a:p>
        </p:txBody>
      </p:sp>
      <p:sp>
        <p:nvSpPr>
          <p:cNvPr id="1034" name="Rectangle 103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6" name="Rectangle 103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9591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761A8E-0159-79CF-D498-4D21184AB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6A97F-2537-B0CF-55D3-876662FE48FD}"/>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200" kern="1200">
                <a:solidFill>
                  <a:schemeClr val="tx1"/>
                </a:solidFill>
                <a:latin typeface="+mj-lt"/>
                <a:ea typeface="+mj-ea"/>
                <a:cs typeface="+mj-cs"/>
              </a:rPr>
              <a:t>What time is it?</a:t>
            </a:r>
          </a:p>
        </p:txBody>
      </p:sp>
      <p:sp>
        <p:nvSpPr>
          <p:cNvPr id="1033" name="Rectangle 1032">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5 Reasons Why You Might Wear Two Watches (&quot;Double-Wristing”) - WatchRanker">
            <a:extLst>
              <a:ext uri="{FF2B5EF4-FFF2-40B4-BE49-F238E27FC236}">
                <a16:creationId xmlns:a16="http://schemas.microsoft.com/office/drawing/2014/main" id="{AA431AA2-7BC5-26D0-3E5A-017204CE894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604" t="9091" r="3694"/>
          <a:stretch/>
        </p:blipFill>
        <p:spPr bwMode="auto">
          <a:xfrm>
            <a:off x="669235" y="971126"/>
            <a:ext cx="6221895" cy="4922369"/>
          </a:xfrm>
          <a:prstGeom prst="rect">
            <a:avLst/>
          </a:prstGeom>
          <a:noFill/>
          <a:extLst>
            <a:ext uri="{909E8E84-426E-40DD-AFC4-6F175D3DCCD1}">
              <a14:hiddenFill xmlns:a14="http://schemas.microsoft.com/office/drawing/2010/main">
                <a:solidFill>
                  <a:srgbClr val="FFFFFF"/>
                </a:solidFill>
              </a14:hiddenFill>
            </a:ext>
          </a:extLst>
        </p:spPr>
      </p:pic>
      <p:cxnSp>
        <p:nvCxnSpPr>
          <p:cNvPr id="1035" name="Straight Connector 1034">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DDCAC1-B662-A336-B83A-11F36E13FA1F}"/>
              </a:ext>
            </a:extLst>
          </p:cNvPr>
          <p:cNvSpPr>
            <a:spLocks noGrp="1"/>
          </p:cNvSpPr>
          <p:nvPr>
            <p:ph sz="half" idx="1"/>
          </p:nvPr>
        </p:nvSpPr>
        <p:spPr>
          <a:xfrm>
            <a:off x="8153400" y="2543364"/>
            <a:ext cx="3434180" cy="3599019"/>
          </a:xfrm>
        </p:spPr>
        <p:txBody>
          <a:bodyPr vert="horz" lIns="91440" tIns="45720" rIns="91440" bIns="45720" rtlCol="0">
            <a:normAutofit/>
          </a:bodyPr>
          <a:lstStyle/>
          <a:p>
            <a:pPr marL="0" indent="0">
              <a:buNone/>
            </a:pPr>
            <a:r>
              <a:rPr lang="en-US" sz="2000" i="1" dirty="0"/>
              <a:t>If you have a watch, you always know what time it is.  If you have more than one, you are never quite </a:t>
            </a:r>
            <a:r>
              <a:rPr lang="en-US" sz="2000" i="1"/>
              <a:t>sure.</a:t>
            </a:r>
            <a:endParaRPr lang="en-US" sz="2000" i="1" dirty="0"/>
          </a:p>
        </p:txBody>
      </p:sp>
    </p:spTree>
    <p:extLst>
      <p:ext uri="{BB962C8B-B14F-4D97-AF65-F5344CB8AC3E}">
        <p14:creationId xmlns:p14="http://schemas.microsoft.com/office/powerpoint/2010/main" val="2733777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5657-CAF4-A391-B816-C6E02B15F4CB}"/>
              </a:ext>
            </a:extLst>
          </p:cNvPr>
          <p:cNvSpPr>
            <a:spLocks noGrp="1"/>
          </p:cNvSpPr>
          <p:nvPr>
            <p:ph type="title"/>
          </p:nvPr>
        </p:nvSpPr>
        <p:spPr>
          <a:xfrm>
            <a:off x="8153400" y="1128094"/>
            <a:ext cx="3434180" cy="1415270"/>
          </a:xfrm>
        </p:spPr>
        <p:txBody>
          <a:bodyPr anchor="t">
            <a:normAutofit/>
          </a:bodyPr>
          <a:lstStyle/>
          <a:p>
            <a:r>
              <a:rPr lang="en-US" sz="3200"/>
              <a:t>What time is it?</a:t>
            </a:r>
          </a:p>
        </p:txBody>
      </p:sp>
      <p:sp>
        <p:nvSpPr>
          <p:cNvPr id="2055" name="Rectangle 2054">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38FCC371-B872-F113-39BA-025C9ACC35D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0907" y="702366"/>
            <a:ext cx="5638551" cy="5459890"/>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88CD89F-C4F1-CC93-F8B3-AC19DB2B5E8F}"/>
              </a:ext>
            </a:extLst>
          </p:cNvPr>
          <p:cNvSpPr>
            <a:spLocks noGrp="1"/>
          </p:cNvSpPr>
          <p:nvPr>
            <p:ph idx="1"/>
          </p:nvPr>
        </p:nvSpPr>
        <p:spPr>
          <a:xfrm>
            <a:off x="8153400" y="2543364"/>
            <a:ext cx="3434180" cy="3599019"/>
          </a:xfrm>
        </p:spPr>
        <p:txBody>
          <a:bodyPr>
            <a:normAutofit/>
          </a:bodyPr>
          <a:lstStyle/>
          <a:p>
            <a:r>
              <a:rPr lang="en-US" sz="2000"/>
              <a:t>Each computer has it’s own clock.</a:t>
            </a:r>
          </a:p>
          <a:p>
            <a:r>
              <a:rPr lang="en-US" sz="2000"/>
              <a:t>Each clock will have a different time and will drift</a:t>
            </a:r>
          </a:p>
        </p:txBody>
      </p:sp>
    </p:spTree>
    <p:extLst>
      <p:ext uri="{BB962C8B-B14F-4D97-AF65-F5344CB8AC3E}">
        <p14:creationId xmlns:p14="http://schemas.microsoft.com/office/powerpoint/2010/main" val="2645440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06F7FE-CF06-912B-9C8B-DD1B9E7FC5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603A0-3414-74D0-B3A7-08CD54035543}"/>
              </a:ext>
            </a:extLst>
          </p:cNvPr>
          <p:cNvSpPr>
            <a:spLocks noGrp="1"/>
          </p:cNvSpPr>
          <p:nvPr>
            <p:ph type="title"/>
          </p:nvPr>
        </p:nvSpPr>
        <p:spPr>
          <a:xfrm>
            <a:off x="8153400" y="1128094"/>
            <a:ext cx="3434180" cy="1415270"/>
          </a:xfrm>
        </p:spPr>
        <p:txBody>
          <a:bodyPr anchor="t">
            <a:normAutofit/>
          </a:bodyPr>
          <a:lstStyle/>
          <a:p>
            <a:r>
              <a:rPr lang="en-US" sz="3200"/>
              <a:t>What time is it?</a:t>
            </a:r>
          </a:p>
        </p:txBody>
      </p:sp>
      <p:sp>
        <p:nvSpPr>
          <p:cNvPr id="3079" name="Rectangle 3078">
            <a:extLst>
              <a:ext uri="{FF2B5EF4-FFF2-40B4-BE49-F238E27FC236}">
                <a16:creationId xmlns:a16="http://schemas.microsoft.com/office/drawing/2014/main" id="{7ED7575E-88D2-B771-681D-46A7E5541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76457" cy="6858000"/>
          </a:xfrm>
          <a:prstGeom prst="rect">
            <a:avLst/>
          </a:prstGeom>
          <a:solidFill>
            <a:schemeClr val="bg1">
              <a:lumMod val="9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7C014D6F-E5E0-EC05-7C0C-D99C72C667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69235" y="718010"/>
            <a:ext cx="6221895" cy="5428602"/>
          </a:xfrm>
          <a:prstGeom prst="rect">
            <a:avLst/>
          </a:prstGeom>
          <a:noFill/>
          <a:extLst>
            <a:ext uri="{909E8E84-426E-40DD-AFC4-6F175D3DCCD1}">
              <a14:hiddenFill xmlns:a14="http://schemas.microsoft.com/office/drawing/2010/main">
                <a:solidFill>
                  <a:srgbClr val="FFFFFF"/>
                </a:solidFill>
              </a14:hiddenFill>
            </a:ext>
          </a:extLst>
        </p:spPr>
      </p:pic>
      <p:cxnSp>
        <p:nvCxnSpPr>
          <p:cNvPr id="3081" name="Straight Connector 3080">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A18420A-7E92-624A-AD9F-4E750256CBEA}"/>
              </a:ext>
            </a:extLst>
          </p:cNvPr>
          <p:cNvSpPr>
            <a:spLocks noGrp="1"/>
          </p:cNvSpPr>
          <p:nvPr>
            <p:ph idx="1"/>
          </p:nvPr>
        </p:nvSpPr>
        <p:spPr>
          <a:xfrm>
            <a:off x="8153400" y="2543364"/>
            <a:ext cx="3434180" cy="3599019"/>
          </a:xfrm>
        </p:spPr>
        <p:txBody>
          <a:bodyPr>
            <a:normAutofit/>
          </a:bodyPr>
          <a:lstStyle/>
          <a:p>
            <a:r>
              <a:rPr lang="en-US" sz="1700"/>
              <a:t>We minimize the difference by sync’ing to the global clock but this has all the limitations / issues as previously discussed</a:t>
            </a:r>
          </a:p>
          <a:p>
            <a:r>
              <a:rPr lang="en-US" sz="1700"/>
              <a:t>There are solution to guarantee a distributed system agrees on a specific value (a.k.a. consensus problem). </a:t>
            </a:r>
          </a:p>
          <a:p>
            <a:r>
              <a:rPr lang="en-US" sz="1700"/>
              <a:t>There is NO solution nor will there ever be to ensure a distributed system agrees on time because it is “in motion”</a:t>
            </a:r>
          </a:p>
        </p:txBody>
      </p:sp>
    </p:spTree>
    <p:extLst>
      <p:ext uri="{BB962C8B-B14F-4D97-AF65-F5344CB8AC3E}">
        <p14:creationId xmlns:p14="http://schemas.microsoft.com/office/powerpoint/2010/main" val="347001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3E547B5-89CF-4EC0-96DE-25771AED07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F0B8CEB-8279-4E5E-A0CE-1FC9F7173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782" y="0"/>
            <a:ext cx="7421217"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45D6AA-97B2-C66A-7D35-437ACFC9BE22}"/>
              </a:ext>
            </a:extLst>
          </p:cNvPr>
          <p:cNvSpPr>
            <a:spLocks noGrp="1"/>
          </p:cNvSpPr>
          <p:nvPr>
            <p:ph type="title"/>
          </p:nvPr>
        </p:nvSpPr>
        <p:spPr>
          <a:xfrm>
            <a:off x="7320466" y="609600"/>
            <a:ext cx="4140014" cy="1330839"/>
          </a:xfrm>
        </p:spPr>
        <p:txBody>
          <a:bodyPr>
            <a:normAutofit/>
          </a:bodyPr>
          <a:lstStyle/>
          <a:p>
            <a:r>
              <a:rPr lang="en-US" dirty="0"/>
              <a:t>Agenda</a:t>
            </a:r>
          </a:p>
        </p:txBody>
      </p:sp>
      <p:pic>
        <p:nvPicPr>
          <p:cNvPr id="5" name="Picture 4" descr="Analogue clock">
            <a:extLst>
              <a:ext uri="{FF2B5EF4-FFF2-40B4-BE49-F238E27FC236}">
                <a16:creationId xmlns:a16="http://schemas.microsoft.com/office/drawing/2014/main" id="{1C7AA6D6-D66E-70C0-573B-F75BF252B734}"/>
              </a:ext>
            </a:extLst>
          </p:cNvPr>
          <p:cNvPicPr>
            <a:picLocks noChangeAspect="1"/>
          </p:cNvPicPr>
          <p:nvPr/>
        </p:nvPicPr>
        <p:blipFill rotWithShape="1">
          <a:blip r:embed="rId2"/>
          <a:srcRect l="27442" r="5382" b="-1"/>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Content Placeholder 2">
            <a:extLst>
              <a:ext uri="{FF2B5EF4-FFF2-40B4-BE49-F238E27FC236}">
                <a16:creationId xmlns:a16="http://schemas.microsoft.com/office/drawing/2014/main" id="{1EA5D62C-DC0F-9DED-EB4C-06035DC72C6A}"/>
              </a:ext>
            </a:extLst>
          </p:cNvPr>
          <p:cNvSpPr>
            <a:spLocks noGrp="1"/>
          </p:cNvSpPr>
          <p:nvPr>
            <p:ph idx="1"/>
          </p:nvPr>
        </p:nvSpPr>
        <p:spPr>
          <a:xfrm>
            <a:off x="7320465" y="2194102"/>
            <a:ext cx="4140013" cy="3908586"/>
          </a:xfrm>
        </p:spPr>
        <p:txBody>
          <a:bodyPr>
            <a:normAutofit/>
          </a:bodyPr>
          <a:lstStyle/>
          <a:p>
            <a:r>
              <a:rPr lang="en-US" sz="1100" dirty="0"/>
              <a:t>How does a computer tell time?</a:t>
            </a:r>
          </a:p>
          <a:p>
            <a:r>
              <a:rPr lang="en-US" sz="1100" dirty="0"/>
              <a:t>How accurate is the time on a computer?</a:t>
            </a:r>
          </a:p>
          <a:p>
            <a:r>
              <a:rPr lang="en-US" sz="1100" dirty="0"/>
              <a:t>Linear time vs reality</a:t>
            </a:r>
          </a:p>
          <a:p>
            <a:pPr lvl="1"/>
            <a:r>
              <a:rPr lang="en-US" sz="1100" dirty="0"/>
              <a:t>Local time</a:t>
            </a:r>
          </a:p>
          <a:p>
            <a:pPr lvl="1"/>
            <a:r>
              <a:rPr lang="en-US" sz="1100" dirty="0"/>
              <a:t>Leap seconds</a:t>
            </a:r>
          </a:p>
          <a:p>
            <a:pPr lvl="1"/>
            <a:r>
              <a:rPr lang="en-US" sz="1100" dirty="0"/>
              <a:t>Time syncs</a:t>
            </a:r>
          </a:p>
          <a:p>
            <a:pPr lvl="1"/>
            <a:r>
              <a:rPr lang="en-US" sz="1100" dirty="0"/>
              <a:t>Manual Interventions</a:t>
            </a:r>
          </a:p>
          <a:p>
            <a:pPr lvl="1"/>
            <a:r>
              <a:rPr lang="en-US" sz="1100" dirty="0"/>
              <a:t>Delays</a:t>
            </a:r>
          </a:p>
          <a:p>
            <a:r>
              <a:rPr lang="en-US" sz="1100" dirty="0"/>
              <a:t>What time is it?</a:t>
            </a:r>
          </a:p>
          <a:p>
            <a:pPr lvl="1"/>
            <a:r>
              <a:rPr lang="en-US" sz="1100" dirty="0"/>
              <a:t>Who’s clock is right?</a:t>
            </a:r>
          </a:p>
          <a:p>
            <a:pPr lvl="1"/>
            <a:r>
              <a:rPr lang="en-US" sz="1100" dirty="0"/>
              <a:t>The consensus problem</a:t>
            </a:r>
          </a:p>
          <a:p>
            <a:r>
              <a:rPr lang="en-US" sz="1100" dirty="0"/>
              <a:t>Overcoming These Issues</a:t>
            </a:r>
          </a:p>
          <a:p>
            <a:pPr lvl="1"/>
            <a:r>
              <a:rPr lang="en-US" sz="1100" dirty="0"/>
              <a:t>Don’t use time</a:t>
            </a:r>
          </a:p>
          <a:p>
            <a:pPr lvl="1"/>
            <a:r>
              <a:rPr lang="en-US" sz="1100" dirty="0"/>
              <a:t>Use Sequence</a:t>
            </a:r>
          </a:p>
          <a:p>
            <a:pPr lvl="1"/>
            <a:r>
              <a:rPr lang="en-US" sz="1100" dirty="0"/>
              <a:t>Partial Mitigations for Time</a:t>
            </a:r>
          </a:p>
        </p:txBody>
      </p:sp>
    </p:spTree>
    <p:extLst>
      <p:ext uri="{BB962C8B-B14F-4D97-AF65-F5344CB8AC3E}">
        <p14:creationId xmlns:p14="http://schemas.microsoft.com/office/powerpoint/2010/main" val="41907180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5" name="Rectangle 410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8B98725-1F7C-028F-C013-37744E7C4871}"/>
              </a:ext>
            </a:extLst>
          </p:cNvPr>
          <p:cNvSpPr>
            <a:spLocks noGrp="1"/>
          </p:cNvSpPr>
          <p:nvPr>
            <p:ph type="title"/>
          </p:nvPr>
        </p:nvSpPr>
        <p:spPr>
          <a:xfrm>
            <a:off x="6687737" y="1384296"/>
            <a:ext cx="4605340" cy="2387600"/>
          </a:xfrm>
        </p:spPr>
        <p:txBody>
          <a:bodyPr vert="horz" lIns="91440" tIns="45720" rIns="91440" bIns="45720" rtlCol="0" anchor="b">
            <a:normAutofit/>
          </a:bodyPr>
          <a:lstStyle/>
          <a:p>
            <a:r>
              <a:rPr lang="en-US" sz="5000" kern="1200">
                <a:solidFill>
                  <a:schemeClr val="bg1"/>
                </a:solidFill>
                <a:latin typeface="+mj-lt"/>
                <a:ea typeface="+mj-ea"/>
                <a:cs typeface="+mj-cs"/>
              </a:rPr>
              <a:t>Overcoming These Challenges</a:t>
            </a:r>
          </a:p>
        </p:txBody>
      </p:sp>
      <p:sp>
        <p:nvSpPr>
          <p:cNvPr id="4" name="Content Placeholder 3">
            <a:extLst>
              <a:ext uri="{FF2B5EF4-FFF2-40B4-BE49-F238E27FC236}">
                <a16:creationId xmlns:a16="http://schemas.microsoft.com/office/drawing/2014/main" id="{8554C6D0-CF42-ADED-27F0-B9020846573C}"/>
              </a:ext>
            </a:extLst>
          </p:cNvPr>
          <p:cNvSpPr>
            <a:spLocks noGrp="1"/>
          </p:cNvSpPr>
          <p:nvPr>
            <p:ph idx="1"/>
          </p:nvPr>
        </p:nvSpPr>
        <p:spPr>
          <a:xfrm>
            <a:off x="6687737" y="3863971"/>
            <a:ext cx="4605340" cy="1655762"/>
          </a:xfrm>
        </p:spPr>
        <p:txBody>
          <a:bodyPr vert="horz" lIns="91440" tIns="45720" rIns="91440" bIns="45720" rtlCol="0">
            <a:normAutofit/>
          </a:bodyPr>
          <a:lstStyle/>
          <a:p>
            <a:pPr marL="0" indent="0">
              <a:buNone/>
            </a:pPr>
            <a:r>
              <a:rPr lang="en-US" sz="2000" kern="1200" dirty="0">
                <a:solidFill>
                  <a:schemeClr val="bg1"/>
                </a:solidFill>
                <a:latin typeface="+mn-lt"/>
                <a:ea typeface="+mn-ea"/>
                <a:cs typeface="+mn-cs"/>
              </a:rPr>
              <a:t>How do we win given the issues with time?</a:t>
            </a:r>
          </a:p>
        </p:txBody>
      </p:sp>
      <p:pic>
        <p:nvPicPr>
          <p:cNvPr id="4100" name="Picture 4" descr="Victory .ico PNG Transparent Background, Free Download #12962 ...">
            <a:extLst>
              <a:ext uri="{FF2B5EF4-FFF2-40B4-BE49-F238E27FC236}">
                <a16:creationId xmlns:a16="http://schemas.microsoft.com/office/drawing/2014/main" id="{CAE0E35A-9743-0360-5F4B-3BA8B560570F}"/>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tretch>
            <a:fillRect/>
          </a:stretch>
        </p:blipFill>
        <p:spPr bwMode="auto">
          <a:xfrm>
            <a:off x="473874" y="1057275"/>
            <a:ext cx="4743450" cy="4743450"/>
          </a:xfrm>
          <a:prstGeom prst="rect">
            <a:avLst/>
          </a:prstGeom>
          <a:noFill/>
          <a:extLst>
            <a:ext uri="{909E8E84-426E-40DD-AFC4-6F175D3DCCD1}">
              <a14:hiddenFill xmlns:a14="http://schemas.microsoft.com/office/drawing/2010/main">
                <a:solidFill>
                  <a:srgbClr val="FFFFFF"/>
                </a:solidFill>
              </a14:hiddenFill>
            </a:ext>
          </a:extLst>
        </p:spPr>
      </p:pic>
      <p:sp>
        <p:nvSpPr>
          <p:cNvPr id="4107" name="Rectangle 4106">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EF36B2BE-65F4-46E3-AFDD-A9AE9E8850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0539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1C686-2B45-0053-4F4D-6AAEB867D65D}"/>
              </a:ext>
            </a:extLst>
          </p:cNvPr>
          <p:cNvSpPr>
            <a:spLocks noGrp="1"/>
          </p:cNvSpPr>
          <p:nvPr>
            <p:ph type="title"/>
          </p:nvPr>
        </p:nvSpPr>
        <p:spPr>
          <a:xfrm>
            <a:off x="761840" y="1138265"/>
            <a:ext cx="4544762" cy="1401183"/>
          </a:xfrm>
        </p:spPr>
        <p:txBody>
          <a:bodyPr anchor="t">
            <a:normAutofit/>
          </a:bodyPr>
          <a:lstStyle/>
          <a:p>
            <a:r>
              <a:rPr lang="en-US" sz="3200"/>
              <a:t>Don’t Use Time</a:t>
            </a:r>
          </a:p>
        </p:txBody>
      </p:sp>
      <p:cxnSp>
        <p:nvCxnSpPr>
          <p:cNvPr id="5127" name="Straight Connector 5126">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5039A09-7AB8-C0E8-8A37-818254FF6241}"/>
              </a:ext>
            </a:extLst>
          </p:cNvPr>
          <p:cNvSpPr>
            <a:spLocks noGrp="1"/>
          </p:cNvSpPr>
          <p:nvPr>
            <p:ph idx="1"/>
          </p:nvPr>
        </p:nvSpPr>
        <p:spPr>
          <a:xfrm>
            <a:off x="761840" y="2551176"/>
            <a:ext cx="4544762" cy="3602935"/>
          </a:xfrm>
        </p:spPr>
        <p:txBody>
          <a:bodyPr>
            <a:normAutofit/>
          </a:bodyPr>
          <a:lstStyle/>
          <a:p>
            <a:r>
              <a:rPr lang="en-US" sz="2000"/>
              <a:t>Don’t use time with computers in a way that relies on it being linear</a:t>
            </a:r>
          </a:p>
        </p:txBody>
      </p:sp>
      <p:pic>
        <p:nvPicPr>
          <p:cNvPr id="5122" name="Picture 2">
            <a:extLst>
              <a:ext uri="{FF2B5EF4-FFF2-40B4-BE49-F238E27FC236}">
                <a16:creationId xmlns:a16="http://schemas.microsoft.com/office/drawing/2014/main" id="{3E02D57E-0371-10A5-125D-A0BEAFABD5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643" t="14685" r="12735" b="31136"/>
          <a:stretch/>
        </p:blipFill>
        <p:spPr bwMode="auto">
          <a:xfrm>
            <a:off x="6082748" y="1191673"/>
            <a:ext cx="5334160" cy="4476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50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082F02-FE38-B22D-8835-F98B151AF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390C5-F21B-C17F-53F1-9D20C951214D}"/>
              </a:ext>
            </a:extLst>
          </p:cNvPr>
          <p:cNvSpPr>
            <a:spLocks noGrp="1"/>
          </p:cNvSpPr>
          <p:nvPr>
            <p:ph type="title"/>
          </p:nvPr>
        </p:nvSpPr>
        <p:spPr>
          <a:xfrm>
            <a:off x="762000" y="1138036"/>
            <a:ext cx="9058195" cy="1048901"/>
          </a:xfrm>
        </p:spPr>
        <p:txBody>
          <a:bodyPr anchor="t">
            <a:normAutofit/>
          </a:bodyPr>
          <a:lstStyle/>
          <a:p>
            <a:r>
              <a:rPr lang="en-US" sz="3200"/>
              <a:t>Use Sequence</a:t>
            </a:r>
          </a:p>
        </p:txBody>
      </p:sp>
      <p:cxnSp>
        <p:nvCxnSpPr>
          <p:cNvPr id="6151" name="Straight Connector 615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6146" name="Picture 2">
            <a:extLst>
              <a:ext uri="{FF2B5EF4-FFF2-40B4-BE49-F238E27FC236}">
                <a16:creationId xmlns:a16="http://schemas.microsoft.com/office/drawing/2014/main" id="{FF6E9274-C4C0-E193-33EF-0E4A789C06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001" t="24893" r="14109" b="11056"/>
          <a:stretch/>
        </p:blipFill>
        <p:spPr bwMode="auto">
          <a:xfrm>
            <a:off x="873156" y="2400904"/>
            <a:ext cx="5222844" cy="186127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F0D6C25-A4DC-7ECF-1180-D145ECAFC8D1}"/>
              </a:ext>
            </a:extLst>
          </p:cNvPr>
          <p:cNvSpPr>
            <a:spLocks noGrp="1"/>
          </p:cNvSpPr>
          <p:nvPr>
            <p:ph idx="1"/>
          </p:nvPr>
        </p:nvSpPr>
        <p:spPr>
          <a:xfrm>
            <a:off x="6731918" y="2321168"/>
            <a:ext cx="4567453" cy="3821215"/>
          </a:xfrm>
        </p:spPr>
        <p:txBody>
          <a:bodyPr>
            <a:normAutofit/>
          </a:bodyPr>
          <a:lstStyle/>
          <a:p>
            <a:r>
              <a:rPr lang="en-US" sz="2000"/>
              <a:t>When you need linear, use a sequence (i.e. atomically increasing number)</a:t>
            </a:r>
          </a:p>
          <a:p>
            <a:r>
              <a:rPr lang="en-US" sz="2000"/>
              <a:t>Atomically increasing number have proven solutions for consensus in distributed systems.</a:t>
            </a:r>
          </a:p>
          <a:p>
            <a:endParaRPr lang="en-US" sz="2000"/>
          </a:p>
          <a:p>
            <a:r>
              <a:rPr lang="en-US" sz="2000"/>
              <a:t>This is what Kafka does under the hood by default.</a:t>
            </a:r>
          </a:p>
        </p:txBody>
      </p:sp>
    </p:spTree>
    <p:extLst>
      <p:ext uri="{BB962C8B-B14F-4D97-AF65-F5344CB8AC3E}">
        <p14:creationId xmlns:p14="http://schemas.microsoft.com/office/powerpoint/2010/main" val="4218475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BAA37-346B-4A6D-0B21-66A726B1A8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0795F-FC46-3ACA-618B-AB6B8A6C161F}"/>
              </a:ext>
            </a:extLst>
          </p:cNvPr>
          <p:cNvSpPr>
            <a:spLocks noGrp="1"/>
          </p:cNvSpPr>
          <p:nvPr>
            <p:ph type="title"/>
          </p:nvPr>
        </p:nvSpPr>
        <p:spPr/>
        <p:txBody>
          <a:bodyPr/>
          <a:lstStyle/>
          <a:p>
            <a:r>
              <a:rPr lang="en-US" dirty="0"/>
              <a:t>Partial Mitigations for Time</a:t>
            </a:r>
          </a:p>
        </p:txBody>
      </p:sp>
      <p:graphicFrame>
        <p:nvGraphicFramePr>
          <p:cNvPr id="15" name="Content Placeholder 2">
            <a:extLst>
              <a:ext uri="{FF2B5EF4-FFF2-40B4-BE49-F238E27FC236}">
                <a16:creationId xmlns:a16="http://schemas.microsoft.com/office/drawing/2014/main" id="{FDA13EA5-EA44-3BE7-4B2D-A6AA7ACAFE3C}"/>
              </a:ext>
            </a:extLst>
          </p:cNvPr>
          <p:cNvGraphicFramePr>
            <a:graphicFrameLocks noGrp="1"/>
          </p:cNvGraphicFramePr>
          <p:nvPr>
            <p:ph idx="1"/>
            <p:extLst>
              <p:ext uri="{D42A27DB-BD31-4B8C-83A1-F6EECF244321}">
                <p14:modId xmlns:p14="http://schemas.microsoft.com/office/powerpoint/2010/main" val="288698510"/>
              </p:ext>
            </p:extLst>
          </p:nvPr>
        </p:nvGraphicFramePr>
        <p:xfrm>
          <a:off x="838200" y="1825625"/>
          <a:ext cx="52578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a:extLst>
              <a:ext uri="{FF2B5EF4-FFF2-40B4-BE49-F238E27FC236}">
                <a16:creationId xmlns:a16="http://schemas.microsoft.com/office/drawing/2014/main" id="{2B83B462-2831-D024-2F2B-6356225EFBE6}"/>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6549127" y="1512359"/>
            <a:ext cx="4788505" cy="20949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8179F44-54E9-20AC-3E24-776812EEBCA4}"/>
              </a:ext>
            </a:extLst>
          </p:cNvPr>
          <p:cNvSpPr txBox="1"/>
          <p:nvPr/>
        </p:nvSpPr>
        <p:spPr>
          <a:xfrm>
            <a:off x="9145359" y="1690688"/>
            <a:ext cx="657225" cy="1107996"/>
          </a:xfrm>
          <a:prstGeom prst="rect">
            <a:avLst/>
          </a:prstGeom>
          <a:noFill/>
        </p:spPr>
        <p:txBody>
          <a:bodyPr wrap="square" rtlCol="0">
            <a:spAutoFit/>
          </a:bodyPr>
          <a:lstStyle/>
          <a:p>
            <a:r>
              <a:rPr lang="en-US" sz="6600" dirty="0">
                <a:solidFill>
                  <a:srgbClr val="FF0000"/>
                </a:solidFill>
              </a:rPr>
              <a:t>X</a:t>
            </a:r>
          </a:p>
        </p:txBody>
      </p:sp>
      <p:pic>
        <p:nvPicPr>
          <p:cNvPr id="8" name="Picture 2">
            <a:extLst>
              <a:ext uri="{FF2B5EF4-FFF2-40B4-BE49-F238E27FC236}">
                <a16:creationId xmlns:a16="http://schemas.microsoft.com/office/drawing/2014/main" id="{63DE8628-7D87-328D-2A63-CEF630AB92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9127" y="3429000"/>
            <a:ext cx="5642873"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3509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66BB5D-ACC5-2DE5-7657-AB6F654818FE}"/>
              </a:ext>
            </a:extLst>
          </p:cNvPr>
          <p:cNvSpPr>
            <a:spLocks noGrp="1"/>
          </p:cNvSpPr>
          <p:nvPr>
            <p:ph type="title"/>
          </p:nvPr>
        </p:nvSpPr>
        <p:spPr>
          <a:xfrm>
            <a:off x="838200" y="609600"/>
            <a:ext cx="3739341" cy="1330839"/>
          </a:xfrm>
        </p:spPr>
        <p:txBody>
          <a:bodyPr>
            <a:normAutofit/>
          </a:bodyPr>
          <a:lstStyle/>
          <a:p>
            <a:r>
              <a:rPr lang="en-US" sz="3400"/>
              <a:t>How does a computer tell time?</a:t>
            </a:r>
          </a:p>
        </p:txBody>
      </p:sp>
      <p:sp>
        <p:nvSpPr>
          <p:cNvPr id="3" name="Content Placeholder 2">
            <a:extLst>
              <a:ext uri="{FF2B5EF4-FFF2-40B4-BE49-F238E27FC236}">
                <a16:creationId xmlns:a16="http://schemas.microsoft.com/office/drawing/2014/main" id="{5D311B22-C2EB-6B1B-478E-CB0706E8A780}"/>
              </a:ext>
            </a:extLst>
          </p:cNvPr>
          <p:cNvSpPr>
            <a:spLocks noGrp="1"/>
          </p:cNvSpPr>
          <p:nvPr>
            <p:ph idx="1"/>
          </p:nvPr>
        </p:nvSpPr>
        <p:spPr>
          <a:xfrm>
            <a:off x="862366" y="2194102"/>
            <a:ext cx="3427001" cy="3908586"/>
          </a:xfrm>
        </p:spPr>
        <p:txBody>
          <a:bodyPr>
            <a:normAutofit/>
          </a:bodyPr>
          <a:lstStyle/>
          <a:p>
            <a:r>
              <a:rPr lang="en-US" sz="2000"/>
              <a:t>Computers have a clock</a:t>
            </a:r>
          </a:p>
          <a:p>
            <a:r>
              <a:rPr lang="en-US" sz="2000"/>
              <a:t>Precision is 100 nanoseconds (10</a:t>
            </a:r>
            <a:r>
              <a:rPr lang="en-US" sz="2000" baseline="30000"/>
              <a:t>-7</a:t>
            </a:r>
            <a:r>
              <a:rPr lang="en-US" sz="2000"/>
              <a:t>)</a:t>
            </a:r>
          </a:p>
        </p:txBody>
      </p:sp>
      <p:pic>
        <p:nvPicPr>
          <p:cNvPr id="1026" name="Picture 2">
            <a:extLst>
              <a:ext uri="{FF2B5EF4-FFF2-40B4-BE49-F238E27FC236}">
                <a16:creationId xmlns:a16="http://schemas.microsoft.com/office/drawing/2014/main" id="{BFEEF24F-16EF-AF03-41F5-3AE5A401A21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671057"/>
            <a:ext cx="6155141" cy="5539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552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448694-A900-22AC-15A8-1083CD903591}"/>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05E4F60-391E-BE32-B21E-AC998223237B}"/>
              </a:ext>
            </a:extLst>
          </p:cNvPr>
          <p:cNvSpPr>
            <a:spLocks noGrp="1"/>
          </p:cNvSpPr>
          <p:nvPr>
            <p:ph type="title"/>
          </p:nvPr>
        </p:nvSpPr>
        <p:spPr>
          <a:xfrm>
            <a:off x="1137034" y="609597"/>
            <a:ext cx="9392421" cy="1330841"/>
          </a:xfrm>
        </p:spPr>
        <p:txBody>
          <a:bodyPr>
            <a:normAutofit/>
          </a:bodyPr>
          <a:lstStyle/>
          <a:p>
            <a:r>
              <a:rPr lang="en-US" dirty="0"/>
              <a:t>How accurate is the time on a computer?</a:t>
            </a:r>
          </a:p>
        </p:txBody>
      </p:sp>
      <p:sp>
        <p:nvSpPr>
          <p:cNvPr id="3" name="Content Placeholder 2">
            <a:extLst>
              <a:ext uri="{FF2B5EF4-FFF2-40B4-BE49-F238E27FC236}">
                <a16:creationId xmlns:a16="http://schemas.microsoft.com/office/drawing/2014/main" id="{70C0D92A-E723-67FB-E784-2187F864CCA4}"/>
              </a:ext>
            </a:extLst>
          </p:cNvPr>
          <p:cNvSpPr>
            <a:spLocks noGrp="1"/>
          </p:cNvSpPr>
          <p:nvPr>
            <p:ph idx="1"/>
          </p:nvPr>
        </p:nvSpPr>
        <p:spPr>
          <a:xfrm>
            <a:off x="1137034" y="2198362"/>
            <a:ext cx="4958966" cy="3917773"/>
          </a:xfrm>
        </p:spPr>
        <p:txBody>
          <a:bodyPr>
            <a:normAutofit/>
          </a:bodyPr>
          <a:lstStyle/>
          <a:p>
            <a:r>
              <a:rPr lang="en-US" sz="2000"/>
              <a:t>Computers use a quartz clock</a:t>
            </a:r>
          </a:p>
          <a:p>
            <a:r>
              <a:rPr lang="en-US" sz="2000"/>
              <a:t>Accuracy is generally +/- 15 seconds a day</a:t>
            </a:r>
          </a:p>
        </p:txBody>
      </p:sp>
      <p:pic>
        <p:nvPicPr>
          <p:cNvPr id="1026" name="Picture 2">
            <a:extLst>
              <a:ext uri="{FF2B5EF4-FFF2-40B4-BE49-F238E27FC236}">
                <a16:creationId xmlns:a16="http://schemas.microsoft.com/office/drawing/2014/main" id="{4F32905A-F011-85FA-E9FD-7E0597705C9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27000" y="2184914"/>
            <a:ext cx="4173239" cy="3755915"/>
          </a:xfrm>
          <a:prstGeom prst="rect">
            <a:avLst/>
          </a:prstGeom>
          <a:noFill/>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5500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57F897-0DDF-4B5E-EF8D-92AB652C61E2}"/>
            </a:ext>
          </a:extLst>
        </p:cNvPr>
        <p:cNvGrpSpPr/>
        <p:nvPr/>
      </p:nvGrpSpPr>
      <p:grpSpPr>
        <a:xfrm>
          <a:off x="0" y="0"/>
          <a:ext cx="0" cy="0"/>
          <a:chOff x="0" y="0"/>
          <a:chExt cx="0" cy="0"/>
        </a:xfrm>
      </p:grpSpPr>
      <p:sp useBgFill="1">
        <p:nvSpPr>
          <p:cNvPr id="2060" name="Rectangle 2059">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Freeform: Shape 2061">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ED790A-5AE3-5DB1-BEC1-173FF2A1C443}"/>
              </a:ext>
            </a:extLst>
          </p:cNvPr>
          <p:cNvSpPr>
            <a:spLocks noGrp="1"/>
          </p:cNvSpPr>
          <p:nvPr>
            <p:ph type="title"/>
          </p:nvPr>
        </p:nvSpPr>
        <p:spPr>
          <a:xfrm>
            <a:off x="838200" y="609600"/>
            <a:ext cx="3739341" cy="1330839"/>
          </a:xfrm>
        </p:spPr>
        <p:txBody>
          <a:bodyPr>
            <a:normAutofit/>
          </a:bodyPr>
          <a:lstStyle/>
          <a:p>
            <a:r>
              <a:rPr lang="en-US" sz="3100"/>
              <a:t>How accurate is the time on a computer?</a:t>
            </a:r>
          </a:p>
        </p:txBody>
      </p:sp>
      <p:sp>
        <p:nvSpPr>
          <p:cNvPr id="3" name="Content Placeholder 2">
            <a:extLst>
              <a:ext uri="{FF2B5EF4-FFF2-40B4-BE49-F238E27FC236}">
                <a16:creationId xmlns:a16="http://schemas.microsoft.com/office/drawing/2014/main" id="{7F3FA104-90DD-06CC-4AD9-0AC00C711D6C}"/>
              </a:ext>
            </a:extLst>
          </p:cNvPr>
          <p:cNvSpPr>
            <a:spLocks noGrp="1"/>
          </p:cNvSpPr>
          <p:nvPr>
            <p:ph idx="1"/>
          </p:nvPr>
        </p:nvSpPr>
        <p:spPr>
          <a:xfrm>
            <a:off x="862366" y="2194102"/>
            <a:ext cx="3427001" cy="3908586"/>
          </a:xfrm>
        </p:spPr>
        <p:txBody>
          <a:bodyPr>
            <a:normAutofit/>
          </a:bodyPr>
          <a:lstStyle/>
          <a:p>
            <a:r>
              <a:rPr lang="en-US" sz="2000" dirty="0"/>
              <a:t>To improve accuracy of computer time we have a </a:t>
            </a:r>
            <a:r>
              <a:rPr lang="en-US" sz="2000" b="1" dirty="0"/>
              <a:t>Network Time Protocol</a:t>
            </a:r>
            <a:r>
              <a:rPr lang="en-US" sz="2000" dirty="0"/>
              <a:t> (NTP) that syncs time with globally recognized sources of time</a:t>
            </a:r>
          </a:p>
        </p:txBody>
      </p:sp>
      <p:pic>
        <p:nvPicPr>
          <p:cNvPr id="2050" name="Picture 2">
            <a:extLst>
              <a:ext uri="{FF2B5EF4-FFF2-40B4-BE49-F238E27FC236}">
                <a16:creationId xmlns:a16="http://schemas.microsoft.com/office/drawing/2014/main" id="{D3C95AA4-12A0-0806-0359-82862133C8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2094433"/>
            <a:ext cx="6155141" cy="2692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111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8" name="Rectangle 4107">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0" name="Freeform: Shape 4109">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7CE64-765B-A93A-DFCF-1DA78E0D58D4}"/>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Linear time vs reality</a:t>
            </a:r>
          </a:p>
        </p:txBody>
      </p:sp>
      <p:pic>
        <p:nvPicPr>
          <p:cNvPr id="4098" name="Picture 2" descr="Image result for melted clock clip art distortion">
            <a:extLst>
              <a:ext uri="{FF2B5EF4-FFF2-40B4-BE49-F238E27FC236}">
                <a16:creationId xmlns:a16="http://schemas.microsoft.com/office/drawing/2014/main" id="{36C81AC0-8E7B-7CA9-5749-2090B8022B7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95751" y="882993"/>
            <a:ext cx="5708649" cy="506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3123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C2C1DC3-563F-B340-24F3-46E434525162}"/>
              </a:ext>
            </a:extLst>
          </p:cNvPr>
          <p:cNvSpPr>
            <a:spLocks noGrp="1"/>
          </p:cNvSpPr>
          <p:nvPr>
            <p:ph type="title"/>
          </p:nvPr>
        </p:nvSpPr>
        <p:spPr>
          <a:xfrm>
            <a:off x="1137034" y="609597"/>
            <a:ext cx="9392421" cy="1330841"/>
          </a:xfrm>
        </p:spPr>
        <p:txBody>
          <a:bodyPr>
            <a:normAutofit/>
          </a:bodyPr>
          <a:lstStyle/>
          <a:p>
            <a:r>
              <a:rPr lang="en-US" dirty="0"/>
              <a:t>Linear Time vs Reality</a:t>
            </a:r>
          </a:p>
        </p:txBody>
      </p:sp>
      <p:sp>
        <p:nvSpPr>
          <p:cNvPr id="3" name="Content Placeholder 2">
            <a:extLst>
              <a:ext uri="{FF2B5EF4-FFF2-40B4-BE49-F238E27FC236}">
                <a16:creationId xmlns:a16="http://schemas.microsoft.com/office/drawing/2014/main" id="{AEC61532-5229-E8B8-CC71-B111E27FF43C}"/>
              </a:ext>
            </a:extLst>
          </p:cNvPr>
          <p:cNvSpPr>
            <a:spLocks noGrp="1"/>
          </p:cNvSpPr>
          <p:nvPr>
            <p:ph idx="1"/>
          </p:nvPr>
        </p:nvSpPr>
        <p:spPr>
          <a:xfrm>
            <a:off x="1137034" y="2198362"/>
            <a:ext cx="4958966" cy="3917773"/>
          </a:xfrm>
        </p:spPr>
        <p:txBody>
          <a:bodyPr>
            <a:normAutofit/>
          </a:bodyPr>
          <a:lstStyle/>
          <a:p>
            <a:r>
              <a:rPr lang="en-US" sz="2000" dirty="0"/>
              <a:t>We think of time as linear…continuously moving forward</a:t>
            </a:r>
          </a:p>
          <a:p>
            <a:r>
              <a:rPr lang="en-US" sz="2000" dirty="0"/>
              <a:t>The reality is with clocks time doesn’t always move forward linearly</a:t>
            </a:r>
          </a:p>
          <a:p>
            <a:pPr lvl="1"/>
            <a:r>
              <a:rPr lang="en-US" sz="2000" dirty="0"/>
              <a:t>It skips forward</a:t>
            </a:r>
          </a:p>
          <a:p>
            <a:pPr lvl="1"/>
            <a:r>
              <a:rPr lang="en-US" sz="2000" dirty="0"/>
              <a:t>It resets backward</a:t>
            </a:r>
          </a:p>
          <a:p>
            <a:pPr lvl="1"/>
            <a:r>
              <a:rPr lang="en-US" sz="2000" dirty="0"/>
              <a:t>It moves too fast / slow</a:t>
            </a:r>
          </a:p>
          <a:p>
            <a:pPr lvl="1"/>
            <a:r>
              <a:rPr lang="en-US" sz="2000" dirty="0"/>
              <a:t>It isn’t a strait line </a:t>
            </a:r>
          </a:p>
        </p:txBody>
      </p:sp>
      <p:pic>
        <p:nvPicPr>
          <p:cNvPr id="7" name="Picture 6">
            <a:extLst>
              <a:ext uri="{FF2B5EF4-FFF2-40B4-BE49-F238E27FC236}">
                <a16:creationId xmlns:a16="http://schemas.microsoft.com/office/drawing/2014/main" id="{1846AD56-050F-C04A-6CBB-965C70E559E4}"/>
              </a:ext>
            </a:extLst>
          </p:cNvPr>
          <p:cNvPicPr>
            <a:picLocks noChangeAspect="1"/>
          </p:cNvPicPr>
          <p:nvPr/>
        </p:nvPicPr>
        <p:blipFill>
          <a:blip r:embed="rId2"/>
          <a:stretch>
            <a:fillRect/>
          </a:stretch>
        </p:blipFill>
        <p:spPr>
          <a:xfrm>
            <a:off x="6719367" y="3290725"/>
            <a:ext cx="4788505" cy="1544292"/>
          </a:xfrm>
          <a:prstGeom prst="rect">
            <a:avLst/>
          </a:prstGeom>
        </p:spPr>
      </p:pic>
      <p:sp>
        <p:nvSpPr>
          <p:cNvPr id="16" name="Freeform: Shape 1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6D15EAB9-6C11-5A92-4247-C93C151DB69C}"/>
              </a:ext>
            </a:extLst>
          </p:cNvPr>
          <p:cNvSpPr txBox="1"/>
          <p:nvPr/>
        </p:nvSpPr>
        <p:spPr>
          <a:xfrm>
            <a:off x="7067551" y="2900991"/>
            <a:ext cx="4229098" cy="369332"/>
          </a:xfrm>
          <a:prstGeom prst="rect">
            <a:avLst/>
          </a:prstGeom>
          <a:noFill/>
        </p:spPr>
        <p:txBody>
          <a:bodyPr wrap="square" rtlCol="0">
            <a:spAutoFit/>
          </a:bodyPr>
          <a:lstStyle/>
          <a:p>
            <a:r>
              <a:rPr lang="en-US" dirty="0"/>
              <a:t>How we think time works on a computer</a:t>
            </a:r>
          </a:p>
        </p:txBody>
      </p:sp>
      <p:sp>
        <p:nvSpPr>
          <p:cNvPr id="9" name="TextBox 8">
            <a:extLst>
              <a:ext uri="{FF2B5EF4-FFF2-40B4-BE49-F238E27FC236}">
                <a16:creationId xmlns:a16="http://schemas.microsoft.com/office/drawing/2014/main" id="{73922EEC-ECE4-40EB-AB10-12FD8AC5EF86}"/>
              </a:ext>
            </a:extLst>
          </p:cNvPr>
          <p:cNvSpPr txBox="1"/>
          <p:nvPr/>
        </p:nvSpPr>
        <p:spPr>
          <a:xfrm>
            <a:off x="7067551" y="4693846"/>
            <a:ext cx="4343400" cy="369332"/>
          </a:xfrm>
          <a:prstGeom prst="rect">
            <a:avLst/>
          </a:prstGeom>
          <a:noFill/>
        </p:spPr>
        <p:txBody>
          <a:bodyPr wrap="square" rtlCol="0">
            <a:spAutoFit/>
          </a:bodyPr>
          <a:lstStyle/>
          <a:p>
            <a:r>
              <a:rPr lang="en-US" dirty="0"/>
              <a:t>How we time actually works on a computer</a:t>
            </a:r>
          </a:p>
        </p:txBody>
      </p:sp>
    </p:spTree>
    <p:extLst>
      <p:ext uri="{BB962C8B-B14F-4D97-AF65-F5344CB8AC3E}">
        <p14:creationId xmlns:p14="http://schemas.microsoft.com/office/powerpoint/2010/main" val="264836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1261586-6259-5825-D432-7647E76F9615}"/>
              </a:ext>
            </a:extLst>
          </p:cNvPr>
          <p:cNvSpPr>
            <a:spLocks noGrp="1"/>
          </p:cNvSpPr>
          <p:nvPr>
            <p:ph type="title"/>
          </p:nvPr>
        </p:nvSpPr>
        <p:spPr>
          <a:xfrm>
            <a:off x="1137036" y="548640"/>
            <a:ext cx="9543405" cy="1188720"/>
          </a:xfrm>
        </p:spPr>
        <p:txBody>
          <a:bodyPr>
            <a:normAutofit/>
          </a:bodyPr>
          <a:lstStyle/>
          <a:p>
            <a:r>
              <a:rPr lang="en-US">
                <a:solidFill>
                  <a:schemeClr val="tx1">
                    <a:lumMod val="85000"/>
                    <a:lumOff val="15000"/>
                  </a:schemeClr>
                </a:solidFill>
              </a:rPr>
              <a:t>Local Time</a:t>
            </a:r>
          </a:p>
        </p:txBody>
      </p:sp>
      <p:sp>
        <p:nvSpPr>
          <p:cNvPr id="3" name="Content Placeholder 2">
            <a:extLst>
              <a:ext uri="{FF2B5EF4-FFF2-40B4-BE49-F238E27FC236}">
                <a16:creationId xmlns:a16="http://schemas.microsoft.com/office/drawing/2014/main" id="{F0F4161C-5A3D-46C8-199D-79CDCAC3436B}"/>
              </a:ext>
            </a:extLst>
          </p:cNvPr>
          <p:cNvSpPr>
            <a:spLocks noGrp="1"/>
          </p:cNvSpPr>
          <p:nvPr>
            <p:ph idx="1"/>
          </p:nvPr>
        </p:nvSpPr>
        <p:spPr>
          <a:xfrm>
            <a:off x="1957987" y="2431765"/>
            <a:ext cx="8276026" cy="3320031"/>
          </a:xfrm>
        </p:spPr>
        <p:txBody>
          <a:bodyPr anchor="ctr">
            <a:normAutofit/>
          </a:bodyPr>
          <a:lstStyle/>
          <a:p>
            <a:r>
              <a:rPr lang="en-US" sz="1700">
                <a:solidFill>
                  <a:schemeClr val="tx1">
                    <a:lumMod val="85000"/>
                    <a:lumOff val="15000"/>
                  </a:schemeClr>
                </a:solidFill>
              </a:rPr>
              <a:t>Logical mistake #1 - using local time</a:t>
            </a:r>
          </a:p>
          <a:p>
            <a:r>
              <a:rPr lang="en-US" sz="1700">
                <a:solidFill>
                  <a:schemeClr val="tx1">
                    <a:lumMod val="85000"/>
                    <a:lumOff val="15000"/>
                  </a:schemeClr>
                </a:solidFill>
              </a:rPr>
              <a:t>Local time</a:t>
            </a:r>
          </a:p>
          <a:p>
            <a:pPr lvl="1"/>
            <a:r>
              <a:rPr lang="en-US" sz="1700">
                <a:solidFill>
                  <a:schemeClr val="tx1">
                    <a:lumMod val="85000"/>
                    <a:lumOff val="15000"/>
                  </a:schemeClr>
                </a:solidFill>
              </a:rPr>
              <a:t>Is not linear (skips ahead 1 hour and skips back 1 hour a year in US)</a:t>
            </a:r>
          </a:p>
          <a:p>
            <a:pPr lvl="1"/>
            <a:r>
              <a:rPr lang="en-US" sz="1700">
                <a:solidFill>
                  <a:schemeClr val="tx1">
                    <a:lumMod val="85000"/>
                    <a:lumOff val="15000"/>
                  </a:schemeClr>
                </a:solidFill>
              </a:rPr>
              <a:t>Varies based on laws for given jurisdictions across the globe and there are some points in time which the laws and population were not consistent so we are not even sure what local time was or means (even within the US)</a:t>
            </a:r>
          </a:p>
          <a:p>
            <a:pPr lvl="1"/>
            <a:r>
              <a:rPr lang="en-US" sz="1700">
                <a:solidFill>
                  <a:schemeClr val="tx1">
                    <a:lumMod val="85000"/>
                    <a:lumOff val="15000"/>
                  </a:schemeClr>
                </a:solidFill>
              </a:rPr>
              <a:t>Is non-deterministic.  We can not say based on some specific local time when it actually occurred (i.e. repeated 1-2 AM at end of DST for the year)</a:t>
            </a:r>
          </a:p>
          <a:p>
            <a:pPr lvl="1"/>
            <a:endParaRPr lang="en-US" sz="1700">
              <a:solidFill>
                <a:schemeClr val="tx1">
                  <a:lumMod val="85000"/>
                  <a:lumOff val="15000"/>
                </a:schemeClr>
              </a:solidFill>
            </a:endParaRPr>
          </a:p>
          <a:p>
            <a:r>
              <a:rPr lang="en-US" sz="1700">
                <a:solidFill>
                  <a:schemeClr val="tx1">
                    <a:lumMod val="85000"/>
                    <a:lumOff val="15000"/>
                  </a:schemeClr>
                </a:solidFill>
              </a:rPr>
              <a:t>Simple fix…DO NOT USE LOCAL TIME or at minimum store with the UTC offset so that UTC can be determined</a:t>
            </a:r>
          </a:p>
          <a:p>
            <a:pPr lvl="1"/>
            <a:endParaRPr lang="en-US" sz="170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40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9202DD-65B8-6902-3212-77C80EF33D9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A5CF486-D9E5-4A66-898A-F3D62B81B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7" y="-5"/>
            <a:ext cx="12193149" cy="2200064"/>
          </a:xfrm>
          <a:custGeom>
            <a:avLst/>
            <a:gdLst>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50277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810326 w 12192001"/>
              <a:gd name="connsiteY23" fmla="*/ 799074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57107 w 12192001"/>
              <a:gd name="connsiteY22" fmla="*/ 792050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94224 w 12192001"/>
              <a:gd name="connsiteY27" fmla="*/ 1283683 h 2344739"/>
              <a:gd name="connsiteX28" fmla="*/ 11245526 w 12192001"/>
              <a:gd name="connsiteY28" fmla="*/ 1274060 h 2344739"/>
              <a:gd name="connsiteX29" fmla="*/ 11227161 w 12192001"/>
              <a:gd name="connsiteY29" fmla="*/ 1276236 h 2344739"/>
              <a:gd name="connsiteX30" fmla="*/ 11216939 w 12192001"/>
              <a:gd name="connsiteY30" fmla="*/ 1275961 h 2344739"/>
              <a:gd name="connsiteX31" fmla="*/ 11216036 w 12192001"/>
              <a:gd name="connsiteY31" fmla="*/ 1275018 h 2344739"/>
              <a:gd name="connsiteX32" fmla="*/ 11187737 w 12192001"/>
              <a:gd name="connsiteY32" fmla="*/ 1292383 h 2344739"/>
              <a:gd name="connsiteX33" fmla="*/ 11183353 w 12192001"/>
              <a:gd name="connsiteY33" fmla="*/ 1292525 h 2344739"/>
              <a:gd name="connsiteX34" fmla="*/ 11165706 w 12192001"/>
              <a:gd name="connsiteY34" fmla="*/ 1306612 h 2344739"/>
              <a:gd name="connsiteX35" fmla="*/ 11156163 w 12192001"/>
              <a:gd name="connsiteY35" fmla="*/ 1312414 h 2344739"/>
              <a:gd name="connsiteX36" fmla="*/ 11154348 w 12192001"/>
              <a:gd name="connsiteY36" fmla="*/ 1317097 h 2344739"/>
              <a:gd name="connsiteX37" fmla="*/ 11139813 w 12192001"/>
              <a:gd name="connsiteY37" fmla="*/ 1324115 h 2344739"/>
              <a:gd name="connsiteX38" fmla="*/ 11137813 w 12192001"/>
              <a:gd name="connsiteY38" fmla="*/ 1323772 h 2344739"/>
              <a:gd name="connsiteX39" fmla="*/ 11127060 w 12192001"/>
              <a:gd name="connsiteY39" fmla="*/ 1333832 h 2344739"/>
              <a:gd name="connsiteX40" fmla="*/ 11119543 w 12192001"/>
              <a:gd name="connsiteY40" fmla="*/ 1347424 h 2344739"/>
              <a:gd name="connsiteX41" fmla="*/ 10893535 w 12192001"/>
              <a:gd name="connsiteY41" fmla="*/ 1473399 h 2344739"/>
              <a:gd name="connsiteX42" fmla="*/ 10772152 w 12192001"/>
              <a:gd name="connsiteY42" fmla="*/ 1523191 h 2344739"/>
              <a:gd name="connsiteX43" fmla="*/ 10626520 w 12192001"/>
              <a:gd name="connsiteY43" fmla="*/ 1559229 h 2344739"/>
              <a:gd name="connsiteX44" fmla="*/ 10580747 w 12192001"/>
              <a:gd name="connsiteY44" fmla="*/ 1568689 h 2344739"/>
              <a:gd name="connsiteX45" fmla="*/ 10546642 w 12192001"/>
              <a:gd name="connsiteY45" fmla="*/ 1598423 h 2344739"/>
              <a:gd name="connsiteX46" fmla="*/ 10528495 w 12192001"/>
              <a:gd name="connsiteY46" fmla="*/ 1596907 h 2344739"/>
              <a:gd name="connsiteX47" fmla="*/ 10525298 w 12192001"/>
              <a:gd name="connsiteY47" fmla="*/ 1596411 h 2344739"/>
              <a:gd name="connsiteX48" fmla="*/ 10513981 w 12192001"/>
              <a:gd name="connsiteY48" fmla="*/ 1599537 h 2344739"/>
              <a:gd name="connsiteX49" fmla="*/ 10490587 w 12192001"/>
              <a:gd name="connsiteY49" fmla="*/ 1594156 h 2344739"/>
              <a:gd name="connsiteX50" fmla="*/ 10470270 w 12192001"/>
              <a:gd name="connsiteY50" fmla="*/ 1601693 h 2344739"/>
              <a:gd name="connsiteX51" fmla="*/ 10375894 w 12192001"/>
              <a:gd name="connsiteY51" fmla="*/ 1644598 h 2344739"/>
              <a:gd name="connsiteX52" fmla="*/ 10318190 w 12192001"/>
              <a:gd name="connsiteY52" fmla="*/ 1666221 h 2344739"/>
              <a:gd name="connsiteX53" fmla="*/ 10294319 w 12192001"/>
              <a:gd name="connsiteY53" fmla="*/ 1668079 h 2344739"/>
              <a:gd name="connsiteX54" fmla="*/ 10262295 w 12192001"/>
              <a:gd name="connsiteY54" fmla="*/ 1674948 h 2344739"/>
              <a:gd name="connsiteX55" fmla="*/ 10204270 w 12192001"/>
              <a:gd name="connsiteY55" fmla="*/ 1682149 h 2344739"/>
              <a:gd name="connsiteX56" fmla="*/ 10176611 w 12192001"/>
              <a:gd name="connsiteY56" fmla="*/ 1692943 h 2344739"/>
              <a:gd name="connsiteX57" fmla="*/ 10163922 w 12192001"/>
              <a:gd name="connsiteY57" fmla="*/ 1693739 h 2344739"/>
              <a:gd name="connsiteX58" fmla="*/ 10155160 w 12192001"/>
              <a:gd name="connsiteY58" fmla="*/ 1707487 h 2344739"/>
              <a:gd name="connsiteX59" fmla="*/ 10117119 w 12192001"/>
              <a:gd name="connsiteY59" fmla="*/ 1731142 h 2344739"/>
              <a:gd name="connsiteX60" fmla="*/ 10100445 w 12192001"/>
              <a:gd name="connsiteY60" fmla="*/ 1742432 h 2344739"/>
              <a:gd name="connsiteX61" fmla="*/ 10082169 w 12192001"/>
              <a:gd name="connsiteY61" fmla="*/ 1743296 h 2344739"/>
              <a:gd name="connsiteX62" fmla="*/ 10039240 w 12192001"/>
              <a:gd name="connsiteY62" fmla="*/ 1741632 h 2344739"/>
              <a:gd name="connsiteX63" fmla="*/ 9960019 w 12192001"/>
              <a:gd name="connsiteY63" fmla="*/ 1757147 h 2344739"/>
              <a:gd name="connsiteX64" fmla="*/ 9847792 w 12192001"/>
              <a:gd name="connsiteY64" fmla="*/ 1763915 h 2344739"/>
              <a:gd name="connsiteX65" fmla="*/ 9728309 w 12192001"/>
              <a:gd name="connsiteY65" fmla="*/ 1784122 h 2344739"/>
              <a:gd name="connsiteX66" fmla="*/ 9584507 w 12192001"/>
              <a:gd name="connsiteY66" fmla="*/ 1795542 h 2344739"/>
              <a:gd name="connsiteX67" fmla="*/ 9343052 w 12192001"/>
              <a:gd name="connsiteY67" fmla="*/ 1841244 h 2344739"/>
              <a:gd name="connsiteX68" fmla="*/ 9231370 w 12192001"/>
              <a:gd name="connsiteY68" fmla="*/ 1893149 h 2344739"/>
              <a:gd name="connsiteX69" fmla="*/ 9194810 w 12192001"/>
              <a:gd name="connsiteY69" fmla="*/ 1903228 h 2344739"/>
              <a:gd name="connsiteX70" fmla="*/ 9189246 w 12192001"/>
              <a:gd name="connsiteY70" fmla="*/ 1912467 h 2344739"/>
              <a:gd name="connsiteX71" fmla="*/ 9151232 w 12192001"/>
              <a:gd name="connsiteY71" fmla="*/ 1923669 h 2344739"/>
              <a:gd name="connsiteX72" fmla="*/ 9150210 w 12192001"/>
              <a:gd name="connsiteY72" fmla="*/ 1922604 h 2344739"/>
              <a:gd name="connsiteX73" fmla="*/ 9137318 w 12192001"/>
              <a:gd name="connsiteY73" fmla="*/ 1920435 h 2344739"/>
              <a:gd name="connsiteX74" fmla="*/ 9113812 w 12192001"/>
              <a:gd name="connsiteY74" fmla="*/ 1919069 h 2344739"/>
              <a:gd name="connsiteX75" fmla="*/ 9053453 w 12192001"/>
              <a:gd name="connsiteY75" fmla="*/ 1910755 h 2344739"/>
              <a:gd name="connsiteX76" fmla="*/ 9005486 w 12192001"/>
              <a:gd name="connsiteY76" fmla="*/ 1914040 h 2344739"/>
              <a:gd name="connsiteX77" fmla="*/ 9005201 w 12192001"/>
              <a:gd name="connsiteY77" fmla="*/ 1913800 h 2344739"/>
              <a:gd name="connsiteX78" fmla="*/ 8996232 w 12192001"/>
              <a:gd name="connsiteY78" fmla="*/ 1915011 h 2344739"/>
              <a:gd name="connsiteX79" fmla="*/ 8990394 w 12192001"/>
              <a:gd name="connsiteY79" fmla="*/ 1917072 h 2344739"/>
              <a:gd name="connsiteX80" fmla="*/ 8974337 w 12192001"/>
              <a:gd name="connsiteY80" fmla="*/ 1920298 h 2344739"/>
              <a:gd name="connsiteX81" fmla="*/ 8968011 w 12192001"/>
              <a:gd name="connsiteY81" fmla="*/ 1919598 h 2344739"/>
              <a:gd name="connsiteX82" fmla="*/ 8963048 w 12192001"/>
              <a:gd name="connsiteY82" fmla="*/ 1917373 h 2344739"/>
              <a:gd name="connsiteX83" fmla="*/ 8928988 w 12192001"/>
              <a:gd name="connsiteY83" fmla="*/ 1914185 h 2344739"/>
              <a:gd name="connsiteX84" fmla="*/ 8752444 w 12192001"/>
              <a:gd name="connsiteY84" fmla="*/ 1933417 h 2344739"/>
              <a:gd name="connsiteX85" fmla="*/ 8707847 w 12192001"/>
              <a:gd name="connsiteY85" fmla="*/ 1935518 h 2344739"/>
              <a:gd name="connsiteX86" fmla="*/ 8596071 w 12192001"/>
              <a:gd name="connsiteY86" fmla="*/ 1944090 h 2344739"/>
              <a:gd name="connsiteX87" fmla="*/ 8525230 w 12192001"/>
              <a:gd name="connsiteY87" fmla="*/ 1929248 h 2344739"/>
              <a:gd name="connsiteX88" fmla="*/ 8510983 w 12192001"/>
              <a:gd name="connsiteY88" fmla="*/ 1935163 h 2344739"/>
              <a:gd name="connsiteX89" fmla="*/ 8506167 w 12192001"/>
              <a:gd name="connsiteY89" fmla="*/ 1938164 h 2344739"/>
              <a:gd name="connsiteX90" fmla="*/ 8497968 w 12192001"/>
              <a:gd name="connsiteY90" fmla="*/ 1940902 h 2344739"/>
              <a:gd name="connsiteX91" fmla="*/ 8497594 w 12192001"/>
              <a:gd name="connsiteY91" fmla="*/ 1940723 h 2344739"/>
              <a:gd name="connsiteX92" fmla="*/ 8490249 w 12192001"/>
              <a:gd name="connsiteY92" fmla="*/ 1943773 h 2344739"/>
              <a:gd name="connsiteX93" fmla="*/ 8367182 w 12192001"/>
              <a:gd name="connsiteY93" fmla="*/ 1957815 h 2344739"/>
              <a:gd name="connsiteX94" fmla="*/ 8353799 w 12192001"/>
              <a:gd name="connsiteY94" fmla="*/ 1958009 h 2344739"/>
              <a:gd name="connsiteX95" fmla="*/ 8352373 w 12192001"/>
              <a:gd name="connsiteY95" fmla="*/ 1957169 h 2344739"/>
              <a:gd name="connsiteX96" fmla="*/ 8320104 w 12192001"/>
              <a:gd name="connsiteY96" fmla="*/ 1974587 h 2344739"/>
              <a:gd name="connsiteX97" fmla="*/ 8314433 w 12192001"/>
              <a:gd name="connsiteY97" fmla="*/ 1974913 h 2344739"/>
              <a:gd name="connsiteX98" fmla="*/ 8295174 w 12192001"/>
              <a:gd name="connsiteY98" fmla="*/ 1988808 h 2344739"/>
              <a:gd name="connsiteX99" fmla="*/ 8284276 w 12192001"/>
              <a:gd name="connsiteY99" fmla="*/ 1994631 h 2344739"/>
              <a:gd name="connsiteX100" fmla="*/ 8283150 w 12192001"/>
              <a:gd name="connsiteY100" fmla="*/ 1999074 h 2344739"/>
              <a:gd name="connsiteX101" fmla="*/ 8266076 w 12192001"/>
              <a:gd name="connsiteY101" fmla="*/ 2006249 h 2344739"/>
              <a:gd name="connsiteX102" fmla="*/ 8263377 w 12192001"/>
              <a:gd name="connsiteY102" fmla="*/ 2006019 h 2344739"/>
              <a:gd name="connsiteX103" fmla="*/ 8252033 w 12192001"/>
              <a:gd name="connsiteY103" fmla="*/ 2015862 h 2344739"/>
              <a:gd name="connsiteX104" fmla="*/ 8245834 w 12192001"/>
              <a:gd name="connsiteY104" fmla="*/ 2028854 h 2344739"/>
              <a:gd name="connsiteX105" fmla="*/ 8090272 w 12192001"/>
              <a:gd name="connsiteY105" fmla="*/ 2075015 h 2344739"/>
              <a:gd name="connsiteX106" fmla="*/ 7905407 w 12192001"/>
              <a:gd name="connsiteY106" fmla="*/ 2116988 h 2344739"/>
              <a:gd name="connsiteX107" fmla="*/ 7718745 w 12192001"/>
              <a:gd name="connsiteY107" fmla="*/ 2142703 h 2344739"/>
              <a:gd name="connsiteX108" fmla="*/ 7614347 w 12192001"/>
              <a:gd name="connsiteY108" fmla="*/ 2139232 h 2344739"/>
              <a:gd name="connsiteX109" fmla="*/ 7527543 w 12192001"/>
              <a:gd name="connsiteY109" fmla="*/ 2145060 h 2344739"/>
              <a:gd name="connsiteX110" fmla="*/ 7519571 w 12192001"/>
              <a:gd name="connsiteY110" fmla="*/ 2147613 h 2344739"/>
              <a:gd name="connsiteX111" fmla="*/ 7507411 w 12192001"/>
              <a:gd name="connsiteY111" fmla="*/ 2148948 h 2344739"/>
              <a:gd name="connsiteX112" fmla="*/ 7507040 w 12192001"/>
              <a:gd name="connsiteY112" fmla="*/ 2148621 h 2344739"/>
              <a:gd name="connsiteX113" fmla="*/ 7495795 w 12192001"/>
              <a:gd name="connsiteY113" fmla="*/ 2150573 h 2344739"/>
              <a:gd name="connsiteX114" fmla="*/ 7405391 w 12192001"/>
              <a:gd name="connsiteY114" fmla="*/ 2142468 h 2344739"/>
              <a:gd name="connsiteX115" fmla="*/ 7312180 w 12192001"/>
              <a:gd name="connsiteY115" fmla="*/ 2132873 h 2344739"/>
              <a:gd name="connsiteX116" fmla="*/ 7310853 w 12192001"/>
              <a:gd name="connsiteY116" fmla="*/ 2131431 h 2344739"/>
              <a:gd name="connsiteX117" fmla="*/ 7218559 w 12192001"/>
              <a:gd name="connsiteY117" fmla="*/ 2156680 h 2344739"/>
              <a:gd name="connsiteX118" fmla="*/ 7201101 w 12192001"/>
              <a:gd name="connsiteY118" fmla="*/ 2161230 h 2344739"/>
              <a:gd name="connsiteX119" fmla="*/ 7197004 w 12192001"/>
              <a:gd name="connsiteY119" fmla="*/ 2166588 h 2344739"/>
              <a:gd name="connsiteX120" fmla="*/ 7170808 w 12192001"/>
              <a:gd name="connsiteY120" fmla="*/ 2171236 h 2344739"/>
              <a:gd name="connsiteX121" fmla="*/ 7096988 w 12192001"/>
              <a:gd name="connsiteY121" fmla="*/ 2183464 h 2344739"/>
              <a:gd name="connsiteX122" fmla="*/ 7018496 w 12192001"/>
              <a:gd name="connsiteY122" fmla="*/ 2183090 h 2344739"/>
              <a:gd name="connsiteX123" fmla="*/ 6904146 w 12192001"/>
              <a:gd name="connsiteY123" fmla="*/ 2212596 h 2344739"/>
              <a:gd name="connsiteX124" fmla="*/ 6708222 w 12192001"/>
              <a:gd name="connsiteY124" fmla="*/ 2240551 h 2344739"/>
              <a:gd name="connsiteX125" fmla="*/ 6549454 w 12192001"/>
              <a:gd name="connsiteY125" fmla="*/ 2269327 h 2344739"/>
              <a:gd name="connsiteX126" fmla="*/ 6317560 w 12192001"/>
              <a:gd name="connsiteY126" fmla="*/ 2316127 h 2344739"/>
              <a:gd name="connsiteX127" fmla="*/ 6168674 w 12192001"/>
              <a:gd name="connsiteY127" fmla="*/ 2318214 h 2344739"/>
              <a:gd name="connsiteX128" fmla="*/ 6073848 w 12192001"/>
              <a:gd name="connsiteY128" fmla="*/ 2338676 h 2344739"/>
              <a:gd name="connsiteX129" fmla="*/ 6068529 w 12192001"/>
              <a:gd name="connsiteY129" fmla="*/ 2337139 h 2344739"/>
              <a:gd name="connsiteX130" fmla="*/ 6048638 w 12192001"/>
              <a:gd name="connsiteY130" fmla="*/ 2337822 h 2344739"/>
              <a:gd name="connsiteX131" fmla="*/ 6041285 w 12192001"/>
              <a:gd name="connsiteY131" fmla="*/ 2329473 h 2344739"/>
              <a:gd name="connsiteX132" fmla="*/ 6010090 w 12192001"/>
              <a:gd name="connsiteY132" fmla="*/ 2324380 h 2344739"/>
              <a:gd name="connsiteX133" fmla="*/ 5957375 w 12192001"/>
              <a:gd name="connsiteY133" fmla="*/ 2328024 h 2344739"/>
              <a:gd name="connsiteX134" fmla="*/ 5758919 w 12192001"/>
              <a:gd name="connsiteY134" fmla="*/ 2343716 h 2344739"/>
              <a:gd name="connsiteX135" fmla="*/ 5626960 w 12192001"/>
              <a:gd name="connsiteY135" fmla="*/ 2344739 h 2344739"/>
              <a:gd name="connsiteX136" fmla="*/ 5470906 w 12192001"/>
              <a:gd name="connsiteY136" fmla="*/ 2330719 h 2344739"/>
              <a:gd name="connsiteX137" fmla="*/ 5432761 w 12192001"/>
              <a:gd name="connsiteY137" fmla="*/ 2319466 h 2344739"/>
              <a:gd name="connsiteX138" fmla="*/ 5381669 w 12192001"/>
              <a:gd name="connsiteY138" fmla="*/ 2301764 h 2344739"/>
              <a:gd name="connsiteX139" fmla="*/ 5261764 w 12192001"/>
              <a:gd name="connsiteY139" fmla="*/ 2281347 h 2344739"/>
              <a:gd name="connsiteX140" fmla="*/ 5222961 w 12192001"/>
              <a:gd name="connsiteY140" fmla="*/ 2270223 h 2344739"/>
              <a:gd name="connsiteX141" fmla="*/ 5174660 w 12192001"/>
              <a:gd name="connsiteY141" fmla="*/ 2267233 h 2344739"/>
              <a:gd name="connsiteX142" fmla="*/ 5156554 w 12192001"/>
              <a:gd name="connsiteY142" fmla="*/ 2260010 h 2344739"/>
              <a:gd name="connsiteX143" fmla="*/ 5142599 w 12192001"/>
              <a:gd name="connsiteY143" fmla="*/ 2256610 h 2344739"/>
              <a:gd name="connsiteX144" fmla="*/ 5139596 w 12192001"/>
              <a:gd name="connsiteY144" fmla="*/ 2254509 h 2344739"/>
              <a:gd name="connsiteX145" fmla="*/ 5121659 w 12192001"/>
              <a:gd name="connsiteY145" fmla="*/ 2243656 h 2344739"/>
              <a:gd name="connsiteX146" fmla="*/ 5065790 w 12192001"/>
              <a:gd name="connsiteY146" fmla="*/ 2250227 h 2344739"/>
              <a:gd name="connsiteX147" fmla="*/ 5011514 w 12192001"/>
              <a:gd name="connsiteY147" fmla="*/ 2233846 h 2344739"/>
              <a:gd name="connsiteX148" fmla="*/ 4840441 w 12192001"/>
              <a:gd name="connsiteY148" fmla="*/ 2209829 h 2344739"/>
              <a:gd name="connsiteX149" fmla="*/ 4762447 w 12192001"/>
              <a:gd name="connsiteY149" fmla="*/ 2182061 h 2344739"/>
              <a:gd name="connsiteX150" fmla="*/ 4723186 w 12192001"/>
              <a:gd name="connsiteY150" fmla="*/ 2173047 h 2344739"/>
              <a:gd name="connsiteX151" fmla="*/ 4721176 w 12192001"/>
              <a:gd name="connsiteY151" fmla="*/ 2172298 h 2344739"/>
              <a:gd name="connsiteX152" fmla="*/ 4722111 w 12192001"/>
              <a:gd name="connsiteY152" fmla="*/ 2172087 h 2344739"/>
              <a:gd name="connsiteX153" fmla="*/ 4717202 w 12192001"/>
              <a:gd name="connsiteY153" fmla="*/ 2170817 h 2344739"/>
              <a:gd name="connsiteX154" fmla="*/ 4721176 w 12192001"/>
              <a:gd name="connsiteY154" fmla="*/ 2172298 h 2344739"/>
              <a:gd name="connsiteX155" fmla="*/ 4715526 w 12192001"/>
              <a:gd name="connsiteY155" fmla="*/ 2173573 h 2344739"/>
              <a:gd name="connsiteX156" fmla="*/ 4515814 w 12192001"/>
              <a:gd name="connsiteY156" fmla="*/ 2163671 h 2344739"/>
              <a:gd name="connsiteX157" fmla="*/ 4428543 w 12192001"/>
              <a:gd name="connsiteY157" fmla="*/ 2153020 h 2344739"/>
              <a:gd name="connsiteX158" fmla="*/ 4362875 w 12192001"/>
              <a:gd name="connsiteY158" fmla="*/ 2151674 h 2344739"/>
              <a:gd name="connsiteX159" fmla="*/ 4316966 w 12192001"/>
              <a:gd name="connsiteY159" fmla="*/ 2158289 h 2344739"/>
              <a:gd name="connsiteX160" fmla="*/ 4315110 w 12192001"/>
              <a:gd name="connsiteY160" fmla="*/ 2156948 h 2344739"/>
              <a:gd name="connsiteX161" fmla="*/ 4295144 w 12192001"/>
              <a:gd name="connsiteY161" fmla="*/ 2155069 h 2344739"/>
              <a:gd name="connsiteX162" fmla="*/ 4290064 w 12192001"/>
              <a:gd name="connsiteY162" fmla="*/ 2157986 h 2344739"/>
              <a:gd name="connsiteX163" fmla="*/ 4276142 w 12192001"/>
              <a:gd name="connsiteY163" fmla="*/ 2157740 h 2344739"/>
              <a:gd name="connsiteX164" fmla="*/ 4248117 w 12192001"/>
              <a:gd name="connsiteY164" fmla="*/ 2160064 h 2344739"/>
              <a:gd name="connsiteX165" fmla="*/ 4202051 w 12192001"/>
              <a:gd name="connsiteY165" fmla="*/ 2157269 h 2344739"/>
              <a:gd name="connsiteX166" fmla="*/ 4201745 w 12192001"/>
              <a:gd name="connsiteY166" fmla="*/ 2156010 h 2344739"/>
              <a:gd name="connsiteX167" fmla="*/ 4191248 w 12192001"/>
              <a:gd name="connsiteY167" fmla="*/ 2150376 h 2344739"/>
              <a:gd name="connsiteX168" fmla="*/ 4142745 w 12192001"/>
              <a:gd name="connsiteY168" fmla="*/ 2134511 h 2344739"/>
              <a:gd name="connsiteX169" fmla="*/ 4083097 w 12192001"/>
              <a:gd name="connsiteY169" fmla="*/ 2107978 h 2344739"/>
              <a:gd name="connsiteX170" fmla="*/ 4074546 w 12192001"/>
              <a:gd name="connsiteY170" fmla="*/ 2107143 h 2344739"/>
              <a:gd name="connsiteX171" fmla="*/ 4074427 w 12192001"/>
              <a:gd name="connsiteY171" fmla="*/ 2106844 h 2344739"/>
              <a:gd name="connsiteX172" fmla="*/ 4065510 w 12192001"/>
              <a:gd name="connsiteY172" fmla="*/ 2105400 h 2344739"/>
              <a:gd name="connsiteX173" fmla="*/ 4058954 w 12192001"/>
              <a:gd name="connsiteY173" fmla="*/ 2105618 h 2344739"/>
              <a:gd name="connsiteX174" fmla="*/ 4042364 w 12192001"/>
              <a:gd name="connsiteY174" fmla="*/ 2103997 h 2344739"/>
              <a:gd name="connsiteX175" fmla="*/ 4036997 w 12192001"/>
              <a:gd name="connsiteY175" fmla="*/ 2101563 h 2344739"/>
              <a:gd name="connsiteX176" fmla="*/ 4035363 w 12192001"/>
              <a:gd name="connsiteY176" fmla="*/ 2097896 h 2344739"/>
              <a:gd name="connsiteX177" fmla="*/ 4033778 w 12192001"/>
              <a:gd name="connsiteY177" fmla="*/ 2098131 h 2344739"/>
              <a:gd name="connsiteX178" fmla="*/ 4004538 w 12192001"/>
              <a:gd name="connsiteY178" fmla="*/ 2085563 h 2344739"/>
              <a:gd name="connsiteX179" fmla="*/ 3936846 w 12192001"/>
              <a:gd name="connsiteY179" fmla="*/ 2068106 h 2344739"/>
              <a:gd name="connsiteX180" fmla="*/ 3897275 w 12192001"/>
              <a:gd name="connsiteY180" fmla="*/ 2062451 h 2344739"/>
              <a:gd name="connsiteX181" fmla="*/ 3789760 w 12192001"/>
              <a:gd name="connsiteY181" fmla="*/ 2042213 h 2344739"/>
              <a:gd name="connsiteX182" fmla="*/ 3682513 w 12192001"/>
              <a:gd name="connsiteY182" fmla="*/ 2018290 h 2344739"/>
              <a:gd name="connsiteX183" fmla="*/ 3610035 w 12192001"/>
              <a:gd name="connsiteY183" fmla="*/ 1986019 h 2344739"/>
              <a:gd name="connsiteX184" fmla="*/ 3603855 w 12192001"/>
              <a:gd name="connsiteY184" fmla="*/ 1987381 h 2344739"/>
              <a:gd name="connsiteX185" fmla="*/ 3594736 w 12192001"/>
              <a:gd name="connsiteY185" fmla="*/ 1987545 h 2344739"/>
              <a:gd name="connsiteX186" fmla="*/ 3594501 w 12192001"/>
              <a:gd name="connsiteY186" fmla="*/ 1987276 h 2344739"/>
              <a:gd name="connsiteX187" fmla="*/ 3585978 w 12192001"/>
              <a:gd name="connsiteY187" fmla="*/ 1987966 h 2344739"/>
              <a:gd name="connsiteX188" fmla="*/ 3536135 w 12192001"/>
              <a:gd name="connsiteY188" fmla="*/ 1978267 h 2344739"/>
              <a:gd name="connsiteX189" fmla="*/ 3473223 w 12192001"/>
              <a:gd name="connsiteY189" fmla="*/ 1974606 h 2344739"/>
              <a:gd name="connsiteX190" fmla="*/ 3400728 w 12192001"/>
              <a:gd name="connsiteY190" fmla="*/ 1962558 h 2344739"/>
              <a:gd name="connsiteX191" fmla="*/ 3363888 w 12192001"/>
              <a:gd name="connsiteY191" fmla="*/ 1979510 h 2344739"/>
              <a:gd name="connsiteX192" fmla="*/ 3344026 w 12192001"/>
              <a:gd name="connsiteY192" fmla="*/ 1981192 h 2344739"/>
              <a:gd name="connsiteX193" fmla="*/ 3341698 w 12192001"/>
              <a:gd name="connsiteY193" fmla="*/ 1980217 h 2344739"/>
              <a:gd name="connsiteX194" fmla="*/ 3262356 w 12192001"/>
              <a:gd name="connsiteY194" fmla="*/ 1986094 h 2344739"/>
              <a:gd name="connsiteX195" fmla="*/ 3142556 w 12192001"/>
              <a:gd name="connsiteY195" fmla="*/ 1993869 h 2344739"/>
              <a:gd name="connsiteX196" fmla="*/ 3030291 w 12192001"/>
              <a:gd name="connsiteY196" fmla="*/ 1996512 h 2344739"/>
              <a:gd name="connsiteX197" fmla="*/ 2781569 w 12192001"/>
              <a:gd name="connsiteY197" fmla="*/ 2018333 h 2344739"/>
              <a:gd name="connsiteX198" fmla="*/ 2646527 w 12192001"/>
              <a:gd name="connsiteY198" fmla="*/ 2028869 h 2344739"/>
              <a:gd name="connsiteX199" fmla="*/ 2568028 w 12192001"/>
              <a:gd name="connsiteY199" fmla="*/ 2002628 h 2344739"/>
              <a:gd name="connsiteX200" fmla="*/ 2443255 w 12192001"/>
              <a:gd name="connsiteY200" fmla="*/ 2016529 h 2344739"/>
              <a:gd name="connsiteX201" fmla="*/ 2315112 w 12192001"/>
              <a:gd name="connsiteY201" fmla="*/ 2024996 h 2344739"/>
              <a:gd name="connsiteX202" fmla="*/ 2208578 w 12192001"/>
              <a:gd name="connsiteY202" fmla="*/ 2019763 h 2344739"/>
              <a:gd name="connsiteX203" fmla="*/ 2094665 w 12192001"/>
              <a:gd name="connsiteY203" fmla="*/ 2003052 h 2344739"/>
              <a:gd name="connsiteX204" fmla="*/ 1997356 w 12192001"/>
              <a:gd name="connsiteY204" fmla="*/ 1995032 h 2344739"/>
              <a:gd name="connsiteX205" fmla="*/ 1928172 w 12192001"/>
              <a:gd name="connsiteY205" fmla="*/ 2016977 h 2344739"/>
              <a:gd name="connsiteX206" fmla="*/ 1921650 w 12192001"/>
              <a:gd name="connsiteY206" fmla="*/ 2012146 h 2344739"/>
              <a:gd name="connsiteX207" fmla="*/ 1873080 w 12192001"/>
              <a:gd name="connsiteY207" fmla="*/ 2013741 h 2344739"/>
              <a:gd name="connsiteX208" fmla="*/ 1786655 w 12192001"/>
              <a:gd name="connsiteY208" fmla="*/ 2041363 h 2344739"/>
              <a:gd name="connsiteX209" fmla="*/ 1738204 w 12192001"/>
              <a:gd name="connsiteY209" fmla="*/ 2036312 h 2344739"/>
              <a:gd name="connsiteX210" fmla="*/ 1675071 w 12192001"/>
              <a:gd name="connsiteY210" fmla="*/ 2019963 h 2344739"/>
              <a:gd name="connsiteX211" fmla="*/ 1608669 w 12192001"/>
              <a:gd name="connsiteY211" fmla="*/ 2013066 h 2344739"/>
              <a:gd name="connsiteX212" fmla="*/ 1496110 w 12192001"/>
              <a:gd name="connsiteY212" fmla="*/ 1987476 h 2344739"/>
              <a:gd name="connsiteX213" fmla="*/ 1149979 w 12192001"/>
              <a:gd name="connsiteY213" fmla="*/ 1938041 h 2344739"/>
              <a:gd name="connsiteX214" fmla="*/ 858269 w 12192001"/>
              <a:gd name="connsiteY214" fmla="*/ 1928608 h 2344739"/>
              <a:gd name="connsiteX215" fmla="*/ 837540 w 12192001"/>
              <a:gd name="connsiteY215" fmla="*/ 1929821 h 2344739"/>
              <a:gd name="connsiteX216" fmla="*/ 816809 w 12192001"/>
              <a:gd name="connsiteY216" fmla="*/ 1927857 h 2344739"/>
              <a:gd name="connsiteX217" fmla="*/ 811506 w 12192001"/>
              <a:gd name="connsiteY217" fmla="*/ 1930751 h 2344739"/>
              <a:gd name="connsiteX218" fmla="*/ 797041 w 12192001"/>
              <a:gd name="connsiteY218" fmla="*/ 1930446 h 2344739"/>
              <a:gd name="connsiteX219" fmla="*/ 767901 w 12192001"/>
              <a:gd name="connsiteY219" fmla="*/ 1932653 h 2344739"/>
              <a:gd name="connsiteX220" fmla="*/ 763053 w 12192001"/>
              <a:gd name="connsiteY220" fmla="*/ 1930432 h 2344739"/>
              <a:gd name="connsiteX221" fmla="*/ 720047 w 12192001"/>
              <a:gd name="connsiteY221" fmla="*/ 1929661 h 2344739"/>
              <a:gd name="connsiteX222" fmla="*/ 719742 w 12192001"/>
              <a:gd name="connsiteY222" fmla="*/ 1928399 h 2344739"/>
              <a:gd name="connsiteX223" fmla="*/ 708875 w 12192001"/>
              <a:gd name="connsiteY223" fmla="*/ 1922722 h 2344739"/>
              <a:gd name="connsiteX224" fmla="*/ 596792 w 12192001"/>
              <a:gd name="connsiteY224" fmla="*/ 1879864 h 2344739"/>
              <a:gd name="connsiteX225" fmla="*/ 578535 w 12192001"/>
              <a:gd name="connsiteY225" fmla="*/ 1877212 h 2344739"/>
              <a:gd name="connsiteX226" fmla="*/ 571717 w 12192001"/>
              <a:gd name="connsiteY226" fmla="*/ 1877401 h 2344739"/>
              <a:gd name="connsiteX227" fmla="*/ 445099 w 12192001"/>
              <a:gd name="connsiteY227" fmla="*/ 1839371 h 2344739"/>
              <a:gd name="connsiteX228" fmla="*/ 404015 w 12192001"/>
              <a:gd name="connsiteY228" fmla="*/ 1833548 h 2344739"/>
              <a:gd name="connsiteX229" fmla="*/ 292435 w 12192001"/>
              <a:gd name="connsiteY229" fmla="*/ 1812852 h 2344739"/>
              <a:gd name="connsiteX230" fmla="*/ 118381 w 12192001"/>
              <a:gd name="connsiteY230" fmla="*/ 1761047 h 2344739"/>
              <a:gd name="connsiteX231" fmla="*/ 15526 w 12192001"/>
              <a:gd name="connsiteY231" fmla="*/ 1758191 h 2344739"/>
              <a:gd name="connsiteX232" fmla="*/ 2 w 12192001"/>
              <a:gd name="connsiteY232" fmla="*/ 1752722 h 2344739"/>
              <a:gd name="connsiteX233" fmla="*/ 1 w 12192001"/>
              <a:gd name="connsiteY233" fmla="*/ 762497 h 2344739"/>
              <a:gd name="connsiteX234" fmla="*/ 0 w 12192001"/>
              <a:gd name="connsiteY234" fmla="*/ 762497 h 2344739"/>
              <a:gd name="connsiteX235" fmla="*/ 0 w 12192001"/>
              <a:gd name="connsiteY235" fmla="*/ 222213 h 2344739"/>
              <a:gd name="connsiteX236" fmla="*/ 0 w 12192001"/>
              <a:gd name="connsiteY23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309326 w 12192001"/>
              <a:gd name="connsiteY26" fmla="*/ 1274846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415912 w 12192001"/>
              <a:gd name="connsiteY26" fmla="*/ 1173869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306392 w 12192001"/>
              <a:gd name="connsiteY25" fmla="*/ 1272239 h 2344739"/>
              <a:gd name="connsiteX26" fmla="*/ 11522499 w 12192001"/>
              <a:gd name="connsiteY26" fmla="*/ 1207528 h 2344739"/>
              <a:gd name="connsiteX27" fmla="*/ 11245526 w 12192001"/>
              <a:gd name="connsiteY27" fmla="*/ 1274060 h 2344739"/>
              <a:gd name="connsiteX28" fmla="*/ 11227161 w 12192001"/>
              <a:gd name="connsiteY28" fmla="*/ 1276236 h 2344739"/>
              <a:gd name="connsiteX29" fmla="*/ 11216939 w 12192001"/>
              <a:gd name="connsiteY29" fmla="*/ 1275961 h 2344739"/>
              <a:gd name="connsiteX30" fmla="*/ 11216036 w 12192001"/>
              <a:gd name="connsiteY30" fmla="*/ 1275018 h 2344739"/>
              <a:gd name="connsiteX31" fmla="*/ 11187737 w 12192001"/>
              <a:gd name="connsiteY31" fmla="*/ 1292383 h 2344739"/>
              <a:gd name="connsiteX32" fmla="*/ 11183353 w 12192001"/>
              <a:gd name="connsiteY32" fmla="*/ 1292525 h 2344739"/>
              <a:gd name="connsiteX33" fmla="*/ 11165706 w 12192001"/>
              <a:gd name="connsiteY33" fmla="*/ 1306612 h 2344739"/>
              <a:gd name="connsiteX34" fmla="*/ 11156163 w 12192001"/>
              <a:gd name="connsiteY34" fmla="*/ 1312414 h 2344739"/>
              <a:gd name="connsiteX35" fmla="*/ 11154348 w 12192001"/>
              <a:gd name="connsiteY35" fmla="*/ 1317097 h 2344739"/>
              <a:gd name="connsiteX36" fmla="*/ 11139813 w 12192001"/>
              <a:gd name="connsiteY36" fmla="*/ 1324115 h 2344739"/>
              <a:gd name="connsiteX37" fmla="*/ 11137813 w 12192001"/>
              <a:gd name="connsiteY37" fmla="*/ 1323772 h 2344739"/>
              <a:gd name="connsiteX38" fmla="*/ 11127060 w 12192001"/>
              <a:gd name="connsiteY38" fmla="*/ 1333832 h 2344739"/>
              <a:gd name="connsiteX39" fmla="*/ 11119543 w 12192001"/>
              <a:gd name="connsiteY39" fmla="*/ 1347424 h 2344739"/>
              <a:gd name="connsiteX40" fmla="*/ 10893535 w 12192001"/>
              <a:gd name="connsiteY40" fmla="*/ 1473399 h 2344739"/>
              <a:gd name="connsiteX41" fmla="*/ 10772152 w 12192001"/>
              <a:gd name="connsiteY41" fmla="*/ 1523191 h 2344739"/>
              <a:gd name="connsiteX42" fmla="*/ 10626520 w 12192001"/>
              <a:gd name="connsiteY42" fmla="*/ 1559229 h 2344739"/>
              <a:gd name="connsiteX43" fmla="*/ 10580747 w 12192001"/>
              <a:gd name="connsiteY43" fmla="*/ 1568689 h 2344739"/>
              <a:gd name="connsiteX44" fmla="*/ 10546642 w 12192001"/>
              <a:gd name="connsiteY44" fmla="*/ 1598423 h 2344739"/>
              <a:gd name="connsiteX45" fmla="*/ 10528495 w 12192001"/>
              <a:gd name="connsiteY45" fmla="*/ 1596907 h 2344739"/>
              <a:gd name="connsiteX46" fmla="*/ 10525298 w 12192001"/>
              <a:gd name="connsiteY46" fmla="*/ 1596411 h 2344739"/>
              <a:gd name="connsiteX47" fmla="*/ 10513981 w 12192001"/>
              <a:gd name="connsiteY47" fmla="*/ 1599537 h 2344739"/>
              <a:gd name="connsiteX48" fmla="*/ 10490587 w 12192001"/>
              <a:gd name="connsiteY48" fmla="*/ 1594156 h 2344739"/>
              <a:gd name="connsiteX49" fmla="*/ 10470270 w 12192001"/>
              <a:gd name="connsiteY49" fmla="*/ 1601693 h 2344739"/>
              <a:gd name="connsiteX50" fmla="*/ 10375894 w 12192001"/>
              <a:gd name="connsiteY50" fmla="*/ 1644598 h 2344739"/>
              <a:gd name="connsiteX51" fmla="*/ 10318190 w 12192001"/>
              <a:gd name="connsiteY51" fmla="*/ 1666221 h 2344739"/>
              <a:gd name="connsiteX52" fmla="*/ 10294319 w 12192001"/>
              <a:gd name="connsiteY52" fmla="*/ 1668079 h 2344739"/>
              <a:gd name="connsiteX53" fmla="*/ 10262295 w 12192001"/>
              <a:gd name="connsiteY53" fmla="*/ 1674948 h 2344739"/>
              <a:gd name="connsiteX54" fmla="*/ 10204270 w 12192001"/>
              <a:gd name="connsiteY54" fmla="*/ 1682149 h 2344739"/>
              <a:gd name="connsiteX55" fmla="*/ 10176611 w 12192001"/>
              <a:gd name="connsiteY55" fmla="*/ 1692943 h 2344739"/>
              <a:gd name="connsiteX56" fmla="*/ 10163922 w 12192001"/>
              <a:gd name="connsiteY56" fmla="*/ 1693739 h 2344739"/>
              <a:gd name="connsiteX57" fmla="*/ 10155160 w 12192001"/>
              <a:gd name="connsiteY57" fmla="*/ 1707487 h 2344739"/>
              <a:gd name="connsiteX58" fmla="*/ 10117119 w 12192001"/>
              <a:gd name="connsiteY58" fmla="*/ 1731142 h 2344739"/>
              <a:gd name="connsiteX59" fmla="*/ 10100445 w 12192001"/>
              <a:gd name="connsiteY59" fmla="*/ 1742432 h 2344739"/>
              <a:gd name="connsiteX60" fmla="*/ 10082169 w 12192001"/>
              <a:gd name="connsiteY60" fmla="*/ 1743296 h 2344739"/>
              <a:gd name="connsiteX61" fmla="*/ 10039240 w 12192001"/>
              <a:gd name="connsiteY61" fmla="*/ 1741632 h 2344739"/>
              <a:gd name="connsiteX62" fmla="*/ 9960019 w 12192001"/>
              <a:gd name="connsiteY62" fmla="*/ 1757147 h 2344739"/>
              <a:gd name="connsiteX63" fmla="*/ 9847792 w 12192001"/>
              <a:gd name="connsiteY63" fmla="*/ 1763915 h 2344739"/>
              <a:gd name="connsiteX64" fmla="*/ 9728309 w 12192001"/>
              <a:gd name="connsiteY64" fmla="*/ 1784122 h 2344739"/>
              <a:gd name="connsiteX65" fmla="*/ 9584507 w 12192001"/>
              <a:gd name="connsiteY65" fmla="*/ 1795542 h 2344739"/>
              <a:gd name="connsiteX66" fmla="*/ 9343052 w 12192001"/>
              <a:gd name="connsiteY66" fmla="*/ 1841244 h 2344739"/>
              <a:gd name="connsiteX67" fmla="*/ 9231370 w 12192001"/>
              <a:gd name="connsiteY67" fmla="*/ 1893149 h 2344739"/>
              <a:gd name="connsiteX68" fmla="*/ 9194810 w 12192001"/>
              <a:gd name="connsiteY68" fmla="*/ 1903228 h 2344739"/>
              <a:gd name="connsiteX69" fmla="*/ 9189246 w 12192001"/>
              <a:gd name="connsiteY69" fmla="*/ 1912467 h 2344739"/>
              <a:gd name="connsiteX70" fmla="*/ 9151232 w 12192001"/>
              <a:gd name="connsiteY70" fmla="*/ 1923669 h 2344739"/>
              <a:gd name="connsiteX71" fmla="*/ 9150210 w 12192001"/>
              <a:gd name="connsiteY71" fmla="*/ 1922604 h 2344739"/>
              <a:gd name="connsiteX72" fmla="*/ 9137318 w 12192001"/>
              <a:gd name="connsiteY72" fmla="*/ 1920435 h 2344739"/>
              <a:gd name="connsiteX73" fmla="*/ 9113812 w 12192001"/>
              <a:gd name="connsiteY73" fmla="*/ 1919069 h 2344739"/>
              <a:gd name="connsiteX74" fmla="*/ 9053453 w 12192001"/>
              <a:gd name="connsiteY74" fmla="*/ 1910755 h 2344739"/>
              <a:gd name="connsiteX75" fmla="*/ 9005486 w 12192001"/>
              <a:gd name="connsiteY75" fmla="*/ 1914040 h 2344739"/>
              <a:gd name="connsiteX76" fmla="*/ 9005201 w 12192001"/>
              <a:gd name="connsiteY76" fmla="*/ 1913800 h 2344739"/>
              <a:gd name="connsiteX77" fmla="*/ 8996232 w 12192001"/>
              <a:gd name="connsiteY77" fmla="*/ 1915011 h 2344739"/>
              <a:gd name="connsiteX78" fmla="*/ 8990394 w 12192001"/>
              <a:gd name="connsiteY78" fmla="*/ 1917072 h 2344739"/>
              <a:gd name="connsiteX79" fmla="*/ 8974337 w 12192001"/>
              <a:gd name="connsiteY79" fmla="*/ 1920298 h 2344739"/>
              <a:gd name="connsiteX80" fmla="*/ 8968011 w 12192001"/>
              <a:gd name="connsiteY80" fmla="*/ 1919598 h 2344739"/>
              <a:gd name="connsiteX81" fmla="*/ 8963048 w 12192001"/>
              <a:gd name="connsiteY81" fmla="*/ 1917373 h 2344739"/>
              <a:gd name="connsiteX82" fmla="*/ 8928988 w 12192001"/>
              <a:gd name="connsiteY82" fmla="*/ 1914185 h 2344739"/>
              <a:gd name="connsiteX83" fmla="*/ 8752444 w 12192001"/>
              <a:gd name="connsiteY83" fmla="*/ 1933417 h 2344739"/>
              <a:gd name="connsiteX84" fmla="*/ 8707847 w 12192001"/>
              <a:gd name="connsiteY84" fmla="*/ 1935518 h 2344739"/>
              <a:gd name="connsiteX85" fmla="*/ 8596071 w 12192001"/>
              <a:gd name="connsiteY85" fmla="*/ 1944090 h 2344739"/>
              <a:gd name="connsiteX86" fmla="*/ 8525230 w 12192001"/>
              <a:gd name="connsiteY86" fmla="*/ 1929248 h 2344739"/>
              <a:gd name="connsiteX87" fmla="*/ 8510983 w 12192001"/>
              <a:gd name="connsiteY87" fmla="*/ 1935163 h 2344739"/>
              <a:gd name="connsiteX88" fmla="*/ 8506167 w 12192001"/>
              <a:gd name="connsiteY88" fmla="*/ 1938164 h 2344739"/>
              <a:gd name="connsiteX89" fmla="*/ 8497968 w 12192001"/>
              <a:gd name="connsiteY89" fmla="*/ 1940902 h 2344739"/>
              <a:gd name="connsiteX90" fmla="*/ 8497594 w 12192001"/>
              <a:gd name="connsiteY90" fmla="*/ 1940723 h 2344739"/>
              <a:gd name="connsiteX91" fmla="*/ 8490249 w 12192001"/>
              <a:gd name="connsiteY91" fmla="*/ 1943773 h 2344739"/>
              <a:gd name="connsiteX92" fmla="*/ 8367182 w 12192001"/>
              <a:gd name="connsiteY92" fmla="*/ 1957815 h 2344739"/>
              <a:gd name="connsiteX93" fmla="*/ 8353799 w 12192001"/>
              <a:gd name="connsiteY93" fmla="*/ 1958009 h 2344739"/>
              <a:gd name="connsiteX94" fmla="*/ 8352373 w 12192001"/>
              <a:gd name="connsiteY94" fmla="*/ 1957169 h 2344739"/>
              <a:gd name="connsiteX95" fmla="*/ 8320104 w 12192001"/>
              <a:gd name="connsiteY95" fmla="*/ 1974587 h 2344739"/>
              <a:gd name="connsiteX96" fmla="*/ 8314433 w 12192001"/>
              <a:gd name="connsiteY96" fmla="*/ 1974913 h 2344739"/>
              <a:gd name="connsiteX97" fmla="*/ 8295174 w 12192001"/>
              <a:gd name="connsiteY97" fmla="*/ 1988808 h 2344739"/>
              <a:gd name="connsiteX98" fmla="*/ 8284276 w 12192001"/>
              <a:gd name="connsiteY98" fmla="*/ 1994631 h 2344739"/>
              <a:gd name="connsiteX99" fmla="*/ 8283150 w 12192001"/>
              <a:gd name="connsiteY99" fmla="*/ 1999074 h 2344739"/>
              <a:gd name="connsiteX100" fmla="*/ 8266076 w 12192001"/>
              <a:gd name="connsiteY100" fmla="*/ 2006249 h 2344739"/>
              <a:gd name="connsiteX101" fmla="*/ 8263377 w 12192001"/>
              <a:gd name="connsiteY101" fmla="*/ 2006019 h 2344739"/>
              <a:gd name="connsiteX102" fmla="*/ 8252033 w 12192001"/>
              <a:gd name="connsiteY102" fmla="*/ 2015862 h 2344739"/>
              <a:gd name="connsiteX103" fmla="*/ 8245834 w 12192001"/>
              <a:gd name="connsiteY103" fmla="*/ 2028854 h 2344739"/>
              <a:gd name="connsiteX104" fmla="*/ 8090272 w 12192001"/>
              <a:gd name="connsiteY104" fmla="*/ 2075015 h 2344739"/>
              <a:gd name="connsiteX105" fmla="*/ 7905407 w 12192001"/>
              <a:gd name="connsiteY105" fmla="*/ 2116988 h 2344739"/>
              <a:gd name="connsiteX106" fmla="*/ 7718745 w 12192001"/>
              <a:gd name="connsiteY106" fmla="*/ 2142703 h 2344739"/>
              <a:gd name="connsiteX107" fmla="*/ 7614347 w 12192001"/>
              <a:gd name="connsiteY107" fmla="*/ 2139232 h 2344739"/>
              <a:gd name="connsiteX108" fmla="*/ 7527543 w 12192001"/>
              <a:gd name="connsiteY108" fmla="*/ 2145060 h 2344739"/>
              <a:gd name="connsiteX109" fmla="*/ 7519571 w 12192001"/>
              <a:gd name="connsiteY109" fmla="*/ 2147613 h 2344739"/>
              <a:gd name="connsiteX110" fmla="*/ 7507411 w 12192001"/>
              <a:gd name="connsiteY110" fmla="*/ 2148948 h 2344739"/>
              <a:gd name="connsiteX111" fmla="*/ 7507040 w 12192001"/>
              <a:gd name="connsiteY111" fmla="*/ 2148621 h 2344739"/>
              <a:gd name="connsiteX112" fmla="*/ 7495795 w 12192001"/>
              <a:gd name="connsiteY112" fmla="*/ 2150573 h 2344739"/>
              <a:gd name="connsiteX113" fmla="*/ 7405391 w 12192001"/>
              <a:gd name="connsiteY113" fmla="*/ 2142468 h 2344739"/>
              <a:gd name="connsiteX114" fmla="*/ 7312180 w 12192001"/>
              <a:gd name="connsiteY114" fmla="*/ 2132873 h 2344739"/>
              <a:gd name="connsiteX115" fmla="*/ 7310853 w 12192001"/>
              <a:gd name="connsiteY115" fmla="*/ 2131431 h 2344739"/>
              <a:gd name="connsiteX116" fmla="*/ 7218559 w 12192001"/>
              <a:gd name="connsiteY116" fmla="*/ 2156680 h 2344739"/>
              <a:gd name="connsiteX117" fmla="*/ 7201101 w 12192001"/>
              <a:gd name="connsiteY117" fmla="*/ 2161230 h 2344739"/>
              <a:gd name="connsiteX118" fmla="*/ 7197004 w 12192001"/>
              <a:gd name="connsiteY118" fmla="*/ 2166588 h 2344739"/>
              <a:gd name="connsiteX119" fmla="*/ 7170808 w 12192001"/>
              <a:gd name="connsiteY119" fmla="*/ 2171236 h 2344739"/>
              <a:gd name="connsiteX120" fmla="*/ 7096988 w 12192001"/>
              <a:gd name="connsiteY120" fmla="*/ 2183464 h 2344739"/>
              <a:gd name="connsiteX121" fmla="*/ 7018496 w 12192001"/>
              <a:gd name="connsiteY121" fmla="*/ 2183090 h 2344739"/>
              <a:gd name="connsiteX122" fmla="*/ 6904146 w 12192001"/>
              <a:gd name="connsiteY122" fmla="*/ 2212596 h 2344739"/>
              <a:gd name="connsiteX123" fmla="*/ 6708222 w 12192001"/>
              <a:gd name="connsiteY123" fmla="*/ 2240551 h 2344739"/>
              <a:gd name="connsiteX124" fmla="*/ 6549454 w 12192001"/>
              <a:gd name="connsiteY124" fmla="*/ 2269327 h 2344739"/>
              <a:gd name="connsiteX125" fmla="*/ 6317560 w 12192001"/>
              <a:gd name="connsiteY125" fmla="*/ 2316127 h 2344739"/>
              <a:gd name="connsiteX126" fmla="*/ 6168674 w 12192001"/>
              <a:gd name="connsiteY126" fmla="*/ 2318214 h 2344739"/>
              <a:gd name="connsiteX127" fmla="*/ 6073848 w 12192001"/>
              <a:gd name="connsiteY127" fmla="*/ 2338676 h 2344739"/>
              <a:gd name="connsiteX128" fmla="*/ 6068529 w 12192001"/>
              <a:gd name="connsiteY128" fmla="*/ 2337139 h 2344739"/>
              <a:gd name="connsiteX129" fmla="*/ 6048638 w 12192001"/>
              <a:gd name="connsiteY129" fmla="*/ 2337822 h 2344739"/>
              <a:gd name="connsiteX130" fmla="*/ 6041285 w 12192001"/>
              <a:gd name="connsiteY130" fmla="*/ 2329473 h 2344739"/>
              <a:gd name="connsiteX131" fmla="*/ 6010090 w 12192001"/>
              <a:gd name="connsiteY131" fmla="*/ 2324380 h 2344739"/>
              <a:gd name="connsiteX132" fmla="*/ 5957375 w 12192001"/>
              <a:gd name="connsiteY132" fmla="*/ 2328024 h 2344739"/>
              <a:gd name="connsiteX133" fmla="*/ 5758919 w 12192001"/>
              <a:gd name="connsiteY133" fmla="*/ 2343716 h 2344739"/>
              <a:gd name="connsiteX134" fmla="*/ 5626960 w 12192001"/>
              <a:gd name="connsiteY134" fmla="*/ 2344739 h 2344739"/>
              <a:gd name="connsiteX135" fmla="*/ 5470906 w 12192001"/>
              <a:gd name="connsiteY135" fmla="*/ 2330719 h 2344739"/>
              <a:gd name="connsiteX136" fmla="*/ 5432761 w 12192001"/>
              <a:gd name="connsiteY136" fmla="*/ 2319466 h 2344739"/>
              <a:gd name="connsiteX137" fmla="*/ 5381669 w 12192001"/>
              <a:gd name="connsiteY137" fmla="*/ 2301764 h 2344739"/>
              <a:gd name="connsiteX138" fmla="*/ 5261764 w 12192001"/>
              <a:gd name="connsiteY138" fmla="*/ 2281347 h 2344739"/>
              <a:gd name="connsiteX139" fmla="*/ 5222961 w 12192001"/>
              <a:gd name="connsiteY139" fmla="*/ 2270223 h 2344739"/>
              <a:gd name="connsiteX140" fmla="*/ 5174660 w 12192001"/>
              <a:gd name="connsiteY140" fmla="*/ 2267233 h 2344739"/>
              <a:gd name="connsiteX141" fmla="*/ 5156554 w 12192001"/>
              <a:gd name="connsiteY141" fmla="*/ 2260010 h 2344739"/>
              <a:gd name="connsiteX142" fmla="*/ 5142599 w 12192001"/>
              <a:gd name="connsiteY142" fmla="*/ 2256610 h 2344739"/>
              <a:gd name="connsiteX143" fmla="*/ 5139596 w 12192001"/>
              <a:gd name="connsiteY143" fmla="*/ 2254509 h 2344739"/>
              <a:gd name="connsiteX144" fmla="*/ 5121659 w 12192001"/>
              <a:gd name="connsiteY144" fmla="*/ 2243656 h 2344739"/>
              <a:gd name="connsiteX145" fmla="*/ 5065790 w 12192001"/>
              <a:gd name="connsiteY145" fmla="*/ 2250227 h 2344739"/>
              <a:gd name="connsiteX146" fmla="*/ 5011514 w 12192001"/>
              <a:gd name="connsiteY146" fmla="*/ 2233846 h 2344739"/>
              <a:gd name="connsiteX147" fmla="*/ 4840441 w 12192001"/>
              <a:gd name="connsiteY147" fmla="*/ 2209829 h 2344739"/>
              <a:gd name="connsiteX148" fmla="*/ 4762447 w 12192001"/>
              <a:gd name="connsiteY148" fmla="*/ 2182061 h 2344739"/>
              <a:gd name="connsiteX149" fmla="*/ 4723186 w 12192001"/>
              <a:gd name="connsiteY149" fmla="*/ 2173047 h 2344739"/>
              <a:gd name="connsiteX150" fmla="*/ 4721176 w 12192001"/>
              <a:gd name="connsiteY150" fmla="*/ 2172298 h 2344739"/>
              <a:gd name="connsiteX151" fmla="*/ 4722111 w 12192001"/>
              <a:gd name="connsiteY151" fmla="*/ 2172087 h 2344739"/>
              <a:gd name="connsiteX152" fmla="*/ 4717202 w 12192001"/>
              <a:gd name="connsiteY152" fmla="*/ 2170817 h 2344739"/>
              <a:gd name="connsiteX153" fmla="*/ 4721176 w 12192001"/>
              <a:gd name="connsiteY153" fmla="*/ 2172298 h 2344739"/>
              <a:gd name="connsiteX154" fmla="*/ 4715526 w 12192001"/>
              <a:gd name="connsiteY154" fmla="*/ 2173573 h 2344739"/>
              <a:gd name="connsiteX155" fmla="*/ 4515814 w 12192001"/>
              <a:gd name="connsiteY155" fmla="*/ 2163671 h 2344739"/>
              <a:gd name="connsiteX156" fmla="*/ 4428543 w 12192001"/>
              <a:gd name="connsiteY156" fmla="*/ 2153020 h 2344739"/>
              <a:gd name="connsiteX157" fmla="*/ 4362875 w 12192001"/>
              <a:gd name="connsiteY157" fmla="*/ 2151674 h 2344739"/>
              <a:gd name="connsiteX158" fmla="*/ 4316966 w 12192001"/>
              <a:gd name="connsiteY158" fmla="*/ 2158289 h 2344739"/>
              <a:gd name="connsiteX159" fmla="*/ 4315110 w 12192001"/>
              <a:gd name="connsiteY159" fmla="*/ 2156948 h 2344739"/>
              <a:gd name="connsiteX160" fmla="*/ 4295144 w 12192001"/>
              <a:gd name="connsiteY160" fmla="*/ 2155069 h 2344739"/>
              <a:gd name="connsiteX161" fmla="*/ 4290064 w 12192001"/>
              <a:gd name="connsiteY161" fmla="*/ 2157986 h 2344739"/>
              <a:gd name="connsiteX162" fmla="*/ 4276142 w 12192001"/>
              <a:gd name="connsiteY162" fmla="*/ 2157740 h 2344739"/>
              <a:gd name="connsiteX163" fmla="*/ 4248117 w 12192001"/>
              <a:gd name="connsiteY163" fmla="*/ 2160064 h 2344739"/>
              <a:gd name="connsiteX164" fmla="*/ 4202051 w 12192001"/>
              <a:gd name="connsiteY164" fmla="*/ 2157269 h 2344739"/>
              <a:gd name="connsiteX165" fmla="*/ 4201745 w 12192001"/>
              <a:gd name="connsiteY165" fmla="*/ 2156010 h 2344739"/>
              <a:gd name="connsiteX166" fmla="*/ 4191248 w 12192001"/>
              <a:gd name="connsiteY166" fmla="*/ 2150376 h 2344739"/>
              <a:gd name="connsiteX167" fmla="*/ 4142745 w 12192001"/>
              <a:gd name="connsiteY167" fmla="*/ 2134511 h 2344739"/>
              <a:gd name="connsiteX168" fmla="*/ 4083097 w 12192001"/>
              <a:gd name="connsiteY168" fmla="*/ 2107978 h 2344739"/>
              <a:gd name="connsiteX169" fmla="*/ 4074546 w 12192001"/>
              <a:gd name="connsiteY169" fmla="*/ 2107143 h 2344739"/>
              <a:gd name="connsiteX170" fmla="*/ 4074427 w 12192001"/>
              <a:gd name="connsiteY170" fmla="*/ 2106844 h 2344739"/>
              <a:gd name="connsiteX171" fmla="*/ 4065510 w 12192001"/>
              <a:gd name="connsiteY171" fmla="*/ 2105400 h 2344739"/>
              <a:gd name="connsiteX172" fmla="*/ 4058954 w 12192001"/>
              <a:gd name="connsiteY172" fmla="*/ 2105618 h 2344739"/>
              <a:gd name="connsiteX173" fmla="*/ 4042364 w 12192001"/>
              <a:gd name="connsiteY173" fmla="*/ 2103997 h 2344739"/>
              <a:gd name="connsiteX174" fmla="*/ 4036997 w 12192001"/>
              <a:gd name="connsiteY174" fmla="*/ 2101563 h 2344739"/>
              <a:gd name="connsiteX175" fmla="*/ 4035363 w 12192001"/>
              <a:gd name="connsiteY175" fmla="*/ 2097896 h 2344739"/>
              <a:gd name="connsiteX176" fmla="*/ 4033778 w 12192001"/>
              <a:gd name="connsiteY176" fmla="*/ 2098131 h 2344739"/>
              <a:gd name="connsiteX177" fmla="*/ 4004538 w 12192001"/>
              <a:gd name="connsiteY177" fmla="*/ 2085563 h 2344739"/>
              <a:gd name="connsiteX178" fmla="*/ 3936846 w 12192001"/>
              <a:gd name="connsiteY178" fmla="*/ 2068106 h 2344739"/>
              <a:gd name="connsiteX179" fmla="*/ 3897275 w 12192001"/>
              <a:gd name="connsiteY179" fmla="*/ 2062451 h 2344739"/>
              <a:gd name="connsiteX180" fmla="*/ 3789760 w 12192001"/>
              <a:gd name="connsiteY180" fmla="*/ 2042213 h 2344739"/>
              <a:gd name="connsiteX181" fmla="*/ 3682513 w 12192001"/>
              <a:gd name="connsiteY181" fmla="*/ 2018290 h 2344739"/>
              <a:gd name="connsiteX182" fmla="*/ 3610035 w 12192001"/>
              <a:gd name="connsiteY182" fmla="*/ 1986019 h 2344739"/>
              <a:gd name="connsiteX183" fmla="*/ 3603855 w 12192001"/>
              <a:gd name="connsiteY183" fmla="*/ 1987381 h 2344739"/>
              <a:gd name="connsiteX184" fmla="*/ 3594736 w 12192001"/>
              <a:gd name="connsiteY184" fmla="*/ 1987545 h 2344739"/>
              <a:gd name="connsiteX185" fmla="*/ 3594501 w 12192001"/>
              <a:gd name="connsiteY185" fmla="*/ 1987276 h 2344739"/>
              <a:gd name="connsiteX186" fmla="*/ 3585978 w 12192001"/>
              <a:gd name="connsiteY186" fmla="*/ 1987966 h 2344739"/>
              <a:gd name="connsiteX187" fmla="*/ 3536135 w 12192001"/>
              <a:gd name="connsiteY187" fmla="*/ 1978267 h 2344739"/>
              <a:gd name="connsiteX188" fmla="*/ 3473223 w 12192001"/>
              <a:gd name="connsiteY188" fmla="*/ 1974606 h 2344739"/>
              <a:gd name="connsiteX189" fmla="*/ 3400728 w 12192001"/>
              <a:gd name="connsiteY189" fmla="*/ 1962558 h 2344739"/>
              <a:gd name="connsiteX190" fmla="*/ 3363888 w 12192001"/>
              <a:gd name="connsiteY190" fmla="*/ 1979510 h 2344739"/>
              <a:gd name="connsiteX191" fmla="*/ 3344026 w 12192001"/>
              <a:gd name="connsiteY191" fmla="*/ 1981192 h 2344739"/>
              <a:gd name="connsiteX192" fmla="*/ 3341698 w 12192001"/>
              <a:gd name="connsiteY192" fmla="*/ 1980217 h 2344739"/>
              <a:gd name="connsiteX193" fmla="*/ 3262356 w 12192001"/>
              <a:gd name="connsiteY193" fmla="*/ 1986094 h 2344739"/>
              <a:gd name="connsiteX194" fmla="*/ 3142556 w 12192001"/>
              <a:gd name="connsiteY194" fmla="*/ 1993869 h 2344739"/>
              <a:gd name="connsiteX195" fmla="*/ 3030291 w 12192001"/>
              <a:gd name="connsiteY195" fmla="*/ 1996512 h 2344739"/>
              <a:gd name="connsiteX196" fmla="*/ 2781569 w 12192001"/>
              <a:gd name="connsiteY196" fmla="*/ 2018333 h 2344739"/>
              <a:gd name="connsiteX197" fmla="*/ 2646527 w 12192001"/>
              <a:gd name="connsiteY197" fmla="*/ 2028869 h 2344739"/>
              <a:gd name="connsiteX198" fmla="*/ 2568028 w 12192001"/>
              <a:gd name="connsiteY198" fmla="*/ 2002628 h 2344739"/>
              <a:gd name="connsiteX199" fmla="*/ 2443255 w 12192001"/>
              <a:gd name="connsiteY199" fmla="*/ 2016529 h 2344739"/>
              <a:gd name="connsiteX200" fmla="*/ 2315112 w 12192001"/>
              <a:gd name="connsiteY200" fmla="*/ 2024996 h 2344739"/>
              <a:gd name="connsiteX201" fmla="*/ 2208578 w 12192001"/>
              <a:gd name="connsiteY201" fmla="*/ 2019763 h 2344739"/>
              <a:gd name="connsiteX202" fmla="*/ 2094665 w 12192001"/>
              <a:gd name="connsiteY202" fmla="*/ 2003052 h 2344739"/>
              <a:gd name="connsiteX203" fmla="*/ 1997356 w 12192001"/>
              <a:gd name="connsiteY203" fmla="*/ 1995032 h 2344739"/>
              <a:gd name="connsiteX204" fmla="*/ 1928172 w 12192001"/>
              <a:gd name="connsiteY204" fmla="*/ 2016977 h 2344739"/>
              <a:gd name="connsiteX205" fmla="*/ 1921650 w 12192001"/>
              <a:gd name="connsiteY205" fmla="*/ 2012146 h 2344739"/>
              <a:gd name="connsiteX206" fmla="*/ 1873080 w 12192001"/>
              <a:gd name="connsiteY206" fmla="*/ 2013741 h 2344739"/>
              <a:gd name="connsiteX207" fmla="*/ 1786655 w 12192001"/>
              <a:gd name="connsiteY207" fmla="*/ 2041363 h 2344739"/>
              <a:gd name="connsiteX208" fmla="*/ 1738204 w 12192001"/>
              <a:gd name="connsiteY208" fmla="*/ 2036312 h 2344739"/>
              <a:gd name="connsiteX209" fmla="*/ 1675071 w 12192001"/>
              <a:gd name="connsiteY209" fmla="*/ 2019963 h 2344739"/>
              <a:gd name="connsiteX210" fmla="*/ 1608669 w 12192001"/>
              <a:gd name="connsiteY210" fmla="*/ 2013066 h 2344739"/>
              <a:gd name="connsiteX211" fmla="*/ 1496110 w 12192001"/>
              <a:gd name="connsiteY211" fmla="*/ 1987476 h 2344739"/>
              <a:gd name="connsiteX212" fmla="*/ 1149979 w 12192001"/>
              <a:gd name="connsiteY212" fmla="*/ 1938041 h 2344739"/>
              <a:gd name="connsiteX213" fmla="*/ 858269 w 12192001"/>
              <a:gd name="connsiteY213" fmla="*/ 1928608 h 2344739"/>
              <a:gd name="connsiteX214" fmla="*/ 837540 w 12192001"/>
              <a:gd name="connsiteY214" fmla="*/ 1929821 h 2344739"/>
              <a:gd name="connsiteX215" fmla="*/ 816809 w 12192001"/>
              <a:gd name="connsiteY215" fmla="*/ 1927857 h 2344739"/>
              <a:gd name="connsiteX216" fmla="*/ 811506 w 12192001"/>
              <a:gd name="connsiteY216" fmla="*/ 1930751 h 2344739"/>
              <a:gd name="connsiteX217" fmla="*/ 797041 w 12192001"/>
              <a:gd name="connsiteY217" fmla="*/ 1930446 h 2344739"/>
              <a:gd name="connsiteX218" fmla="*/ 767901 w 12192001"/>
              <a:gd name="connsiteY218" fmla="*/ 1932653 h 2344739"/>
              <a:gd name="connsiteX219" fmla="*/ 763053 w 12192001"/>
              <a:gd name="connsiteY219" fmla="*/ 1930432 h 2344739"/>
              <a:gd name="connsiteX220" fmla="*/ 720047 w 12192001"/>
              <a:gd name="connsiteY220" fmla="*/ 1929661 h 2344739"/>
              <a:gd name="connsiteX221" fmla="*/ 719742 w 12192001"/>
              <a:gd name="connsiteY221" fmla="*/ 1928399 h 2344739"/>
              <a:gd name="connsiteX222" fmla="*/ 708875 w 12192001"/>
              <a:gd name="connsiteY222" fmla="*/ 1922722 h 2344739"/>
              <a:gd name="connsiteX223" fmla="*/ 596792 w 12192001"/>
              <a:gd name="connsiteY223" fmla="*/ 1879864 h 2344739"/>
              <a:gd name="connsiteX224" fmla="*/ 578535 w 12192001"/>
              <a:gd name="connsiteY224" fmla="*/ 1877212 h 2344739"/>
              <a:gd name="connsiteX225" fmla="*/ 571717 w 12192001"/>
              <a:gd name="connsiteY225" fmla="*/ 1877401 h 2344739"/>
              <a:gd name="connsiteX226" fmla="*/ 445099 w 12192001"/>
              <a:gd name="connsiteY226" fmla="*/ 1839371 h 2344739"/>
              <a:gd name="connsiteX227" fmla="*/ 404015 w 12192001"/>
              <a:gd name="connsiteY227" fmla="*/ 1833548 h 2344739"/>
              <a:gd name="connsiteX228" fmla="*/ 292435 w 12192001"/>
              <a:gd name="connsiteY228" fmla="*/ 1812852 h 2344739"/>
              <a:gd name="connsiteX229" fmla="*/ 118381 w 12192001"/>
              <a:gd name="connsiteY229" fmla="*/ 1761047 h 2344739"/>
              <a:gd name="connsiteX230" fmla="*/ 15526 w 12192001"/>
              <a:gd name="connsiteY230" fmla="*/ 1758191 h 2344739"/>
              <a:gd name="connsiteX231" fmla="*/ 2 w 12192001"/>
              <a:gd name="connsiteY231" fmla="*/ 1752722 h 2344739"/>
              <a:gd name="connsiteX232" fmla="*/ 1 w 12192001"/>
              <a:gd name="connsiteY232" fmla="*/ 762497 h 2344739"/>
              <a:gd name="connsiteX233" fmla="*/ 0 w 12192001"/>
              <a:gd name="connsiteY233" fmla="*/ 762497 h 2344739"/>
              <a:gd name="connsiteX234" fmla="*/ 0 w 12192001"/>
              <a:gd name="connsiteY234" fmla="*/ 222213 h 2344739"/>
              <a:gd name="connsiteX235" fmla="*/ 0 w 12192001"/>
              <a:gd name="connsiteY235"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1207528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95155 w 12192001"/>
              <a:gd name="connsiteY24" fmla="*/ 918898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45526 w 12192001"/>
              <a:gd name="connsiteY26" fmla="*/ 1274060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50210 w 12192001"/>
              <a:gd name="connsiteY70" fmla="*/ 1922604 h 2344739"/>
              <a:gd name="connsiteX71" fmla="*/ 9137318 w 12192001"/>
              <a:gd name="connsiteY71" fmla="*/ 1920435 h 2344739"/>
              <a:gd name="connsiteX72" fmla="*/ 9113812 w 12192001"/>
              <a:gd name="connsiteY72" fmla="*/ 1919069 h 2344739"/>
              <a:gd name="connsiteX73" fmla="*/ 9053453 w 12192001"/>
              <a:gd name="connsiteY73" fmla="*/ 1910755 h 2344739"/>
              <a:gd name="connsiteX74" fmla="*/ 9005486 w 12192001"/>
              <a:gd name="connsiteY74" fmla="*/ 1914040 h 2344739"/>
              <a:gd name="connsiteX75" fmla="*/ 9005201 w 12192001"/>
              <a:gd name="connsiteY75" fmla="*/ 1913800 h 2344739"/>
              <a:gd name="connsiteX76" fmla="*/ 8996232 w 12192001"/>
              <a:gd name="connsiteY76" fmla="*/ 1915011 h 2344739"/>
              <a:gd name="connsiteX77" fmla="*/ 8990394 w 12192001"/>
              <a:gd name="connsiteY77" fmla="*/ 1917072 h 2344739"/>
              <a:gd name="connsiteX78" fmla="*/ 8974337 w 12192001"/>
              <a:gd name="connsiteY78" fmla="*/ 1920298 h 2344739"/>
              <a:gd name="connsiteX79" fmla="*/ 8968011 w 12192001"/>
              <a:gd name="connsiteY79" fmla="*/ 1919598 h 2344739"/>
              <a:gd name="connsiteX80" fmla="*/ 8963048 w 12192001"/>
              <a:gd name="connsiteY80" fmla="*/ 1917373 h 2344739"/>
              <a:gd name="connsiteX81" fmla="*/ 8928988 w 12192001"/>
              <a:gd name="connsiteY81" fmla="*/ 1914185 h 2344739"/>
              <a:gd name="connsiteX82" fmla="*/ 8752444 w 12192001"/>
              <a:gd name="connsiteY82" fmla="*/ 1933417 h 2344739"/>
              <a:gd name="connsiteX83" fmla="*/ 8707847 w 12192001"/>
              <a:gd name="connsiteY83" fmla="*/ 1935518 h 2344739"/>
              <a:gd name="connsiteX84" fmla="*/ 8596071 w 12192001"/>
              <a:gd name="connsiteY84" fmla="*/ 1944090 h 2344739"/>
              <a:gd name="connsiteX85" fmla="*/ 8525230 w 12192001"/>
              <a:gd name="connsiteY85" fmla="*/ 1929248 h 2344739"/>
              <a:gd name="connsiteX86" fmla="*/ 8510983 w 12192001"/>
              <a:gd name="connsiteY86" fmla="*/ 1935163 h 2344739"/>
              <a:gd name="connsiteX87" fmla="*/ 8506167 w 12192001"/>
              <a:gd name="connsiteY87" fmla="*/ 1938164 h 2344739"/>
              <a:gd name="connsiteX88" fmla="*/ 8497968 w 12192001"/>
              <a:gd name="connsiteY88" fmla="*/ 1940902 h 2344739"/>
              <a:gd name="connsiteX89" fmla="*/ 8497594 w 12192001"/>
              <a:gd name="connsiteY89" fmla="*/ 1940723 h 2344739"/>
              <a:gd name="connsiteX90" fmla="*/ 8490249 w 12192001"/>
              <a:gd name="connsiteY90" fmla="*/ 1943773 h 2344739"/>
              <a:gd name="connsiteX91" fmla="*/ 8367182 w 12192001"/>
              <a:gd name="connsiteY91" fmla="*/ 1957815 h 2344739"/>
              <a:gd name="connsiteX92" fmla="*/ 8353799 w 12192001"/>
              <a:gd name="connsiteY92" fmla="*/ 1958009 h 2344739"/>
              <a:gd name="connsiteX93" fmla="*/ 8352373 w 12192001"/>
              <a:gd name="connsiteY93" fmla="*/ 1957169 h 2344739"/>
              <a:gd name="connsiteX94" fmla="*/ 8320104 w 12192001"/>
              <a:gd name="connsiteY94" fmla="*/ 1974587 h 2344739"/>
              <a:gd name="connsiteX95" fmla="*/ 8314433 w 12192001"/>
              <a:gd name="connsiteY95" fmla="*/ 1974913 h 2344739"/>
              <a:gd name="connsiteX96" fmla="*/ 8295174 w 12192001"/>
              <a:gd name="connsiteY96" fmla="*/ 1988808 h 2344739"/>
              <a:gd name="connsiteX97" fmla="*/ 8284276 w 12192001"/>
              <a:gd name="connsiteY97" fmla="*/ 1994631 h 2344739"/>
              <a:gd name="connsiteX98" fmla="*/ 8283150 w 12192001"/>
              <a:gd name="connsiteY98" fmla="*/ 1999074 h 2344739"/>
              <a:gd name="connsiteX99" fmla="*/ 8266076 w 12192001"/>
              <a:gd name="connsiteY99" fmla="*/ 2006249 h 2344739"/>
              <a:gd name="connsiteX100" fmla="*/ 8263377 w 12192001"/>
              <a:gd name="connsiteY100" fmla="*/ 2006019 h 2344739"/>
              <a:gd name="connsiteX101" fmla="*/ 8252033 w 12192001"/>
              <a:gd name="connsiteY101" fmla="*/ 2015862 h 2344739"/>
              <a:gd name="connsiteX102" fmla="*/ 8245834 w 12192001"/>
              <a:gd name="connsiteY102" fmla="*/ 2028854 h 2344739"/>
              <a:gd name="connsiteX103" fmla="*/ 8090272 w 12192001"/>
              <a:gd name="connsiteY103" fmla="*/ 2075015 h 2344739"/>
              <a:gd name="connsiteX104" fmla="*/ 7905407 w 12192001"/>
              <a:gd name="connsiteY104" fmla="*/ 2116988 h 2344739"/>
              <a:gd name="connsiteX105" fmla="*/ 7718745 w 12192001"/>
              <a:gd name="connsiteY105" fmla="*/ 2142703 h 2344739"/>
              <a:gd name="connsiteX106" fmla="*/ 7614347 w 12192001"/>
              <a:gd name="connsiteY106" fmla="*/ 2139232 h 2344739"/>
              <a:gd name="connsiteX107" fmla="*/ 7527543 w 12192001"/>
              <a:gd name="connsiteY107" fmla="*/ 2145060 h 2344739"/>
              <a:gd name="connsiteX108" fmla="*/ 7519571 w 12192001"/>
              <a:gd name="connsiteY108" fmla="*/ 2147613 h 2344739"/>
              <a:gd name="connsiteX109" fmla="*/ 7507411 w 12192001"/>
              <a:gd name="connsiteY109" fmla="*/ 2148948 h 2344739"/>
              <a:gd name="connsiteX110" fmla="*/ 7507040 w 12192001"/>
              <a:gd name="connsiteY110" fmla="*/ 2148621 h 2344739"/>
              <a:gd name="connsiteX111" fmla="*/ 7495795 w 12192001"/>
              <a:gd name="connsiteY111" fmla="*/ 2150573 h 2344739"/>
              <a:gd name="connsiteX112" fmla="*/ 7405391 w 12192001"/>
              <a:gd name="connsiteY112" fmla="*/ 2142468 h 2344739"/>
              <a:gd name="connsiteX113" fmla="*/ 7312180 w 12192001"/>
              <a:gd name="connsiteY113" fmla="*/ 2132873 h 2344739"/>
              <a:gd name="connsiteX114" fmla="*/ 7310853 w 12192001"/>
              <a:gd name="connsiteY114" fmla="*/ 2131431 h 2344739"/>
              <a:gd name="connsiteX115" fmla="*/ 7218559 w 12192001"/>
              <a:gd name="connsiteY115" fmla="*/ 2156680 h 2344739"/>
              <a:gd name="connsiteX116" fmla="*/ 7201101 w 12192001"/>
              <a:gd name="connsiteY116" fmla="*/ 2161230 h 2344739"/>
              <a:gd name="connsiteX117" fmla="*/ 7197004 w 12192001"/>
              <a:gd name="connsiteY117" fmla="*/ 2166588 h 2344739"/>
              <a:gd name="connsiteX118" fmla="*/ 7170808 w 12192001"/>
              <a:gd name="connsiteY118" fmla="*/ 2171236 h 2344739"/>
              <a:gd name="connsiteX119" fmla="*/ 7096988 w 12192001"/>
              <a:gd name="connsiteY119" fmla="*/ 2183464 h 2344739"/>
              <a:gd name="connsiteX120" fmla="*/ 7018496 w 12192001"/>
              <a:gd name="connsiteY120" fmla="*/ 2183090 h 2344739"/>
              <a:gd name="connsiteX121" fmla="*/ 6904146 w 12192001"/>
              <a:gd name="connsiteY121" fmla="*/ 2212596 h 2344739"/>
              <a:gd name="connsiteX122" fmla="*/ 6708222 w 12192001"/>
              <a:gd name="connsiteY122" fmla="*/ 2240551 h 2344739"/>
              <a:gd name="connsiteX123" fmla="*/ 6549454 w 12192001"/>
              <a:gd name="connsiteY123" fmla="*/ 2269327 h 2344739"/>
              <a:gd name="connsiteX124" fmla="*/ 6317560 w 12192001"/>
              <a:gd name="connsiteY124" fmla="*/ 2316127 h 2344739"/>
              <a:gd name="connsiteX125" fmla="*/ 6168674 w 12192001"/>
              <a:gd name="connsiteY125" fmla="*/ 2318214 h 2344739"/>
              <a:gd name="connsiteX126" fmla="*/ 6073848 w 12192001"/>
              <a:gd name="connsiteY126" fmla="*/ 2338676 h 2344739"/>
              <a:gd name="connsiteX127" fmla="*/ 6068529 w 12192001"/>
              <a:gd name="connsiteY127" fmla="*/ 2337139 h 2344739"/>
              <a:gd name="connsiteX128" fmla="*/ 6048638 w 12192001"/>
              <a:gd name="connsiteY128" fmla="*/ 2337822 h 2344739"/>
              <a:gd name="connsiteX129" fmla="*/ 6041285 w 12192001"/>
              <a:gd name="connsiteY129" fmla="*/ 2329473 h 2344739"/>
              <a:gd name="connsiteX130" fmla="*/ 6010090 w 12192001"/>
              <a:gd name="connsiteY130" fmla="*/ 2324380 h 2344739"/>
              <a:gd name="connsiteX131" fmla="*/ 5957375 w 12192001"/>
              <a:gd name="connsiteY131" fmla="*/ 2328024 h 2344739"/>
              <a:gd name="connsiteX132" fmla="*/ 5758919 w 12192001"/>
              <a:gd name="connsiteY132" fmla="*/ 2343716 h 2344739"/>
              <a:gd name="connsiteX133" fmla="*/ 5626960 w 12192001"/>
              <a:gd name="connsiteY133" fmla="*/ 2344739 h 2344739"/>
              <a:gd name="connsiteX134" fmla="*/ 5470906 w 12192001"/>
              <a:gd name="connsiteY134" fmla="*/ 2330719 h 2344739"/>
              <a:gd name="connsiteX135" fmla="*/ 5432761 w 12192001"/>
              <a:gd name="connsiteY135" fmla="*/ 2319466 h 2344739"/>
              <a:gd name="connsiteX136" fmla="*/ 5381669 w 12192001"/>
              <a:gd name="connsiteY136" fmla="*/ 2301764 h 2344739"/>
              <a:gd name="connsiteX137" fmla="*/ 5261764 w 12192001"/>
              <a:gd name="connsiteY137" fmla="*/ 2281347 h 2344739"/>
              <a:gd name="connsiteX138" fmla="*/ 5222961 w 12192001"/>
              <a:gd name="connsiteY138" fmla="*/ 2270223 h 2344739"/>
              <a:gd name="connsiteX139" fmla="*/ 5174660 w 12192001"/>
              <a:gd name="connsiteY139" fmla="*/ 2267233 h 2344739"/>
              <a:gd name="connsiteX140" fmla="*/ 5156554 w 12192001"/>
              <a:gd name="connsiteY140" fmla="*/ 2260010 h 2344739"/>
              <a:gd name="connsiteX141" fmla="*/ 5142599 w 12192001"/>
              <a:gd name="connsiteY141" fmla="*/ 2256610 h 2344739"/>
              <a:gd name="connsiteX142" fmla="*/ 5139596 w 12192001"/>
              <a:gd name="connsiteY142" fmla="*/ 2254509 h 2344739"/>
              <a:gd name="connsiteX143" fmla="*/ 5121659 w 12192001"/>
              <a:gd name="connsiteY143" fmla="*/ 2243656 h 2344739"/>
              <a:gd name="connsiteX144" fmla="*/ 5065790 w 12192001"/>
              <a:gd name="connsiteY144" fmla="*/ 2250227 h 2344739"/>
              <a:gd name="connsiteX145" fmla="*/ 5011514 w 12192001"/>
              <a:gd name="connsiteY145" fmla="*/ 2233846 h 2344739"/>
              <a:gd name="connsiteX146" fmla="*/ 4840441 w 12192001"/>
              <a:gd name="connsiteY146" fmla="*/ 2209829 h 2344739"/>
              <a:gd name="connsiteX147" fmla="*/ 4762447 w 12192001"/>
              <a:gd name="connsiteY147" fmla="*/ 2182061 h 2344739"/>
              <a:gd name="connsiteX148" fmla="*/ 4723186 w 12192001"/>
              <a:gd name="connsiteY148" fmla="*/ 2173047 h 2344739"/>
              <a:gd name="connsiteX149" fmla="*/ 4721176 w 12192001"/>
              <a:gd name="connsiteY149" fmla="*/ 2172298 h 2344739"/>
              <a:gd name="connsiteX150" fmla="*/ 4722111 w 12192001"/>
              <a:gd name="connsiteY150" fmla="*/ 2172087 h 2344739"/>
              <a:gd name="connsiteX151" fmla="*/ 4717202 w 12192001"/>
              <a:gd name="connsiteY151" fmla="*/ 2170817 h 2344739"/>
              <a:gd name="connsiteX152" fmla="*/ 4721176 w 12192001"/>
              <a:gd name="connsiteY152" fmla="*/ 2172298 h 2344739"/>
              <a:gd name="connsiteX153" fmla="*/ 4715526 w 12192001"/>
              <a:gd name="connsiteY153" fmla="*/ 2173573 h 2344739"/>
              <a:gd name="connsiteX154" fmla="*/ 4515814 w 12192001"/>
              <a:gd name="connsiteY154" fmla="*/ 2163671 h 2344739"/>
              <a:gd name="connsiteX155" fmla="*/ 4428543 w 12192001"/>
              <a:gd name="connsiteY155" fmla="*/ 2153020 h 2344739"/>
              <a:gd name="connsiteX156" fmla="*/ 4362875 w 12192001"/>
              <a:gd name="connsiteY156" fmla="*/ 2151674 h 2344739"/>
              <a:gd name="connsiteX157" fmla="*/ 4316966 w 12192001"/>
              <a:gd name="connsiteY157" fmla="*/ 2158289 h 2344739"/>
              <a:gd name="connsiteX158" fmla="*/ 4315110 w 12192001"/>
              <a:gd name="connsiteY158" fmla="*/ 2156948 h 2344739"/>
              <a:gd name="connsiteX159" fmla="*/ 4295144 w 12192001"/>
              <a:gd name="connsiteY159" fmla="*/ 2155069 h 2344739"/>
              <a:gd name="connsiteX160" fmla="*/ 4290064 w 12192001"/>
              <a:gd name="connsiteY160" fmla="*/ 2157986 h 2344739"/>
              <a:gd name="connsiteX161" fmla="*/ 4276142 w 12192001"/>
              <a:gd name="connsiteY161" fmla="*/ 2157740 h 2344739"/>
              <a:gd name="connsiteX162" fmla="*/ 4248117 w 12192001"/>
              <a:gd name="connsiteY162" fmla="*/ 2160064 h 2344739"/>
              <a:gd name="connsiteX163" fmla="*/ 4202051 w 12192001"/>
              <a:gd name="connsiteY163" fmla="*/ 2157269 h 2344739"/>
              <a:gd name="connsiteX164" fmla="*/ 4201745 w 12192001"/>
              <a:gd name="connsiteY164" fmla="*/ 2156010 h 2344739"/>
              <a:gd name="connsiteX165" fmla="*/ 4191248 w 12192001"/>
              <a:gd name="connsiteY165" fmla="*/ 2150376 h 2344739"/>
              <a:gd name="connsiteX166" fmla="*/ 4142745 w 12192001"/>
              <a:gd name="connsiteY166" fmla="*/ 2134511 h 2344739"/>
              <a:gd name="connsiteX167" fmla="*/ 4083097 w 12192001"/>
              <a:gd name="connsiteY167" fmla="*/ 2107978 h 2344739"/>
              <a:gd name="connsiteX168" fmla="*/ 4074546 w 12192001"/>
              <a:gd name="connsiteY168" fmla="*/ 2107143 h 2344739"/>
              <a:gd name="connsiteX169" fmla="*/ 4074427 w 12192001"/>
              <a:gd name="connsiteY169" fmla="*/ 2106844 h 2344739"/>
              <a:gd name="connsiteX170" fmla="*/ 4065510 w 12192001"/>
              <a:gd name="connsiteY170" fmla="*/ 2105400 h 2344739"/>
              <a:gd name="connsiteX171" fmla="*/ 4058954 w 12192001"/>
              <a:gd name="connsiteY171" fmla="*/ 2105618 h 2344739"/>
              <a:gd name="connsiteX172" fmla="*/ 4042364 w 12192001"/>
              <a:gd name="connsiteY172" fmla="*/ 2103997 h 2344739"/>
              <a:gd name="connsiteX173" fmla="*/ 4036997 w 12192001"/>
              <a:gd name="connsiteY173" fmla="*/ 2101563 h 2344739"/>
              <a:gd name="connsiteX174" fmla="*/ 4035363 w 12192001"/>
              <a:gd name="connsiteY174" fmla="*/ 2097896 h 2344739"/>
              <a:gd name="connsiteX175" fmla="*/ 4033778 w 12192001"/>
              <a:gd name="connsiteY175" fmla="*/ 2098131 h 2344739"/>
              <a:gd name="connsiteX176" fmla="*/ 4004538 w 12192001"/>
              <a:gd name="connsiteY176" fmla="*/ 2085563 h 2344739"/>
              <a:gd name="connsiteX177" fmla="*/ 3936846 w 12192001"/>
              <a:gd name="connsiteY177" fmla="*/ 2068106 h 2344739"/>
              <a:gd name="connsiteX178" fmla="*/ 3897275 w 12192001"/>
              <a:gd name="connsiteY178" fmla="*/ 2062451 h 2344739"/>
              <a:gd name="connsiteX179" fmla="*/ 3789760 w 12192001"/>
              <a:gd name="connsiteY179" fmla="*/ 2042213 h 2344739"/>
              <a:gd name="connsiteX180" fmla="*/ 3682513 w 12192001"/>
              <a:gd name="connsiteY180" fmla="*/ 2018290 h 2344739"/>
              <a:gd name="connsiteX181" fmla="*/ 3610035 w 12192001"/>
              <a:gd name="connsiteY181" fmla="*/ 1986019 h 2344739"/>
              <a:gd name="connsiteX182" fmla="*/ 3603855 w 12192001"/>
              <a:gd name="connsiteY182" fmla="*/ 1987381 h 2344739"/>
              <a:gd name="connsiteX183" fmla="*/ 3594736 w 12192001"/>
              <a:gd name="connsiteY183" fmla="*/ 1987545 h 2344739"/>
              <a:gd name="connsiteX184" fmla="*/ 3594501 w 12192001"/>
              <a:gd name="connsiteY184" fmla="*/ 1987276 h 2344739"/>
              <a:gd name="connsiteX185" fmla="*/ 3585978 w 12192001"/>
              <a:gd name="connsiteY185" fmla="*/ 1987966 h 2344739"/>
              <a:gd name="connsiteX186" fmla="*/ 3536135 w 12192001"/>
              <a:gd name="connsiteY186" fmla="*/ 1978267 h 2344739"/>
              <a:gd name="connsiteX187" fmla="*/ 3473223 w 12192001"/>
              <a:gd name="connsiteY187" fmla="*/ 1974606 h 2344739"/>
              <a:gd name="connsiteX188" fmla="*/ 3400728 w 12192001"/>
              <a:gd name="connsiteY188" fmla="*/ 1962558 h 2344739"/>
              <a:gd name="connsiteX189" fmla="*/ 3363888 w 12192001"/>
              <a:gd name="connsiteY189" fmla="*/ 1979510 h 2344739"/>
              <a:gd name="connsiteX190" fmla="*/ 3344026 w 12192001"/>
              <a:gd name="connsiteY190" fmla="*/ 1981192 h 2344739"/>
              <a:gd name="connsiteX191" fmla="*/ 3341698 w 12192001"/>
              <a:gd name="connsiteY191" fmla="*/ 1980217 h 2344739"/>
              <a:gd name="connsiteX192" fmla="*/ 3262356 w 12192001"/>
              <a:gd name="connsiteY192" fmla="*/ 1986094 h 2344739"/>
              <a:gd name="connsiteX193" fmla="*/ 3142556 w 12192001"/>
              <a:gd name="connsiteY193" fmla="*/ 1993869 h 2344739"/>
              <a:gd name="connsiteX194" fmla="*/ 3030291 w 12192001"/>
              <a:gd name="connsiteY194" fmla="*/ 1996512 h 2344739"/>
              <a:gd name="connsiteX195" fmla="*/ 2781569 w 12192001"/>
              <a:gd name="connsiteY195" fmla="*/ 2018333 h 2344739"/>
              <a:gd name="connsiteX196" fmla="*/ 2646527 w 12192001"/>
              <a:gd name="connsiteY196" fmla="*/ 2028869 h 2344739"/>
              <a:gd name="connsiteX197" fmla="*/ 2568028 w 12192001"/>
              <a:gd name="connsiteY197" fmla="*/ 2002628 h 2344739"/>
              <a:gd name="connsiteX198" fmla="*/ 2443255 w 12192001"/>
              <a:gd name="connsiteY198" fmla="*/ 2016529 h 2344739"/>
              <a:gd name="connsiteX199" fmla="*/ 2315112 w 12192001"/>
              <a:gd name="connsiteY199" fmla="*/ 2024996 h 2344739"/>
              <a:gd name="connsiteX200" fmla="*/ 2208578 w 12192001"/>
              <a:gd name="connsiteY200" fmla="*/ 2019763 h 2344739"/>
              <a:gd name="connsiteX201" fmla="*/ 2094665 w 12192001"/>
              <a:gd name="connsiteY201" fmla="*/ 2003052 h 2344739"/>
              <a:gd name="connsiteX202" fmla="*/ 1997356 w 12192001"/>
              <a:gd name="connsiteY202" fmla="*/ 1995032 h 2344739"/>
              <a:gd name="connsiteX203" fmla="*/ 1928172 w 12192001"/>
              <a:gd name="connsiteY203" fmla="*/ 2016977 h 2344739"/>
              <a:gd name="connsiteX204" fmla="*/ 1921650 w 12192001"/>
              <a:gd name="connsiteY204" fmla="*/ 2012146 h 2344739"/>
              <a:gd name="connsiteX205" fmla="*/ 1873080 w 12192001"/>
              <a:gd name="connsiteY205" fmla="*/ 2013741 h 2344739"/>
              <a:gd name="connsiteX206" fmla="*/ 1786655 w 12192001"/>
              <a:gd name="connsiteY206" fmla="*/ 2041363 h 2344739"/>
              <a:gd name="connsiteX207" fmla="*/ 1738204 w 12192001"/>
              <a:gd name="connsiteY207" fmla="*/ 2036312 h 2344739"/>
              <a:gd name="connsiteX208" fmla="*/ 1675071 w 12192001"/>
              <a:gd name="connsiteY208" fmla="*/ 2019963 h 2344739"/>
              <a:gd name="connsiteX209" fmla="*/ 1608669 w 12192001"/>
              <a:gd name="connsiteY209" fmla="*/ 2013066 h 2344739"/>
              <a:gd name="connsiteX210" fmla="*/ 1496110 w 12192001"/>
              <a:gd name="connsiteY210" fmla="*/ 1987476 h 2344739"/>
              <a:gd name="connsiteX211" fmla="*/ 1149979 w 12192001"/>
              <a:gd name="connsiteY211" fmla="*/ 1938041 h 2344739"/>
              <a:gd name="connsiteX212" fmla="*/ 858269 w 12192001"/>
              <a:gd name="connsiteY212" fmla="*/ 1928608 h 2344739"/>
              <a:gd name="connsiteX213" fmla="*/ 837540 w 12192001"/>
              <a:gd name="connsiteY213" fmla="*/ 1929821 h 2344739"/>
              <a:gd name="connsiteX214" fmla="*/ 816809 w 12192001"/>
              <a:gd name="connsiteY214" fmla="*/ 1927857 h 2344739"/>
              <a:gd name="connsiteX215" fmla="*/ 811506 w 12192001"/>
              <a:gd name="connsiteY215" fmla="*/ 1930751 h 2344739"/>
              <a:gd name="connsiteX216" fmla="*/ 797041 w 12192001"/>
              <a:gd name="connsiteY216" fmla="*/ 1930446 h 2344739"/>
              <a:gd name="connsiteX217" fmla="*/ 767901 w 12192001"/>
              <a:gd name="connsiteY217" fmla="*/ 1932653 h 2344739"/>
              <a:gd name="connsiteX218" fmla="*/ 763053 w 12192001"/>
              <a:gd name="connsiteY218" fmla="*/ 1930432 h 2344739"/>
              <a:gd name="connsiteX219" fmla="*/ 720047 w 12192001"/>
              <a:gd name="connsiteY219" fmla="*/ 1929661 h 2344739"/>
              <a:gd name="connsiteX220" fmla="*/ 719742 w 12192001"/>
              <a:gd name="connsiteY220" fmla="*/ 1928399 h 2344739"/>
              <a:gd name="connsiteX221" fmla="*/ 708875 w 12192001"/>
              <a:gd name="connsiteY221" fmla="*/ 1922722 h 2344739"/>
              <a:gd name="connsiteX222" fmla="*/ 596792 w 12192001"/>
              <a:gd name="connsiteY222" fmla="*/ 1879864 h 2344739"/>
              <a:gd name="connsiteX223" fmla="*/ 578535 w 12192001"/>
              <a:gd name="connsiteY223" fmla="*/ 1877212 h 2344739"/>
              <a:gd name="connsiteX224" fmla="*/ 571717 w 12192001"/>
              <a:gd name="connsiteY224" fmla="*/ 1877401 h 2344739"/>
              <a:gd name="connsiteX225" fmla="*/ 445099 w 12192001"/>
              <a:gd name="connsiteY225" fmla="*/ 1839371 h 2344739"/>
              <a:gd name="connsiteX226" fmla="*/ 404015 w 12192001"/>
              <a:gd name="connsiteY226" fmla="*/ 1833548 h 2344739"/>
              <a:gd name="connsiteX227" fmla="*/ 292435 w 12192001"/>
              <a:gd name="connsiteY227" fmla="*/ 1812852 h 2344739"/>
              <a:gd name="connsiteX228" fmla="*/ 118381 w 12192001"/>
              <a:gd name="connsiteY228" fmla="*/ 1761047 h 2344739"/>
              <a:gd name="connsiteX229" fmla="*/ 15526 w 12192001"/>
              <a:gd name="connsiteY229" fmla="*/ 1758191 h 2344739"/>
              <a:gd name="connsiteX230" fmla="*/ 2 w 12192001"/>
              <a:gd name="connsiteY230" fmla="*/ 1752722 h 2344739"/>
              <a:gd name="connsiteX231" fmla="*/ 1 w 12192001"/>
              <a:gd name="connsiteY231" fmla="*/ 762497 h 2344739"/>
              <a:gd name="connsiteX232" fmla="*/ 0 w 12192001"/>
              <a:gd name="connsiteY232" fmla="*/ 762497 h 2344739"/>
              <a:gd name="connsiteX233" fmla="*/ 0 w 12192001"/>
              <a:gd name="connsiteY233" fmla="*/ 222213 h 2344739"/>
              <a:gd name="connsiteX234" fmla="*/ 0 w 12192001"/>
              <a:gd name="connsiteY234"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37318 w 12192001"/>
              <a:gd name="connsiteY70" fmla="*/ 1920435 h 2344739"/>
              <a:gd name="connsiteX71" fmla="*/ 9113812 w 12192001"/>
              <a:gd name="connsiteY71" fmla="*/ 1919069 h 2344739"/>
              <a:gd name="connsiteX72" fmla="*/ 9053453 w 12192001"/>
              <a:gd name="connsiteY72" fmla="*/ 1910755 h 2344739"/>
              <a:gd name="connsiteX73" fmla="*/ 9005486 w 12192001"/>
              <a:gd name="connsiteY73" fmla="*/ 1914040 h 2344739"/>
              <a:gd name="connsiteX74" fmla="*/ 9005201 w 12192001"/>
              <a:gd name="connsiteY74" fmla="*/ 1913800 h 2344739"/>
              <a:gd name="connsiteX75" fmla="*/ 8996232 w 12192001"/>
              <a:gd name="connsiteY75" fmla="*/ 1915011 h 2344739"/>
              <a:gd name="connsiteX76" fmla="*/ 8990394 w 12192001"/>
              <a:gd name="connsiteY76" fmla="*/ 1917072 h 2344739"/>
              <a:gd name="connsiteX77" fmla="*/ 8974337 w 12192001"/>
              <a:gd name="connsiteY77" fmla="*/ 1920298 h 2344739"/>
              <a:gd name="connsiteX78" fmla="*/ 8968011 w 12192001"/>
              <a:gd name="connsiteY78" fmla="*/ 1919598 h 2344739"/>
              <a:gd name="connsiteX79" fmla="*/ 8963048 w 12192001"/>
              <a:gd name="connsiteY79" fmla="*/ 1917373 h 2344739"/>
              <a:gd name="connsiteX80" fmla="*/ 8928988 w 12192001"/>
              <a:gd name="connsiteY80" fmla="*/ 1914185 h 2344739"/>
              <a:gd name="connsiteX81" fmla="*/ 8752444 w 12192001"/>
              <a:gd name="connsiteY81" fmla="*/ 1933417 h 2344739"/>
              <a:gd name="connsiteX82" fmla="*/ 8707847 w 12192001"/>
              <a:gd name="connsiteY82" fmla="*/ 1935518 h 2344739"/>
              <a:gd name="connsiteX83" fmla="*/ 8596071 w 12192001"/>
              <a:gd name="connsiteY83" fmla="*/ 1944090 h 2344739"/>
              <a:gd name="connsiteX84" fmla="*/ 8525230 w 12192001"/>
              <a:gd name="connsiteY84" fmla="*/ 1929248 h 2344739"/>
              <a:gd name="connsiteX85" fmla="*/ 8510983 w 12192001"/>
              <a:gd name="connsiteY85" fmla="*/ 1935163 h 2344739"/>
              <a:gd name="connsiteX86" fmla="*/ 8506167 w 12192001"/>
              <a:gd name="connsiteY86" fmla="*/ 1938164 h 2344739"/>
              <a:gd name="connsiteX87" fmla="*/ 8497968 w 12192001"/>
              <a:gd name="connsiteY87" fmla="*/ 1940902 h 2344739"/>
              <a:gd name="connsiteX88" fmla="*/ 8497594 w 12192001"/>
              <a:gd name="connsiteY88" fmla="*/ 1940723 h 2344739"/>
              <a:gd name="connsiteX89" fmla="*/ 8490249 w 12192001"/>
              <a:gd name="connsiteY89" fmla="*/ 1943773 h 2344739"/>
              <a:gd name="connsiteX90" fmla="*/ 8367182 w 12192001"/>
              <a:gd name="connsiteY90" fmla="*/ 1957815 h 2344739"/>
              <a:gd name="connsiteX91" fmla="*/ 8353799 w 12192001"/>
              <a:gd name="connsiteY91" fmla="*/ 1958009 h 2344739"/>
              <a:gd name="connsiteX92" fmla="*/ 8352373 w 12192001"/>
              <a:gd name="connsiteY92" fmla="*/ 1957169 h 2344739"/>
              <a:gd name="connsiteX93" fmla="*/ 8320104 w 12192001"/>
              <a:gd name="connsiteY93" fmla="*/ 1974587 h 2344739"/>
              <a:gd name="connsiteX94" fmla="*/ 8314433 w 12192001"/>
              <a:gd name="connsiteY94" fmla="*/ 1974913 h 2344739"/>
              <a:gd name="connsiteX95" fmla="*/ 8295174 w 12192001"/>
              <a:gd name="connsiteY95" fmla="*/ 1988808 h 2344739"/>
              <a:gd name="connsiteX96" fmla="*/ 8284276 w 12192001"/>
              <a:gd name="connsiteY96" fmla="*/ 1994631 h 2344739"/>
              <a:gd name="connsiteX97" fmla="*/ 8283150 w 12192001"/>
              <a:gd name="connsiteY97" fmla="*/ 1999074 h 2344739"/>
              <a:gd name="connsiteX98" fmla="*/ 8266076 w 12192001"/>
              <a:gd name="connsiteY98" fmla="*/ 2006249 h 2344739"/>
              <a:gd name="connsiteX99" fmla="*/ 8263377 w 12192001"/>
              <a:gd name="connsiteY99" fmla="*/ 2006019 h 2344739"/>
              <a:gd name="connsiteX100" fmla="*/ 8252033 w 12192001"/>
              <a:gd name="connsiteY100" fmla="*/ 2015862 h 2344739"/>
              <a:gd name="connsiteX101" fmla="*/ 8245834 w 12192001"/>
              <a:gd name="connsiteY101" fmla="*/ 2028854 h 2344739"/>
              <a:gd name="connsiteX102" fmla="*/ 8090272 w 12192001"/>
              <a:gd name="connsiteY102" fmla="*/ 2075015 h 2344739"/>
              <a:gd name="connsiteX103" fmla="*/ 7905407 w 12192001"/>
              <a:gd name="connsiteY103" fmla="*/ 2116988 h 2344739"/>
              <a:gd name="connsiteX104" fmla="*/ 7718745 w 12192001"/>
              <a:gd name="connsiteY104" fmla="*/ 2142703 h 2344739"/>
              <a:gd name="connsiteX105" fmla="*/ 7614347 w 12192001"/>
              <a:gd name="connsiteY105" fmla="*/ 2139232 h 2344739"/>
              <a:gd name="connsiteX106" fmla="*/ 7527543 w 12192001"/>
              <a:gd name="connsiteY106" fmla="*/ 2145060 h 2344739"/>
              <a:gd name="connsiteX107" fmla="*/ 7519571 w 12192001"/>
              <a:gd name="connsiteY107" fmla="*/ 2147613 h 2344739"/>
              <a:gd name="connsiteX108" fmla="*/ 7507411 w 12192001"/>
              <a:gd name="connsiteY108" fmla="*/ 2148948 h 2344739"/>
              <a:gd name="connsiteX109" fmla="*/ 7507040 w 12192001"/>
              <a:gd name="connsiteY109" fmla="*/ 2148621 h 2344739"/>
              <a:gd name="connsiteX110" fmla="*/ 7495795 w 12192001"/>
              <a:gd name="connsiteY110" fmla="*/ 2150573 h 2344739"/>
              <a:gd name="connsiteX111" fmla="*/ 7405391 w 12192001"/>
              <a:gd name="connsiteY111" fmla="*/ 2142468 h 2344739"/>
              <a:gd name="connsiteX112" fmla="*/ 7312180 w 12192001"/>
              <a:gd name="connsiteY112" fmla="*/ 2132873 h 2344739"/>
              <a:gd name="connsiteX113" fmla="*/ 7310853 w 12192001"/>
              <a:gd name="connsiteY113" fmla="*/ 2131431 h 2344739"/>
              <a:gd name="connsiteX114" fmla="*/ 7218559 w 12192001"/>
              <a:gd name="connsiteY114" fmla="*/ 2156680 h 2344739"/>
              <a:gd name="connsiteX115" fmla="*/ 7201101 w 12192001"/>
              <a:gd name="connsiteY115" fmla="*/ 2161230 h 2344739"/>
              <a:gd name="connsiteX116" fmla="*/ 7197004 w 12192001"/>
              <a:gd name="connsiteY116" fmla="*/ 2166588 h 2344739"/>
              <a:gd name="connsiteX117" fmla="*/ 7170808 w 12192001"/>
              <a:gd name="connsiteY117" fmla="*/ 2171236 h 2344739"/>
              <a:gd name="connsiteX118" fmla="*/ 7096988 w 12192001"/>
              <a:gd name="connsiteY118" fmla="*/ 2183464 h 2344739"/>
              <a:gd name="connsiteX119" fmla="*/ 7018496 w 12192001"/>
              <a:gd name="connsiteY119" fmla="*/ 2183090 h 2344739"/>
              <a:gd name="connsiteX120" fmla="*/ 6904146 w 12192001"/>
              <a:gd name="connsiteY120" fmla="*/ 2212596 h 2344739"/>
              <a:gd name="connsiteX121" fmla="*/ 6708222 w 12192001"/>
              <a:gd name="connsiteY121" fmla="*/ 2240551 h 2344739"/>
              <a:gd name="connsiteX122" fmla="*/ 6549454 w 12192001"/>
              <a:gd name="connsiteY122" fmla="*/ 2269327 h 2344739"/>
              <a:gd name="connsiteX123" fmla="*/ 6317560 w 12192001"/>
              <a:gd name="connsiteY123" fmla="*/ 2316127 h 2344739"/>
              <a:gd name="connsiteX124" fmla="*/ 6168674 w 12192001"/>
              <a:gd name="connsiteY124" fmla="*/ 2318214 h 2344739"/>
              <a:gd name="connsiteX125" fmla="*/ 6073848 w 12192001"/>
              <a:gd name="connsiteY125" fmla="*/ 2338676 h 2344739"/>
              <a:gd name="connsiteX126" fmla="*/ 6068529 w 12192001"/>
              <a:gd name="connsiteY126" fmla="*/ 2337139 h 2344739"/>
              <a:gd name="connsiteX127" fmla="*/ 6048638 w 12192001"/>
              <a:gd name="connsiteY127" fmla="*/ 2337822 h 2344739"/>
              <a:gd name="connsiteX128" fmla="*/ 6041285 w 12192001"/>
              <a:gd name="connsiteY128" fmla="*/ 2329473 h 2344739"/>
              <a:gd name="connsiteX129" fmla="*/ 6010090 w 12192001"/>
              <a:gd name="connsiteY129" fmla="*/ 2324380 h 2344739"/>
              <a:gd name="connsiteX130" fmla="*/ 5957375 w 12192001"/>
              <a:gd name="connsiteY130" fmla="*/ 2328024 h 2344739"/>
              <a:gd name="connsiteX131" fmla="*/ 5758919 w 12192001"/>
              <a:gd name="connsiteY131" fmla="*/ 2343716 h 2344739"/>
              <a:gd name="connsiteX132" fmla="*/ 5626960 w 12192001"/>
              <a:gd name="connsiteY132" fmla="*/ 2344739 h 2344739"/>
              <a:gd name="connsiteX133" fmla="*/ 5470906 w 12192001"/>
              <a:gd name="connsiteY133" fmla="*/ 2330719 h 2344739"/>
              <a:gd name="connsiteX134" fmla="*/ 5432761 w 12192001"/>
              <a:gd name="connsiteY134" fmla="*/ 2319466 h 2344739"/>
              <a:gd name="connsiteX135" fmla="*/ 5381669 w 12192001"/>
              <a:gd name="connsiteY135" fmla="*/ 2301764 h 2344739"/>
              <a:gd name="connsiteX136" fmla="*/ 5261764 w 12192001"/>
              <a:gd name="connsiteY136" fmla="*/ 2281347 h 2344739"/>
              <a:gd name="connsiteX137" fmla="*/ 5222961 w 12192001"/>
              <a:gd name="connsiteY137" fmla="*/ 2270223 h 2344739"/>
              <a:gd name="connsiteX138" fmla="*/ 5174660 w 12192001"/>
              <a:gd name="connsiteY138" fmla="*/ 2267233 h 2344739"/>
              <a:gd name="connsiteX139" fmla="*/ 5156554 w 12192001"/>
              <a:gd name="connsiteY139" fmla="*/ 2260010 h 2344739"/>
              <a:gd name="connsiteX140" fmla="*/ 5142599 w 12192001"/>
              <a:gd name="connsiteY140" fmla="*/ 2256610 h 2344739"/>
              <a:gd name="connsiteX141" fmla="*/ 5139596 w 12192001"/>
              <a:gd name="connsiteY141" fmla="*/ 2254509 h 2344739"/>
              <a:gd name="connsiteX142" fmla="*/ 5121659 w 12192001"/>
              <a:gd name="connsiteY142" fmla="*/ 2243656 h 2344739"/>
              <a:gd name="connsiteX143" fmla="*/ 5065790 w 12192001"/>
              <a:gd name="connsiteY143" fmla="*/ 2250227 h 2344739"/>
              <a:gd name="connsiteX144" fmla="*/ 5011514 w 12192001"/>
              <a:gd name="connsiteY144" fmla="*/ 2233846 h 2344739"/>
              <a:gd name="connsiteX145" fmla="*/ 4840441 w 12192001"/>
              <a:gd name="connsiteY145" fmla="*/ 2209829 h 2344739"/>
              <a:gd name="connsiteX146" fmla="*/ 4762447 w 12192001"/>
              <a:gd name="connsiteY146" fmla="*/ 2182061 h 2344739"/>
              <a:gd name="connsiteX147" fmla="*/ 4723186 w 12192001"/>
              <a:gd name="connsiteY147" fmla="*/ 2173047 h 2344739"/>
              <a:gd name="connsiteX148" fmla="*/ 4721176 w 12192001"/>
              <a:gd name="connsiteY148" fmla="*/ 2172298 h 2344739"/>
              <a:gd name="connsiteX149" fmla="*/ 4722111 w 12192001"/>
              <a:gd name="connsiteY149" fmla="*/ 2172087 h 2344739"/>
              <a:gd name="connsiteX150" fmla="*/ 4717202 w 12192001"/>
              <a:gd name="connsiteY150" fmla="*/ 2170817 h 2344739"/>
              <a:gd name="connsiteX151" fmla="*/ 4721176 w 12192001"/>
              <a:gd name="connsiteY151" fmla="*/ 2172298 h 2344739"/>
              <a:gd name="connsiteX152" fmla="*/ 4715526 w 12192001"/>
              <a:gd name="connsiteY152" fmla="*/ 2173573 h 2344739"/>
              <a:gd name="connsiteX153" fmla="*/ 4515814 w 12192001"/>
              <a:gd name="connsiteY153" fmla="*/ 2163671 h 2344739"/>
              <a:gd name="connsiteX154" fmla="*/ 4428543 w 12192001"/>
              <a:gd name="connsiteY154" fmla="*/ 2153020 h 2344739"/>
              <a:gd name="connsiteX155" fmla="*/ 4362875 w 12192001"/>
              <a:gd name="connsiteY155" fmla="*/ 2151674 h 2344739"/>
              <a:gd name="connsiteX156" fmla="*/ 4316966 w 12192001"/>
              <a:gd name="connsiteY156" fmla="*/ 2158289 h 2344739"/>
              <a:gd name="connsiteX157" fmla="*/ 4315110 w 12192001"/>
              <a:gd name="connsiteY157" fmla="*/ 2156948 h 2344739"/>
              <a:gd name="connsiteX158" fmla="*/ 4295144 w 12192001"/>
              <a:gd name="connsiteY158" fmla="*/ 2155069 h 2344739"/>
              <a:gd name="connsiteX159" fmla="*/ 4290064 w 12192001"/>
              <a:gd name="connsiteY159" fmla="*/ 2157986 h 2344739"/>
              <a:gd name="connsiteX160" fmla="*/ 4276142 w 12192001"/>
              <a:gd name="connsiteY160" fmla="*/ 2157740 h 2344739"/>
              <a:gd name="connsiteX161" fmla="*/ 4248117 w 12192001"/>
              <a:gd name="connsiteY161" fmla="*/ 2160064 h 2344739"/>
              <a:gd name="connsiteX162" fmla="*/ 4202051 w 12192001"/>
              <a:gd name="connsiteY162" fmla="*/ 2157269 h 2344739"/>
              <a:gd name="connsiteX163" fmla="*/ 4201745 w 12192001"/>
              <a:gd name="connsiteY163" fmla="*/ 2156010 h 2344739"/>
              <a:gd name="connsiteX164" fmla="*/ 4191248 w 12192001"/>
              <a:gd name="connsiteY164" fmla="*/ 2150376 h 2344739"/>
              <a:gd name="connsiteX165" fmla="*/ 4142745 w 12192001"/>
              <a:gd name="connsiteY165" fmla="*/ 2134511 h 2344739"/>
              <a:gd name="connsiteX166" fmla="*/ 4083097 w 12192001"/>
              <a:gd name="connsiteY166" fmla="*/ 2107978 h 2344739"/>
              <a:gd name="connsiteX167" fmla="*/ 4074546 w 12192001"/>
              <a:gd name="connsiteY167" fmla="*/ 2107143 h 2344739"/>
              <a:gd name="connsiteX168" fmla="*/ 4074427 w 12192001"/>
              <a:gd name="connsiteY168" fmla="*/ 2106844 h 2344739"/>
              <a:gd name="connsiteX169" fmla="*/ 4065510 w 12192001"/>
              <a:gd name="connsiteY169" fmla="*/ 2105400 h 2344739"/>
              <a:gd name="connsiteX170" fmla="*/ 4058954 w 12192001"/>
              <a:gd name="connsiteY170" fmla="*/ 2105618 h 2344739"/>
              <a:gd name="connsiteX171" fmla="*/ 4042364 w 12192001"/>
              <a:gd name="connsiteY171" fmla="*/ 2103997 h 2344739"/>
              <a:gd name="connsiteX172" fmla="*/ 4036997 w 12192001"/>
              <a:gd name="connsiteY172" fmla="*/ 2101563 h 2344739"/>
              <a:gd name="connsiteX173" fmla="*/ 4035363 w 12192001"/>
              <a:gd name="connsiteY173" fmla="*/ 2097896 h 2344739"/>
              <a:gd name="connsiteX174" fmla="*/ 4033778 w 12192001"/>
              <a:gd name="connsiteY174" fmla="*/ 2098131 h 2344739"/>
              <a:gd name="connsiteX175" fmla="*/ 4004538 w 12192001"/>
              <a:gd name="connsiteY175" fmla="*/ 2085563 h 2344739"/>
              <a:gd name="connsiteX176" fmla="*/ 3936846 w 12192001"/>
              <a:gd name="connsiteY176" fmla="*/ 2068106 h 2344739"/>
              <a:gd name="connsiteX177" fmla="*/ 3897275 w 12192001"/>
              <a:gd name="connsiteY177" fmla="*/ 2062451 h 2344739"/>
              <a:gd name="connsiteX178" fmla="*/ 3789760 w 12192001"/>
              <a:gd name="connsiteY178" fmla="*/ 2042213 h 2344739"/>
              <a:gd name="connsiteX179" fmla="*/ 3682513 w 12192001"/>
              <a:gd name="connsiteY179" fmla="*/ 2018290 h 2344739"/>
              <a:gd name="connsiteX180" fmla="*/ 3610035 w 12192001"/>
              <a:gd name="connsiteY180" fmla="*/ 1986019 h 2344739"/>
              <a:gd name="connsiteX181" fmla="*/ 3603855 w 12192001"/>
              <a:gd name="connsiteY181" fmla="*/ 1987381 h 2344739"/>
              <a:gd name="connsiteX182" fmla="*/ 3594736 w 12192001"/>
              <a:gd name="connsiteY182" fmla="*/ 1987545 h 2344739"/>
              <a:gd name="connsiteX183" fmla="*/ 3594501 w 12192001"/>
              <a:gd name="connsiteY183" fmla="*/ 1987276 h 2344739"/>
              <a:gd name="connsiteX184" fmla="*/ 3585978 w 12192001"/>
              <a:gd name="connsiteY184" fmla="*/ 1987966 h 2344739"/>
              <a:gd name="connsiteX185" fmla="*/ 3536135 w 12192001"/>
              <a:gd name="connsiteY185" fmla="*/ 1978267 h 2344739"/>
              <a:gd name="connsiteX186" fmla="*/ 3473223 w 12192001"/>
              <a:gd name="connsiteY186" fmla="*/ 1974606 h 2344739"/>
              <a:gd name="connsiteX187" fmla="*/ 3400728 w 12192001"/>
              <a:gd name="connsiteY187" fmla="*/ 1962558 h 2344739"/>
              <a:gd name="connsiteX188" fmla="*/ 3363888 w 12192001"/>
              <a:gd name="connsiteY188" fmla="*/ 1979510 h 2344739"/>
              <a:gd name="connsiteX189" fmla="*/ 3344026 w 12192001"/>
              <a:gd name="connsiteY189" fmla="*/ 1981192 h 2344739"/>
              <a:gd name="connsiteX190" fmla="*/ 3341698 w 12192001"/>
              <a:gd name="connsiteY190" fmla="*/ 1980217 h 2344739"/>
              <a:gd name="connsiteX191" fmla="*/ 3262356 w 12192001"/>
              <a:gd name="connsiteY191" fmla="*/ 1986094 h 2344739"/>
              <a:gd name="connsiteX192" fmla="*/ 3142556 w 12192001"/>
              <a:gd name="connsiteY192" fmla="*/ 1993869 h 2344739"/>
              <a:gd name="connsiteX193" fmla="*/ 3030291 w 12192001"/>
              <a:gd name="connsiteY193" fmla="*/ 1996512 h 2344739"/>
              <a:gd name="connsiteX194" fmla="*/ 2781569 w 12192001"/>
              <a:gd name="connsiteY194" fmla="*/ 2018333 h 2344739"/>
              <a:gd name="connsiteX195" fmla="*/ 2646527 w 12192001"/>
              <a:gd name="connsiteY195" fmla="*/ 2028869 h 2344739"/>
              <a:gd name="connsiteX196" fmla="*/ 2568028 w 12192001"/>
              <a:gd name="connsiteY196" fmla="*/ 2002628 h 2344739"/>
              <a:gd name="connsiteX197" fmla="*/ 2443255 w 12192001"/>
              <a:gd name="connsiteY197" fmla="*/ 2016529 h 2344739"/>
              <a:gd name="connsiteX198" fmla="*/ 2315112 w 12192001"/>
              <a:gd name="connsiteY198" fmla="*/ 2024996 h 2344739"/>
              <a:gd name="connsiteX199" fmla="*/ 2208578 w 12192001"/>
              <a:gd name="connsiteY199" fmla="*/ 2019763 h 2344739"/>
              <a:gd name="connsiteX200" fmla="*/ 2094665 w 12192001"/>
              <a:gd name="connsiteY200" fmla="*/ 2003052 h 2344739"/>
              <a:gd name="connsiteX201" fmla="*/ 1997356 w 12192001"/>
              <a:gd name="connsiteY201" fmla="*/ 1995032 h 2344739"/>
              <a:gd name="connsiteX202" fmla="*/ 1928172 w 12192001"/>
              <a:gd name="connsiteY202" fmla="*/ 2016977 h 2344739"/>
              <a:gd name="connsiteX203" fmla="*/ 1921650 w 12192001"/>
              <a:gd name="connsiteY203" fmla="*/ 2012146 h 2344739"/>
              <a:gd name="connsiteX204" fmla="*/ 1873080 w 12192001"/>
              <a:gd name="connsiteY204" fmla="*/ 2013741 h 2344739"/>
              <a:gd name="connsiteX205" fmla="*/ 1786655 w 12192001"/>
              <a:gd name="connsiteY205" fmla="*/ 2041363 h 2344739"/>
              <a:gd name="connsiteX206" fmla="*/ 1738204 w 12192001"/>
              <a:gd name="connsiteY206" fmla="*/ 2036312 h 2344739"/>
              <a:gd name="connsiteX207" fmla="*/ 1675071 w 12192001"/>
              <a:gd name="connsiteY207" fmla="*/ 2019963 h 2344739"/>
              <a:gd name="connsiteX208" fmla="*/ 1608669 w 12192001"/>
              <a:gd name="connsiteY208" fmla="*/ 2013066 h 2344739"/>
              <a:gd name="connsiteX209" fmla="*/ 1496110 w 12192001"/>
              <a:gd name="connsiteY209" fmla="*/ 1987476 h 2344739"/>
              <a:gd name="connsiteX210" fmla="*/ 1149979 w 12192001"/>
              <a:gd name="connsiteY210" fmla="*/ 1938041 h 2344739"/>
              <a:gd name="connsiteX211" fmla="*/ 858269 w 12192001"/>
              <a:gd name="connsiteY211" fmla="*/ 1928608 h 2344739"/>
              <a:gd name="connsiteX212" fmla="*/ 837540 w 12192001"/>
              <a:gd name="connsiteY212" fmla="*/ 1929821 h 2344739"/>
              <a:gd name="connsiteX213" fmla="*/ 816809 w 12192001"/>
              <a:gd name="connsiteY213" fmla="*/ 1927857 h 2344739"/>
              <a:gd name="connsiteX214" fmla="*/ 811506 w 12192001"/>
              <a:gd name="connsiteY214" fmla="*/ 1930751 h 2344739"/>
              <a:gd name="connsiteX215" fmla="*/ 797041 w 12192001"/>
              <a:gd name="connsiteY215" fmla="*/ 1930446 h 2344739"/>
              <a:gd name="connsiteX216" fmla="*/ 767901 w 12192001"/>
              <a:gd name="connsiteY216" fmla="*/ 1932653 h 2344739"/>
              <a:gd name="connsiteX217" fmla="*/ 763053 w 12192001"/>
              <a:gd name="connsiteY217" fmla="*/ 1930432 h 2344739"/>
              <a:gd name="connsiteX218" fmla="*/ 720047 w 12192001"/>
              <a:gd name="connsiteY218" fmla="*/ 1929661 h 2344739"/>
              <a:gd name="connsiteX219" fmla="*/ 719742 w 12192001"/>
              <a:gd name="connsiteY219" fmla="*/ 1928399 h 2344739"/>
              <a:gd name="connsiteX220" fmla="*/ 708875 w 12192001"/>
              <a:gd name="connsiteY220" fmla="*/ 1922722 h 2344739"/>
              <a:gd name="connsiteX221" fmla="*/ 596792 w 12192001"/>
              <a:gd name="connsiteY221" fmla="*/ 1879864 h 2344739"/>
              <a:gd name="connsiteX222" fmla="*/ 578535 w 12192001"/>
              <a:gd name="connsiteY222" fmla="*/ 1877212 h 2344739"/>
              <a:gd name="connsiteX223" fmla="*/ 571717 w 12192001"/>
              <a:gd name="connsiteY223" fmla="*/ 1877401 h 2344739"/>
              <a:gd name="connsiteX224" fmla="*/ 445099 w 12192001"/>
              <a:gd name="connsiteY224" fmla="*/ 1839371 h 2344739"/>
              <a:gd name="connsiteX225" fmla="*/ 404015 w 12192001"/>
              <a:gd name="connsiteY225" fmla="*/ 1833548 h 2344739"/>
              <a:gd name="connsiteX226" fmla="*/ 292435 w 12192001"/>
              <a:gd name="connsiteY226" fmla="*/ 1812852 h 2344739"/>
              <a:gd name="connsiteX227" fmla="*/ 118381 w 12192001"/>
              <a:gd name="connsiteY227" fmla="*/ 1761047 h 2344739"/>
              <a:gd name="connsiteX228" fmla="*/ 15526 w 12192001"/>
              <a:gd name="connsiteY228" fmla="*/ 1758191 h 2344739"/>
              <a:gd name="connsiteX229" fmla="*/ 2 w 12192001"/>
              <a:gd name="connsiteY229" fmla="*/ 1752722 h 2344739"/>
              <a:gd name="connsiteX230" fmla="*/ 1 w 12192001"/>
              <a:gd name="connsiteY230" fmla="*/ 762497 h 2344739"/>
              <a:gd name="connsiteX231" fmla="*/ 0 w 12192001"/>
              <a:gd name="connsiteY231" fmla="*/ 762497 h 2344739"/>
              <a:gd name="connsiteX232" fmla="*/ 0 w 12192001"/>
              <a:gd name="connsiteY232" fmla="*/ 222213 h 2344739"/>
              <a:gd name="connsiteX233" fmla="*/ 0 w 12192001"/>
              <a:gd name="connsiteY233"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51232 w 12192001"/>
              <a:gd name="connsiteY69" fmla="*/ 1923669 h 2344739"/>
              <a:gd name="connsiteX70" fmla="*/ 9113812 w 12192001"/>
              <a:gd name="connsiteY70" fmla="*/ 1919069 h 2344739"/>
              <a:gd name="connsiteX71" fmla="*/ 9053453 w 12192001"/>
              <a:gd name="connsiteY71" fmla="*/ 1910755 h 2344739"/>
              <a:gd name="connsiteX72" fmla="*/ 9005486 w 12192001"/>
              <a:gd name="connsiteY72" fmla="*/ 1914040 h 2344739"/>
              <a:gd name="connsiteX73" fmla="*/ 9005201 w 12192001"/>
              <a:gd name="connsiteY73" fmla="*/ 1913800 h 2344739"/>
              <a:gd name="connsiteX74" fmla="*/ 8996232 w 12192001"/>
              <a:gd name="connsiteY74" fmla="*/ 1915011 h 2344739"/>
              <a:gd name="connsiteX75" fmla="*/ 8990394 w 12192001"/>
              <a:gd name="connsiteY75" fmla="*/ 1917072 h 2344739"/>
              <a:gd name="connsiteX76" fmla="*/ 8974337 w 12192001"/>
              <a:gd name="connsiteY76" fmla="*/ 1920298 h 2344739"/>
              <a:gd name="connsiteX77" fmla="*/ 8968011 w 12192001"/>
              <a:gd name="connsiteY77" fmla="*/ 1919598 h 2344739"/>
              <a:gd name="connsiteX78" fmla="*/ 8963048 w 12192001"/>
              <a:gd name="connsiteY78" fmla="*/ 1917373 h 2344739"/>
              <a:gd name="connsiteX79" fmla="*/ 8928988 w 12192001"/>
              <a:gd name="connsiteY79" fmla="*/ 1914185 h 2344739"/>
              <a:gd name="connsiteX80" fmla="*/ 8752444 w 12192001"/>
              <a:gd name="connsiteY80" fmla="*/ 1933417 h 2344739"/>
              <a:gd name="connsiteX81" fmla="*/ 8707847 w 12192001"/>
              <a:gd name="connsiteY81" fmla="*/ 1935518 h 2344739"/>
              <a:gd name="connsiteX82" fmla="*/ 8596071 w 12192001"/>
              <a:gd name="connsiteY82" fmla="*/ 1944090 h 2344739"/>
              <a:gd name="connsiteX83" fmla="*/ 8525230 w 12192001"/>
              <a:gd name="connsiteY83" fmla="*/ 1929248 h 2344739"/>
              <a:gd name="connsiteX84" fmla="*/ 8510983 w 12192001"/>
              <a:gd name="connsiteY84" fmla="*/ 1935163 h 2344739"/>
              <a:gd name="connsiteX85" fmla="*/ 8506167 w 12192001"/>
              <a:gd name="connsiteY85" fmla="*/ 1938164 h 2344739"/>
              <a:gd name="connsiteX86" fmla="*/ 8497968 w 12192001"/>
              <a:gd name="connsiteY86" fmla="*/ 1940902 h 2344739"/>
              <a:gd name="connsiteX87" fmla="*/ 8497594 w 12192001"/>
              <a:gd name="connsiteY87" fmla="*/ 1940723 h 2344739"/>
              <a:gd name="connsiteX88" fmla="*/ 8490249 w 12192001"/>
              <a:gd name="connsiteY88" fmla="*/ 1943773 h 2344739"/>
              <a:gd name="connsiteX89" fmla="*/ 8367182 w 12192001"/>
              <a:gd name="connsiteY89" fmla="*/ 1957815 h 2344739"/>
              <a:gd name="connsiteX90" fmla="*/ 8353799 w 12192001"/>
              <a:gd name="connsiteY90" fmla="*/ 1958009 h 2344739"/>
              <a:gd name="connsiteX91" fmla="*/ 8352373 w 12192001"/>
              <a:gd name="connsiteY91" fmla="*/ 1957169 h 2344739"/>
              <a:gd name="connsiteX92" fmla="*/ 8320104 w 12192001"/>
              <a:gd name="connsiteY92" fmla="*/ 1974587 h 2344739"/>
              <a:gd name="connsiteX93" fmla="*/ 8314433 w 12192001"/>
              <a:gd name="connsiteY93" fmla="*/ 1974913 h 2344739"/>
              <a:gd name="connsiteX94" fmla="*/ 8295174 w 12192001"/>
              <a:gd name="connsiteY94" fmla="*/ 1988808 h 2344739"/>
              <a:gd name="connsiteX95" fmla="*/ 8284276 w 12192001"/>
              <a:gd name="connsiteY95" fmla="*/ 1994631 h 2344739"/>
              <a:gd name="connsiteX96" fmla="*/ 8283150 w 12192001"/>
              <a:gd name="connsiteY96" fmla="*/ 1999074 h 2344739"/>
              <a:gd name="connsiteX97" fmla="*/ 8266076 w 12192001"/>
              <a:gd name="connsiteY97" fmla="*/ 2006249 h 2344739"/>
              <a:gd name="connsiteX98" fmla="*/ 8263377 w 12192001"/>
              <a:gd name="connsiteY98" fmla="*/ 2006019 h 2344739"/>
              <a:gd name="connsiteX99" fmla="*/ 8252033 w 12192001"/>
              <a:gd name="connsiteY99" fmla="*/ 2015862 h 2344739"/>
              <a:gd name="connsiteX100" fmla="*/ 8245834 w 12192001"/>
              <a:gd name="connsiteY100" fmla="*/ 2028854 h 2344739"/>
              <a:gd name="connsiteX101" fmla="*/ 8090272 w 12192001"/>
              <a:gd name="connsiteY101" fmla="*/ 2075015 h 2344739"/>
              <a:gd name="connsiteX102" fmla="*/ 7905407 w 12192001"/>
              <a:gd name="connsiteY102" fmla="*/ 2116988 h 2344739"/>
              <a:gd name="connsiteX103" fmla="*/ 7718745 w 12192001"/>
              <a:gd name="connsiteY103" fmla="*/ 2142703 h 2344739"/>
              <a:gd name="connsiteX104" fmla="*/ 7614347 w 12192001"/>
              <a:gd name="connsiteY104" fmla="*/ 2139232 h 2344739"/>
              <a:gd name="connsiteX105" fmla="*/ 7527543 w 12192001"/>
              <a:gd name="connsiteY105" fmla="*/ 2145060 h 2344739"/>
              <a:gd name="connsiteX106" fmla="*/ 7519571 w 12192001"/>
              <a:gd name="connsiteY106" fmla="*/ 2147613 h 2344739"/>
              <a:gd name="connsiteX107" fmla="*/ 7507411 w 12192001"/>
              <a:gd name="connsiteY107" fmla="*/ 2148948 h 2344739"/>
              <a:gd name="connsiteX108" fmla="*/ 7507040 w 12192001"/>
              <a:gd name="connsiteY108" fmla="*/ 2148621 h 2344739"/>
              <a:gd name="connsiteX109" fmla="*/ 7495795 w 12192001"/>
              <a:gd name="connsiteY109" fmla="*/ 2150573 h 2344739"/>
              <a:gd name="connsiteX110" fmla="*/ 7405391 w 12192001"/>
              <a:gd name="connsiteY110" fmla="*/ 2142468 h 2344739"/>
              <a:gd name="connsiteX111" fmla="*/ 7312180 w 12192001"/>
              <a:gd name="connsiteY111" fmla="*/ 2132873 h 2344739"/>
              <a:gd name="connsiteX112" fmla="*/ 7310853 w 12192001"/>
              <a:gd name="connsiteY112" fmla="*/ 2131431 h 2344739"/>
              <a:gd name="connsiteX113" fmla="*/ 7218559 w 12192001"/>
              <a:gd name="connsiteY113" fmla="*/ 2156680 h 2344739"/>
              <a:gd name="connsiteX114" fmla="*/ 7201101 w 12192001"/>
              <a:gd name="connsiteY114" fmla="*/ 2161230 h 2344739"/>
              <a:gd name="connsiteX115" fmla="*/ 7197004 w 12192001"/>
              <a:gd name="connsiteY115" fmla="*/ 2166588 h 2344739"/>
              <a:gd name="connsiteX116" fmla="*/ 7170808 w 12192001"/>
              <a:gd name="connsiteY116" fmla="*/ 2171236 h 2344739"/>
              <a:gd name="connsiteX117" fmla="*/ 7096988 w 12192001"/>
              <a:gd name="connsiteY117" fmla="*/ 2183464 h 2344739"/>
              <a:gd name="connsiteX118" fmla="*/ 7018496 w 12192001"/>
              <a:gd name="connsiteY118" fmla="*/ 2183090 h 2344739"/>
              <a:gd name="connsiteX119" fmla="*/ 6904146 w 12192001"/>
              <a:gd name="connsiteY119" fmla="*/ 2212596 h 2344739"/>
              <a:gd name="connsiteX120" fmla="*/ 6708222 w 12192001"/>
              <a:gd name="connsiteY120" fmla="*/ 2240551 h 2344739"/>
              <a:gd name="connsiteX121" fmla="*/ 6549454 w 12192001"/>
              <a:gd name="connsiteY121" fmla="*/ 2269327 h 2344739"/>
              <a:gd name="connsiteX122" fmla="*/ 6317560 w 12192001"/>
              <a:gd name="connsiteY122" fmla="*/ 2316127 h 2344739"/>
              <a:gd name="connsiteX123" fmla="*/ 6168674 w 12192001"/>
              <a:gd name="connsiteY123" fmla="*/ 2318214 h 2344739"/>
              <a:gd name="connsiteX124" fmla="*/ 6073848 w 12192001"/>
              <a:gd name="connsiteY124" fmla="*/ 2338676 h 2344739"/>
              <a:gd name="connsiteX125" fmla="*/ 6068529 w 12192001"/>
              <a:gd name="connsiteY125" fmla="*/ 2337139 h 2344739"/>
              <a:gd name="connsiteX126" fmla="*/ 6048638 w 12192001"/>
              <a:gd name="connsiteY126" fmla="*/ 2337822 h 2344739"/>
              <a:gd name="connsiteX127" fmla="*/ 6041285 w 12192001"/>
              <a:gd name="connsiteY127" fmla="*/ 2329473 h 2344739"/>
              <a:gd name="connsiteX128" fmla="*/ 6010090 w 12192001"/>
              <a:gd name="connsiteY128" fmla="*/ 2324380 h 2344739"/>
              <a:gd name="connsiteX129" fmla="*/ 5957375 w 12192001"/>
              <a:gd name="connsiteY129" fmla="*/ 2328024 h 2344739"/>
              <a:gd name="connsiteX130" fmla="*/ 5758919 w 12192001"/>
              <a:gd name="connsiteY130" fmla="*/ 2343716 h 2344739"/>
              <a:gd name="connsiteX131" fmla="*/ 5626960 w 12192001"/>
              <a:gd name="connsiteY131" fmla="*/ 2344739 h 2344739"/>
              <a:gd name="connsiteX132" fmla="*/ 5470906 w 12192001"/>
              <a:gd name="connsiteY132" fmla="*/ 2330719 h 2344739"/>
              <a:gd name="connsiteX133" fmla="*/ 5432761 w 12192001"/>
              <a:gd name="connsiteY133" fmla="*/ 2319466 h 2344739"/>
              <a:gd name="connsiteX134" fmla="*/ 5381669 w 12192001"/>
              <a:gd name="connsiteY134" fmla="*/ 2301764 h 2344739"/>
              <a:gd name="connsiteX135" fmla="*/ 5261764 w 12192001"/>
              <a:gd name="connsiteY135" fmla="*/ 2281347 h 2344739"/>
              <a:gd name="connsiteX136" fmla="*/ 5222961 w 12192001"/>
              <a:gd name="connsiteY136" fmla="*/ 2270223 h 2344739"/>
              <a:gd name="connsiteX137" fmla="*/ 5174660 w 12192001"/>
              <a:gd name="connsiteY137" fmla="*/ 2267233 h 2344739"/>
              <a:gd name="connsiteX138" fmla="*/ 5156554 w 12192001"/>
              <a:gd name="connsiteY138" fmla="*/ 2260010 h 2344739"/>
              <a:gd name="connsiteX139" fmla="*/ 5142599 w 12192001"/>
              <a:gd name="connsiteY139" fmla="*/ 2256610 h 2344739"/>
              <a:gd name="connsiteX140" fmla="*/ 5139596 w 12192001"/>
              <a:gd name="connsiteY140" fmla="*/ 2254509 h 2344739"/>
              <a:gd name="connsiteX141" fmla="*/ 5121659 w 12192001"/>
              <a:gd name="connsiteY141" fmla="*/ 2243656 h 2344739"/>
              <a:gd name="connsiteX142" fmla="*/ 5065790 w 12192001"/>
              <a:gd name="connsiteY142" fmla="*/ 2250227 h 2344739"/>
              <a:gd name="connsiteX143" fmla="*/ 5011514 w 12192001"/>
              <a:gd name="connsiteY143" fmla="*/ 2233846 h 2344739"/>
              <a:gd name="connsiteX144" fmla="*/ 4840441 w 12192001"/>
              <a:gd name="connsiteY144" fmla="*/ 2209829 h 2344739"/>
              <a:gd name="connsiteX145" fmla="*/ 4762447 w 12192001"/>
              <a:gd name="connsiteY145" fmla="*/ 2182061 h 2344739"/>
              <a:gd name="connsiteX146" fmla="*/ 4723186 w 12192001"/>
              <a:gd name="connsiteY146" fmla="*/ 2173047 h 2344739"/>
              <a:gd name="connsiteX147" fmla="*/ 4721176 w 12192001"/>
              <a:gd name="connsiteY147" fmla="*/ 2172298 h 2344739"/>
              <a:gd name="connsiteX148" fmla="*/ 4722111 w 12192001"/>
              <a:gd name="connsiteY148" fmla="*/ 2172087 h 2344739"/>
              <a:gd name="connsiteX149" fmla="*/ 4717202 w 12192001"/>
              <a:gd name="connsiteY149" fmla="*/ 2170817 h 2344739"/>
              <a:gd name="connsiteX150" fmla="*/ 4721176 w 12192001"/>
              <a:gd name="connsiteY150" fmla="*/ 2172298 h 2344739"/>
              <a:gd name="connsiteX151" fmla="*/ 4715526 w 12192001"/>
              <a:gd name="connsiteY151" fmla="*/ 2173573 h 2344739"/>
              <a:gd name="connsiteX152" fmla="*/ 4515814 w 12192001"/>
              <a:gd name="connsiteY152" fmla="*/ 2163671 h 2344739"/>
              <a:gd name="connsiteX153" fmla="*/ 4428543 w 12192001"/>
              <a:gd name="connsiteY153" fmla="*/ 2153020 h 2344739"/>
              <a:gd name="connsiteX154" fmla="*/ 4362875 w 12192001"/>
              <a:gd name="connsiteY154" fmla="*/ 2151674 h 2344739"/>
              <a:gd name="connsiteX155" fmla="*/ 4316966 w 12192001"/>
              <a:gd name="connsiteY155" fmla="*/ 2158289 h 2344739"/>
              <a:gd name="connsiteX156" fmla="*/ 4315110 w 12192001"/>
              <a:gd name="connsiteY156" fmla="*/ 2156948 h 2344739"/>
              <a:gd name="connsiteX157" fmla="*/ 4295144 w 12192001"/>
              <a:gd name="connsiteY157" fmla="*/ 2155069 h 2344739"/>
              <a:gd name="connsiteX158" fmla="*/ 4290064 w 12192001"/>
              <a:gd name="connsiteY158" fmla="*/ 2157986 h 2344739"/>
              <a:gd name="connsiteX159" fmla="*/ 4276142 w 12192001"/>
              <a:gd name="connsiteY159" fmla="*/ 2157740 h 2344739"/>
              <a:gd name="connsiteX160" fmla="*/ 4248117 w 12192001"/>
              <a:gd name="connsiteY160" fmla="*/ 2160064 h 2344739"/>
              <a:gd name="connsiteX161" fmla="*/ 4202051 w 12192001"/>
              <a:gd name="connsiteY161" fmla="*/ 2157269 h 2344739"/>
              <a:gd name="connsiteX162" fmla="*/ 4201745 w 12192001"/>
              <a:gd name="connsiteY162" fmla="*/ 2156010 h 2344739"/>
              <a:gd name="connsiteX163" fmla="*/ 4191248 w 12192001"/>
              <a:gd name="connsiteY163" fmla="*/ 2150376 h 2344739"/>
              <a:gd name="connsiteX164" fmla="*/ 4142745 w 12192001"/>
              <a:gd name="connsiteY164" fmla="*/ 2134511 h 2344739"/>
              <a:gd name="connsiteX165" fmla="*/ 4083097 w 12192001"/>
              <a:gd name="connsiteY165" fmla="*/ 2107978 h 2344739"/>
              <a:gd name="connsiteX166" fmla="*/ 4074546 w 12192001"/>
              <a:gd name="connsiteY166" fmla="*/ 2107143 h 2344739"/>
              <a:gd name="connsiteX167" fmla="*/ 4074427 w 12192001"/>
              <a:gd name="connsiteY167" fmla="*/ 2106844 h 2344739"/>
              <a:gd name="connsiteX168" fmla="*/ 4065510 w 12192001"/>
              <a:gd name="connsiteY168" fmla="*/ 2105400 h 2344739"/>
              <a:gd name="connsiteX169" fmla="*/ 4058954 w 12192001"/>
              <a:gd name="connsiteY169" fmla="*/ 2105618 h 2344739"/>
              <a:gd name="connsiteX170" fmla="*/ 4042364 w 12192001"/>
              <a:gd name="connsiteY170" fmla="*/ 2103997 h 2344739"/>
              <a:gd name="connsiteX171" fmla="*/ 4036997 w 12192001"/>
              <a:gd name="connsiteY171" fmla="*/ 2101563 h 2344739"/>
              <a:gd name="connsiteX172" fmla="*/ 4035363 w 12192001"/>
              <a:gd name="connsiteY172" fmla="*/ 2097896 h 2344739"/>
              <a:gd name="connsiteX173" fmla="*/ 4033778 w 12192001"/>
              <a:gd name="connsiteY173" fmla="*/ 2098131 h 2344739"/>
              <a:gd name="connsiteX174" fmla="*/ 4004538 w 12192001"/>
              <a:gd name="connsiteY174" fmla="*/ 2085563 h 2344739"/>
              <a:gd name="connsiteX175" fmla="*/ 3936846 w 12192001"/>
              <a:gd name="connsiteY175" fmla="*/ 2068106 h 2344739"/>
              <a:gd name="connsiteX176" fmla="*/ 3897275 w 12192001"/>
              <a:gd name="connsiteY176" fmla="*/ 2062451 h 2344739"/>
              <a:gd name="connsiteX177" fmla="*/ 3789760 w 12192001"/>
              <a:gd name="connsiteY177" fmla="*/ 2042213 h 2344739"/>
              <a:gd name="connsiteX178" fmla="*/ 3682513 w 12192001"/>
              <a:gd name="connsiteY178" fmla="*/ 2018290 h 2344739"/>
              <a:gd name="connsiteX179" fmla="*/ 3610035 w 12192001"/>
              <a:gd name="connsiteY179" fmla="*/ 1986019 h 2344739"/>
              <a:gd name="connsiteX180" fmla="*/ 3603855 w 12192001"/>
              <a:gd name="connsiteY180" fmla="*/ 1987381 h 2344739"/>
              <a:gd name="connsiteX181" fmla="*/ 3594736 w 12192001"/>
              <a:gd name="connsiteY181" fmla="*/ 1987545 h 2344739"/>
              <a:gd name="connsiteX182" fmla="*/ 3594501 w 12192001"/>
              <a:gd name="connsiteY182" fmla="*/ 1987276 h 2344739"/>
              <a:gd name="connsiteX183" fmla="*/ 3585978 w 12192001"/>
              <a:gd name="connsiteY183" fmla="*/ 1987966 h 2344739"/>
              <a:gd name="connsiteX184" fmla="*/ 3536135 w 12192001"/>
              <a:gd name="connsiteY184" fmla="*/ 1978267 h 2344739"/>
              <a:gd name="connsiteX185" fmla="*/ 3473223 w 12192001"/>
              <a:gd name="connsiteY185" fmla="*/ 1974606 h 2344739"/>
              <a:gd name="connsiteX186" fmla="*/ 3400728 w 12192001"/>
              <a:gd name="connsiteY186" fmla="*/ 1962558 h 2344739"/>
              <a:gd name="connsiteX187" fmla="*/ 3363888 w 12192001"/>
              <a:gd name="connsiteY187" fmla="*/ 1979510 h 2344739"/>
              <a:gd name="connsiteX188" fmla="*/ 3344026 w 12192001"/>
              <a:gd name="connsiteY188" fmla="*/ 1981192 h 2344739"/>
              <a:gd name="connsiteX189" fmla="*/ 3341698 w 12192001"/>
              <a:gd name="connsiteY189" fmla="*/ 1980217 h 2344739"/>
              <a:gd name="connsiteX190" fmla="*/ 3262356 w 12192001"/>
              <a:gd name="connsiteY190" fmla="*/ 1986094 h 2344739"/>
              <a:gd name="connsiteX191" fmla="*/ 3142556 w 12192001"/>
              <a:gd name="connsiteY191" fmla="*/ 1993869 h 2344739"/>
              <a:gd name="connsiteX192" fmla="*/ 3030291 w 12192001"/>
              <a:gd name="connsiteY192" fmla="*/ 1996512 h 2344739"/>
              <a:gd name="connsiteX193" fmla="*/ 2781569 w 12192001"/>
              <a:gd name="connsiteY193" fmla="*/ 2018333 h 2344739"/>
              <a:gd name="connsiteX194" fmla="*/ 2646527 w 12192001"/>
              <a:gd name="connsiteY194" fmla="*/ 2028869 h 2344739"/>
              <a:gd name="connsiteX195" fmla="*/ 2568028 w 12192001"/>
              <a:gd name="connsiteY195" fmla="*/ 2002628 h 2344739"/>
              <a:gd name="connsiteX196" fmla="*/ 2443255 w 12192001"/>
              <a:gd name="connsiteY196" fmla="*/ 2016529 h 2344739"/>
              <a:gd name="connsiteX197" fmla="*/ 2315112 w 12192001"/>
              <a:gd name="connsiteY197" fmla="*/ 2024996 h 2344739"/>
              <a:gd name="connsiteX198" fmla="*/ 2208578 w 12192001"/>
              <a:gd name="connsiteY198" fmla="*/ 2019763 h 2344739"/>
              <a:gd name="connsiteX199" fmla="*/ 2094665 w 12192001"/>
              <a:gd name="connsiteY199" fmla="*/ 2003052 h 2344739"/>
              <a:gd name="connsiteX200" fmla="*/ 1997356 w 12192001"/>
              <a:gd name="connsiteY200" fmla="*/ 1995032 h 2344739"/>
              <a:gd name="connsiteX201" fmla="*/ 1928172 w 12192001"/>
              <a:gd name="connsiteY201" fmla="*/ 2016977 h 2344739"/>
              <a:gd name="connsiteX202" fmla="*/ 1921650 w 12192001"/>
              <a:gd name="connsiteY202" fmla="*/ 2012146 h 2344739"/>
              <a:gd name="connsiteX203" fmla="*/ 1873080 w 12192001"/>
              <a:gd name="connsiteY203" fmla="*/ 2013741 h 2344739"/>
              <a:gd name="connsiteX204" fmla="*/ 1786655 w 12192001"/>
              <a:gd name="connsiteY204" fmla="*/ 2041363 h 2344739"/>
              <a:gd name="connsiteX205" fmla="*/ 1738204 w 12192001"/>
              <a:gd name="connsiteY205" fmla="*/ 2036312 h 2344739"/>
              <a:gd name="connsiteX206" fmla="*/ 1675071 w 12192001"/>
              <a:gd name="connsiteY206" fmla="*/ 2019963 h 2344739"/>
              <a:gd name="connsiteX207" fmla="*/ 1608669 w 12192001"/>
              <a:gd name="connsiteY207" fmla="*/ 2013066 h 2344739"/>
              <a:gd name="connsiteX208" fmla="*/ 1496110 w 12192001"/>
              <a:gd name="connsiteY208" fmla="*/ 1987476 h 2344739"/>
              <a:gd name="connsiteX209" fmla="*/ 1149979 w 12192001"/>
              <a:gd name="connsiteY209" fmla="*/ 1938041 h 2344739"/>
              <a:gd name="connsiteX210" fmla="*/ 858269 w 12192001"/>
              <a:gd name="connsiteY210" fmla="*/ 1928608 h 2344739"/>
              <a:gd name="connsiteX211" fmla="*/ 837540 w 12192001"/>
              <a:gd name="connsiteY211" fmla="*/ 1929821 h 2344739"/>
              <a:gd name="connsiteX212" fmla="*/ 816809 w 12192001"/>
              <a:gd name="connsiteY212" fmla="*/ 1927857 h 2344739"/>
              <a:gd name="connsiteX213" fmla="*/ 811506 w 12192001"/>
              <a:gd name="connsiteY213" fmla="*/ 1930751 h 2344739"/>
              <a:gd name="connsiteX214" fmla="*/ 797041 w 12192001"/>
              <a:gd name="connsiteY214" fmla="*/ 1930446 h 2344739"/>
              <a:gd name="connsiteX215" fmla="*/ 767901 w 12192001"/>
              <a:gd name="connsiteY215" fmla="*/ 1932653 h 2344739"/>
              <a:gd name="connsiteX216" fmla="*/ 763053 w 12192001"/>
              <a:gd name="connsiteY216" fmla="*/ 1930432 h 2344739"/>
              <a:gd name="connsiteX217" fmla="*/ 720047 w 12192001"/>
              <a:gd name="connsiteY217" fmla="*/ 1929661 h 2344739"/>
              <a:gd name="connsiteX218" fmla="*/ 719742 w 12192001"/>
              <a:gd name="connsiteY218" fmla="*/ 1928399 h 2344739"/>
              <a:gd name="connsiteX219" fmla="*/ 708875 w 12192001"/>
              <a:gd name="connsiteY219" fmla="*/ 1922722 h 2344739"/>
              <a:gd name="connsiteX220" fmla="*/ 596792 w 12192001"/>
              <a:gd name="connsiteY220" fmla="*/ 1879864 h 2344739"/>
              <a:gd name="connsiteX221" fmla="*/ 578535 w 12192001"/>
              <a:gd name="connsiteY221" fmla="*/ 1877212 h 2344739"/>
              <a:gd name="connsiteX222" fmla="*/ 571717 w 12192001"/>
              <a:gd name="connsiteY222" fmla="*/ 1877401 h 2344739"/>
              <a:gd name="connsiteX223" fmla="*/ 445099 w 12192001"/>
              <a:gd name="connsiteY223" fmla="*/ 1839371 h 2344739"/>
              <a:gd name="connsiteX224" fmla="*/ 404015 w 12192001"/>
              <a:gd name="connsiteY224" fmla="*/ 1833548 h 2344739"/>
              <a:gd name="connsiteX225" fmla="*/ 292435 w 12192001"/>
              <a:gd name="connsiteY225" fmla="*/ 1812852 h 2344739"/>
              <a:gd name="connsiteX226" fmla="*/ 118381 w 12192001"/>
              <a:gd name="connsiteY226" fmla="*/ 1761047 h 2344739"/>
              <a:gd name="connsiteX227" fmla="*/ 15526 w 12192001"/>
              <a:gd name="connsiteY227" fmla="*/ 1758191 h 2344739"/>
              <a:gd name="connsiteX228" fmla="*/ 2 w 12192001"/>
              <a:gd name="connsiteY228" fmla="*/ 1752722 h 2344739"/>
              <a:gd name="connsiteX229" fmla="*/ 1 w 12192001"/>
              <a:gd name="connsiteY229" fmla="*/ 762497 h 2344739"/>
              <a:gd name="connsiteX230" fmla="*/ 0 w 12192001"/>
              <a:gd name="connsiteY230" fmla="*/ 762497 h 2344739"/>
              <a:gd name="connsiteX231" fmla="*/ 0 w 12192001"/>
              <a:gd name="connsiteY231" fmla="*/ 222213 h 2344739"/>
              <a:gd name="connsiteX232" fmla="*/ 0 w 12192001"/>
              <a:gd name="connsiteY232"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310853 w 12192001"/>
              <a:gd name="connsiteY111" fmla="*/ 2131431 h 2344739"/>
              <a:gd name="connsiteX112" fmla="*/ 7218559 w 12192001"/>
              <a:gd name="connsiteY112" fmla="*/ 2156680 h 2344739"/>
              <a:gd name="connsiteX113" fmla="*/ 7201101 w 12192001"/>
              <a:gd name="connsiteY113" fmla="*/ 2161230 h 2344739"/>
              <a:gd name="connsiteX114" fmla="*/ 7197004 w 12192001"/>
              <a:gd name="connsiteY114" fmla="*/ 2166588 h 2344739"/>
              <a:gd name="connsiteX115" fmla="*/ 7170808 w 12192001"/>
              <a:gd name="connsiteY115" fmla="*/ 2171236 h 2344739"/>
              <a:gd name="connsiteX116" fmla="*/ 7096988 w 12192001"/>
              <a:gd name="connsiteY116" fmla="*/ 2183464 h 2344739"/>
              <a:gd name="connsiteX117" fmla="*/ 7018496 w 12192001"/>
              <a:gd name="connsiteY117" fmla="*/ 2183090 h 2344739"/>
              <a:gd name="connsiteX118" fmla="*/ 6904146 w 12192001"/>
              <a:gd name="connsiteY118" fmla="*/ 2212596 h 2344739"/>
              <a:gd name="connsiteX119" fmla="*/ 6708222 w 12192001"/>
              <a:gd name="connsiteY119" fmla="*/ 2240551 h 2344739"/>
              <a:gd name="connsiteX120" fmla="*/ 6549454 w 12192001"/>
              <a:gd name="connsiteY120" fmla="*/ 2269327 h 2344739"/>
              <a:gd name="connsiteX121" fmla="*/ 6317560 w 12192001"/>
              <a:gd name="connsiteY121" fmla="*/ 2316127 h 2344739"/>
              <a:gd name="connsiteX122" fmla="*/ 6168674 w 12192001"/>
              <a:gd name="connsiteY122" fmla="*/ 2318214 h 2344739"/>
              <a:gd name="connsiteX123" fmla="*/ 6073848 w 12192001"/>
              <a:gd name="connsiteY123" fmla="*/ 2338676 h 2344739"/>
              <a:gd name="connsiteX124" fmla="*/ 6068529 w 12192001"/>
              <a:gd name="connsiteY124" fmla="*/ 2337139 h 2344739"/>
              <a:gd name="connsiteX125" fmla="*/ 6048638 w 12192001"/>
              <a:gd name="connsiteY125" fmla="*/ 2337822 h 2344739"/>
              <a:gd name="connsiteX126" fmla="*/ 6041285 w 12192001"/>
              <a:gd name="connsiteY126" fmla="*/ 2329473 h 2344739"/>
              <a:gd name="connsiteX127" fmla="*/ 6010090 w 12192001"/>
              <a:gd name="connsiteY127" fmla="*/ 2324380 h 2344739"/>
              <a:gd name="connsiteX128" fmla="*/ 5957375 w 12192001"/>
              <a:gd name="connsiteY128" fmla="*/ 2328024 h 2344739"/>
              <a:gd name="connsiteX129" fmla="*/ 5758919 w 12192001"/>
              <a:gd name="connsiteY129" fmla="*/ 2343716 h 2344739"/>
              <a:gd name="connsiteX130" fmla="*/ 5626960 w 12192001"/>
              <a:gd name="connsiteY130" fmla="*/ 2344739 h 2344739"/>
              <a:gd name="connsiteX131" fmla="*/ 5470906 w 12192001"/>
              <a:gd name="connsiteY131" fmla="*/ 2330719 h 2344739"/>
              <a:gd name="connsiteX132" fmla="*/ 5432761 w 12192001"/>
              <a:gd name="connsiteY132" fmla="*/ 2319466 h 2344739"/>
              <a:gd name="connsiteX133" fmla="*/ 5381669 w 12192001"/>
              <a:gd name="connsiteY133" fmla="*/ 2301764 h 2344739"/>
              <a:gd name="connsiteX134" fmla="*/ 5261764 w 12192001"/>
              <a:gd name="connsiteY134" fmla="*/ 2281347 h 2344739"/>
              <a:gd name="connsiteX135" fmla="*/ 5222961 w 12192001"/>
              <a:gd name="connsiteY135" fmla="*/ 2270223 h 2344739"/>
              <a:gd name="connsiteX136" fmla="*/ 5174660 w 12192001"/>
              <a:gd name="connsiteY136" fmla="*/ 2267233 h 2344739"/>
              <a:gd name="connsiteX137" fmla="*/ 5156554 w 12192001"/>
              <a:gd name="connsiteY137" fmla="*/ 2260010 h 2344739"/>
              <a:gd name="connsiteX138" fmla="*/ 5142599 w 12192001"/>
              <a:gd name="connsiteY138" fmla="*/ 2256610 h 2344739"/>
              <a:gd name="connsiteX139" fmla="*/ 5139596 w 12192001"/>
              <a:gd name="connsiteY139" fmla="*/ 2254509 h 2344739"/>
              <a:gd name="connsiteX140" fmla="*/ 5121659 w 12192001"/>
              <a:gd name="connsiteY140" fmla="*/ 2243656 h 2344739"/>
              <a:gd name="connsiteX141" fmla="*/ 5065790 w 12192001"/>
              <a:gd name="connsiteY141" fmla="*/ 2250227 h 2344739"/>
              <a:gd name="connsiteX142" fmla="*/ 5011514 w 12192001"/>
              <a:gd name="connsiteY142" fmla="*/ 2233846 h 2344739"/>
              <a:gd name="connsiteX143" fmla="*/ 4840441 w 12192001"/>
              <a:gd name="connsiteY143" fmla="*/ 2209829 h 2344739"/>
              <a:gd name="connsiteX144" fmla="*/ 4762447 w 12192001"/>
              <a:gd name="connsiteY144" fmla="*/ 2182061 h 2344739"/>
              <a:gd name="connsiteX145" fmla="*/ 4723186 w 12192001"/>
              <a:gd name="connsiteY145" fmla="*/ 2173047 h 2344739"/>
              <a:gd name="connsiteX146" fmla="*/ 4721176 w 12192001"/>
              <a:gd name="connsiteY146" fmla="*/ 2172298 h 2344739"/>
              <a:gd name="connsiteX147" fmla="*/ 4722111 w 12192001"/>
              <a:gd name="connsiteY147" fmla="*/ 2172087 h 2344739"/>
              <a:gd name="connsiteX148" fmla="*/ 4717202 w 12192001"/>
              <a:gd name="connsiteY148" fmla="*/ 2170817 h 2344739"/>
              <a:gd name="connsiteX149" fmla="*/ 4721176 w 12192001"/>
              <a:gd name="connsiteY149" fmla="*/ 2172298 h 2344739"/>
              <a:gd name="connsiteX150" fmla="*/ 4715526 w 12192001"/>
              <a:gd name="connsiteY150" fmla="*/ 2173573 h 2344739"/>
              <a:gd name="connsiteX151" fmla="*/ 4515814 w 12192001"/>
              <a:gd name="connsiteY151" fmla="*/ 2163671 h 2344739"/>
              <a:gd name="connsiteX152" fmla="*/ 4428543 w 12192001"/>
              <a:gd name="connsiteY152" fmla="*/ 2153020 h 2344739"/>
              <a:gd name="connsiteX153" fmla="*/ 4362875 w 12192001"/>
              <a:gd name="connsiteY153" fmla="*/ 2151674 h 2344739"/>
              <a:gd name="connsiteX154" fmla="*/ 4316966 w 12192001"/>
              <a:gd name="connsiteY154" fmla="*/ 2158289 h 2344739"/>
              <a:gd name="connsiteX155" fmla="*/ 4315110 w 12192001"/>
              <a:gd name="connsiteY155" fmla="*/ 2156948 h 2344739"/>
              <a:gd name="connsiteX156" fmla="*/ 4295144 w 12192001"/>
              <a:gd name="connsiteY156" fmla="*/ 2155069 h 2344739"/>
              <a:gd name="connsiteX157" fmla="*/ 4290064 w 12192001"/>
              <a:gd name="connsiteY157" fmla="*/ 2157986 h 2344739"/>
              <a:gd name="connsiteX158" fmla="*/ 4276142 w 12192001"/>
              <a:gd name="connsiteY158" fmla="*/ 2157740 h 2344739"/>
              <a:gd name="connsiteX159" fmla="*/ 4248117 w 12192001"/>
              <a:gd name="connsiteY159" fmla="*/ 2160064 h 2344739"/>
              <a:gd name="connsiteX160" fmla="*/ 4202051 w 12192001"/>
              <a:gd name="connsiteY160" fmla="*/ 2157269 h 2344739"/>
              <a:gd name="connsiteX161" fmla="*/ 4201745 w 12192001"/>
              <a:gd name="connsiteY161" fmla="*/ 2156010 h 2344739"/>
              <a:gd name="connsiteX162" fmla="*/ 4191248 w 12192001"/>
              <a:gd name="connsiteY162" fmla="*/ 2150376 h 2344739"/>
              <a:gd name="connsiteX163" fmla="*/ 4142745 w 12192001"/>
              <a:gd name="connsiteY163" fmla="*/ 2134511 h 2344739"/>
              <a:gd name="connsiteX164" fmla="*/ 4083097 w 12192001"/>
              <a:gd name="connsiteY164" fmla="*/ 2107978 h 2344739"/>
              <a:gd name="connsiteX165" fmla="*/ 4074546 w 12192001"/>
              <a:gd name="connsiteY165" fmla="*/ 2107143 h 2344739"/>
              <a:gd name="connsiteX166" fmla="*/ 4074427 w 12192001"/>
              <a:gd name="connsiteY166" fmla="*/ 2106844 h 2344739"/>
              <a:gd name="connsiteX167" fmla="*/ 4065510 w 12192001"/>
              <a:gd name="connsiteY167" fmla="*/ 2105400 h 2344739"/>
              <a:gd name="connsiteX168" fmla="*/ 4058954 w 12192001"/>
              <a:gd name="connsiteY168" fmla="*/ 2105618 h 2344739"/>
              <a:gd name="connsiteX169" fmla="*/ 4042364 w 12192001"/>
              <a:gd name="connsiteY169" fmla="*/ 2103997 h 2344739"/>
              <a:gd name="connsiteX170" fmla="*/ 4036997 w 12192001"/>
              <a:gd name="connsiteY170" fmla="*/ 2101563 h 2344739"/>
              <a:gd name="connsiteX171" fmla="*/ 4035363 w 12192001"/>
              <a:gd name="connsiteY171" fmla="*/ 2097896 h 2344739"/>
              <a:gd name="connsiteX172" fmla="*/ 4033778 w 12192001"/>
              <a:gd name="connsiteY172" fmla="*/ 2098131 h 2344739"/>
              <a:gd name="connsiteX173" fmla="*/ 4004538 w 12192001"/>
              <a:gd name="connsiteY173" fmla="*/ 2085563 h 2344739"/>
              <a:gd name="connsiteX174" fmla="*/ 3936846 w 12192001"/>
              <a:gd name="connsiteY174" fmla="*/ 2068106 h 2344739"/>
              <a:gd name="connsiteX175" fmla="*/ 3897275 w 12192001"/>
              <a:gd name="connsiteY175" fmla="*/ 2062451 h 2344739"/>
              <a:gd name="connsiteX176" fmla="*/ 3789760 w 12192001"/>
              <a:gd name="connsiteY176" fmla="*/ 2042213 h 2344739"/>
              <a:gd name="connsiteX177" fmla="*/ 3682513 w 12192001"/>
              <a:gd name="connsiteY177" fmla="*/ 2018290 h 2344739"/>
              <a:gd name="connsiteX178" fmla="*/ 3610035 w 12192001"/>
              <a:gd name="connsiteY178" fmla="*/ 1986019 h 2344739"/>
              <a:gd name="connsiteX179" fmla="*/ 3603855 w 12192001"/>
              <a:gd name="connsiteY179" fmla="*/ 1987381 h 2344739"/>
              <a:gd name="connsiteX180" fmla="*/ 3594736 w 12192001"/>
              <a:gd name="connsiteY180" fmla="*/ 1987545 h 2344739"/>
              <a:gd name="connsiteX181" fmla="*/ 3594501 w 12192001"/>
              <a:gd name="connsiteY181" fmla="*/ 1987276 h 2344739"/>
              <a:gd name="connsiteX182" fmla="*/ 3585978 w 12192001"/>
              <a:gd name="connsiteY182" fmla="*/ 1987966 h 2344739"/>
              <a:gd name="connsiteX183" fmla="*/ 3536135 w 12192001"/>
              <a:gd name="connsiteY183" fmla="*/ 1978267 h 2344739"/>
              <a:gd name="connsiteX184" fmla="*/ 3473223 w 12192001"/>
              <a:gd name="connsiteY184" fmla="*/ 1974606 h 2344739"/>
              <a:gd name="connsiteX185" fmla="*/ 3400728 w 12192001"/>
              <a:gd name="connsiteY185" fmla="*/ 1962558 h 2344739"/>
              <a:gd name="connsiteX186" fmla="*/ 3363888 w 12192001"/>
              <a:gd name="connsiteY186" fmla="*/ 1979510 h 2344739"/>
              <a:gd name="connsiteX187" fmla="*/ 3344026 w 12192001"/>
              <a:gd name="connsiteY187" fmla="*/ 1981192 h 2344739"/>
              <a:gd name="connsiteX188" fmla="*/ 3341698 w 12192001"/>
              <a:gd name="connsiteY188" fmla="*/ 1980217 h 2344739"/>
              <a:gd name="connsiteX189" fmla="*/ 3262356 w 12192001"/>
              <a:gd name="connsiteY189" fmla="*/ 1986094 h 2344739"/>
              <a:gd name="connsiteX190" fmla="*/ 3142556 w 12192001"/>
              <a:gd name="connsiteY190" fmla="*/ 1993869 h 2344739"/>
              <a:gd name="connsiteX191" fmla="*/ 3030291 w 12192001"/>
              <a:gd name="connsiteY191" fmla="*/ 1996512 h 2344739"/>
              <a:gd name="connsiteX192" fmla="*/ 2781569 w 12192001"/>
              <a:gd name="connsiteY192" fmla="*/ 2018333 h 2344739"/>
              <a:gd name="connsiteX193" fmla="*/ 2646527 w 12192001"/>
              <a:gd name="connsiteY193" fmla="*/ 2028869 h 2344739"/>
              <a:gd name="connsiteX194" fmla="*/ 2568028 w 12192001"/>
              <a:gd name="connsiteY194" fmla="*/ 2002628 h 2344739"/>
              <a:gd name="connsiteX195" fmla="*/ 2443255 w 12192001"/>
              <a:gd name="connsiteY195" fmla="*/ 2016529 h 2344739"/>
              <a:gd name="connsiteX196" fmla="*/ 2315112 w 12192001"/>
              <a:gd name="connsiteY196" fmla="*/ 2024996 h 2344739"/>
              <a:gd name="connsiteX197" fmla="*/ 2208578 w 12192001"/>
              <a:gd name="connsiteY197" fmla="*/ 2019763 h 2344739"/>
              <a:gd name="connsiteX198" fmla="*/ 2094665 w 12192001"/>
              <a:gd name="connsiteY198" fmla="*/ 2003052 h 2344739"/>
              <a:gd name="connsiteX199" fmla="*/ 1997356 w 12192001"/>
              <a:gd name="connsiteY199" fmla="*/ 1995032 h 2344739"/>
              <a:gd name="connsiteX200" fmla="*/ 1928172 w 12192001"/>
              <a:gd name="connsiteY200" fmla="*/ 2016977 h 2344739"/>
              <a:gd name="connsiteX201" fmla="*/ 1921650 w 12192001"/>
              <a:gd name="connsiteY201" fmla="*/ 2012146 h 2344739"/>
              <a:gd name="connsiteX202" fmla="*/ 1873080 w 12192001"/>
              <a:gd name="connsiteY202" fmla="*/ 2013741 h 2344739"/>
              <a:gd name="connsiteX203" fmla="*/ 1786655 w 12192001"/>
              <a:gd name="connsiteY203" fmla="*/ 2041363 h 2344739"/>
              <a:gd name="connsiteX204" fmla="*/ 1738204 w 12192001"/>
              <a:gd name="connsiteY204" fmla="*/ 2036312 h 2344739"/>
              <a:gd name="connsiteX205" fmla="*/ 1675071 w 12192001"/>
              <a:gd name="connsiteY205" fmla="*/ 2019963 h 2344739"/>
              <a:gd name="connsiteX206" fmla="*/ 1608669 w 12192001"/>
              <a:gd name="connsiteY206" fmla="*/ 2013066 h 2344739"/>
              <a:gd name="connsiteX207" fmla="*/ 1496110 w 12192001"/>
              <a:gd name="connsiteY207" fmla="*/ 1987476 h 2344739"/>
              <a:gd name="connsiteX208" fmla="*/ 1149979 w 12192001"/>
              <a:gd name="connsiteY208" fmla="*/ 1938041 h 2344739"/>
              <a:gd name="connsiteX209" fmla="*/ 858269 w 12192001"/>
              <a:gd name="connsiteY209" fmla="*/ 1928608 h 2344739"/>
              <a:gd name="connsiteX210" fmla="*/ 837540 w 12192001"/>
              <a:gd name="connsiteY210" fmla="*/ 1929821 h 2344739"/>
              <a:gd name="connsiteX211" fmla="*/ 816809 w 12192001"/>
              <a:gd name="connsiteY211" fmla="*/ 1927857 h 2344739"/>
              <a:gd name="connsiteX212" fmla="*/ 811506 w 12192001"/>
              <a:gd name="connsiteY212" fmla="*/ 1930751 h 2344739"/>
              <a:gd name="connsiteX213" fmla="*/ 797041 w 12192001"/>
              <a:gd name="connsiteY213" fmla="*/ 1930446 h 2344739"/>
              <a:gd name="connsiteX214" fmla="*/ 767901 w 12192001"/>
              <a:gd name="connsiteY214" fmla="*/ 1932653 h 2344739"/>
              <a:gd name="connsiteX215" fmla="*/ 763053 w 12192001"/>
              <a:gd name="connsiteY215" fmla="*/ 1930432 h 2344739"/>
              <a:gd name="connsiteX216" fmla="*/ 720047 w 12192001"/>
              <a:gd name="connsiteY216" fmla="*/ 1929661 h 2344739"/>
              <a:gd name="connsiteX217" fmla="*/ 719742 w 12192001"/>
              <a:gd name="connsiteY217" fmla="*/ 1928399 h 2344739"/>
              <a:gd name="connsiteX218" fmla="*/ 708875 w 12192001"/>
              <a:gd name="connsiteY218" fmla="*/ 1922722 h 2344739"/>
              <a:gd name="connsiteX219" fmla="*/ 596792 w 12192001"/>
              <a:gd name="connsiteY219" fmla="*/ 1879864 h 2344739"/>
              <a:gd name="connsiteX220" fmla="*/ 578535 w 12192001"/>
              <a:gd name="connsiteY220" fmla="*/ 1877212 h 2344739"/>
              <a:gd name="connsiteX221" fmla="*/ 571717 w 12192001"/>
              <a:gd name="connsiteY221" fmla="*/ 1877401 h 2344739"/>
              <a:gd name="connsiteX222" fmla="*/ 445099 w 12192001"/>
              <a:gd name="connsiteY222" fmla="*/ 1839371 h 2344739"/>
              <a:gd name="connsiteX223" fmla="*/ 404015 w 12192001"/>
              <a:gd name="connsiteY223" fmla="*/ 1833548 h 2344739"/>
              <a:gd name="connsiteX224" fmla="*/ 292435 w 12192001"/>
              <a:gd name="connsiteY224" fmla="*/ 1812852 h 2344739"/>
              <a:gd name="connsiteX225" fmla="*/ 118381 w 12192001"/>
              <a:gd name="connsiteY225" fmla="*/ 1761047 h 2344739"/>
              <a:gd name="connsiteX226" fmla="*/ 15526 w 12192001"/>
              <a:gd name="connsiteY226" fmla="*/ 1758191 h 2344739"/>
              <a:gd name="connsiteX227" fmla="*/ 2 w 12192001"/>
              <a:gd name="connsiteY227" fmla="*/ 1752722 h 2344739"/>
              <a:gd name="connsiteX228" fmla="*/ 1 w 12192001"/>
              <a:gd name="connsiteY228" fmla="*/ 762497 h 2344739"/>
              <a:gd name="connsiteX229" fmla="*/ 0 w 12192001"/>
              <a:gd name="connsiteY229" fmla="*/ 762497 h 2344739"/>
              <a:gd name="connsiteX230" fmla="*/ 0 w 12192001"/>
              <a:gd name="connsiteY230" fmla="*/ 222213 h 2344739"/>
              <a:gd name="connsiteX231" fmla="*/ 0 w 12192001"/>
              <a:gd name="connsiteY231"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312180 w 12192001"/>
              <a:gd name="connsiteY110" fmla="*/ 2132873 h 2344739"/>
              <a:gd name="connsiteX111" fmla="*/ 7218559 w 12192001"/>
              <a:gd name="connsiteY111" fmla="*/ 2156680 h 2344739"/>
              <a:gd name="connsiteX112" fmla="*/ 7201101 w 12192001"/>
              <a:gd name="connsiteY112" fmla="*/ 2161230 h 2344739"/>
              <a:gd name="connsiteX113" fmla="*/ 7197004 w 12192001"/>
              <a:gd name="connsiteY113" fmla="*/ 2166588 h 2344739"/>
              <a:gd name="connsiteX114" fmla="*/ 7170808 w 12192001"/>
              <a:gd name="connsiteY114" fmla="*/ 2171236 h 2344739"/>
              <a:gd name="connsiteX115" fmla="*/ 7096988 w 12192001"/>
              <a:gd name="connsiteY115" fmla="*/ 2183464 h 2344739"/>
              <a:gd name="connsiteX116" fmla="*/ 7018496 w 12192001"/>
              <a:gd name="connsiteY116" fmla="*/ 2183090 h 2344739"/>
              <a:gd name="connsiteX117" fmla="*/ 6904146 w 12192001"/>
              <a:gd name="connsiteY117" fmla="*/ 2212596 h 2344739"/>
              <a:gd name="connsiteX118" fmla="*/ 6708222 w 12192001"/>
              <a:gd name="connsiteY118" fmla="*/ 2240551 h 2344739"/>
              <a:gd name="connsiteX119" fmla="*/ 6549454 w 12192001"/>
              <a:gd name="connsiteY119" fmla="*/ 2269327 h 2344739"/>
              <a:gd name="connsiteX120" fmla="*/ 6317560 w 12192001"/>
              <a:gd name="connsiteY120" fmla="*/ 2316127 h 2344739"/>
              <a:gd name="connsiteX121" fmla="*/ 6168674 w 12192001"/>
              <a:gd name="connsiteY121" fmla="*/ 2318214 h 2344739"/>
              <a:gd name="connsiteX122" fmla="*/ 6073848 w 12192001"/>
              <a:gd name="connsiteY122" fmla="*/ 2338676 h 2344739"/>
              <a:gd name="connsiteX123" fmla="*/ 6068529 w 12192001"/>
              <a:gd name="connsiteY123" fmla="*/ 2337139 h 2344739"/>
              <a:gd name="connsiteX124" fmla="*/ 6048638 w 12192001"/>
              <a:gd name="connsiteY124" fmla="*/ 2337822 h 2344739"/>
              <a:gd name="connsiteX125" fmla="*/ 6041285 w 12192001"/>
              <a:gd name="connsiteY125" fmla="*/ 2329473 h 2344739"/>
              <a:gd name="connsiteX126" fmla="*/ 6010090 w 12192001"/>
              <a:gd name="connsiteY126" fmla="*/ 2324380 h 2344739"/>
              <a:gd name="connsiteX127" fmla="*/ 5957375 w 12192001"/>
              <a:gd name="connsiteY127" fmla="*/ 2328024 h 2344739"/>
              <a:gd name="connsiteX128" fmla="*/ 5758919 w 12192001"/>
              <a:gd name="connsiteY128" fmla="*/ 2343716 h 2344739"/>
              <a:gd name="connsiteX129" fmla="*/ 5626960 w 12192001"/>
              <a:gd name="connsiteY129" fmla="*/ 2344739 h 2344739"/>
              <a:gd name="connsiteX130" fmla="*/ 5470906 w 12192001"/>
              <a:gd name="connsiteY130" fmla="*/ 2330719 h 2344739"/>
              <a:gd name="connsiteX131" fmla="*/ 5432761 w 12192001"/>
              <a:gd name="connsiteY131" fmla="*/ 2319466 h 2344739"/>
              <a:gd name="connsiteX132" fmla="*/ 5381669 w 12192001"/>
              <a:gd name="connsiteY132" fmla="*/ 2301764 h 2344739"/>
              <a:gd name="connsiteX133" fmla="*/ 5261764 w 12192001"/>
              <a:gd name="connsiteY133" fmla="*/ 2281347 h 2344739"/>
              <a:gd name="connsiteX134" fmla="*/ 5222961 w 12192001"/>
              <a:gd name="connsiteY134" fmla="*/ 2270223 h 2344739"/>
              <a:gd name="connsiteX135" fmla="*/ 5174660 w 12192001"/>
              <a:gd name="connsiteY135" fmla="*/ 2267233 h 2344739"/>
              <a:gd name="connsiteX136" fmla="*/ 5156554 w 12192001"/>
              <a:gd name="connsiteY136" fmla="*/ 2260010 h 2344739"/>
              <a:gd name="connsiteX137" fmla="*/ 5142599 w 12192001"/>
              <a:gd name="connsiteY137" fmla="*/ 2256610 h 2344739"/>
              <a:gd name="connsiteX138" fmla="*/ 5139596 w 12192001"/>
              <a:gd name="connsiteY138" fmla="*/ 2254509 h 2344739"/>
              <a:gd name="connsiteX139" fmla="*/ 5121659 w 12192001"/>
              <a:gd name="connsiteY139" fmla="*/ 2243656 h 2344739"/>
              <a:gd name="connsiteX140" fmla="*/ 5065790 w 12192001"/>
              <a:gd name="connsiteY140" fmla="*/ 2250227 h 2344739"/>
              <a:gd name="connsiteX141" fmla="*/ 5011514 w 12192001"/>
              <a:gd name="connsiteY141" fmla="*/ 2233846 h 2344739"/>
              <a:gd name="connsiteX142" fmla="*/ 4840441 w 12192001"/>
              <a:gd name="connsiteY142" fmla="*/ 2209829 h 2344739"/>
              <a:gd name="connsiteX143" fmla="*/ 4762447 w 12192001"/>
              <a:gd name="connsiteY143" fmla="*/ 2182061 h 2344739"/>
              <a:gd name="connsiteX144" fmla="*/ 4723186 w 12192001"/>
              <a:gd name="connsiteY144" fmla="*/ 2173047 h 2344739"/>
              <a:gd name="connsiteX145" fmla="*/ 4721176 w 12192001"/>
              <a:gd name="connsiteY145" fmla="*/ 2172298 h 2344739"/>
              <a:gd name="connsiteX146" fmla="*/ 4722111 w 12192001"/>
              <a:gd name="connsiteY146" fmla="*/ 2172087 h 2344739"/>
              <a:gd name="connsiteX147" fmla="*/ 4717202 w 12192001"/>
              <a:gd name="connsiteY147" fmla="*/ 2170817 h 2344739"/>
              <a:gd name="connsiteX148" fmla="*/ 4721176 w 12192001"/>
              <a:gd name="connsiteY148" fmla="*/ 2172298 h 2344739"/>
              <a:gd name="connsiteX149" fmla="*/ 4715526 w 12192001"/>
              <a:gd name="connsiteY149" fmla="*/ 2173573 h 2344739"/>
              <a:gd name="connsiteX150" fmla="*/ 4515814 w 12192001"/>
              <a:gd name="connsiteY150" fmla="*/ 2163671 h 2344739"/>
              <a:gd name="connsiteX151" fmla="*/ 4428543 w 12192001"/>
              <a:gd name="connsiteY151" fmla="*/ 2153020 h 2344739"/>
              <a:gd name="connsiteX152" fmla="*/ 4362875 w 12192001"/>
              <a:gd name="connsiteY152" fmla="*/ 2151674 h 2344739"/>
              <a:gd name="connsiteX153" fmla="*/ 4316966 w 12192001"/>
              <a:gd name="connsiteY153" fmla="*/ 2158289 h 2344739"/>
              <a:gd name="connsiteX154" fmla="*/ 4315110 w 12192001"/>
              <a:gd name="connsiteY154" fmla="*/ 2156948 h 2344739"/>
              <a:gd name="connsiteX155" fmla="*/ 4295144 w 12192001"/>
              <a:gd name="connsiteY155" fmla="*/ 2155069 h 2344739"/>
              <a:gd name="connsiteX156" fmla="*/ 4290064 w 12192001"/>
              <a:gd name="connsiteY156" fmla="*/ 2157986 h 2344739"/>
              <a:gd name="connsiteX157" fmla="*/ 4276142 w 12192001"/>
              <a:gd name="connsiteY157" fmla="*/ 2157740 h 2344739"/>
              <a:gd name="connsiteX158" fmla="*/ 4248117 w 12192001"/>
              <a:gd name="connsiteY158" fmla="*/ 2160064 h 2344739"/>
              <a:gd name="connsiteX159" fmla="*/ 4202051 w 12192001"/>
              <a:gd name="connsiteY159" fmla="*/ 2157269 h 2344739"/>
              <a:gd name="connsiteX160" fmla="*/ 4201745 w 12192001"/>
              <a:gd name="connsiteY160" fmla="*/ 2156010 h 2344739"/>
              <a:gd name="connsiteX161" fmla="*/ 4191248 w 12192001"/>
              <a:gd name="connsiteY161" fmla="*/ 2150376 h 2344739"/>
              <a:gd name="connsiteX162" fmla="*/ 4142745 w 12192001"/>
              <a:gd name="connsiteY162" fmla="*/ 2134511 h 2344739"/>
              <a:gd name="connsiteX163" fmla="*/ 4083097 w 12192001"/>
              <a:gd name="connsiteY163" fmla="*/ 2107978 h 2344739"/>
              <a:gd name="connsiteX164" fmla="*/ 4074546 w 12192001"/>
              <a:gd name="connsiteY164" fmla="*/ 2107143 h 2344739"/>
              <a:gd name="connsiteX165" fmla="*/ 4074427 w 12192001"/>
              <a:gd name="connsiteY165" fmla="*/ 2106844 h 2344739"/>
              <a:gd name="connsiteX166" fmla="*/ 4065510 w 12192001"/>
              <a:gd name="connsiteY166" fmla="*/ 2105400 h 2344739"/>
              <a:gd name="connsiteX167" fmla="*/ 4058954 w 12192001"/>
              <a:gd name="connsiteY167" fmla="*/ 2105618 h 2344739"/>
              <a:gd name="connsiteX168" fmla="*/ 4042364 w 12192001"/>
              <a:gd name="connsiteY168" fmla="*/ 2103997 h 2344739"/>
              <a:gd name="connsiteX169" fmla="*/ 4036997 w 12192001"/>
              <a:gd name="connsiteY169" fmla="*/ 2101563 h 2344739"/>
              <a:gd name="connsiteX170" fmla="*/ 4035363 w 12192001"/>
              <a:gd name="connsiteY170" fmla="*/ 2097896 h 2344739"/>
              <a:gd name="connsiteX171" fmla="*/ 4033778 w 12192001"/>
              <a:gd name="connsiteY171" fmla="*/ 2098131 h 2344739"/>
              <a:gd name="connsiteX172" fmla="*/ 4004538 w 12192001"/>
              <a:gd name="connsiteY172" fmla="*/ 2085563 h 2344739"/>
              <a:gd name="connsiteX173" fmla="*/ 3936846 w 12192001"/>
              <a:gd name="connsiteY173" fmla="*/ 2068106 h 2344739"/>
              <a:gd name="connsiteX174" fmla="*/ 3897275 w 12192001"/>
              <a:gd name="connsiteY174" fmla="*/ 2062451 h 2344739"/>
              <a:gd name="connsiteX175" fmla="*/ 3789760 w 12192001"/>
              <a:gd name="connsiteY175" fmla="*/ 2042213 h 2344739"/>
              <a:gd name="connsiteX176" fmla="*/ 3682513 w 12192001"/>
              <a:gd name="connsiteY176" fmla="*/ 2018290 h 2344739"/>
              <a:gd name="connsiteX177" fmla="*/ 3610035 w 12192001"/>
              <a:gd name="connsiteY177" fmla="*/ 1986019 h 2344739"/>
              <a:gd name="connsiteX178" fmla="*/ 3603855 w 12192001"/>
              <a:gd name="connsiteY178" fmla="*/ 1987381 h 2344739"/>
              <a:gd name="connsiteX179" fmla="*/ 3594736 w 12192001"/>
              <a:gd name="connsiteY179" fmla="*/ 1987545 h 2344739"/>
              <a:gd name="connsiteX180" fmla="*/ 3594501 w 12192001"/>
              <a:gd name="connsiteY180" fmla="*/ 1987276 h 2344739"/>
              <a:gd name="connsiteX181" fmla="*/ 3585978 w 12192001"/>
              <a:gd name="connsiteY181" fmla="*/ 1987966 h 2344739"/>
              <a:gd name="connsiteX182" fmla="*/ 3536135 w 12192001"/>
              <a:gd name="connsiteY182" fmla="*/ 1978267 h 2344739"/>
              <a:gd name="connsiteX183" fmla="*/ 3473223 w 12192001"/>
              <a:gd name="connsiteY183" fmla="*/ 1974606 h 2344739"/>
              <a:gd name="connsiteX184" fmla="*/ 3400728 w 12192001"/>
              <a:gd name="connsiteY184" fmla="*/ 1962558 h 2344739"/>
              <a:gd name="connsiteX185" fmla="*/ 3363888 w 12192001"/>
              <a:gd name="connsiteY185" fmla="*/ 1979510 h 2344739"/>
              <a:gd name="connsiteX186" fmla="*/ 3344026 w 12192001"/>
              <a:gd name="connsiteY186" fmla="*/ 1981192 h 2344739"/>
              <a:gd name="connsiteX187" fmla="*/ 3341698 w 12192001"/>
              <a:gd name="connsiteY187" fmla="*/ 1980217 h 2344739"/>
              <a:gd name="connsiteX188" fmla="*/ 3262356 w 12192001"/>
              <a:gd name="connsiteY188" fmla="*/ 1986094 h 2344739"/>
              <a:gd name="connsiteX189" fmla="*/ 3142556 w 12192001"/>
              <a:gd name="connsiteY189" fmla="*/ 1993869 h 2344739"/>
              <a:gd name="connsiteX190" fmla="*/ 3030291 w 12192001"/>
              <a:gd name="connsiteY190" fmla="*/ 1996512 h 2344739"/>
              <a:gd name="connsiteX191" fmla="*/ 2781569 w 12192001"/>
              <a:gd name="connsiteY191" fmla="*/ 2018333 h 2344739"/>
              <a:gd name="connsiteX192" fmla="*/ 2646527 w 12192001"/>
              <a:gd name="connsiteY192" fmla="*/ 2028869 h 2344739"/>
              <a:gd name="connsiteX193" fmla="*/ 2568028 w 12192001"/>
              <a:gd name="connsiteY193" fmla="*/ 2002628 h 2344739"/>
              <a:gd name="connsiteX194" fmla="*/ 2443255 w 12192001"/>
              <a:gd name="connsiteY194" fmla="*/ 2016529 h 2344739"/>
              <a:gd name="connsiteX195" fmla="*/ 2315112 w 12192001"/>
              <a:gd name="connsiteY195" fmla="*/ 2024996 h 2344739"/>
              <a:gd name="connsiteX196" fmla="*/ 2208578 w 12192001"/>
              <a:gd name="connsiteY196" fmla="*/ 2019763 h 2344739"/>
              <a:gd name="connsiteX197" fmla="*/ 2094665 w 12192001"/>
              <a:gd name="connsiteY197" fmla="*/ 2003052 h 2344739"/>
              <a:gd name="connsiteX198" fmla="*/ 1997356 w 12192001"/>
              <a:gd name="connsiteY198" fmla="*/ 1995032 h 2344739"/>
              <a:gd name="connsiteX199" fmla="*/ 1928172 w 12192001"/>
              <a:gd name="connsiteY199" fmla="*/ 2016977 h 2344739"/>
              <a:gd name="connsiteX200" fmla="*/ 1921650 w 12192001"/>
              <a:gd name="connsiteY200" fmla="*/ 2012146 h 2344739"/>
              <a:gd name="connsiteX201" fmla="*/ 1873080 w 12192001"/>
              <a:gd name="connsiteY201" fmla="*/ 2013741 h 2344739"/>
              <a:gd name="connsiteX202" fmla="*/ 1786655 w 12192001"/>
              <a:gd name="connsiteY202" fmla="*/ 2041363 h 2344739"/>
              <a:gd name="connsiteX203" fmla="*/ 1738204 w 12192001"/>
              <a:gd name="connsiteY203" fmla="*/ 2036312 h 2344739"/>
              <a:gd name="connsiteX204" fmla="*/ 1675071 w 12192001"/>
              <a:gd name="connsiteY204" fmla="*/ 2019963 h 2344739"/>
              <a:gd name="connsiteX205" fmla="*/ 1608669 w 12192001"/>
              <a:gd name="connsiteY205" fmla="*/ 2013066 h 2344739"/>
              <a:gd name="connsiteX206" fmla="*/ 1496110 w 12192001"/>
              <a:gd name="connsiteY206" fmla="*/ 1987476 h 2344739"/>
              <a:gd name="connsiteX207" fmla="*/ 1149979 w 12192001"/>
              <a:gd name="connsiteY207" fmla="*/ 1938041 h 2344739"/>
              <a:gd name="connsiteX208" fmla="*/ 858269 w 12192001"/>
              <a:gd name="connsiteY208" fmla="*/ 1928608 h 2344739"/>
              <a:gd name="connsiteX209" fmla="*/ 837540 w 12192001"/>
              <a:gd name="connsiteY209" fmla="*/ 1929821 h 2344739"/>
              <a:gd name="connsiteX210" fmla="*/ 816809 w 12192001"/>
              <a:gd name="connsiteY210" fmla="*/ 1927857 h 2344739"/>
              <a:gd name="connsiteX211" fmla="*/ 811506 w 12192001"/>
              <a:gd name="connsiteY211" fmla="*/ 1930751 h 2344739"/>
              <a:gd name="connsiteX212" fmla="*/ 797041 w 12192001"/>
              <a:gd name="connsiteY212" fmla="*/ 1930446 h 2344739"/>
              <a:gd name="connsiteX213" fmla="*/ 767901 w 12192001"/>
              <a:gd name="connsiteY213" fmla="*/ 1932653 h 2344739"/>
              <a:gd name="connsiteX214" fmla="*/ 763053 w 12192001"/>
              <a:gd name="connsiteY214" fmla="*/ 1930432 h 2344739"/>
              <a:gd name="connsiteX215" fmla="*/ 720047 w 12192001"/>
              <a:gd name="connsiteY215" fmla="*/ 1929661 h 2344739"/>
              <a:gd name="connsiteX216" fmla="*/ 719742 w 12192001"/>
              <a:gd name="connsiteY216" fmla="*/ 1928399 h 2344739"/>
              <a:gd name="connsiteX217" fmla="*/ 708875 w 12192001"/>
              <a:gd name="connsiteY217" fmla="*/ 1922722 h 2344739"/>
              <a:gd name="connsiteX218" fmla="*/ 596792 w 12192001"/>
              <a:gd name="connsiteY218" fmla="*/ 1879864 h 2344739"/>
              <a:gd name="connsiteX219" fmla="*/ 578535 w 12192001"/>
              <a:gd name="connsiteY219" fmla="*/ 1877212 h 2344739"/>
              <a:gd name="connsiteX220" fmla="*/ 571717 w 12192001"/>
              <a:gd name="connsiteY220" fmla="*/ 1877401 h 2344739"/>
              <a:gd name="connsiteX221" fmla="*/ 445099 w 12192001"/>
              <a:gd name="connsiteY221" fmla="*/ 1839371 h 2344739"/>
              <a:gd name="connsiteX222" fmla="*/ 404015 w 12192001"/>
              <a:gd name="connsiteY222" fmla="*/ 1833548 h 2344739"/>
              <a:gd name="connsiteX223" fmla="*/ 292435 w 12192001"/>
              <a:gd name="connsiteY223" fmla="*/ 1812852 h 2344739"/>
              <a:gd name="connsiteX224" fmla="*/ 118381 w 12192001"/>
              <a:gd name="connsiteY224" fmla="*/ 1761047 h 2344739"/>
              <a:gd name="connsiteX225" fmla="*/ 15526 w 12192001"/>
              <a:gd name="connsiteY225" fmla="*/ 1758191 h 2344739"/>
              <a:gd name="connsiteX226" fmla="*/ 2 w 12192001"/>
              <a:gd name="connsiteY226" fmla="*/ 1752722 h 2344739"/>
              <a:gd name="connsiteX227" fmla="*/ 1 w 12192001"/>
              <a:gd name="connsiteY227" fmla="*/ 762497 h 2344739"/>
              <a:gd name="connsiteX228" fmla="*/ 0 w 12192001"/>
              <a:gd name="connsiteY228" fmla="*/ 762497 h 2344739"/>
              <a:gd name="connsiteX229" fmla="*/ 0 w 12192001"/>
              <a:gd name="connsiteY229" fmla="*/ 222213 h 2344739"/>
              <a:gd name="connsiteX230" fmla="*/ 0 w 12192001"/>
              <a:gd name="connsiteY230"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22499 w 12192001"/>
              <a:gd name="connsiteY25" fmla="*/ 999965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63053 w 12192001"/>
              <a:gd name="connsiteY213" fmla="*/ 1930432 h 2344739"/>
              <a:gd name="connsiteX214" fmla="*/ 720047 w 12192001"/>
              <a:gd name="connsiteY214" fmla="*/ 1929661 h 2344739"/>
              <a:gd name="connsiteX215" fmla="*/ 719742 w 12192001"/>
              <a:gd name="connsiteY215" fmla="*/ 1928399 h 2344739"/>
              <a:gd name="connsiteX216" fmla="*/ 708875 w 12192001"/>
              <a:gd name="connsiteY216" fmla="*/ 1922722 h 2344739"/>
              <a:gd name="connsiteX217" fmla="*/ 596792 w 12192001"/>
              <a:gd name="connsiteY217" fmla="*/ 1879864 h 2344739"/>
              <a:gd name="connsiteX218" fmla="*/ 578535 w 12192001"/>
              <a:gd name="connsiteY218" fmla="*/ 1877212 h 2344739"/>
              <a:gd name="connsiteX219" fmla="*/ 571717 w 12192001"/>
              <a:gd name="connsiteY219" fmla="*/ 1877401 h 2344739"/>
              <a:gd name="connsiteX220" fmla="*/ 445099 w 12192001"/>
              <a:gd name="connsiteY220" fmla="*/ 1839371 h 2344739"/>
              <a:gd name="connsiteX221" fmla="*/ 404015 w 12192001"/>
              <a:gd name="connsiteY221" fmla="*/ 1833548 h 2344739"/>
              <a:gd name="connsiteX222" fmla="*/ 292435 w 12192001"/>
              <a:gd name="connsiteY222" fmla="*/ 1812852 h 2344739"/>
              <a:gd name="connsiteX223" fmla="*/ 118381 w 12192001"/>
              <a:gd name="connsiteY223" fmla="*/ 1761047 h 2344739"/>
              <a:gd name="connsiteX224" fmla="*/ 15526 w 12192001"/>
              <a:gd name="connsiteY224" fmla="*/ 1758191 h 2344739"/>
              <a:gd name="connsiteX225" fmla="*/ 2 w 12192001"/>
              <a:gd name="connsiteY225" fmla="*/ 1752722 h 2344739"/>
              <a:gd name="connsiteX226" fmla="*/ 1 w 12192001"/>
              <a:gd name="connsiteY226" fmla="*/ 762497 h 2344739"/>
              <a:gd name="connsiteX227" fmla="*/ 0 w 12192001"/>
              <a:gd name="connsiteY227" fmla="*/ 762497 h 2344739"/>
              <a:gd name="connsiteX228" fmla="*/ 0 w 12192001"/>
              <a:gd name="connsiteY228" fmla="*/ 222213 h 2344739"/>
              <a:gd name="connsiteX229" fmla="*/ 0 w 12192001"/>
              <a:gd name="connsiteY229"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97041 w 12192001"/>
              <a:gd name="connsiteY211" fmla="*/ 1930446 h 2344739"/>
              <a:gd name="connsiteX212" fmla="*/ 767901 w 12192001"/>
              <a:gd name="connsiteY212" fmla="*/ 1932653 h 2344739"/>
              <a:gd name="connsiteX213" fmla="*/ 720047 w 12192001"/>
              <a:gd name="connsiteY213" fmla="*/ 1929661 h 2344739"/>
              <a:gd name="connsiteX214" fmla="*/ 719742 w 12192001"/>
              <a:gd name="connsiteY214" fmla="*/ 1928399 h 2344739"/>
              <a:gd name="connsiteX215" fmla="*/ 708875 w 12192001"/>
              <a:gd name="connsiteY215" fmla="*/ 1922722 h 2344739"/>
              <a:gd name="connsiteX216" fmla="*/ 596792 w 12192001"/>
              <a:gd name="connsiteY216" fmla="*/ 1879864 h 2344739"/>
              <a:gd name="connsiteX217" fmla="*/ 578535 w 12192001"/>
              <a:gd name="connsiteY217" fmla="*/ 1877212 h 2344739"/>
              <a:gd name="connsiteX218" fmla="*/ 571717 w 12192001"/>
              <a:gd name="connsiteY218" fmla="*/ 1877401 h 2344739"/>
              <a:gd name="connsiteX219" fmla="*/ 445099 w 12192001"/>
              <a:gd name="connsiteY219" fmla="*/ 1839371 h 2344739"/>
              <a:gd name="connsiteX220" fmla="*/ 404015 w 12192001"/>
              <a:gd name="connsiteY220" fmla="*/ 1833548 h 2344739"/>
              <a:gd name="connsiteX221" fmla="*/ 292435 w 12192001"/>
              <a:gd name="connsiteY221" fmla="*/ 1812852 h 2344739"/>
              <a:gd name="connsiteX222" fmla="*/ 118381 w 12192001"/>
              <a:gd name="connsiteY222" fmla="*/ 1761047 h 2344739"/>
              <a:gd name="connsiteX223" fmla="*/ 15526 w 12192001"/>
              <a:gd name="connsiteY223" fmla="*/ 1758191 h 2344739"/>
              <a:gd name="connsiteX224" fmla="*/ 2 w 12192001"/>
              <a:gd name="connsiteY224" fmla="*/ 1752722 h 2344739"/>
              <a:gd name="connsiteX225" fmla="*/ 1 w 12192001"/>
              <a:gd name="connsiteY225" fmla="*/ 762497 h 2344739"/>
              <a:gd name="connsiteX226" fmla="*/ 0 w 12192001"/>
              <a:gd name="connsiteY226" fmla="*/ 762497 h 2344739"/>
              <a:gd name="connsiteX227" fmla="*/ 0 w 12192001"/>
              <a:gd name="connsiteY227" fmla="*/ 222213 h 2344739"/>
              <a:gd name="connsiteX228" fmla="*/ 0 w 12192001"/>
              <a:gd name="connsiteY228"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67901 w 12192001"/>
              <a:gd name="connsiteY211" fmla="*/ 1932653 h 2344739"/>
              <a:gd name="connsiteX212" fmla="*/ 720047 w 12192001"/>
              <a:gd name="connsiteY212" fmla="*/ 1929661 h 2344739"/>
              <a:gd name="connsiteX213" fmla="*/ 719742 w 12192001"/>
              <a:gd name="connsiteY213" fmla="*/ 1928399 h 2344739"/>
              <a:gd name="connsiteX214" fmla="*/ 708875 w 12192001"/>
              <a:gd name="connsiteY214" fmla="*/ 1922722 h 2344739"/>
              <a:gd name="connsiteX215" fmla="*/ 596792 w 12192001"/>
              <a:gd name="connsiteY215" fmla="*/ 1879864 h 2344739"/>
              <a:gd name="connsiteX216" fmla="*/ 578535 w 12192001"/>
              <a:gd name="connsiteY216" fmla="*/ 1877212 h 2344739"/>
              <a:gd name="connsiteX217" fmla="*/ 571717 w 12192001"/>
              <a:gd name="connsiteY217" fmla="*/ 1877401 h 2344739"/>
              <a:gd name="connsiteX218" fmla="*/ 445099 w 12192001"/>
              <a:gd name="connsiteY218" fmla="*/ 1839371 h 2344739"/>
              <a:gd name="connsiteX219" fmla="*/ 404015 w 12192001"/>
              <a:gd name="connsiteY219" fmla="*/ 1833548 h 2344739"/>
              <a:gd name="connsiteX220" fmla="*/ 292435 w 12192001"/>
              <a:gd name="connsiteY220" fmla="*/ 1812852 h 2344739"/>
              <a:gd name="connsiteX221" fmla="*/ 118381 w 12192001"/>
              <a:gd name="connsiteY221" fmla="*/ 1761047 h 2344739"/>
              <a:gd name="connsiteX222" fmla="*/ 15526 w 12192001"/>
              <a:gd name="connsiteY222" fmla="*/ 1758191 h 2344739"/>
              <a:gd name="connsiteX223" fmla="*/ 2 w 12192001"/>
              <a:gd name="connsiteY223" fmla="*/ 1752722 h 2344739"/>
              <a:gd name="connsiteX224" fmla="*/ 1 w 12192001"/>
              <a:gd name="connsiteY224" fmla="*/ 762497 h 2344739"/>
              <a:gd name="connsiteX225" fmla="*/ 0 w 12192001"/>
              <a:gd name="connsiteY225" fmla="*/ 762497 h 2344739"/>
              <a:gd name="connsiteX226" fmla="*/ 0 w 12192001"/>
              <a:gd name="connsiteY226" fmla="*/ 222213 h 2344739"/>
              <a:gd name="connsiteX227" fmla="*/ 0 w 12192001"/>
              <a:gd name="connsiteY227"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762497 h 2344739"/>
              <a:gd name="connsiteX225" fmla="*/ 0 w 12192001"/>
              <a:gd name="connsiteY225" fmla="*/ 222213 h 2344739"/>
              <a:gd name="connsiteX226" fmla="*/ 0 w 12192001"/>
              <a:gd name="connsiteY226" fmla="*/ 0 h 2344739"/>
              <a:gd name="connsiteX0" fmla="*/ 0 w 12192001"/>
              <a:gd name="connsiteY0" fmla="*/ 0 h 2344739"/>
              <a:gd name="connsiteX1" fmla="*/ 12192000 w 12192001"/>
              <a:gd name="connsiteY1" fmla="*/ 0 h 2344739"/>
              <a:gd name="connsiteX2" fmla="*/ 12192000 w 12192001"/>
              <a:gd name="connsiteY2" fmla="*/ 222213 h 2344739"/>
              <a:gd name="connsiteX3" fmla="*/ 12192000 w 12192001"/>
              <a:gd name="connsiteY3" fmla="*/ 389190 h 2344739"/>
              <a:gd name="connsiteX4" fmla="*/ 12192001 w 12192001"/>
              <a:gd name="connsiteY4" fmla="*/ 579739 h 2344739"/>
              <a:gd name="connsiteX5" fmla="*/ 12184838 w 12192001"/>
              <a:gd name="connsiteY5" fmla="*/ 584189 h 2344739"/>
              <a:gd name="connsiteX6" fmla="*/ 12155215 w 12192001"/>
              <a:gd name="connsiteY6" fmla="*/ 597366 h 2344739"/>
              <a:gd name="connsiteX7" fmla="*/ 12138067 w 12192001"/>
              <a:gd name="connsiteY7" fmla="*/ 623179 h 2344739"/>
              <a:gd name="connsiteX8" fmla="*/ 12125179 w 12192001"/>
              <a:gd name="connsiteY8" fmla="*/ 624690 h 2344739"/>
              <a:gd name="connsiteX9" fmla="*/ 12122859 w 12192001"/>
              <a:gd name="connsiteY9" fmla="*/ 624794 h 2344739"/>
              <a:gd name="connsiteX10" fmla="*/ 12115706 w 12192001"/>
              <a:gd name="connsiteY10" fmla="*/ 628608 h 2344739"/>
              <a:gd name="connsiteX11" fmla="*/ 12098349 w 12192001"/>
              <a:gd name="connsiteY11" fmla="*/ 628139 h 2344739"/>
              <a:gd name="connsiteX12" fmla="*/ 12085925 w 12192001"/>
              <a:gd name="connsiteY12" fmla="*/ 636341 h 2344739"/>
              <a:gd name="connsiteX13" fmla="*/ 12029925 w 12192001"/>
              <a:gd name="connsiteY13" fmla="*/ 680009 h 2344739"/>
              <a:gd name="connsiteX14" fmla="*/ 11994685 w 12192001"/>
              <a:gd name="connsiteY14" fmla="*/ 703458 h 2344739"/>
              <a:gd name="connsiteX15" fmla="*/ 11978569 w 12192001"/>
              <a:gd name="connsiteY15" fmla="*/ 708161 h 2344739"/>
              <a:gd name="connsiteX16" fmla="*/ 11957898 w 12192001"/>
              <a:gd name="connsiteY16" fmla="*/ 717558 h 2344739"/>
              <a:gd name="connsiteX17" fmla="*/ 11919306 w 12192001"/>
              <a:gd name="connsiteY17" fmla="*/ 730883 h 2344739"/>
              <a:gd name="connsiteX18" fmla="*/ 11902508 w 12192001"/>
              <a:gd name="connsiteY18" fmla="*/ 742426 h 2344739"/>
              <a:gd name="connsiteX19" fmla="*/ 11893900 w 12192001"/>
              <a:gd name="connsiteY19" fmla="*/ 744791 h 2344739"/>
              <a:gd name="connsiteX20" fmla="*/ 11890820 w 12192001"/>
              <a:gd name="connsiteY20" fmla="*/ 755729 h 2344739"/>
              <a:gd name="connsiteX21" fmla="*/ 11869628 w 12192001"/>
              <a:gd name="connsiteY21" fmla="*/ 777816 h 2344739"/>
              <a:gd name="connsiteX22" fmla="*/ 11812228 w 12192001"/>
              <a:gd name="connsiteY22" fmla="*/ 797659 h 2344739"/>
              <a:gd name="connsiteX23" fmla="*/ 11748619 w 12192001"/>
              <a:gd name="connsiteY23" fmla="*/ 872002 h 2344739"/>
              <a:gd name="connsiteX24" fmla="*/ 11589545 w 12192001"/>
              <a:gd name="connsiteY24" fmla="*/ 963777 h 2344739"/>
              <a:gd name="connsiteX25" fmla="*/ 11505669 w 12192001"/>
              <a:gd name="connsiteY25" fmla="*/ 1033623 h 2344739"/>
              <a:gd name="connsiteX26" fmla="*/ 11279184 w 12192001"/>
              <a:gd name="connsiteY26" fmla="*/ 1223571 h 2344739"/>
              <a:gd name="connsiteX27" fmla="*/ 11227161 w 12192001"/>
              <a:gd name="connsiteY27" fmla="*/ 1276236 h 2344739"/>
              <a:gd name="connsiteX28" fmla="*/ 11216939 w 12192001"/>
              <a:gd name="connsiteY28" fmla="*/ 1275961 h 2344739"/>
              <a:gd name="connsiteX29" fmla="*/ 11216036 w 12192001"/>
              <a:gd name="connsiteY29" fmla="*/ 1275018 h 2344739"/>
              <a:gd name="connsiteX30" fmla="*/ 11187737 w 12192001"/>
              <a:gd name="connsiteY30" fmla="*/ 1292383 h 2344739"/>
              <a:gd name="connsiteX31" fmla="*/ 11183353 w 12192001"/>
              <a:gd name="connsiteY31" fmla="*/ 1292525 h 2344739"/>
              <a:gd name="connsiteX32" fmla="*/ 11165706 w 12192001"/>
              <a:gd name="connsiteY32" fmla="*/ 1306612 h 2344739"/>
              <a:gd name="connsiteX33" fmla="*/ 11156163 w 12192001"/>
              <a:gd name="connsiteY33" fmla="*/ 1312414 h 2344739"/>
              <a:gd name="connsiteX34" fmla="*/ 11154348 w 12192001"/>
              <a:gd name="connsiteY34" fmla="*/ 1317097 h 2344739"/>
              <a:gd name="connsiteX35" fmla="*/ 11139813 w 12192001"/>
              <a:gd name="connsiteY35" fmla="*/ 1324115 h 2344739"/>
              <a:gd name="connsiteX36" fmla="*/ 11137813 w 12192001"/>
              <a:gd name="connsiteY36" fmla="*/ 1323772 h 2344739"/>
              <a:gd name="connsiteX37" fmla="*/ 11127060 w 12192001"/>
              <a:gd name="connsiteY37" fmla="*/ 1333832 h 2344739"/>
              <a:gd name="connsiteX38" fmla="*/ 11119543 w 12192001"/>
              <a:gd name="connsiteY38" fmla="*/ 1347424 h 2344739"/>
              <a:gd name="connsiteX39" fmla="*/ 10893535 w 12192001"/>
              <a:gd name="connsiteY39" fmla="*/ 1473399 h 2344739"/>
              <a:gd name="connsiteX40" fmla="*/ 10772152 w 12192001"/>
              <a:gd name="connsiteY40" fmla="*/ 1523191 h 2344739"/>
              <a:gd name="connsiteX41" fmla="*/ 10626520 w 12192001"/>
              <a:gd name="connsiteY41" fmla="*/ 1559229 h 2344739"/>
              <a:gd name="connsiteX42" fmla="*/ 10580747 w 12192001"/>
              <a:gd name="connsiteY42" fmla="*/ 1568689 h 2344739"/>
              <a:gd name="connsiteX43" fmla="*/ 10546642 w 12192001"/>
              <a:gd name="connsiteY43" fmla="*/ 1598423 h 2344739"/>
              <a:gd name="connsiteX44" fmla="*/ 10528495 w 12192001"/>
              <a:gd name="connsiteY44" fmla="*/ 1596907 h 2344739"/>
              <a:gd name="connsiteX45" fmla="*/ 10525298 w 12192001"/>
              <a:gd name="connsiteY45" fmla="*/ 1596411 h 2344739"/>
              <a:gd name="connsiteX46" fmla="*/ 10513981 w 12192001"/>
              <a:gd name="connsiteY46" fmla="*/ 1599537 h 2344739"/>
              <a:gd name="connsiteX47" fmla="*/ 10490587 w 12192001"/>
              <a:gd name="connsiteY47" fmla="*/ 1594156 h 2344739"/>
              <a:gd name="connsiteX48" fmla="*/ 10470270 w 12192001"/>
              <a:gd name="connsiteY48" fmla="*/ 1601693 h 2344739"/>
              <a:gd name="connsiteX49" fmla="*/ 10375894 w 12192001"/>
              <a:gd name="connsiteY49" fmla="*/ 1644598 h 2344739"/>
              <a:gd name="connsiteX50" fmla="*/ 10318190 w 12192001"/>
              <a:gd name="connsiteY50" fmla="*/ 1666221 h 2344739"/>
              <a:gd name="connsiteX51" fmla="*/ 10294319 w 12192001"/>
              <a:gd name="connsiteY51" fmla="*/ 1668079 h 2344739"/>
              <a:gd name="connsiteX52" fmla="*/ 10262295 w 12192001"/>
              <a:gd name="connsiteY52" fmla="*/ 1674948 h 2344739"/>
              <a:gd name="connsiteX53" fmla="*/ 10204270 w 12192001"/>
              <a:gd name="connsiteY53" fmla="*/ 1682149 h 2344739"/>
              <a:gd name="connsiteX54" fmla="*/ 10176611 w 12192001"/>
              <a:gd name="connsiteY54" fmla="*/ 1692943 h 2344739"/>
              <a:gd name="connsiteX55" fmla="*/ 10163922 w 12192001"/>
              <a:gd name="connsiteY55" fmla="*/ 1693739 h 2344739"/>
              <a:gd name="connsiteX56" fmla="*/ 10155160 w 12192001"/>
              <a:gd name="connsiteY56" fmla="*/ 1707487 h 2344739"/>
              <a:gd name="connsiteX57" fmla="*/ 10117119 w 12192001"/>
              <a:gd name="connsiteY57" fmla="*/ 1731142 h 2344739"/>
              <a:gd name="connsiteX58" fmla="*/ 10100445 w 12192001"/>
              <a:gd name="connsiteY58" fmla="*/ 1742432 h 2344739"/>
              <a:gd name="connsiteX59" fmla="*/ 10082169 w 12192001"/>
              <a:gd name="connsiteY59" fmla="*/ 1743296 h 2344739"/>
              <a:gd name="connsiteX60" fmla="*/ 10039240 w 12192001"/>
              <a:gd name="connsiteY60" fmla="*/ 1741632 h 2344739"/>
              <a:gd name="connsiteX61" fmla="*/ 9960019 w 12192001"/>
              <a:gd name="connsiteY61" fmla="*/ 1757147 h 2344739"/>
              <a:gd name="connsiteX62" fmla="*/ 9847792 w 12192001"/>
              <a:gd name="connsiteY62" fmla="*/ 1763915 h 2344739"/>
              <a:gd name="connsiteX63" fmla="*/ 9728309 w 12192001"/>
              <a:gd name="connsiteY63" fmla="*/ 1784122 h 2344739"/>
              <a:gd name="connsiteX64" fmla="*/ 9584507 w 12192001"/>
              <a:gd name="connsiteY64" fmla="*/ 1795542 h 2344739"/>
              <a:gd name="connsiteX65" fmla="*/ 9343052 w 12192001"/>
              <a:gd name="connsiteY65" fmla="*/ 1841244 h 2344739"/>
              <a:gd name="connsiteX66" fmla="*/ 9231370 w 12192001"/>
              <a:gd name="connsiteY66" fmla="*/ 1893149 h 2344739"/>
              <a:gd name="connsiteX67" fmla="*/ 9194810 w 12192001"/>
              <a:gd name="connsiteY67" fmla="*/ 1903228 h 2344739"/>
              <a:gd name="connsiteX68" fmla="*/ 9189246 w 12192001"/>
              <a:gd name="connsiteY68" fmla="*/ 1912467 h 2344739"/>
              <a:gd name="connsiteX69" fmla="*/ 9113812 w 12192001"/>
              <a:gd name="connsiteY69" fmla="*/ 1919069 h 2344739"/>
              <a:gd name="connsiteX70" fmla="*/ 9053453 w 12192001"/>
              <a:gd name="connsiteY70" fmla="*/ 1910755 h 2344739"/>
              <a:gd name="connsiteX71" fmla="*/ 9005486 w 12192001"/>
              <a:gd name="connsiteY71" fmla="*/ 1914040 h 2344739"/>
              <a:gd name="connsiteX72" fmla="*/ 9005201 w 12192001"/>
              <a:gd name="connsiteY72" fmla="*/ 1913800 h 2344739"/>
              <a:gd name="connsiteX73" fmla="*/ 8996232 w 12192001"/>
              <a:gd name="connsiteY73" fmla="*/ 1915011 h 2344739"/>
              <a:gd name="connsiteX74" fmla="*/ 8990394 w 12192001"/>
              <a:gd name="connsiteY74" fmla="*/ 1917072 h 2344739"/>
              <a:gd name="connsiteX75" fmla="*/ 8974337 w 12192001"/>
              <a:gd name="connsiteY75" fmla="*/ 1920298 h 2344739"/>
              <a:gd name="connsiteX76" fmla="*/ 8968011 w 12192001"/>
              <a:gd name="connsiteY76" fmla="*/ 1919598 h 2344739"/>
              <a:gd name="connsiteX77" fmla="*/ 8963048 w 12192001"/>
              <a:gd name="connsiteY77" fmla="*/ 1917373 h 2344739"/>
              <a:gd name="connsiteX78" fmla="*/ 8928988 w 12192001"/>
              <a:gd name="connsiteY78" fmla="*/ 1914185 h 2344739"/>
              <a:gd name="connsiteX79" fmla="*/ 8752444 w 12192001"/>
              <a:gd name="connsiteY79" fmla="*/ 1933417 h 2344739"/>
              <a:gd name="connsiteX80" fmla="*/ 8707847 w 12192001"/>
              <a:gd name="connsiteY80" fmla="*/ 1935518 h 2344739"/>
              <a:gd name="connsiteX81" fmla="*/ 8596071 w 12192001"/>
              <a:gd name="connsiteY81" fmla="*/ 1944090 h 2344739"/>
              <a:gd name="connsiteX82" fmla="*/ 8525230 w 12192001"/>
              <a:gd name="connsiteY82" fmla="*/ 1929248 h 2344739"/>
              <a:gd name="connsiteX83" fmla="*/ 8510983 w 12192001"/>
              <a:gd name="connsiteY83" fmla="*/ 1935163 h 2344739"/>
              <a:gd name="connsiteX84" fmla="*/ 8506167 w 12192001"/>
              <a:gd name="connsiteY84" fmla="*/ 1938164 h 2344739"/>
              <a:gd name="connsiteX85" fmla="*/ 8497968 w 12192001"/>
              <a:gd name="connsiteY85" fmla="*/ 1940902 h 2344739"/>
              <a:gd name="connsiteX86" fmla="*/ 8497594 w 12192001"/>
              <a:gd name="connsiteY86" fmla="*/ 1940723 h 2344739"/>
              <a:gd name="connsiteX87" fmla="*/ 8490249 w 12192001"/>
              <a:gd name="connsiteY87" fmla="*/ 1943773 h 2344739"/>
              <a:gd name="connsiteX88" fmla="*/ 8367182 w 12192001"/>
              <a:gd name="connsiteY88" fmla="*/ 1957815 h 2344739"/>
              <a:gd name="connsiteX89" fmla="*/ 8353799 w 12192001"/>
              <a:gd name="connsiteY89" fmla="*/ 1958009 h 2344739"/>
              <a:gd name="connsiteX90" fmla="*/ 8352373 w 12192001"/>
              <a:gd name="connsiteY90" fmla="*/ 1957169 h 2344739"/>
              <a:gd name="connsiteX91" fmla="*/ 8320104 w 12192001"/>
              <a:gd name="connsiteY91" fmla="*/ 1974587 h 2344739"/>
              <a:gd name="connsiteX92" fmla="*/ 8314433 w 12192001"/>
              <a:gd name="connsiteY92" fmla="*/ 1974913 h 2344739"/>
              <a:gd name="connsiteX93" fmla="*/ 8295174 w 12192001"/>
              <a:gd name="connsiteY93" fmla="*/ 1988808 h 2344739"/>
              <a:gd name="connsiteX94" fmla="*/ 8284276 w 12192001"/>
              <a:gd name="connsiteY94" fmla="*/ 1994631 h 2344739"/>
              <a:gd name="connsiteX95" fmla="*/ 8283150 w 12192001"/>
              <a:gd name="connsiteY95" fmla="*/ 1999074 h 2344739"/>
              <a:gd name="connsiteX96" fmla="*/ 8266076 w 12192001"/>
              <a:gd name="connsiteY96" fmla="*/ 2006249 h 2344739"/>
              <a:gd name="connsiteX97" fmla="*/ 8263377 w 12192001"/>
              <a:gd name="connsiteY97" fmla="*/ 2006019 h 2344739"/>
              <a:gd name="connsiteX98" fmla="*/ 8252033 w 12192001"/>
              <a:gd name="connsiteY98" fmla="*/ 2015862 h 2344739"/>
              <a:gd name="connsiteX99" fmla="*/ 8245834 w 12192001"/>
              <a:gd name="connsiteY99" fmla="*/ 2028854 h 2344739"/>
              <a:gd name="connsiteX100" fmla="*/ 8090272 w 12192001"/>
              <a:gd name="connsiteY100" fmla="*/ 2075015 h 2344739"/>
              <a:gd name="connsiteX101" fmla="*/ 7905407 w 12192001"/>
              <a:gd name="connsiteY101" fmla="*/ 2116988 h 2344739"/>
              <a:gd name="connsiteX102" fmla="*/ 7718745 w 12192001"/>
              <a:gd name="connsiteY102" fmla="*/ 2142703 h 2344739"/>
              <a:gd name="connsiteX103" fmla="*/ 7614347 w 12192001"/>
              <a:gd name="connsiteY103" fmla="*/ 2139232 h 2344739"/>
              <a:gd name="connsiteX104" fmla="*/ 7527543 w 12192001"/>
              <a:gd name="connsiteY104" fmla="*/ 2145060 h 2344739"/>
              <a:gd name="connsiteX105" fmla="*/ 7519571 w 12192001"/>
              <a:gd name="connsiteY105" fmla="*/ 2147613 h 2344739"/>
              <a:gd name="connsiteX106" fmla="*/ 7507411 w 12192001"/>
              <a:gd name="connsiteY106" fmla="*/ 2148948 h 2344739"/>
              <a:gd name="connsiteX107" fmla="*/ 7507040 w 12192001"/>
              <a:gd name="connsiteY107" fmla="*/ 2148621 h 2344739"/>
              <a:gd name="connsiteX108" fmla="*/ 7495795 w 12192001"/>
              <a:gd name="connsiteY108" fmla="*/ 2150573 h 2344739"/>
              <a:gd name="connsiteX109" fmla="*/ 7405391 w 12192001"/>
              <a:gd name="connsiteY109" fmla="*/ 2142468 h 2344739"/>
              <a:gd name="connsiteX110" fmla="*/ 7218559 w 12192001"/>
              <a:gd name="connsiteY110" fmla="*/ 2156680 h 2344739"/>
              <a:gd name="connsiteX111" fmla="*/ 7201101 w 12192001"/>
              <a:gd name="connsiteY111" fmla="*/ 2161230 h 2344739"/>
              <a:gd name="connsiteX112" fmla="*/ 7197004 w 12192001"/>
              <a:gd name="connsiteY112" fmla="*/ 2166588 h 2344739"/>
              <a:gd name="connsiteX113" fmla="*/ 7170808 w 12192001"/>
              <a:gd name="connsiteY113" fmla="*/ 2171236 h 2344739"/>
              <a:gd name="connsiteX114" fmla="*/ 7096988 w 12192001"/>
              <a:gd name="connsiteY114" fmla="*/ 2183464 h 2344739"/>
              <a:gd name="connsiteX115" fmla="*/ 7018496 w 12192001"/>
              <a:gd name="connsiteY115" fmla="*/ 2183090 h 2344739"/>
              <a:gd name="connsiteX116" fmla="*/ 6904146 w 12192001"/>
              <a:gd name="connsiteY116" fmla="*/ 2212596 h 2344739"/>
              <a:gd name="connsiteX117" fmla="*/ 6708222 w 12192001"/>
              <a:gd name="connsiteY117" fmla="*/ 2240551 h 2344739"/>
              <a:gd name="connsiteX118" fmla="*/ 6549454 w 12192001"/>
              <a:gd name="connsiteY118" fmla="*/ 2269327 h 2344739"/>
              <a:gd name="connsiteX119" fmla="*/ 6317560 w 12192001"/>
              <a:gd name="connsiteY119" fmla="*/ 2316127 h 2344739"/>
              <a:gd name="connsiteX120" fmla="*/ 6168674 w 12192001"/>
              <a:gd name="connsiteY120" fmla="*/ 2318214 h 2344739"/>
              <a:gd name="connsiteX121" fmla="*/ 6073848 w 12192001"/>
              <a:gd name="connsiteY121" fmla="*/ 2338676 h 2344739"/>
              <a:gd name="connsiteX122" fmla="*/ 6068529 w 12192001"/>
              <a:gd name="connsiteY122" fmla="*/ 2337139 h 2344739"/>
              <a:gd name="connsiteX123" fmla="*/ 6048638 w 12192001"/>
              <a:gd name="connsiteY123" fmla="*/ 2337822 h 2344739"/>
              <a:gd name="connsiteX124" fmla="*/ 6041285 w 12192001"/>
              <a:gd name="connsiteY124" fmla="*/ 2329473 h 2344739"/>
              <a:gd name="connsiteX125" fmla="*/ 6010090 w 12192001"/>
              <a:gd name="connsiteY125" fmla="*/ 2324380 h 2344739"/>
              <a:gd name="connsiteX126" fmla="*/ 5957375 w 12192001"/>
              <a:gd name="connsiteY126" fmla="*/ 2328024 h 2344739"/>
              <a:gd name="connsiteX127" fmla="*/ 5758919 w 12192001"/>
              <a:gd name="connsiteY127" fmla="*/ 2343716 h 2344739"/>
              <a:gd name="connsiteX128" fmla="*/ 5626960 w 12192001"/>
              <a:gd name="connsiteY128" fmla="*/ 2344739 h 2344739"/>
              <a:gd name="connsiteX129" fmla="*/ 5470906 w 12192001"/>
              <a:gd name="connsiteY129" fmla="*/ 2330719 h 2344739"/>
              <a:gd name="connsiteX130" fmla="*/ 5432761 w 12192001"/>
              <a:gd name="connsiteY130" fmla="*/ 2319466 h 2344739"/>
              <a:gd name="connsiteX131" fmla="*/ 5381669 w 12192001"/>
              <a:gd name="connsiteY131" fmla="*/ 2301764 h 2344739"/>
              <a:gd name="connsiteX132" fmla="*/ 5261764 w 12192001"/>
              <a:gd name="connsiteY132" fmla="*/ 2281347 h 2344739"/>
              <a:gd name="connsiteX133" fmla="*/ 5222961 w 12192001"/>
              <a:gd name="connsiteY133" fmla="*/ 2270223 h 2344739"/>
              <a:gd name="connsiteX134" fmla="*/ 5174660 w 12192001"/>
              <a:gd name="connsiteY134" fmla="*/ 2267233 h 2344739"/>
              <a:gd name="connsiteX135" fmla="*/ 5156554 w 12192001"/>
              <a:gd name="connsiteY135" fmla="*/ 2260010 h 2344739"/>
              <a:gd name="connsiteX136" fmla="*/ 5142599 w 12192001"/>
              <a:gd name="connsiteY136" fmla="*/ 2256610 h 2344739"/>
              <a:gd name="connsiteX137" fmla="*/ 5139596 w 12192001"/>
              <a:gd name="connsiteY137" fmla="*/ 2254509 h 2344739"/>
              <a:gd name="connsiteX138" fmla="*/ 5121659 w 12192001"/>
              <a:gd name="connsiteY138" fmla="*/ 2243656 h 2344739"/>
              <a:gd name="connsiteX139" fmla="*/ 5065790 w 12192001"/>
              <a:gd name="connsiteY139" fmla="*/ 2250227 h 2344739"/>
              <a:gd name="connsiteX140" fmla="*/ 5011514 w 12192001"/>
              <a:gd name="connsiteY140" fmla="*/ 2233846 h 2344739"/>
              <a:gd name="connsiteX141" fmla="*/ 4840441 w 12192001"/>
              <a:gd name="connsiteY141" fmla="*/ 2209829 h 2344739"/>
              <a:gd name="connsiteX142" fmla="*/ 4762447 w 12192001"/>
              <a:gd name="connsiteY142" fmla="*/ 2182061 h 2344739"/>
              <a:gd name="connsiteX143" fmla="*/ 4723186 w 12192001"/>
              <a:gd name="connsiteY143" fmla="*/ 2173047 h 2344739"/>
              <a:gd name="connsiteX144" fmla="*/ 4721176 w 12192001"/>
              <a:gd name="connsiteY144" fmla="*/ 2172298 h 2344739"/>
              <a:gd name="connsiteX145" fmla="*/ 4722111 w 12192001"/>
              <a:gd name="connsiteY145" fmla="*/ 2172087 h 2344739"/>
              <a:gd name="connsiteX146" fmla="*/ 4717202 w 12192001"/>
              <a:gd name="connsiteY146" fmla="*/ 2170817 h 2344739"/>
              <a:gd name="connsiteX147" fmla="*/ 4721176 w 12192001"/>
              <a:gd name="connsiteY147" fmla="*/ 2172298 h 2344739"/>
              <a:gd name="connsiteX148" fmla="*/ 4715526 w 12192001"/>
              <a:gd name="connsiteY148" fmla="*/ 2173573 h 2344739"/>
              <a:gd name="connsiteX149" fmla="*/ 4515814 w 12192001"/>
              <a:gd name="connsiteY149" fmla="*/ 2163671 h 2344739"/>
              <a:gd name="connsiteX150" fmla="*/ 4428543 w 12192001"/>
              <a:gd name="connsiteY150" fmla="*/ 2153020 h 2344739"/>
              <a:gd name="connsiteX151" fmla="*/ 4362875 w 12192001"/>
              <a:gd name="connsiteY151" fmla="*/ 2151674 h 2344739"/>
              <a:gd name="connsiteX152" fmla="*/ 4316966 w 12192001"/>
              <a:gd name="connsiteY152" fmla="*/ 2158289 h 2344739"/>
              <a:gd name="connsiteX153" fmla="*/ 4315110 w 12192001"/>
              <a:gd name="connsiteY153" fmla="*/ 2156948 h 2344739"/>
              <a:gd name="connsiteX154" fmla="*/ 4295144 w 12192001"/>
              <a:gd name="connsiteY154" fmla="*/ 2155069 h 2344739"/>
              <a:gd name="connsiteX155" fmla="*/ 4290064 w 12192001"/>
              <a:gd name="connsiteY155" fmla="*/ 2157986 h 2344739"/>
              <a:gd name="connsiteX156" fmla="*/ 4276142 w 12192001"/>
              <a:gd name="connsiteY156" fmla="*/ 2157740 h 2344739"/>
              <a:gd name="connsiteX157" fmla="*/ 4248117 w 12192001"/>
              <a:gd name="connsiteY157" fmla="*/ 2160064 h 2344739"/>
              <a:gd name="connsiteX158" fmla="*/ 4202051 w 12192001"/>
              <a:gd name="connsiteY158" fmla="*/ 2157269 h 2344739"/>
              <a:gd name="connsiteX159" fmla="*/ 4201745 w 12192001"/>
              <a:gd name="connsiteY159" fmla="*/ 2156010 h 2344739"/>
              <a:gd name="connsiteX160" fmla="*/ 4191248 w 12192001"/>
              <a:gd name="connsiteY160" fmla="*/ 2150376 h 2344739"/>
              <a:gd name="connsiteX161" fmla="*/ 4142745 w 12192001"/>
              <a:gd name="connsiteY161" fmla="*/ 2134511 h 2344739"/>
              <a:gd name="connsiteX162" fmla="*/ 4083097 w 12192001"/>
              <a:gd name="connsiteY162" fmla="*/ 2107978 h 2344739"/>
              <a:gd name="connsiteX163" fmla="*/ 4074546 w 12192001"/>
              <a:gd name="connsiteY163" fmla="*/ 2107143 h 2344739"/>
              <a:gd name="connsiteX164" fmla="*/ 4074427 w 12192001"/>
              <a:gd name="connsiteY164" fmla="*/ 2106844 h 2344739"/>
              <a:gd name="connsiteX165" fmla="*/ 4065510 w 12192001"/>
              <a:gd name="connsiteY165" fmla="*/ 2105400 h 2344739"/>
              <a:gd name="connsiteX166" fmla="*/ 4058954 w 12192001"/>
              <a:gd name="connsiteY166" fmla="*/ 2105618 h 2344739"/>
              <a:gd name="connsiteX167" fmla="*/ 4042364 w 12192001"/>
              <a:gd name="connsiteY167" fmla="*/ 2103997 h 2344739"/>
              <a:gd name="connsiteX168" fmla="*/ 4036997 w 12192001"/>
              <a:gd name="connsiteY168" fmla="*/ 2101563 h 2344739"/>
              <a:gd name="connsiteX169" fmla="*/ 4035363 w 12192001"/>
              <a:gd name="connsiteY169" fmla="*/ 2097896 h 2344739"/>
              <a:gd name="connsiteX170" fmla="*/ 4033778 w 12192001"/>
              <a:gd name="connsiteY170" fmla="*/ 2098131 h 2344739"/>
              <a:gd name="connsiteX171" fmla="*/ 4004538 w 12192001"/>
              <a:gd name="connsiteY171" fmla="*/ 2085563 h 2344739"/>
              <a:gd name="connsiteX172" fmla="*/ 3936846 w 12192001"/>
              <a:gd name="connsiteY172" fmla="*/ 2068106 h 2344739"/>
              <a:gd name="connsiteX173" fmla="*/ 3897275 w 12192001"/>
              <a:gd name="connsiteY173" fmla="*/ 2062451 h 2344739"/>
              <a:gd name="connsiteX174" fmla="*/ 3789760 w 12192001"/>
              <a:gd name="connsiteY174" fmla="*/ 2042213 h 2344739"/>
              <a:gd name="connsiteX175" fmla="*/ 3682513 w 12192001"/>
              <a:gd name="connsiteY175" fmla="*/ 2018290 h 2344739"/>
              <a:gd name="connsiteX176" fmla="*/ 3610035 w 12192001"/>
              <a:gd name="connsiteY176" fmla="*/ 1986019 h 2344739"/>
              <a:gd name="connsiteX177" fmla="*/ 3603855 w 12192001"/>
              <a:gd name="connsiteY177" fmla="*/ 1987381 h 2344739"/>
              <a:gd name="connsiteX178" fmla="*/ 3594736 w 12192001"/>
              <a:gd name="connsiteY178" fmla="*/ 1987545 h 2344739"/>
              <a:gd name="connsiteX179" fmla="*/ 3594501 w 12192001"/>
              <a:gd name="connsiteY179" fmla="*/ 1987276 h 2344739"/>
              <a:gd name="connsiteX180" fmla="*/ 3585978 w 12192001"/>
              <a:gd name="connsiteY180" fmla="*/ 1987966 h 2344739"/>
              <a:gd name="connsiteX181" fmla="*/ 3536135 w 12192001"/>
              <a:gd name="connsiteY181" fmla="*/ 1978267 h 2344739"/>
              <a:gd name="connsiteX182" fmla="*/ 3473223 w 12192001"/>
              <a:gd name="connsiteY182" fmla="*/ 1974606 h 2344739"/>
              <a:gd name="connsiteX183" fmla="*/ 3400728 w 12192001"/>
              <a:gd name="connsiteY183" fmla="*/ 1962558 h 2344739"/>
              <a:gd name="connsiteX184" fmla="*/ 3363888 w 12192001"/>
              <a:gd name="connsiteY184" fmla="*/ 1979510 h 2344739"/>
              <a:gd name="connsiteX185" fmla="*/ 3344026 w 12192001"/>
              <a:gd name="connsiteY185" fmla="*/ 1981192 h 2344739"/>
              <a:gd name="connsiteX186" fmla="*/ 3341698 w 12192001"/>
              <a:gd name="connsiteY186" fmla="*/ 1980217 h 2344739"/>
              <a:gd name="connsiteX187" fmla="*/ 3262356 w 12192001"/>
              <a:gd name="connsiteY187" fmla="*/ 1986094 h 2344739"/>
              <a:gd name="connsiteX188" fmla="*/ 3142556 w 12192001"/>
              <a:gd name="connsiteY188" fmla="*/ 1993869 h 2344739"/>
              <a:gd name="connsiteX189" fmla="*/ 3030291 w 12192001"/>
              <a:gd name="connsiteY189" fmla="*/ 1996512 h 2344739"/>
              <a:gd name="connsiteX190" fmla="*/ 2781569 w 12192001"/>
              <a:gd name="connsiteY190" fmla="*/ 2018333 h 2344739"/>
              <a:gd name="connsiteX191" fmla="*/ 2646527 w 12192001"/>
              <a:gd name="connsiteY191" fmla="*/ 2028869 h 2344739"/>
              <a:gd name="connsiteX192" fmla="*/ 2568028 w 12192001"/>
              <a:gd name="connsiteY192" fmla="*/ 2002628 h 2344739"/>
              <a:gd name="connsiteX193" fmla="*/ 2443255 w 12192001"/>
              <a:gd name="connsiteY193" fmla="*/ 2016529 h 2344739"/>
              <a:gd name="connsiteX194" fmla="*/ 2315112 w 12192001"/>
              <a:gd name="connsiteY194" fmla="*/ 2024996 h 2344739"/>
              <a:gd name="connsiteX195" fmla="*/ 2208578 w 12192001"/>
              <a:gd name="connsiteY195" fmla="*/ 2019763 h 2344739"/>
              <a:gd name="connsiteX196" fmla="*/ 2094665 w 12192001"/>
              <a:gd name="connsiteY196" fmla="*/ 2003052 h 2344739"/>
              <a:gd name="connsiteX197" fmla="*/ 1997356 w 12192001"/>
              <a:gd name="connsiteY197" fmla="*/ 1995032 h 2344739"/>
              <a:gd name="connsiteX198" fmla="*/ 1928172 w 12192001"/>
              <a:gd name="connsiteY198" fmla="*/ 2016977 h 2344739"/>
              <a:gd name="connsiteX199" fmla="*/ 1921650 w 12192001"/>
              <a:gd name="connsiteY199" fmla="*/ 2012146 h 2344739"/>
              <a:gd name="connsiteX200" fmla="*/ 1873080 w 12192001"/>
              <a:gd name="connsiteY200" fmla="*/ 2013741 h 2344739"/>
              <a:gd name="connsiteX201" fmla="*/ 1786655 w 12192001"/>
              <a:gd name="connsiteY201" fmla="*/ 2041363 h 2344739"/>
              <a:gd name="connsiteX202" fmla="*/ 1738204 w 12192001"/>
              <a:gd name="connsiteY202" fmla="*/ 2036312 h 2344739"/>
              <a:gd name="connsiteX203" fmla="*/ 1675071 w 12192001"/>
              <a:gd name="connsiteY203" fmla="*/ 2019963 h 2344739"/>
              <a:gd name="connsiteX204" fmla="*/ 1608669 w 12192001"/>
              <a:gd name="connsiteY204" fmla="*/ 2013066 h 2344739"/>
              <a:gd name="connsiteX205" fmla="*/ 1496110 w 12192001"/>
              <a:gd name="connsiteY205" fmla="*/ 1987476 h 2344739"/>
              <a:gd name="connsiteX206" fmla="*/ 1149979 w 12192001"/>
              <a:gd name="connsiteY206" fmla="*/ 1938041 h 2344739"/>
              <a:gd name="connsiteX207" fmla="*/ 858269 w 12192001"/>
              <a:gd name="connsiteY207" fmla="*/ 1928608 h 2344739"/>
              <a:gd name="connsiteX208" fmla="*/ 837540 w 12192001"/>
              <a:gd name="connsiteY208" fmla="*/ 1929821 h 2344739"/>
              <a:gd name="connsiteX209" fmla="*/ 816809 w 12192001"/>
              <a:gd name="connsiteY209" fmla="*/ 1927857 h 2344739"/>
              <a:gd name="connsiteX210" fmla="*/ 811506 w 12192001"/>
              <a:gd name="connsiteY210" fmla="*/ 1930751 h 2344739"/>
              <a:gd name="connsiteX211" fmla="*/ 720047 w 12192001"/>
              <a:gd name="connsiteY211" fmla="*/ 1929661 h 2344739"/>
              <a:gd name="connsiteX212" fmla="*/ 719742 w 12192001"/>
              <a:gd name="connsiteY212" fmla="*/ 1928399 h 2344739"/>
              <a:gd name="connsiteX213" fmla="*/ 708875 w 12192001"/>
              <a:gd name="connsiteY213" fmla="*/ 1922722 h 2344739"/>
              <a:gd name="connsiteX214" fmla="*/ 596792 w 12192001"/>
              <a:gd name="connsiteY214" fmla="*/ 1879864 h 2344739"/>
              <a:gd name="connsiteX215" fmla="*/ 578535 w 12192001"/>
              <a:gd name="connsiteY215" fmla="*/ 1877212 h 2344739"/>
              <a:gd name="connsiteX216" fmla="*/ 571717 w 12192001"/>
              <a:gd name="connsiteY216" fmla="*/ 1877401 h 2344739"/>
              <a:gd name="connsiteX217" fmla="*/ 445099 w 12192001"/>
              <a:gd name="connsiteY217" fmla="*/ 1839371 h 2344739"/>
              <a:gd name="connsiteX218" fmla="*/ 404015 w 12192001"/>
              <a:gd name="connsiteY218" fmla="*/ 1833548 h 2344739"/>
              <a:gd name="connsiteX219" fmla="*/ 292435 w 12192001"/>
              <a:gd name="connsiteY219" fmla="*/ 1812852 h 2344739"/>
              <a:gd name="connsiteX220" fmla="*/ 118381 w 12192001"/>
              <a:gd name="connsiteY220" fmla="*/ 1761047 h 2344739"/>
              <a:gd name="connsiteX221" fmla="*/ 15526 w 12192001"/>
              <a:gd name="connsiteY221" fmla="*/ 1758191 h 2344739"/>
              <a:gd name="connsiteX222" fmla="*/ 2 w 12192001"/>
              <a:gd name="connsiteY222" fmla="*/ 1752722 h 2344739"/>
              <a:gd name="connsiteX223" fmla="*/ 1 w 12192001"/>
              <a:gd name="connsiteY223" fmla="*/ 762497 h 2344739"/>
              <a:gd name="connsiteX224" fmla="*/ 0 w 12192001"/>
              <a:gd name="connsiteY224" fmla="*/ 222213 h 2344739"/>
              <a:gd name="connsiteX225" fmla="*/ 0 w 12192001"/>
              <a:gd name="connsiteY225"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53521 w 12193149"/>
              <a:gd name="connsiteY90" fmla="*/ 1957169 h 2344739"/>
              <a:gd name="connsiteX91" fmla="*/ 8321252 w 12193149"/>
              <a:gd name="connsiteY91" fmla="*/ 1974587 h 2344739"/>
              <a:gd name="connsiteX92" fmla="*/ 8315581 w 12193149"/>
              <a:gd name="connsiteY92" fmla="*/ 1974913 h 2344739"/>
              <a:gd name="connsiteX93" fmla="*/ 8296322 w 12193149"/>
              <a:gd name="connsiteY93" fmla="*/ 1988808 h 2344739"/>
              <a:gd name="connsiteX94" fmla="*/ 8285424 w 12193149"/>
              <a:gd name="connsiteY94" fmla="*/ 1994631 h 2344739"/>
              <a:gd name="connsiteX95" fmla="*/ 8284298 w 12193149"/>
              <a:gd name="connsiteY95" fmla="*/ 1999074 h 2344739"/>
              <a:gd name="connsiteX96" fmla="*/ 8267224 w 12193149"/>
              <a:gd name="connsiteY96" fmla="*/ 2006249 h 2344739"/>
              <a:gd name="connsiteX97" fmla="*/ 8264525 w 12193149"/>
              <a:gd name="connsiteY97" fmla="*/ 2006019 h 2344739"/>
              <a:gd name="connsiteX98" fmla="*/ 8253181 w 12193149"/>
              <a:gd name="connsiteY98" fmla="*/ 2015862 h 2344739"/>
              <a:gd name="connsiteX99" fmla="*/ 8246982 w 12193149"/>
              <a:gd name="connsiteY99" fmla="*/ 2028854 h 2344739"/>
              <a:gd name="connsiteX100" fmla="*/ 8091420 w 12193149"/>
              <a:gd name="connsiteY100" fmla="*/ 2075015 h 2344739"/>
              <a:gd name="connsiteX101" fmla="*/ 7906555 w 12193149"/>
              <a:gd name="connsiteY101" fmla="*/ 2116988 h 2344739"/>
              <a:gd name="connsiteX102" fmla="*/ 7719893 w 12193149"/>
              <a:gd name="connsiteY102" fmla="*/ 2142703 h 2344739"/>
              <a:gd name="connsiteX103" fmla="*/ 7615495 w 12193149"/>
              <a:gd name="connsiteY103" fmla="*/ 2139232 h 2344739"/>
              <a:gd name="connsiteX104" fmla="*/ 7528691 w 12193149"/>
              <a:gd name="connsiteY104" fmla="*/ 2145060 h 2344739"/>
              <a:gd name="connsiteX105" fmla="*/ 7520719 w 12193149"/>
              <a:gd name="connsiteY105" fmla="*/ 2147613 h 2344739"/>
              <a:gd name="connsiteX106" fmla="*/ 7508559 w 12193149"/>
              <a:gd name="connsiteY106" fmla="*/ 2148948 h 2344739"/>
              <a:gd name="connsiteX107" fmla="*/ 7508188 w 12193149"/>
              <a:gd name="connsiteY107" fmla="*/ 2148621 h 2344739"/>
              <a:gd name="connsiteX108" fmla="*/ 7496943 w 12193149"/>
              <a:gd name="connsiteY108" fmla="*/ 2150573 h 2344739"/>
              <a:gd name="connsiteX109" fmla="*/ 7406539 w 12193149"/>
              <a:gd name="connsiteY109" fmla="*/ 2142468 h 2344739"/>
              <a:gd name="connsiteX110" fmla="*/ 7219707 w 12193149"/>
              <a:gd name="connsiteY110" fmla="*/ 2156680 h 2344739"/>
              <a:gd name="connsiteX111" fmla="*/ 7202249 w 12193149"/>
              <a:gd name="connsiteY111" fmla="*/ 2161230 h 2344739"/>
              <a:gd name="connsiteX112" fmla="*/ 7198152 w 12193149"/>
              <a:gd name="connsiteY112" fmla="*/ 2166588 h 2344739"/>
              <a:gd name="connsiteX113" fmla="*/ 7171956 w 12193149"/>
              <a:gd name="connsiteY113" fmla="*/ 2171236 h 2344739"/>
              <a:gd name="connsiteX114" fmla="*/ 7098136 w 12193149"/>
              <a:gd name="connsiteY114" fmla="*/ 2183464 h 2344739"/>
              <a:gd name="connsiteX115" fmla="*/ 7019644 w 12193149"/>
              <a:gd name="connsiteY115" fmla="*/ 2183090 h 2344739"/>
              <a:gd name="connsiteX116" fmla="*/ 6905294 w 12193149"/>
              <a:gd name="connsiteY116" fmla="*/ 2212596 h 2344739"/>
              <a:gd name="connsiteX117" fmla="*/ 6709370 w 12193149"/>
              <a:gd name="connsiteY117" fmla="*/ 2240551 h 2344739"/>
              <a:gd name="connsiteX118" fmla="*/ 6550602 w 12193149"/>
              <a:gd name="connsiteY118" fmla="*/ 2269327 h 2344739"/>
              <a:gd name="connsiteX119" fmla="*/ 6318708 w 12193149"/>
              <a:gd name="connsiteY119" fmla="*/ 2316127 h 2344739"/>
              <a:gd name="connsiteX120" fmla="*/ 6169822 w 12193149"/>
              <a:gd name="connsiteY120" fmla="*/ 2318214 h 2344739"/>
              <a:gd name="connsiteX121" fmla="*/ 6074996 w 12193149"/>
              <a:gd name="connsiteY121" fmla="*/ 2338676 h 2344739"/>
              <a:gd name="connsiteX122" fmla="*/ 6069677 w 12193149"/>
              <a:gd name="connsiteY122" fmla="*/ 2337139 h 2344739"/>
              <a:gd name="connsiteX123" fmla="*/ 6049786 w 12193149"/>
              <a:gd name="connsiteY123" fmla="*/ 2337822 h 2344739"/>
              <a:gd name="connsiteX124" fmla="*/ 6042433 w 12193149"/>
              <a:gd name="connsiteY124" fmla="*/ 2329473 h 2344739"/>
              <a:gd name="connsiteX125" fmla="*/ 6011238 w 12193149"/>
              <a:gd name="connsiteY125" fmla="*/ 2324380 h 2344739"/>
              <a:gd name="connsiteX126" fmla="*/ 5958523 w 12193149"/>
              <a:gd name="connsiteY126" fmla="*/ 2328024 h 2344739"/>
              <a:gd name="connsiteX127" fmla="*/ 5760067 w 12193149"/>
              <a:gd name="connsiteY127" fmla="*/ 2343716 h 2344739"/>
              <a:gd name="connsiteX128" fmla="*/ 5628108 w 12193149"/>
              <a:gd name="connsiteY128" fmla="*/ 2344739 h 2344739"/>
              <a:gd name="connsiteX129" fmla="*/ 5472054 w 12193149"/>
              <a:gd name="connsiteY129" fmla="*/ 2330719 h 2344739"/>
              <a:gd name="connsiteX130" fmla="*/ 5433909 w 12193149"/>
              <a:gd name="connsiteY130" fmla="*/ 2319466 h 2344739"/>
              <a:gd name="connsiteX131" fmla="*/ 5382817 w 12193149"/>
              <a:gd name="connsiteY131" fmla="*/ 2301764 h 2344739"/>
              <a:gd name="connsiteX132" fmla="*/ 5262912 w 12193149"/>
              <a:gd name="connsiteY132" fmla="*/ 2281347 h 2344739"/>
              <a:gd name="connsiteX133" fmla="*/ 5224109 w 12193149"/>
              <a:gd name="connsiteY133" fmla="*/ 2270223 h 2344739"/>
              <a:gd name="connsiteX134" fmla="*/ 5175808 w 12193149"/>
              <a:gd name="connsiteY134" fmla="*/ 2267233 h 2344739"/>
              <a:gd name="connsiteX135" fmla="*/ 5157702 w 12193149"/>
              <a:gd name="connsiteY135" fmla="*/ 2260010 h 2344739"/>
              <a:gd name="connsiteX136" fmla="*/ 5143747 w 12193149"/>
              <a:gd name="connsiteY136" fmla="*/ 2256610 h 2344739"/>
              <a:gd name="connsiteX137" fmla="*/ 5140744 w 12193149"/>
              <a:gd name="connsiteY137" fmla="*/ 2254509 h 2344739"/>
              <a:gd name="connsiteX138" fmla="*/ 5122807 w 12193149"/>
              <a:gd name="connsiteY138" fmla="*/ 2243656 h 2344739"/>
              <a:gd name="connsiteX139" fmla="*/ 5066938 w 12193149"/>
              <a:gd name="connsiteY139" fmla="*/ 2250227 h 2344739"/>
              <a:gd name="connsiteX140" fmla="*/ 5012662 w 12193149"/>
              <a:gd name="connsiteY140" fmla="*/ 2233846 h 2344739"/>
              <a:gd name="connsiteX141" fmla="*/ 4841589 w 12193149"/>
              <a:gd name="connsiteY141" fmla="*/ 2209829 h 2344739"/>
              <a:gd name="connsiteX142" fmla="*/ 4763595 w 12193149"/>
              <a:gd name="connsiteY142" fmla="*/ 2182061 h 2344739"/>
              <a:gd name="connsiteX143" fmla="*/ 4724334 w 12193149"/>
              <a:gd name="connsiteY143" fmla="*/ 2173047 h 2344739"/>
              <a:gd name="connsiteX144" fmla="*/ 4722324 w 12193149"/>
              <a:gd name="connsiteY144" fmla="*/ 2172298 h 2344739"/>
              <a:gd name="connsiteX145" fmla="*/ 4723259 w 12193149"/>
              <a:gd name="connsiteY145" fmla="*/ 2172087 h 2344739"/>
              <a:gd name="connsiteX146" fmla="*/ 4718350 w 12193149"/>
              <a:gd name="connsiteY146" fmla="*/ 2170817 h 2344739"/>
              <a:gd name="connsiteX147" fmla="*/ 4722324 w 12193149"/>
              <a:gd name="connsiteY147" fmla="*/ 2172298 h 2344739"/>
              <a:gd name="connsiteX148" fmla="*/ 4716674 w 12193149"/>
              <a:gd name="connsiteY148" fmla="*/ 2173573 h 2344739"/>
              <a:gd name="connsiteX149" fmla="*/ 4516962 w 12193149"/>
              <a:gd name="connsiteY149" fmla="*/ 2163671 h 2344739"/>
              <a:gd name="connsiteX150" fmla="*/ 4429691 w 12193149"/>
              <a:gd name="connsiteY150" fmla="*/ 2153020 h 2344739"/>
              <a:gd name="connsiteX151" fmla="*/ 4364023 w 12193149"/>
              <a:gd name="connsiteY151" fmla="*/ 2151674 h 2344739"/>
              <a:gd name="connsiteX152" fmla="*/ 4318114 w 12193149"/>
              <a:gd name="connsiteY152" fmla="*/ 2158289 h 2344739"/>
              <a:gd name="connsiteX153" fmla="*/ 4316258 w 12193149"/>
              <a:gd name="connsiteY153" fmla="*/ 2156948 h 2344739"/>
              <a:gd name="connsiteX154" fmla="*/ 4296292 w 12193149"/>
              <a:gd name="connsiteY154" fmla="*/ 2155069 h 2344739"/>
              <a:gd name="connsiteX155" fmla="*/ 4291212 w 12193149"/>
              <a:gd name="connsiteY155" fmla="*/ 2157986 h 2344739"/>
              <a:gd name="connsiteX156" fmla="*/ 4277290 w 12193149"/>
              <a:gd name="connsiteY156" fmla="*/ 2157740 h 2344739"/>
              <a:gd name="connsiteX157" fmla="*/ 4249265 w 12193149"/>
              <a:gd name="connsiteY157" fmla="*/ 2160064 h 2344739"/>
              <a:gd name="connsiteX158" fmla="*/ 4203199 w 12193149"/>
              <a:gd name="connsiteY158" fmla="*/ 2157269 h 2344739"/>
              <a:gd name="connsiteX159" fmla="*/ 4202893 w 12193149"/>
              <a:gd name="connsiteY159" fmla="*/ 2156010 h 2344739"/>
              <a:gd name="connsiteX160" fmla="*/ 4192396 w 12193149"/>
              <a:gd name="connsiteY160" fmla="*/ 2150376 h 2344739"/>
              <a:gd name="connsiteX161" fmla="*/ 4143893 w 12193149"/>
              <a:gd name="connsiteY161" fmla="*/ 2134511 h 2344739"/>
              <a:gd name="connsiteX162" fmla="*/ 4084245 w 12193149"/>
              <a:gd name="connsiteY162" fmla="*/ 2107978 h 2344739"/>
              <a:gd name="connsiteX163" fmla="*/ 4075694 w 12193149"/>
              <a:gd name="connsiteY163" fmla="*/ 2107143 h 2344739"/>
              <a:gd name="connsiteX164" fmla="*/ 4075575 w 12193149"/>
              <a:gd name="connsiteY164" fmla="*/ 2106844 h 2344739"/>
              <a:gd name="connsiteX165" fmla="*/ 4066658 w 12193149"/>
              <a:gd name="connsiteY165" fmla="*/ 2105400 h 2344739"/>
              <a:gd name="connsiteX166" fmla="*/ 4060102 w 12193149"/>
              <a:gd name="connsiteY166" fmla="*/ 2105618 h 2344739"/>
              <a:gd name="connsiteX167" fmla="*/ 4043512 w 12193149"/>
              <a:gd name="connsiteY167" fmla="*/ 2103997 h 2344739"/>
              <a:gd name="connsiteX168" fmla="*/ 4038145 w 12193149"/>
              <a:gd name="connsiteY168" fmla="*/ 2101563 h 2344739"/>
              <a:gd name="connsiteX169" fmla="*/ 4036511 w 12193149"/>
              <a:gd name="connsiteY169" fmla="*/ 2097896 h 2344739"/>
              <a:gd name="connsiteX170" fmla="*/ 4034926 w 12193149"/>
              <a:gd name="connsiteY170" fmla="*/ 2098131 h 2344739"/>
              <a:gd name="connsiteX171" fmla="*/ 4005686 w 12193149"/>
              <a:gd name="connsiteY171" fmla="*/ 2085563 h 2344739"/>
              <a:gd name="connsiteX172" fmla="*/ 3937994 w 12193149"/>
              <a:gd name="connsiteY172" fmla="*/ 2068106 h 2344739"/>
              <a:gd name="connsiteX173" fmla="*/ 3898423 w 12193149"/>
              <a:gd name="connsiteY173" fmla="*/ 2062451 h 2344739"/>
              <a:gd name="connsiteX174" fmla="*/ 3790908 w 12193149"/>
              <a:gd name="connsiteY174" fmla="*/ 2042213 h 2344739"/>
              <a:gd name="connsiteX175" fmla="*/ 3683661 w 12193149"/>
              <a:gd name="connsiteY175" fmla="*/ 2018290 h 2344739"/>
              <a:gd name="connsiteX176" fmla="*/ 3611183 w 12193149"/>
              <a:gd name="connsiteY176" fmla="*/ 1986019 h 2344739"/>
              <a:gd name="connsiteX177" fmla="*/ 3605003 w 12193149"/>
              <a:gd name="connsiteY177" fmla="*/ 1987381 h 2344739"/>
              <a:gd name="connsiteX178" fmla="*/ 3595884 w 12193149"/>
              <a:gd name="connsiteY178" fmla="*/ 1987545 h 2344739"/>
              <a:gd name="connsiteX179" fmla="*/ 3595649 w 12193149"/>
              <a:gd name="connsiteY179" fmla="*/ 1987276 h 2344739"/>
              <a:gd name="connsiteX180" fmla="*/ 3587126 w 12193149"/>
              <a:gd name="connsiteY180" fmla="*/ 1987966 h 2344739"/>
              <a:gd name="connsiteX181" fmla="*/ 3537283 w 12193149"/>
              <a:gd name="connsiteY181" fmla="*/ 1978267 h 2344739"/>
              <a:gd name="connsiteX182" fmla="*/ 3474371 w 12193149"/>
              <a:gd name="connsiteY182" fmla="*/ 1974606 h 2344739"/>
              <a:gd name="connsiteX183" fmla="*/ 3401876 w 12193149"/>
              <a:gd name="connsiteY183" fmla="*/ 1962558 h 2344739"/>
              <a:gd name="connsiteX184" fmla="*/ 3365036 w 12193149"/>
              <a:gd name="connsiteY184" fmla="*/ 1979510 h 2344739"/>
              <a:gd name="connsiteX185" fmla="*/ 3345174 w 12193149"/>
              <a:gd name="connsiteY185" fmla="*/ 1981192 h 2344739"/>
              <a:gd name="connsiteX186" fmla="*/ 3342846 w 12193149"/>
              <a:gd name="connsiteY186" fmla="*/ 1980217 h 2344739"/>
              <a:gd name="connsiteX187" fmla="*/ 3263504 w 12193149"/>
              <a:gd name="connsiteY187" fmla="*/ 1986094 h 2344739"/>
              <a:gd name="connsiteX188" fmla="*/ 3143704 w 12193149"/>
              <a:gd name="connsiteY188" fmla="*/ 1993869 h 2344739"/>
              <a:gd name="connsiteX189" fmla="*/ 3031439 w 12193149"/>
              <a:gd name="connsiteY189" fmla="*/ 1996512 h 2344739"/>
              <a:gd name="connsiteX190" fmla="*/ 2782717 w 12193149"/>
              <a:gd name="connsiteY190" fmla="*/ 2018333 h 2344739"/>
              <a:gd name="connsiteX191" fmla="*/ 2647675 w 12193149"/>
              <a:gd name="connsiteY191" fmla="*/ 2028869 h 2344739"/>
              <a:gd name="connsiteX192" fmla="*/ 2569176 w 12193149"/>
              <a:gd name="connsiteY192" fmla="*/ 2002628 h 2344739"/>
              <a:gd name="connsiteX193" fmla="*/ 2444403 w 12193149"/>
              <a:gd name="connsiteY193" fmla="*/ 2016529 h 2344739"/>
              <a:gd name="connsiteX194" fmla="*/ 2316260 w 12193149"/>
              <a:gd name="connsiteY194" fmla="*/ 2024996 h 2344739"/>
              <a:gd name="connsiteX195" fmla="*/ 2209726 w 12193149"/>
              <a:gd name="connsiteY195" fmla="*/ 2019763 h 2344739"/>
              <a:gd name="connsiteX196" fmla="*/ 2095813 w 12193149"/>
              <a:gd name="connsiteY196" fmla="*/ 2003052 h 2344739"/>
              <a:gd name="connsiteX197" fmla="*/ 1998504 w 12193149"/>
              <a:gd name="connsiteY197" fmla="*/ 1995032 h 2344739"/>
              <a:gd name="connsiteX198" fmla="*/ 1929320 w 12193149"/>
              <a:gd name="connsiteY198" fmla="*/ 2016977 h 2344739"/>
              <a:gd name="connsiteX199" fmla="*/ 1922798 w 12193149"/>
              <a:gd name="connsiteY199" fmla="*/ 2012146 h 2344739"/>
              <a:gd name="connsiteX200" fmla="*/ 1874228 w 12193149"/>
              <a:gd name="connsiteY200" fmla="*/ 2013741 h 2344739"/>
              <a:gd name="connsiteX201" fmla="*/ 1787803 w 12193149"/>
              <a:gd name="connsiteY201" fmla="*/ 2041363 h 2344739"/>
              <a:gd name="connsiteX202" fmla="*/ 1739352 w 12193149"/>
              <a:gd name="connsiteY202" fmla="*/ 2036312 h 2344739"/>
              <a:gd name="connsiteX203" fmla="*/ 1676219 w 12193149"/>
              <a:gd name="connsiteY203" fmla="*/ 2019963 h 2344739"/>
              <a:gd name="connsiteX204" fmla="*/ 1609817 w 12193149"/>
              <a:gd name="connsiteY204" fmla="*/ 2013066 h 2344739"/>
              <a:gd name="connsiteX205" fmla="*/ 1497258 w 12193149"/>
              <a:gd name="connsiteY205" fmla="*/ 1987476 h 2344739"/>
              <a:gd name="connsiteX206" fmla="*/ 1151127 w 12193149"/>
              <a:gd name="connsiteY206" fmla="*/ 1938041 h 2344739"/>
              <a:gd name="connsiteX207" fmla="*/ 859417 w 12193149"/>
              <a:gd name="connsiteY207" fmla="*/ 1928608 h 2344739"/>
              <a:gd name="connsiteX208" fmla="*/ 838688 w 12193149"/>
              <a:gd name="connsiteY208" fmla="*/ 1929821 h 2344739"/>
              <a:gd name="connsiteX209" fmla="*/ 817957 w 12193149"/>
              <a:gd name="connsiteY209" fmla="*/ 1927857 h 2344739"/>
              <a:gd name="connsiteX210" fmla="*/ 812654 w 12193149"/>
              <a:gd name="connsiteY210" fmla="*/ 1930751 h 2344739"/>
              <a:gd name="connsiteX211" fmla="*/ 721195 w 12193149"/>
              <a:gd name="connsiteY211" fmla="*/ 1929661 h 2344739"/>
              <a:gd name="connsiteX212" fmla="*/ 720890 w 12193149"/>
              <a:gd name="connsiteY212" fmla="*/ 1928399 h 2344739"/>
              <a:gd name="connsiteX213" fmla="*/ 710023 w 12193149"/>
              <a:gd name="connsiteY213" fmla="*/ 1922722 h 2344739"/>
              <a:gd name="connsiteX214" fmla="*/ 597940 w 12193149"/>
              <a:gd name="connsiteY214" fmla="*/ 1879864 h 2344739"/>
              <a:gd name="connsiteX215" fmla="*/ 579683 w 12193149"/>
              <a:gd name="connsiteY215" fmla="*/ 1877212 h 2344739"/>
              <a:gd name="connsiteX216" fmla="*/ 572865 w 12193149"/>
              <a:gd name="connsiteY216" fmla="*/ 1877401 h 2344739"/>
              <a:gd name="connsiteX217" fmla="*/ 446247 w 12193149"/>
              <a:gd name="connsiteY217" fmla="*/ 1839371 h 2344739"/>
              <a:gd name="connsiteX218" fmla="*/ 405163 w 12193149"/>
              <a:gd name="connsiteY218" fmla="*/ 1833548 h 2344739"/>
              <a:gd name="connsiteX219" fmla="*/ 293583 w 12193149"/>
              <a:gd name="connsiteY219" fmla="*/ 1812852 h 2344739"/>
              <a:gd name="connsiteX220" fmla="*/ 119529 w 12193149"/>
              <a:gd name="connsiteY220" fmla="*/ 1761047 h 2344739"/>
              <a:gd name="connsiteX221" fmla="*/ 16674 w 12193149"/>
              <a:gd name="connsiteY221" fmla="*/ 1758191 h 2344739"/>
              <a:gd name="connsiteX222" fmla="*/ 1150 w 12193149"/>
              <a:gd name="connsiteY222" fmla="*/ 1752722 h 2344739"/>
              <a:gd name="connsiteX223" fmla="*/ 1148 w 12193149"/>
              <a:gd name="connsiteY223" fmla="*/ 222213 h 2344739"/>
              <a:gd name="connsiteX224" fmla="*/ 1148 w 12193149"/>
              <a:gd name="connsiteY224"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90394 w 12193149"/>
              <a:gd name="connsiteY68" fmla="*/ 1912467 h 2344739"/>
              <a:gd name="connsiteX69" fmla="*/ 9114960 w 12193149"/>
              <a:gd name="connsiteY69" fmla="*/ 1919069 h 2344739"/>
              <a:gd name="connsiteX70" fmla="*/ 9054601 w 12193149"/>
              <a:gd name="connsiteY70" fmla="*/ 1910755 h 2344739"/>
              <a:gd name="connsiteX71" fmla="*/ 9006634 w 12193149"/>
              <a:gd name="connsiteY71" fmla="*/ 1914040 h 2344739"/>
              <a:gd name="connsiteX72" fmla="*/ 9006349 w 12193149"/>
              <a:gd name="connsiteY72" fmla="*/ 1913800 h 2344739"/>
              <a:gd name="connsiteX73" fmla="*/ 8997380 w 12193149"/>
              <a:gd name="connsiteY73" fmla="*/ 1915011 h 2344739"/>
              <a:gd name="connsiteX74" fmla="*/ 8991542 w 12193149"/>
              <a:gd name="connsiteY74" fmla="*/ 1917072 h 2344739"/>
              <a:gd name="connsiteX75" fmla="*/ 8975485 w 12193149"/>
              <a:gd name="connsiteY75" fmla="*/ 1920298 h 2344739"/>
              <a:gd name="connsiteX76" fmla="*/ 8969159 w 12193149"/>
              <a:gd name="connsiteY76" fmla="*/ 1919598 h 2344739"/>
              <a:gd name="connsiteX77" fmla="*/ 8964196 w 12193149"/>
              <a:gd name="connsiteY77" fmla="*/ 1917373 h 2344739"/>
              <a:gd name="connsiteX78" fmla="*/ 8930136 w 12193149"/>
              <a:gd name="connsiteY78" fmla="*/ 1914185 h 2344739"/>
              <a:gd name="connsiteX79" fmla="*/ 8753592 w 12193149"/>
              <a:gd name="connsiteY79" fmla="*/ 1933417 h 2344739"/>
              <a:gd name="connsiteX80" fmla="*/ 8708995 w 12193149"/>
              <a:gd name="connsiteY80" fmla="*/ 1935518 h 2344739"/>
              <a:gd name="connsiteX81" fmla="*/ 8597219 w 12193149"/>
              <a:gd name="connsiteY81" fmla="*/ 1944090 h 2344739"/>
              <a:gd name="connsiteX82" fmla="*/ 8526378 w 12193149"/>
              <a:gd name="connsiteY82" fmla="*/ 1929248 h 2344739"/>
              <a:gd name="connsiteX83" fmla="*/ 8512131 w 12193149"/>
              <a:gd name="connsiteY83" fmla="*/ 1935163 h 2344739"/>
              <a:gd name="connsiteX84" fmla="*/ 8507315 w 12193149"/>
              <a:gd name="connsiteY84" fmla="*/ 1938164 h 2344739"/>
              <a:gd name="connsiteX85" fmla="*/ 8499116 w 12193149"/>
              <a:gd name="connsiteY85" fmla="*/ 1940902 h 2344739"/>
              <a:gd name="connsiteX86" fmla="*/ 8498742 w 12193149"/>
              <a:gd name="connsiteY86" fmla="*/ 1940723 h 2344739"/>
              <a:gd name="connsiteX87" fmla="*/ 8491397 w 12193149"/>
              <a:gd name="connsiteY87" fmla="*/ 1943773 h 2344739"/>
              <a:gd name="connsiteX88" fmla="*/ 8368330 w 12193149"/>
              <a:gd name="connsiteY88" fmla="*/ 1957815 h 2344739"/>
              <a:gd name="connsiteX89" fmla="*/ 8354947 w 12193149"/>
              <a:gd name="connsiteY89" fmla="*/ 1958009 h 2344739"/>
              <a:gd name="connsiteX90" fmla="*/ 8321252 w 12193149"/>
              <a:gd name="connsiteY90" fmla="*/ 1974587 h 2344739"/>
              <a:gd name="connsiteX91" fmla="*/ 8315581 w 12193149"/>
              <a:gd name="connsiteY91" fmla="*/ 1974913 h 2344739"/>
              <a:gd name="connsiteX92" fmla="*/ 8296322 w 12193149"/>
              <a:gd name="connsiteY92" fmla="*/ 1988808 h 2344739"/>
              <a:gd name="connsiteX93" fmla="*/ 8285424 w 12193149"/>
              <a:gd name="connsiteY93" fmla="*/ 1994631 h 2344739"/>
              <a:gd name="connsiteX94" fmla="*/ 8284298 w 12193149"/>
              <a:gd name="connsiteY94" fmla="*/ 1999074 h 2344739"/>
              <a:gd name="connsiteX95" fmla="*/ 8267224 w 12193149"/>
              <a:gd name="connsiteY95" fmla="*/ 2006249 h 2344739"/>
              <a:gd name="connsiteX96" fmla="*/ 8264525 w 12193149"/>
              <a:gd name="connsiteY96" fmla="*/ 2006019 h 2344739"/>
              <a:gd name="connsiteX97" fmla="*/ 8253181 w 12193149"/>
              <a:gd name="connsiteY97" fmla="*/ 2015862 h 2344739"/>
              <a:gd name="connsiteX98" fmla="*/ 8246982 w 12193149"/>
              <a:gd name="connsiteY98" fmla="*/ 2028854 h 2344739"/>
              <a:gd name="connsiteX99" fmla="*/ 8091420 w 12193149"/>
              <a:gd name="connsiteY99" fmla="*/ 2075015 h 2344739"/>
              <a:gd name="connsiteX100" fmla="*/ 7906555 w 12193149"/>
              <a:gd name="connsiteY100" fmla="*/ 2116988 h 2344739"/>
              <a:gd name="connsiteX101" fmla="*/ 7719893 w 12193149"/>
              <a:gd name="connsiteY101" fmla="*/ 2142703 h 2344739"/>
              <a:gd name="connsiteX102" fmla="*/ 7615495 w 12193149"/>
              <a:gd name="connsiteY102" fmla="*/ 2139232 h 2344739"/>
              <a:gd name="connsiteX103" fmla="*/ 7528691 w 12193149"/>
              <a:gd name="connsiteY103" fmla="*/ 2145060 h 2344739"/>
              <a:gd name="connsiteX104" fmla="*/ 7520719 w 12193149"/>
              <a:gd name="connsiteY104" fmla="*/ 2147613 h 2344739"/>
              <a:gd name="connsiteX105" fmla="*/ 7508559 w 12193149"/>
              <a:gd name="connsiteY105" fmla="*/ 2148948 h 2344739"/>
              <a:gd name="connsiteX106" fmla="*/ 7508188 w 12193149"/>
              <a:gd name="connsiteY106" fmla="*/ 2148621 h 2344739"/>
              <a:gd name="connsiteX107" fmla="*/ 7496943 w 12193149"/>
              <a:gd name="connsiteY107" fmla="*/ 2150573 h 2344739"/>
              <a:gd name="connsiteX108" fmla="*/ 7406539 w 12193149"/>
              <a:gd name="connsiteY108" fmla="*/ 2142468 h 2344739"/>
              <a:gd name="connsiteX109" fmla="*/ 7219707 w 12193149"/>
              <a:gd name="connsiteY109" fmla="*/ 2156680 h 2344739"/>
              <a:gd name="connsiteX110" fmla="*/ 7202249 w 12193149"/>
              <a:gd name="connsiteY110" fmla="*/ 2161230 h 2344739"/>
              <a:gd name="connsiteX111" fmla="*/ 7198152 w 12193149"/>
              <a:gd name="connsiteY111" fmla="*/ 2166588 h 2344739"/>
              <a:gd name="connsiteX112" fmla="*/ 7171956 w 12193149"/>
              <a:gd name="connsiteY112" fmla="*/ 2171236 h 2344739"/>
              <a:gd name="connsiteX113" fmla="*/ 7098136 w 12193149"/>
              <a:gd name="connsiteY113" fmla="*/ 2183464 h 2344739"/>
              <a:gd name="connsiteX114" fmla="*/ 7019644 w 12193149"/>
              <a:gd name="connsiteY114" fmla="*/ 2183090 h 2344739"/>
              <a:gd name="connsiteX115" fmla="*/ 6905294 w 12193149"/>
              <a:gd name="connsiteY115" fmla="*/ 2212596 h 2344739"/>
              <a:gd name="connsiteX116" fmla="*/ 6709370 w 12193149"/>
              <a:gd name="connsiteY116" fmla="*/ 2240551 h 2344739"/>
              <a:gd name="connsiteX117" fmla="*/ 6550602 w 12193149"/>
              <a:gd name="connsiteY117" fmla="*/ 2269327 h 2344739"/>
              <a:gd name="connsiteX118" fmla="*/ 6318708 w 12193149"/>
              <a:gd name="connsiteY118" fmla="*/ 2316127 h 2344739"/>
              <a:gd name="connsiteX119" fmla="*/ 6169822 w 12193149"/>
              <a:gd name="connsiteY119" fmla="*/ 2318214 h 2344739"/>
              <a:gd name="connsiteX120" fmla="*/ 6074996 w 12193149"/>
              <a:gd name="connsiteY120" fmla="*/ 2338676 h 2344739"/>
              <a:gd name="connsiteX121" fmla="*/ 6069677 w 12193149"/>
              <a:gd name="connsiteY121" fmla="*/ 2337139 h 2344739"/>
              <a:gd name="connsiteX122" fmla="*/ 6049786 w 12193149"/>
              <a:gd name="connsiteY122" fmla="*/ 2337822 h 2344739"/>
              <a:gd name="connsiteX123" fmla="*/ 6042433 w 12193149"/>
              <a:gd name="connsiteY123" fmla="*/ 2329473 h 2344739"/>
              <a:gd name="connsiteX124" fmla="*/ 6011238 w 12193149"/>
              <a:gd name="connsiteY124" fmla="*/ 2324380 h 2344739"/>
              <a:gd name="connsiteX125" fmla="*/ 5958523 w 12193149"/>
              <a:gd name="connsiteY125" fmla="*/ 2328024 h 2344739"/>
              <a:gd name="connsiteX126" fmla="*/ 5760067 w 12193149"/>
              <a:gd name="connsiteY126" fmla="*/ 2343716 h 2344739"/>
              <a:gd name="connsiteX127" fmla="*/ 5628108 w 12193149"/>
              <a:gd name="connsiteY127" fmla="*/ 2344739 h 2344739"/>
              <a:gd name="connsiteX128" fmla="*/ 5472054 w 12193149"/>
              <a:gd name="connsiteY128" fmla="*/ 2330719 h 2344739"/>
              <a:gd name="connsiteX129" fmla="*/ 5433909 w 12193149"/>
              <a:gd name="connsiteY129" fmla="*/ 2319466 h 2344739"/>
              <a:gd name="connsiteX130" fmla="*/ 5382817 w 12193149"/>
              <a:gd name="connsiteY130" fmla="*/ 2301764 h 2344739"/>
              <a:gd name="connsiteX131" fmla="*/ 5262912 w 12193149"/>
              <a:gd name="connsiteY131" fmla="*/ 2281347 h 2344739"/>
              <a:gd name="connsiteX132" fmla="*/ 5224109 w 12193149"/>
              <a:gd name="connsiteY132" fmla="*/ 2270223 h 2344739"/>
              <a:gd name="connsiteX133" fmla="*/ 5175808 w 12193149"/>
              <a:gd name="connsiteY133" fmla="*/ 2267233 h 2344739"/>
              <a:gd name="connsiteX134" fmla="*/ 5157702 w 12193149"/>
              <a:gd name="connsiteY134" fmla="*/ 2260010 h 2344739"/>
              <a:gd name="connsiteX135" fmla="*/ 5143747 w 12193149"/>
              <a:gd name="connsiteY135" fmla="*/ 2256610 h 2344739"/>
              <a:gd name="connsiteX136" fmla="*/ 5140744 w 12193149"/>
              <a:gd name="connsiteY136" fmla="*/ 2254509 h 2344739"/>
              <a:gd name="connsiteX137" fmla="*/ 5122807 w 12193149"/>
              <a:gd name="connsiteY137" fmla="*/ 2243656 h 2344739"/>
              <a:gd name="connsiteX138" fmla="*/ 5066938 w 12193149"/>
              <a:gd name="connsiteY138" fmla="*/ 2250227 h 2344739"/>
              <a:gd name="connsiteX139" fmla="*/ 5012662 w 12193149"/>
              <a:gd name="connsiteY139" fmla="*/ 2233846 h 2344739"/>
              <a:gd name="connsiteX140" fmla="*/ 4841589 w 12193149"/>
              <a:gd name="connsiteY140" fmla="*/ 2209829 h 2344739"/>
              <a:gd name="connsiteX141" fmla="*/ 4763595 w 12193149"/>
              <a:gd name="connsiteY141" fmla="*/ 2182061 h 2344739"/>
              <a:gd name="connsiteX142" fmla="*/ 4724334 w 12193149"/>
              <a:gd name="connsiteY142" fmla="*/ 2173047 h 2344739"/>
              <a:gd name="connsiteX143" fmla="*/ 4722324 w 12193149"/>
              <a:gd name="connsiteY143" fmla="*/ 2172298 h 2344739"/>
              <a:gd name="connsiteX144" fmla="*/ 4723259 w 12193149"/>
              <a:gd name="connsiteY144" fmla="*/ 2172087 h 2344739"/>
              <a:gd name="connsiteX145" fmla="*/ 4718350 w 12193149"/>
              <a:gd name="connsiteY145" fmla="*/ 2170817 h 2344739"/>
              <a:gd name="connsiteX146" fmla="*/ 4722324 w 12193149"/>
              <a:gd name="connsiteY146" fmla="*/ 2172298 h 2344739"/>
              <a:gd name="connsiteX147" fmla="*/ 4716674 w 12193149"/>
              <a:gd name="connsiteY147" fmla="*/ 2173573 h 2344739"/>
              <a:gd name="connsiteX148" fmla="*/ 4516962 w 12193149"/>
              <a:gd name="connsiteY148" fmla="*/ 2163671 h 2344739"/>
              <a:gd name="connsiteX149" fmla="*/ 4429691 w 12193149"/>
              <a:gd name="connsiteY149" fmla="*/ 2153020 h 2344739"/>
              <a:gd name="connsiteX150" fmla="*/ 4364023 w 12193149"/>
              <a:gd name="connsiteY150" fmla="*/ 2151674 h 2344739"/>
              <a:gd name="connsiteX151" fmla="*/ 4318114 w 12193149"/>
              <a:gd name="connsiteY151" fmla="*/ 2158289 h 2344739"/>
              <a:gd name="connsiteX152" fmla="*/ 4316258 w 12193149"/>
              <a:gd name="connsiteY152" fmla="*/ 2156948 h 2344739"/>
              <a:gd name="connsiteX153" fmla="*/ 4296292 w 12193149"/>
              <a:gd name="connsiteY153" fmla="*/ 2155069 h 2344739"/>
              <a:gd name="connsiteX154" fmla="*/ 4291212 w 12193149"/>
              <a:gd name="connsiteY154" fmla="*/ 2157986 h 2344739"/>
              <a:gd name="connsiteX155" fmla="*/ 4277290 w 12193149"/>
              <a:gd name="connsiteY155" fmla="*/ 2157740 h 2344739"/>
              <a:gd name="connsiteX156" fmla="*/ 4249265 w 12193149"/>
              <a:gd name="connsiteY156" fmla="*/ 2160064 h 2344739"/>
              <a:gd name="connsiteX157" fmla="*/ 4203199 w 12193149"/>
              <a:gd name="connsiteY157" fmla="*/ 2157269 h 2344739"/>
              <a:gd name="connsiteX158" fmla="*/ 4202893 w 12193149"/>
              <a:gd name="connsiteY158" fmla="*/ 2156010 h 2344739"/>
              <a:gd name="connsiteX159" fmla="*/ 4192396 w 12193149"/>
              <a:gd name="connsiteY159" fmla="*/ 2150376 h 2344739"/>
              <a:gd name="connsiteX160" fmla="*/ 4143893 w 12193149"/>
              <a:gd name="connsiteY160" fmla="*/ 2134511 h 2344739"/>
              <a:gd name="connsiteX161" fmla="*/ 4084245 w 12193149"/>
              <a:gd name="connsiteY161" fmla="*/ 2107978 h 2344739"/>
              <a:gd name="connsiteX162" fmla="*/ 4075694 w 12193149"/>
              <a:gd name="connsiteY162" fmla="*/ 2107143 h 2344739"/>
              <a:gd name="connsiteX163" fmla="*/ 4075575 w 12193149"/>
              <a:gd name="connsiteY163" fmla="*/ 2106844 h 2344739"/>
              <a:gd name="connsiteX164" fmla="*/ 4066658 w 12193149"/>
              <a:gd name="connsiteY164" fmla="*/ 2105400 h 2344739"/>
              <a:gd name="connsiteX165" fmla="*/ 4060102 w 12193149"/>
              <a:gd name="connsiteY165" fmla="*/ 2105618 h 2344739"/>
              <a:gd name="connsiteX166" fmla="*/ 4043512 w 12193149"/>
              <a:gd name="connsiteY166" fmla="*/ 2103997 h 2344739"/>
              <a:gd name="connsiteX167" fmla="*/ 4038145 w 12193149"/>
              <a:gd name="connsiteY167" fmla="*/ 2101563 h 2344739"/>
              <a:gd name="connsiteX168" fmla="*/ 4036511 w 12193149"/>
              <a:gd name="connsiteY168" fmla="*/ 2097896 h 2344739"/>
              <a:gd name="connsiteX169" fmla="*/ 4034926 w 12193149"/>
              <a:gd name="connsiteY169" fmla="*/ 2098131 h 2344739"/>
              <a:gd name="connsiteX170" fmla="*/ 4005686 w 12193149"/>
              <a:gd name="connsiteY170" fmla="*/ 2085563 h 2344739"/>
              <a:gd name="connsiteX171" fmla="*/ 3937994 w 12193149"/>
              <a:gd name="connsiteY171" fmla="*/ 2068106 h 2344739"/>
              <a:gd name="connsiteX172" fmla="*/ 3898423 w 12193149"/>
              <a:gd name="connsiteY172" fmla="*/ 2062451 h 2344739"/>
              <a:gd name="connsiteX173" fmla="*/ 3790908 w 12193149"/>
              <a:gd name="connsiteY173" fmla="*/ 2042213 h 2344739"/>
              <a:gd name="connsiteX174" fmla="*/ 3683661 w 12193149"/>
              <a:gd name="connsiteY174" fmla="*/ 2018290 h 2344739"/>
              <a:gd name="connsiteX175" fmla="*/ 3611183 w 12193149"/>
              <a:gd name="connsiteY175" fmla="*/ 1986019 h 2344739"/>
              <a:gd name="connsiteX176" fmla="*/ 3605003 w 12193149"/>
              <a:gd name="connsiteY176" fmla="*/ 1987381 h 2344739"/>
              <a:gd name="connsiteX177" fmla="*/ 3595884 w 12193149"/>
              <a:gd name="connsiteY177" fmla="*/ 1987545 h 2344739"/>
              <a:gd name="connsiteX178" fmla="*/ 3595649 w 12193149"/>
              <a:gd name="connsiteY178" fmla="*/ 1987276 h 2344739"/>
              <a:gd name="connsiteX179" fmla="*/ 3587126 w 12193149"/>
              <a:gd name="connsiteY179" fmla="*/ 1987966 h 2344739"/>
              <a:gd name="connsiteX180" fmla="*/ 3537283 w 12193149"/>
              <a:gd name="connsiteY180" fmla="*/ 1978267 h 2344739"/>
              <a:gd name="connsiteX181" fmla="*/ 3474371 w 12193149"/>
              <a:gd name="connsiteY181" fmla="*/ 1974606 h 2344739"/>
              <a:gd name="connsiteX182" fmla="*/ 3401876 w 12193149"/>
              <a:gd name="connsiteY182" fmla="*/ 1962558 h 2344739"/>
              <a:gd name="connsiteX183" fmla="*/ 3365036 w 12193149"/>
              <a:gd name="connsiteY183" fmla="*/ 1979510 h 2344739"/>
              <a:gd name="connsiteX184" fmla="*/ 3345174 w 12193149"/>
              <a:gd name="connsiteY184" fmla="*/ 1981192 h 2344739"/>
              <a:gd name="connsiteX185" fmla="*/ 3342846 w 12193149"/>
              <a:gd name="connsiteY185" fmla="*/ 1980217 h 2344739"/>
              <a:gd name="connsiteX186" fmla="*/ 3263504 w 12193149"/>
              <a:gd name="connsiteY186" fmla="*/ 1986094 h 2344739"/>
              <a:gd name="connsiteX187" fmla="*/ 3143704 w 12193149"/>
              <a:gd name="connsiteY187" fmla="*/ 1993869 h 2344739"/>
              <a:gd name="connsiteX188" fmla="*/ 3031439 w 12193149"/>
              <a:gd name="connsiteY188" fmla="*/ 1996512 h 2344739"/>
              <a:gd name="connsiteX189" fmla="*/ 2782717 w 12193149"/>
              <a:gd name="connsiteY189" fmla="*/ 2018333 h 2344739"/>
              <a:gd name="connsiteX190" fmla="*/ 2647675 w 12193149"/>
              <a:gd name="connsiteY190" fmla="*/ 2028869 h 2344739"/>
              <a:gd name="connsiteX191" fmla="*/ 2569176 w 12193149"/>
              <a:gd name="connsiteY191" fmla="*/ 2002628 h 2344739"/>
              <a:gd name="connsiteX192" fmla="*/ 2444403 w 12193149"/>
              <a:gd name="connsiteY192" fmla="*/ 2016529 h 2344739"/>
              <a:gd name="connsiteX193" fmla="*/ 2316260 w 12193149"/>
              <a:gd name="connsiteY193" fmla="*/ 2024996 h 2344739"/>
              <a:gd name="connsiteX194" fmla="*/ 2209726 w 12193149"/>
              <a:gd name="connsiteY194" fmla="*/ 2019763 h 2344739"/>
              <a:gd name="connsiteX195" fmla="*/ 2095813 w 12193149"/>
              <a:gd name="connsiteY195" fmla="*/ 2003052 h 2344739"/>
              <a:gd name="connsiteX196" fmla="*/ 1998504 w 12193149"/>
              <a:gd name="connsiteY196" fmla="*/ 1995032 h 2344739"/>
              <a:gd name="connsiteX197" fmla="*/ 1929320 w 12193149"/>
              <a:gd name="connsiteY197" fmla="*/ 2016977 h 2344739"/>
              <a:gd name="connsiteX198" fmla="*/ 1922798 w 12193149"/>
              <a:gd name="connsiteY198" fmla="*/ 2012146 h 2344739"/>
              <a:gd name="connsiteX199" fmla="*/ 1874228 w 12193149"/>
              <a:gd name="connsiteY199" fmla="*/ 2013741 h 2344739"/>
              <a:gd name="connsiteX200" fmla="*/ 1787803 w 12193149"/>
              <a:gd name="connsiteY200" fmla="*/ 2041363 h 2344739"/>
              <a:gd name="connsiteX201" fmla="*/ 1739352 w 12193149"/>
              <a:gd name="connsiteY201" fmla="*/ 2036312 h 2344739"/>
              <a:gd name="connsiteX202" fmla="*/ 1676219 w 12193149"/>
              <a:gd name="connsiteY202" fmla="*/ 2019963 h 2344739"/>
              <a:gd name="connsiteX203" fmla="*/ 1609817 w 12193149"/>
              <a:gd name="connsiteY203" fmla="*/ 2013066 h 2344739"/>
              <a:gd name="connsiteX204" fmla="*/ 1497258 w 12193149"/>
              <a:gd name="connsiteY204" fmla="*/ 1987476 h 2344739"/>
              <a:gd name="connsiteX205" fmla="*/ 1151127 w 12193149"/>
              <a:gd name="connsiteY205" fmla="*/ 1938041 h 2344739"/>
              <a:gd name="connsiteX206" fmla="*/ 859417 w 12193149"/>
              <a:gd name="connsiteY206" fmla="*/ 1928608 h 2344739"/>
              <a:gd name="connsiteX207" fmla="*/ 838688 w 12193149"/>
              <a:gd name="connsiteY207" fmla="*/ 1929821 h 2344739"/>
              <a:gd name="connsiteX208" fmla="*/ 817957 w 12193149"/>
              <a:gd name="connsiteY208" fmla="*/ 1927857 h 2344739"/>
              <a:gd name="connsiteX209" fmla="*/ 812654 w 12193149"/>
              <a:gd name="connsiteY209" fmla="*/ 1930751 h 2344739"/>
              <a:gd name="connsiteX210" fmla="*/ 721195 w 12193149"/>
              <a:gd name="connsiteY210" fmla="*/ 1929661 h 2344739"/>
              <a:gd name="connsiteX211" fmla="*/ 720890 w 12193149"/>
              <a:gd name="connsiteY211" fmla="*/ 1928399 h 2344739"/>
              <a:gd name="connsiteX212" fmla="*/ 710023 w 12193149"/>
              <a:gd name="connsiteY212" fmla="*/ 1922722 h 2344739"/>
              <a:gd name="connsiteX213" fmla="*/ 597940 w 12193149"/>
              <a:gd name="connsiteY213" fmla="*/ 1879864 h 2344739"/>
              <a:gd name="connsiteX214" fmla="*/ 579683 w 12193149"/>
              <a:gd name="connsiteY214" fmla="*/ 1877212 h 2344739"/>
              <a:gd name="connsiteX215" fmla="*/ 572865 w 12193149"/>
              <a:gd name="connsiteY215" fmla="*/ 1877401 h 2344739"/>
              <a:gd name="connsiteX216" fmla="*/ 446247 w 12193149"/>
              <a:gd name="connsiteY216" fmla="*/ 1839371 h 2344739"/>
              <a:gd name="connsiteX217" fmla="*/ 405163 w 12193149"/>
              <a:gd name="connsiteY217" fmla="*/ 1833548 h 2344739"/>
              <a:gd name="connsiteX218" fmla="*/ 293583 w 12193149"/>
              <a:gd name="connsiteY218" fmla="*/ 1812852 h 2344739"/>
              <a:gd name="connsiteX219" fmla="*/ 119529 w 12193149"/>
              <a:gd name="connsiteY219" fmla="*/ 1761047 h 2344739"/>
              <a:gd name="connsiteX220" fmla="*/ 16674 w 12193149"/>
              <a:gd name="connsiteY220" fmla="*/ 1758191 h 2344739"/>
              <a:gd name="connsiteX221" fmla="*/ 1150 w 12193149"/>
              <a:gd name="connsiteY221" fmla="*/ 1752722 h 2344739"/>
              <a:gd name="connsiteX222" fmla="*/ 1148 w 12193149"/>
              <a:gd name="connsiteY222" fmla="*/ 222213 h 2344739"/>
              <a:gd name="connsiteX223" fmla="*/ 1148 w 12193149"/>
              <a:gd name="connsiteY223"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114960 w 12193149"/>
              <a:gd name="connsiteY68" fmla="*/ 1919069 h 2344739"/>
              <a:gd name="connsiteX69" fmla="*/ 9054601 w 12193149"/>
              <a:gd name="connsiteY69" fmla="*/ 1910755 h 2344739"/>
              <a:gd name="connsiteX70" fmla="*/ 9006634 w 12193149"/>
              <a:gd name="connsiteY70" fmla="*/ 1914040 h 2344739"/>
              <a:gd name="connsiteX71" fmla="*/ 9006349 w 12193149"/>
              <a:gd name="connsiteY71" fmla="*/ 1913800 h 2344739"/>
              <a:gd name="connsiteX72" fmla="*/ 8997380 w 12193149"/>
              <a:gd name="connsiteY72" fmla="*/ 1915011 h 2344739"/>
              <a:gd name="connsiteX73" fmla="*/ 8991542 w 12193149"/>
              <a:gd name="connsiteY73" fmla="*/ 1917072 h 2344739"/>
              <a:gd name="connsiteX74" fmla="*/ 8975485 w 12193149"/>
              <a:gd name="connsiteY74" fmla="*/ 1920298 h 2344739"/>
              <a:gd name="connsiteX75" fmla="*/ 8969159 w 12193149"/>
              <a:gd name="connsiteY75" fmla="*/ 1919598 h 2344739"/>
              <a:gd name="connsiteX76" fmla="*/ 8964196 w 12193149"/>
              <a:gd name="connsiteY76" fmla="*/ 1917373 h 2344739"/>
              <a:gd name="connsiteX77" fmla="*/ 8930136 w 12193149"/>
              <a:gd name="connsiteY77" fmla="*/ 1914185 h 2344739"/>
              <a:gd name="connsiteX78" fmla="*/ 8753592 w 12193149"/>
              <a:gd name="connsiteY78" fmla="*/ 1933417 h 2344739"/>
              <a:gd name="connsiteX79" fmla="*/ 8708995 w 12193149"/>
              <a:gd name="connsiteY79" fmla="*/ 1935518 h 2344739"/>
              <a:gd name="connsiteX80" fmla="*/ 8597219 w 12193149"/>
              <a:gd name="connsiteY80" fmla="*/ 1944090 h 2344739"/>
              <a:gd name="connsiteX81" fmla="*/ 8526378 w 12193149"/>
              <a:gd name="connsiteY81" fmla="*/ 1929248 h 2344739"/>
              <a:gd name="connsiteX82" fmla="*/ 8512131 w 12193149"/>
              <a:gd name="connsiteY82" fmla="*/ 1935163 h 2344739"/>
              <a:gd name="connsiteX83" fmla="*/ 8507315 w 12193149"/>
              <a:gd name="connsiteY83" fmla="*/ 1938164 h 2344739"/>
              <a:gd name="connsiteX84" fmla="*/ 8499116 w 12193149"/>
              <a:gd name="connsiteY84" fmla="*/ 1940902 h 2344739"/>
              <a:gd name="connsiteX85" fmla="*/ 8498742 w 12193149"/>
              <a:gd name="connsiteY85" fmla="*/ 1940723 h 2344739"/>
              <a:gd name="connsiteX86" fmla="*/ 8491397 w 12193149"/>
              <a:gd name="connsiteY86" fmla="*/ 1943773 h 2344739"/>
              <a:gd name="connsiteX87" fmla="*/ 8368330 w 12193149"/>
              <a:gd name="connsiteY87" fmla="*/ 1957815 h 2344739"/>
              <a:gd name="connsiteX88" fmla="*/ 8354947 w 12193149"/>
              <a:gd name="connsiteY88" fmla="*/ 1958009 h 2344739"/>
              <a:gd name="connsiteX89" fmla="*/ 8321252 w 12193149"/>
              <a:gd name="connsiteY89" fmla="*/ 1974587 h 2344739"/>
              <a:gd name="connsiteX90" fmla="*/ 8315581 w 12193149"/>
              <a:gd name="connsiteY90" fmla="*/ 1974913 h 2344739"/>
              <a:gd name="connsiteX91" fmla="*/ 8296322 w 12193149"/>
              <a:gd name="connsiteY91" fmla="*/ 1988808 h 2344739"/>
              <a:gd name="connsiteX92" fmla="*/ 8285424 w 12193149"/>
              <a:gd name="connsiteY92" fmla="*/ 1994631 h 2344739"/>
              <a:gd name="connsiteX93" fmla="*/ 8284298 w 12193149"/>
              <a:gd name="connsiteY93" fmla="*/ 1999074 h 2344739"/>
              <a:gd name="connsiteX94" fmla="*/ 8267224 w 12193149"/>
              <a:gd name="connsiteY94" fmla="*/ 2006249 h 2344739"/>
              <a:gd name="connsiteX95" fmla="*/ 8264525 w 12193149"/>
              <a:gd name="connsiteY95" fmla="*/ 2006019 h 2344739"/>
              <a:gd name="connsiteX96" fmla="*/ 8253181 w 12193149"/>
              <a:gd name="connsiteY96" fmla="*/ 2015862 h 2344739"/>
              <a:gd name="connsiteX97" fmla="*/ 8246982 w 12193149"/>
              <a:gd name="connsiteY97" fmla="*/ 2028854 h 2344739"/>
              <a:gd name="connsiteX98" fmla="*/ 8091420 w 12193149"/>
              <a:gd name="connsiteY98" fmla="*/ 2075015 h 2344739"/>
              <a:gd name="connsiteX99" fmla="*/ 7906555 w 12193149"/>
              <a:gd name="connsiteY99" fmla="*/ 2116988 h 2344739"/>
              <a:gd name="connsiteX100" fmla="*/ 7719893 w 12193149"/>
              <a:gd name="connsiteY100" fmla="*/ 2142703 h 2344739"/>
              <a:gd name="connsiteX101" fmla="*/ 7615495 w 12193149"/>
              <a:gd name="connsiteY101" fmla="*/ 2139232 h 2344739"/>
              <a:gd name="connsiteX102" fmla="*/ 7528691 w 12193149"/>
              <a:gd name="connsiteY102" fmla="*/ 2145060 h 2344739"/>
              <a:gd name="connsiteX103" fmla="*/ 7520719 w 12193149"/>
              <a:gd name="connsiteY103" fmla="*/ 2147613 h 2344739"/>
              <a:gd name="connsiteX104" fmla="*/ 7508559 w 12193149"/>
              <a:gd name="connsiteY104" fmla="*/ 2148948 h 2344739"/>
              <a:gd name="connsiteX105" fmla="*/ 7508188 w 12193149"/>
              <a:gd name="connsiteY105" fmla="*/ 2148621 h 2344739"/>
              <a:gd name="connsiteX106" fmla="*/ 7496943 w 12193149"/>
              <a:gd name="connsiteY106" fmla="*/ 2150573 h 2344739"/>
              <a:gd name="connsiteX107" fmla="*/ 7406539 w 12193149"/>
              <a:gd name="connsiteY107" fmla="*/ 2142468 h 2344739"/>
              <a:gd name="connsiteX108" fmla="*/ 7219707 w 12193149"/>
              <a:gd name="connsiteY108" fmla="*/ 2156680 h 2344739"/>
              <a:gd name="connsiteX109" fmla="*/ 7202249 w 12193149"/>
              <a:gd name="connsiteY109" fmla="*/ 2161230 h 2344739"/>
              <a:gd name="connsiteX110" fmla="*/ 7198152 w 12193149"/>
              <a:gd name="connsiteY110" fmla="*/ 2166588 h 2344739"/>
              <a:gd name="connsiteX111" fmla="*/ 7171956 w 12193149"/>
              <a:gd name="connsiteY111" fmla="*/ 2171236 h 2344739"/>
              <a:gd name="connsiteX112" fmla="*/ 7098136 w 12193149"/>
              <a:gd name="connsiteY112" fmla="*/ 2183464 h 2344739"/>
              <a:gd name="connsiteX113" fmla="*/ 7019644 w 12193149"/>
              <a:gd name="connsiteY113" fmla="*/ 2183090 h 2344739"/>
              <a:gd name="connsiteX114" fmla="*/ 6905294 w 12193149"/>
              <a:gd name="connsiteY114" fmla="*/ 2212596 h 2344739"/>
              <a:gd name="connsiteX115" fmla="*/ 6709370 w 12193149"/>
              <a:gd name="connsiteY115" fmla="*/ 2240551 h 2344739"/>
              <a:gd name="connsiteX116" fmla="*/ 6550602 w 12193149"/>
              <a:gd name="connsiteY116" fmla="*/ 2269327 h 2344739"/>
              <a:gd name="connsiteX117" fmla="*/ 6318708 w 12193149"/>
              <a:gd name="connsiteY117" fmla="*/ 2316127 h 2344739"/>
              <a:gd name="connsiteX118" fmla="*/ 6169822 w 12193149"/>
              <a:gd name="connsiteY118" fmla="*/ 2318214 h 2344739"/>
              <a:gd name="connsiteX119" fmla="*/ 6074996 w 12193149"/>
              <a:gd name="connsiteY119" fmla="*/ 2338676 h 2344739"/>
              <a:gd name="connsiteX120" fmla="*/ 6069677 w 12193149"/>
              <a:gd name="connsiteY120" fmla="*/ 2337139 h 2344739"/>
              <a:gd name="connsiteX121" fmla="*/ 6049786 w 12193149"/>
              <a:gd name="connsiteY121" fmla="*/ 2337822 h 2344739"/>
              <a:gd name="connsiteX122" fmla="*/ 6042433 w 12193149"/>
              <a:gd name="connsiteY122" fmla="*/ 2329473 h 2344739"/>
              <a:gd name="connsiteX123" fmla="*/ 6011238 w 12193149"/>
              <a:gd name="connsiteY123" fmla="*/ 2324380 h 2344739"/>
              <a:gd name="connsiteX124" fmla="*/ 5958523 w 12193149"/>
              <a:gd name="connsiteY124" fmla="*/ 2328024 h 2344739"/>
              <a:gd name="connsiteX125" fmla="*/ 5760067 w 12193149"/>
              <a:gd name="connsiteY125" fmla="*/ 2343716 h 2344739"/>
              <a:gd name="connsiteX126" fmla="*/ 5628108 w 12193149"/>
              <a:gd name="connsiteY126" fmla="*/ 2344739 h 2344739"/>
              <a:gd name="connsiteX127" fmla="*/ 5472054 w 12193149"/>
              <a:gd name="connsiteY127" fmla="*/ 2330719 h 2344739"/>
              <a:gd name="connsiteX128" fmla="*/ 5433909 w 12193149"/>
              <a:gd name="connsiteY128" fmla="*/ 2319466 h 2344739"/>
              <a:gd name="connsiteX129" fmla="*/ 5382817 w 12193149"/>
              <a:gd name="connsiteY129" fmla="*/ 2301764 h 2344739"/>
              <a:gd name="connsiteX130" fmla="*/ 5262912 w 12193149"/>
              <a:gd name="connsiteY130" fmla="*/ 2281347 h 2344739"/>
              <a:gd name="connsiteX131" fmla="*/ 5224109 w 12193149"/>
              <a:gd name="connsiteY131" fmla="*/ 2270223 h 2344739"/>
              <a:gd name="connsiteX132" fmla="*/ 5175808 w 12193149"/>
              <a:gd name="connsiteY132" fmla="*/ 2267233 h 2344739"/>
              <a:gd name="connsiteX133" fmla="*/ 5157702 w 12193149"/>
              <a:gd name="connsiteY133" fmla="*/ 2260010 h 2344739"/>
              <a:gd name="connsiteX134" fmla="*/ 5143747 w 12193149"/>
              <a:gd name="connsiteY134" fmla="*/ 2256610 h 2344739"/>
              <a:gd name="connsiteX135" fmla="*/ 5140744 w 12193149"/>
              <a:gd name="connsiteY135" fmla="*/ 2254509 h 2344739"/>
              <a:gd name="connsiteX136" fmla="*/ 5122807 w 12193149"/>
              <a:gd name="connsiteY136" fmla="*/ 2243656 h 2344739"/>
              <a:gd name="connsiteX137" fmla="*/ 5066938 w 12193149"/>
              <a:gd name="connsiteY137" fmla="*/ 2250227 h 2344739"/>
              <a:gd name="connsiteX138" fmla="*/ 5012662 w 12193149"/>
              <a:gd name="connsiteY138" fmla="*/ 2233846 h 2344739"/>
              <a:gd name="connsiteX139" fmla="*/ 4841589 w 12193149"/>
              <a:gd name="connsiteY139" fmla="*/ 2209829 h 2344739"/>
              <a:gd name="connsiteX140" fmla="*/ 4763595 w 12193149"/>
              <a:gd name="connsiteY140" fmla="*/ 2182061 h 2344739"/>
              <a:gd name="connsiteX141" fmla="*/ 4724334 w 12193149"/>
              <a:gd name="connsiteY141" fmla="*/ 2173047 h 2344739"/>
              <a:gd name="connsiteX142" fmla="*/ 4722324 w 12193149"/>
              <a:gd name="connsiteY142" fmla="*/ 2172298 h 2344739"/>
              <a:gd name="connsiteX143" fmla="*/ 4723259 w 12193149"/>
              <a:gd name="connsiteY143" fmla="*/ 2172087 h 2344739"/>
              <a:gd name="connsiteX144" fmla="*/ 4718350 w 12193149"/>
              <a:gd name="connsiteY144" fmla="*/ 2170817 h 2344739"/>
              <a:gd name="connsiteX145" fmla="*/ 4722324 w 12193149"/>
              <a:gd name="connsiteY145" fmla="*/ 2172298 h 2344739"/>
              <a:gd name="connsiteX146" fmla="*/ 4716674 w 12193149"/>
              <a:gd name="connsiteY146" fmla="*/ 2173573 h 2344739"/>
              <a:gd name="connsiteX147" fmla="*/ 4516962 w 12193149"/>
              <a:gd name="connsiteY147" fmla="*/ 2163671 h 2344739"/>
              <a:gd name="connsiteX148" fmla="*/ 4429691 w 12193149"/>
              <a:gd name="connsiteY148" fmla="*/ 2153020 h 2344739"/>
              <a:gd name="connsiteX149" fmla="*/ 4364023 w 12193149"/>
              <a:gd name="connsiteY149" fmla="*/ 2151674 h 2344739"/>
              <a:gd name="connsiteX150" fmla="*/ 4318114 w 12193149"/>
              <a:gd name="connsiteY150" fmla="*/ 2158289 h 2344739"/>
              <a:gd name="connsiteX151" fmla="*/ 4316258 w 12193149"/>
              <a:gd name="connsiteY151" fmla="*/ 2156948 h 2344739"/>
              <a:gd name="connsiteX152" fmla="*/ 4296292 w 12193149"/>
              <a:gd name="connsiteY152" fmla="*/ 2155069 h 2344739"/>
              <a:gd name="connsiteX153" fmla="*/ 4291212 w 12193149"/>
              <a:gd name="connsiteY153" fmla="*/ 2157986 h 2344739"/>
              <a:gd name="connsiteX154" fmla="*/ 4277290 w 12193149"/>
              <a:gd name="connsiteY154" fmla="*/ 2157740 h 2344739"/>
              <a:gd name="connsiteX155" fmla="*/ 4249265 w 12193149"/>
              <a:gd name="connsiteY155" fmla="*/ 2160064 h 2344739"/>
              <a:gd name="connsiteX156" fmla="*/ 4203199 w 12193149"/>
              <a:gd name="connsiteY156" fmla="*/ 2157269 h 2344739"/>
              <a:gd name="connsiteX157" fmla="*/ 4202893 w 12193149"/>
              <a:gd name="connsiteY157" fmla="*/ 2156010 h 2344739"/>
              <a:gd name="connsiteX158" fmla="*/ 4192396 w 12193149"/>
              <a:gd name="connsiteY158" fmla="*/ 2150376 h 2344739"/>
              <a:gd name="connsiteX159" fmla="*/ 4143893 w 12193149"/>
              <a:gd name="connsiteY159" fmla="*/ 2134511 h 2344739"/>
              <a:gd name="connsiteX160" fmla="*/ 4084245 w 12193149"/>
              <a:gd name="connsiteY160" fmla="*/ 2107978 h 2344739"/>
              <a:gd name="connsiteX161" fmla="*/ 4075694 w 12193149"/>
              <a:gd name="connsiteY161" fmla="*/ 2107143 h 2344739"/>
              <a:gd name="connsiteX162" fmla="*/ 4075575 w 12193149"/>
              <a:gd name="connsiteY162" fmla="*/ 2106844 h 2344739"/>
              <a:gd name="connsiteX163" fmla="*/ 4066658 w 12193149"/>
              <a:gd name="connsiteY163" fmla="*/ 2105400 h 2344739"/>
              <a:gd name="connsiteX164" fmla="*/ 4060102 w 12193149"/>
              <a:gd name="connsiteY164" fmla="*/ 2105618 h 2344739"/>
              <a:gd name="connsiteX165" fmla="*/ 4043512 w 12193149"/>
              <a:gd name="connsiteY165" fmla="*/ 2103997 h 2344739"/>
              <a:gd name="connsiteX166" fmla="*/ 4038145 w 12193149"/>
              <a:gd name="connsiteY166" fmla="*/ 2101563 h 2344739"/>
              <a:gd name="connsiteX167" fmla="*/ 4036511 w 12193149"/>
              <a:gd name="connsiteY167" fmla="*/ 2097896 h 2344739"/>
              <a:gd name="connsiteX168" fmla="*/ 4034926 w 12193149"/>
              <a:gd name="connsiteY168" fmla="*/ 2098131 h 2344739"/>
              <a:gd name="connsiteX169" fmla="*/ 4005686 w 12193149"/>
              <a:gd name="connsiteY169" fmla="*/ 2085563 h 2344739"/>
              <a:gd name="connsiteX170" fmla="*/ 3937994 w 12193149"/>
              <a:gd name="connsiteY170" fmla="*/ 2068106 h 2344739"/>
              <a:gd name="connsiteX171" fmla="*/ 3898423 w 12193149"/>
              <a:gd name="connsiteY171" fmla="*/ 2062451 h 2344739"/>
              <a:gd name="connsiteX172" fmla="*/ 3790908 w 12193149"/>
              <a:gd name="connsiteY172" fmla="*/ 2042213 h 2344739"/>
              <a:gd name="connsiteX173" fmla="*/ 3683661 w 12193149"/>
              <a:gd name="connsiteY173" fmla="*/ 2018290 h 2344739"/>
              <a:gd name="connsiteX174" fmla="*/ 3611183 w 12193149"/>
              <a:gd name="connsiteY174" fmla="*/ 1986019 h 2344739"/>
              <a:gd name="connsiteX175" fmla="*/ 3605003 w 12193149"/>
              <a:gd name="connsiteY175" fmla="*/ 1987381 h 2344739"/>
              <a:gd name="connsiteX176" fmla="*/ 3595884 w 12193149"/>
              <a:gd name="connsiteY176" fmla="*/ 1987545 h 2344739"/>
              <a:gd name="connsiteX177" fmla="*/ 3595649 w 12193149"/>
              <a:gd name="connsiteY177" fmla="*/ 1987276 h 2344739"/>
              <a:gd name="connsiteX178" fmla="*/ 3587126 w 12193149"/>
              <a:gd name="connsiteY178" fmla="*/ 1987966 h 2344739"/>
              <a:gd name="connsiteX179" fmla="*/ 3537283 w 12193149"/>
              <a:gd name="connsiteY179" fmla="*/ 1978267 h 2344739"/>
              <a:gd name="connsiteX180" fmla="*/ 3474371 w 12193149"/>
              <a:gd name="connsiteY180" fmla="*/ 1974606 h 2344739"/>
              <a:gd name="connsiteX181" fmla="*/ 3401876 w 12193149"/>
              <a:gd name="connsiteY181" fmla="*/ 1962558 h 2344739"/>
              <a:gd name="connsiteX182" fmla="*/ 3365036 w 12193149"/>
              <a:gd name="connsiteY182" fmla="*/ 1979510 h 2344739"/>
              <a:gd name="connsiteX183" fmla="*/ 3345174 w 12193149"/>
              <a:gd name="connsiteY183" fmla="*/ 1981192 h 2344739"/>
              <a:gd name="connsiteX184" fmla="*/ 3342846 w 12193149"/>
              <a:gd name="connsiteY184" fmla="*/ 1980217 h 2344739"/>
              <a:gd name="connsiteX185" fmla="*/ 3263504 w 12193149"/>
              <a:gd name="connsiteY185" fmla="*/ 1986094 h 2344739"/>
              <a:gd name="connsiteX186" fmla="*/ 3143704 w 12193149"/>
              <a:gd name="connsiteY186" fmla="*/ 1993869 h 2344739"/>
              <a:gd name="connsiteX187" fmla="*/ 3031439 w 12193149"/>
              <a:gd name="connsiteY187" fmla="*/ 1996512 h 2344739"/>
              <a:gd name="connsiteX188" fmla="*/ 2782717 w 12193149"/>
              <a:gd name="connsiteY188" fmla="*/ 2018333 h 2344739"/>
              <a:gd name="connsiteX189" fmla="*/ 2647675 w 12193149"/>
              <a:gd name="connsiteY189" fmla="*/ 2028869 h 2344739"/>
              <a:gd name="connsiteX190" fmla="*/ 2569176 w 12193149"/>
              <a:gd name="connsiteY190" fmla="*/ 2002628 h 2344739"/>
              <a:gd name="connsiteX191" fmla="*/ 2444403 w 12193149"/>
              <a:gd name="connsiteY191" fmla="*/ 2016529 h 2344739"/>
              <a:gd name="connsiteX192" fmla="*/ 2316260 w 12193149"/>
              <a:gd name="connsiteY192" fmla="*/ 2024996 h 2344739"/>
              <a:gd name="connsiteX193" fmla="*/ 2209726 w 12193149"/>
              <a:gd name="connsiteY193" fmla="*/ 2019763 h 2344739"/>
              <a:gd name="connsiteX194" fmla="*/ 2095813 w 12193149"/>
              <a:gd name="connsiteY194" fmla="*/ 2003052 h 2344739"/>
              <a:gd name="connsiteX195" fmla="*/ 1998504 w 12193149"/>
              <a:gd name="connsiteY195" fmla="*/ 1995032 h 2344739"/>
              <a:gd name="connsiteX196" fmla="*/ 1929320 w 12193149"/>
              <a:gd name="connsiteY196" fmla="*/ 2016977 h 2344739"/>
              <a:gd name="connsiteX197" fmla="*/ 1922798 w 12193149"/>
              <a:gd name="connsiteY197" fmla="*/ 2012146 h 2344739"/>
              <a:gd name="connsiteX198" fmla="*/ 1874228 w 12193149"/>
              <a:gd name="connsiteY198" fmla="*/ 2013741 h 2344739"/>
              <a:gd name="connsiteX199" fmla="*/ 1787803 w 12193149"/>
              <a:gd name="connsiteY199" fmla="*/ 2041363 h 2344739"/>
              <a:gd name="connsiteX200" fmla="*/ 1739352 w 12193149"/>
              <a:gd name="connsiteY200" fmla="*/ 2036312 h 2344739"/>
              <a:gd name="connsiteX201" fmla="*/ 1676219 w 12193149"/>
              <a:gd name="connsiteY201" fmla="*/ 2019963 h 2344739"/>
              <a:gd name="connsiteX202" fmla="*/ 1609817 w 12193149"/>
              <a:gd name="connsiteY202" fmla="*/ 2013066 h 2344739"/>
              <a:gd name="connsiteX203" fmla="*/ 1497258 w 12193149"/>
              <a:gd name="connsiteY203" fmla="*/ 1987476 h 2344739"/>
              <a:gd name="connsiteX204" fmla="*/ 1151127 w 12193149"/>
              <a:gd name="connsiteY204" fmla="*/ 1938041 h 2344739"/>
              <a:gd name="connsiteX205" fmla="*/ 859417 w 12193149"/>
              <a:gd name="connsiteY205" fmla="*/ 1928608 h 2344739"/>
              <a:gd name="connsiteX206" fmla="*/ 838688 w 12193149"/>
              <a:gd name="connsiteY206" fmla="*/ 1929821 h 2344739"/>
              <a:gd name="connsiteX207" fmla="*/ 817957 w 12193149"/>
              <a:gd name="connsiteY207" fmla="*/ 1927857 h 2344739"/>
              <a:gd name="connsiteX208" fmla="*/ 812654 w 12193149"/>
              <a:gd name="connsiteY208" fmla="*/ 1930751 h 2344739"/>
              <a:gd name="connsiteX209" fmla="*/ 721195 w 12193149"/>
              <a:gd name="connsiteY209" fmla="*/ 1929661 h 2344739"/>
              <a:gd name="connsiteX210" fmla="*/ 720890 w 12193149"/>
              <a:gd name="connsiteY210" fmla="*/ 1928399 h 2344739"/>
              <a:gd name="connsiteX211" fmla="*/ 710023 w 12193149"/>
              <a:gd name="connsiteY211" fmla="*/ 1922722 h 2344739"/>
              <a:gd name="connsiteX212" fmla="*/ 597940 w 12193149"/>
              <a:gd name="connsiteY212" fmla="*/ 1879864 h 2344739"/>
              <a:gd name="connsiteX213" fmla="*/ 579683 w 12193149"/>
              <a:gd name="connsiteY213" fmla="*/ 1877212 h 2344739"/>
              <a:gd name="connsiteX214" fmla="*/ 572865 w 12193149"/>
              <a:gd name="connsiteY214" fmla="*/ 1877401 h 2344739"/>
              <a:gd name="connsiteX215" fmla="*/ 446247 w 12193149"/>
              <a:gd name="connsiteY215" fmla="*/ 1839371 h 2344739"/>
              <a:gd name="connsiteX216" fmla="*/ 405163 w 12193149"/>
              <a:gd name="connsiteY216" fmla="*/ 1833548 h 2344739"/>
              <a:gd name="connsiteX217" fmla="*/ 293583 w 12193149"/>
              <a:gd name="connsiteY217" fmla="*/ 1812852 h 2344739"/>
              <a:gd name="connsiteX218" fmla="*/ 119529 w 12193149"/>
              <a:gd name="connsiteY218" fmla="*/ 1761047 h 2344739"/>
              <a:gd name="connsiteX219" fmla="*/ 16674 w 12193149"/>
              <a:gd name="connsiteY219" fmla="*/ 1758191 h 2344739"/>
              <a:gd name="connsiteX220" fmla="*/ 1150 w 12193149"/>
              <a:gd name="connsiteY220" fmla="*/ 1752722 h 2344739"/>
              <a:gd name="connsiteX221" fmla="*/ 1148 w 12193149"/>
              <a:gd name="connsiteY221" fmla="*/ 222213 h 2344739"/>
              <a:gd name="connsiteX222" fmla="*/ 1148 w 12193149"/>
              <a:gd name="connsiteY222"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95958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44200 w 12193149"/>
              <a:gd name="connsiteY65" fmla="*/ 1841244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101593 w 12193149"/>
              <a:gd name="connsiteY58" fmla="*/ 1742432 h 2344739"/>
              <a:gd name="connsiteX59" fmla="*/ 10083317 w 12193149"/>
              <a:gd name="connsiteY59" fmla="*/ 1743296 h 2344739"/>
              <a:gd name="connsiteX60" fmla="*/ 10040388 w 12193149"/>
              <a:gd name="connsiteY60" fmla="*/ 1741632 h 2344739"/>
              <a:gd name="connsiteX61" fmla="*/ 9961167 w 12193149"/>
              <a:gd name="connsiteY61" fmla="*/ 1757147 h 2344739"/>
              <a:gd name="connsiteX62" fmla="*/ 9848940 w 12193149"/>
              <a:gd name="connsiteY62" fmla="*/ 1763915 h 2344739"/>
              <a:gd name="connsiteX63" fmla="*/ 9729457 w 12193149"/>
              <a:gd name="connsiteY63" fmla="*/ 1784122 h 2344739"/>
              <a:gd name="connsiteX64" fmla="*/ 9585655 w 12193149"/>
              <a:gd name="connsiteY64" fmla="*/ 1795542 h 2344739"/>
              <a:gd name="connsiteX65" fmla="*/ 9338590 w 12193149"/>
              <a:gd name="connsiteY65" fmla="*/ 1869293 h 2344739"/>
              <a:gd name="connsiteX66" fmla="*/ 9232518 w 12193149"/>
              <a:gd name="connsiteY66" fmla="*/ 1893149 h 2344739"/>
              <a:gd name="connsiteX67" fmla="*/ 9156690 w 12193149"/>
              <a:gd name="connsiteY67" fmla="*/ 1903228 h 2344739"/>
              <a:gd name="connsiteX68" fmla="*/ 9054601 w 12193149"/>
              <a:gd name="connsiteY68" fmla="*/ 1910755 h 2344739"/>
              <a:gd name="connsiteX69" fmla="*/ 9006634 w 12193149"/>
              <a:gd name="connsiteY69" fmla="*/ 1914040 h 2344739"/>
              <a:gd name="connsiteX70" fmla="*/ 9006349 w 12193149"/>
              <a:gd name="connsiteY70" fmla="*/ 1913800 h 2344739"/>
              <a:gd name="connsiteX71" fmla="*/ 8997380 w 12193149"/>
              <a:gd name="connsiteY71" fmla="*/ 1915011 h 2344739"/>
              <a:gd name="connsiteX72" fmla="*/ 8991542 w 12193149"/>
              <a:gd name="connsiteY72" fmla="*/ 1917072 h 2344739"/>
              <a:gd name="connsiteX73" fmla="*/ 8975485 w 12193149"/>
              <a:gd name="connsiteY73" fmla="*/ 1920298 h 2344739"/>
              <a:gd name="connsiteX74" fmla="*/ 8969159 w 12193149"/>
              <a:gd name="connsiteY74" fmla="*/ 1919598 h 2344739"/>
              <a:gd name="connsiteX75" fmla="*/ 8964196 w 12193149"/>
              <a:gd name="connsiteY75" fmla="*/ 1917373 h 2344739"/>
              <a:gd name="connsiteX76" fmla="*/ 8930136 w 12193149"/>
              <a:gd name="connsiteY76" fmla="*/ 1914185 h 2344739"/>
              <a:gd name="connsiteX77" fmla="*/ 8753592 w 12193149"/>
              <a:gd name="connsiteY77" fmla="*/ 1933417 h 2344739"/>
              <a:gd name="connsiteX78" fmla="*/ 8708995 w 12193149"/>
              <a:gd name="connsiteY78" fmla="*/ 1935518 h 2344739"/>
              <a:gd name="connsiteX79" fmla="*/ 8597219 w 12193149"/>
              <a:gd name="connsiteY79" fmla="*/ 1944090 h 2344739"/>
              <a:gd name="connsiteX80" fmla="*/ 8526378 w 12193149"/>
              <a:gd name="connsiteY80" fmla="*/ 1929248 h 2344739"/>
              <a:gd name="connsiteX81" fmla="*/ 8512131 w 12193149"/>
              <a:gd name="connsiteY81" fmla="*/ 1935163 h 2344739"/>
              <a:gd name="connsiteX82" fmla="*/ 8507315 w 12193149"/>
              <a:gd name="connsiteY82" fmla="*/ 1938164 h 2344739"/>
              <a:gd name="connsiteX83" fmla="*/ 8499116 w 12193149"/>
              <a:gd name="connsiteY83" fmla="*/ 1940902 h 2344739"/>
              <a:gd name="connsiteX84" fmla="*/ 8498742 w 12193149"/>
              <a:gd name="connsiteY84" fmla="*/ 1940723 h 2344739"/>
              <a:gd name="connsiteX85" fmla="*/ 8491397 w 12193149"/>
              <a:gd name="connsiteY85" fmla="*/ 1943773 h 2344739"/>
              <a:gd name="connsiteX86" fmla="*/ 8368330 w 12193149"/>
              <a:gd name="connsiteY86" fmla="*/ 1957815 h 2344739"/>
              <a:gd name="connsiteX87" fmla="*/ 8354947 w 12193149"/>
              <a:gd name="connsiteY87" fmla="*/ 1958009 h 2344739"/>
              <a:gd name="connsiteX88" fmla="*/ 8321252 w 12193149"/>
              <a:gd name="connsiteY88" fmla="*/ 1974587 h 2344739"/>
              <a:gd name="connsiteX89" fmla="*/ 8315581 w 12193149"/>
              <a:gd name="connsiteY89" fmla="*/ 1974913 h 2344739"/>
              <a:gd name="connsiteX90" fmla="*/ 8296322 w 12193149"/>
              <a:gd name="connsiteY90" fmla="*/ 1988808 h 2344739"/>
              <a:gd name="connsiteX91" fmla="*/ 8285424 w 12193149"/>
              <a:gd name="connsiteY91" fmla="*/ 1994631 h 2344739"/>
              <a:gd name="connsiteX92" fmla="*/ 8284298 w 12193149"/>
              <a:gd name="connsiteY92" fmla="*/ 1999074 h 2344739"/>
              <a:gd name="connsiteX93" fmla="*/ 8267224 w 12193149"/>
              <a:gd name="connsiteY93" fmla="*/ 2006249 h 2344739"/>
              <a:gd name="connsiteX94" fmla="*/ 8264525 w 12193149"/>
              <a:gd name="connsiteY94" fmla="*/ 2006019 h 2344739"/>
              <a:gd name="connsiteX95" fmla="*/ 8253181 w 12193149"/>
              <a:gd name="connsiteY95" fmla="*/ 2015862 h 2344739"/>
              <a:gd name="connsiteX96" fmla="*/ 8246982 w 12193149"/>
              <a:gd name="connsiteY96" fmla="*/ 2028854 h 2344739"/>
              <a:gd name="connsiteX97" fmla="*/ 8091420 w 12193149"/>
              <a:gd name="connsiteY97" fmla="*/ 2075015 h 2344739"/>
              <a:gd name="connsiteX98" fmla="*/ 7906555 w 12193149"/>
              <a:gd name="connsiteY98" fmla="*/ 2116988 h 2344739"/>
              <a:gd name="connsiteX99" fmla="*/ 7719893 w 12193149"/>
              <a:gd name="connsiteY99" fmla="*/ 2142703 h 2344739"/>
              <a:gd name="connsiteX100" fmla="*/ 7615495 w 12193149"/>
              <a:gd name="connsiteY100" fmla="*/ 2139232 h 2344739"/>
              <a:gd name="connsiteX101" fmla="*/ 7528691 w 12193149"/>
              <a:gd name="connsiteY101" fmla="*/ 2145060 h 2344739"/>
              <a:gd name="connsiteX102" fmla="*/ 7520719 w 12193149"/>
              <a:gd name="connsiteY102" fmla="*/ 2147613 h 2344739"/>
              <a:gd name="connsiteX103" fmla="*/ 7508559 w 12193149"/>
              <a:gd name="connsiteY103" fmla="*/ 2148948 h 2344739"/>
              <a:gd name="connsiteX104" fmla="*/ 7508188 w 12193149"/>
              <a:gd name="connsiteY104" fmla="*/ 2148621 h 2344739"/>
              <a:gd name="connsiteX105" fmla="*/ 7496943 w 12193149"/>
              <a:gd name="connsiteY105" fmla="*/ 2150573 h 2344739"/>
              <a:gd name="connsiteX106" fmla="*/ 7406539 w 12193149"/>
              <a:gd name="connsiteY106" fmla="*/ 2142468 h 2344739"/>
              <a:gd name="connsiteX107" fmla="*/ 7219707 w 12193149"/>
              <a:gd name="connsiteY107" fmla="*/ 2156680 h 2344739"/>
              <a:gd name="connsiteX108" fmla="*/ 7202249 w 12193149"/>
              <a:gd name="connsiteY108" fmla="*/ 2161230 h 2344739"/>
              <a:gd name="connsiteX109" fmla="*/ 7198152 w 12193149"/>
              <a:gd name="connsiteY109" fmla="*/ 2166588 h 2344739"/>
              <a:gd name="connsiteX110" fmla="*/ 7171956 w 12193149"/>
              <a:gd name="connsiteY110" fmla="*/ 2171236 h 2344739"/>
              <a:gd name="connsiteX111" fmla="*/ 7098136 w 12193149"/>
              <a:gd name="connsiteY111" fmla="*/ 2183464 h 2344739"/>
              <a:gd name="connsiteX112" fmla="*/ 7019644 w 12193149"/>
              <a:gd name="connsiteY112" fmla="*/ 2183090 h 2344739"/>
              <a:gd name="connsiteX113" fmla="*/ 6905294 w 12193149"/>
              <a:gd name="connsiteY113" fmla="*/ 2212596 h 2344739"/>
              <a:gd name="connsiteX114" fmla="*/ 6709370 w 12193149"/>
              <a:gd name="connsiteY114" fmla="*/ 2240551 h 2344739"/>
              <a:gd name="connsiteX115" fmla="*/ 6550602 w 12193149"/>
              <a:gd name="connsiteY115" fmla="*/ 2269327 h 2344739"/>
              <a:gd name="connsiteX116" fmla="*/ 6318708 w 12193149"/>
              <a:gd name="connsiteY116" fmla="*/ 2316127 h 2344739"/>
              <a:gd name="connsiteX117" fmla="*/ 6169822 w 12193149"/>
              <a:gd name="connsiteY117" fmla="*/ 2318214 h 2344739"/>
              <a:gd name="connsiteX118" fmla="*/ 6074996 w 12193149"/>
              <a:gd name="connsiteY118" fmla="*/ 2338676 h 2344739"/>
              <a:gd name="connsiteX119" fmla="*/ 6069677 w 12193149"/>
              <a:gd name="connsiteY119" fmla="*/ 2337139 h 2344739"/>
              <a:gd name="connsiteX120" fmla="*/ 6049786 w 12193149"/>
              <a:gd name="connsiteY120" fmla="*/ 2337822 h 2344739"/>
              <a:gd name="connsiteX121" fmla="*/ 6042433 w 12193149"/>
              <a:gd name="connsiteY121" fmla="*/ 2329473 h 2344739"/>
              <a:gd name="connsiteX122" fmla="*/ 6011238 w 12193149"/>
              <a:gd name="connsiteY122" fmla="*/ 2324380 h 2344739"/>
              <a:gd name="connsiteX123" fmla="*/ 5958523 w 12193149"/>
              <a:gd name="connsiteY123" fmla="*/ 2328024 h 2344739"/>
              <a:gd name="connsiteX124" fmla="*/ 5760067 w 12193149"/>
              <a:gd name="connsiteY124" fmla="*/ 2343716 h 2344739"/>
              <a:gd name="connsiteX125" fmla="*/ 5628108 w 12193149"/>
              <a:gd name="connsiteY125" fmla="*/ 2344739 h 2344739"/>
              <a:gd name="connsiteX126" fmla="*/ 5472054 w 12193149"/>
              <a:gd name="connsiteY126" fmla="*/ 2330719 h 2344739"/>
              <a:gd name="connsiteX127" fmla="*/ 5433909 w 12193149"/>
              <a:gd name="connsiteY127" fmla="*/ 2319466 h 2344739"/>
              <a:gd name="connsiteX128" fmla="*/ 5382817 w 12193149"/>
              <a:gd name="connsiteY128" fmla="*/ 2301764 h 2344739"/>
              <a:gd name="connsiteX129" fmla="*/ 5262912 w 12193149"/>
              <a:gd name="connsiteY129" fmla="*/ 2281347 h 2344739"/>
              <a:gd name="connsiteX130" fmla="*/ 5224109 w 12193149"/>
              <a:gd name="connsiteY130" fmla="*/ 2270223 h 2344739"/>
              <a:gd name="connsiteX131" fmla="*/ 5175808 w 12193149"/>
              <a:gd name="connsiteY131" fmla="*/ 2267233 h 2344739"/>
              <a:gd name="connsiteX132" fmla="*/ 5157702 w 12193149"/>
              <a:gd name="connsiteY132" fmla="*/ 2260010 h 2344739"/>
              <a:gd name="connsiteX133" fmla="*/ 5143747 w 12193149"/>
              <a:gd name="connsiteY133" fmla="*/ 2256610 h 2344739"/>
              <a:gd name="connsiteX134" fmla="*/ 5140744 w 12193149"/>
              <a:gd name="connsiteY134" fmla="*/ 2254509 h 2344739"/>
              <a:gd name="connsiteX135" fmla="*/ 5122807 w 12193149"/>
              <a:gd name="connsiteY135" fmla="*/ 2243656 h 2344739"/>
              <a:gd name="connsiteX136" fmla="*/ 5066938 w 12193149"/>
              <a:gd name="connsiteY136" fmla="*/ 2250227 h 2344739"/>
              <a:gd name="connsiteX137" fmla="*/ 5012662 w 12193149"/>
              <a:gd name="connsiteY137" fmla="*/ 2233846 h 2344739"/>
              <a:gd name="connsiteX138" fmla="*/ 4841589 w 12193149"/>
              <a:gd name="connsiteY138" fmla="*/ 2209829 h 2344739"/>
              <a:gd name="connsiteX139" fmla="*/ 4763595 w 12193149"/>
              <a:gd name="connsiteY139" fmla="*/ 2182061 h 2344739"/>
              <a:gd name="connsiteX140" fmla="*/ 4724334 w 12193149"/>
              <a:gd name="connsiteY140" fmla="*/ 2173047 h 2344739"/>
              <a:gd name="connsiteX141" fmla="*/ 4722324 w 12193149"/>
              <a:gd name="connsiteY141" fmla="*/ 2172298 h 2344739"/>
              <a:gd name="connsiteX142" fmla="*/ 4723259 w 12193149"/>
              <a:gd name="connsiteY142" fmla="*/ 2172087 h 2344739"/>
              <a:gd name="connsiteX143" fmla="*/ 4718350 w 12193149"/>
              <a:gd name="connsiteY143" fmla="*/ 2170817 h 2344739"/>
              <a:gd name="connsiteX144" fmla="*/ 4722324 w 12193149"/>
              <a:gd name="connsiteY144" fmla="*/ 2172298 h 2344739"/>
              <a:gd name="connsiteX145" fmla="*/ 4716674 w 12193149"/>
              <a:gd name="connsiteY145" fmla="*/ 2173573 h 2344739"/>
              <a:gd name="connsiteX146" fmla="*/ 4516962 w 12193149"/>
              <a:gd name="connsiteY146" fmla="*/ 2163671 h 2344739"/>
              <a:gd name="connsiteX147" fmla="*/ 4429691 w 12193149"/>
              <a:gd name="connsiteY147" fmla="*/ 2153020 h 2344739"/>
              <a:gd name="connsiteX148" fmla="*/ 4364023 w 12193149"/>
              <a:gd name="connsiteY148" fmla="*/ 2151674 h 2344739"/>
              <a:gd name="connsiteX149" fmla="*/ 4318114 w 12193149"/>
              <a:gd name="connsiteY149" fmla="*/ 2158289 h 2344739"/>
              <a:gd name="connsiteX150" fmla="*/ 4316258 w 12193149"/>
              <a:gd name="connsiteY150" fmla="*/ 2156948 h 2344739"/>
              <a:gd name="connsiteX151" fmla="*/ 4296292 w 12193149"/>
              <a:gd name="connsiteY151" fmla="*/ 2155069 h 2344739"/>
              <a:gd name="connsiteX152" fmla="*/ 4291212 w 12193149"/>
              <a:gd name="connsiteY152" fmla="*/ 2157986 h 2344739"/>
              <a:gd name="connsiteX153" fmla="*/ 4277290 w 12193149"/>
              <a:gd name="connsiteY153" fmla="*/ 2157740 h 2344739"/>
              <a:gd name="connsiteX154" fmla="*/ 4249265 w 12193149"/>
              <a:gd name="connsiteY154" fmla="*/ 2160064 h 2344739"/>
              <a:gd name="connsiteX155" fmla="*/ 4203199 w 12193149"/>
              <a:gd name="connsiteY155" fmla="*/ 2157269 h 2344739"/>
              <a:gd name="connsiteX156" fmla="*/ 4202893 w 12193149"/>
              <a:gd name="connsiteY156" fmla="*/ 2156010 h 2344739"/>
              <a:gd name="connsiteX157" fmla="*/ 4192396 w 12193149"/>
              <a:gd name="connsiteY157" fmla="*/ 2150376 h 2344739"/>
              <a:gd name="connsiteX158" fmla="*/ 4143893 w 12193149"/>
              <a:gd name="connsiteY158" fmla="*/ 2134511 h 2344739"/>
              <a:gd name="connsiteX159" fmla="*/ 4084245 w 12193149"/>
              <a:gd name="connsiteY159" fmla="*/ 2107978 h 2344739"/>
              <a:gd name="connsiteX160" fmla="*/ 4075694 w 12193149"/>
              <a:gd name="connsiteY160" fmla="*/ 2107143 h 2344739"/>
              <a:gd name="connsiteX161" fmla="*/ 4075575 w 12193149"/>
              <a:gd name="connsiteY161" fmla="*/ 2106844 h 2344739"/>
              <a:gd name="connsiteX162" fmla="*/ 4066658 w 12193149"/>
              <a:gd name="connsiteY162" fmla="*/ 2105400 h 2344739"/>
              <a:gd name="connsiteX163" fmla="*/ 4060102 w 12193149"/>
              <a:gd name="connsiteY163" fmla="*/ 2105618 h 2344739"/>
              <a:gd name="connsiteX164" fmla="*/ 4043512 w 12193149"/>
              <a:gd name="connsiteY164" fmla="*/ 2103997 h 2344739"/>
              <a:gd name="connsiteX165" fmla="*/ 4038145 w 12193149"/>
              <a:gd name="connsiteY165" fmla="*/ 2101563 h 2344739"/>
              <a:gd name="connsiteX166" fmla="*/ 4036511 w 12193149"/>
              <a:gd name="connsiteY166" fmla="*/ 2097896 h 2344739"/>
              <a:gd name="connsiteX167" fmla="*/ 4034926 w 12193149"/>
              <a:gd name="connsiteY167" fmla="*/ 2098131 h 2344739"/>
              <a:gd name="connsiteX168" fmla="*/ 4005686 w 12193149"/>
              <a:gd name="connsiteY168" fmla="*/ 2085563 h 2344739"/>
              <a:gd name="connsiteX169" fmla="*/ 3937994 w 12193149"/>
              <a:gd name="connsiteY169" fmla="*/ 2068106 h 2344739"/>
              <a:gd name="connsiteX170" fmla="*/ 3898423 w 12193149"/>
              <a:gd name="connsiteY170" fmla="*/ 2062451 h 2344739"/>
              <a:gd name="connsiteX171" fmla="*/ 3790908 w 12193149"/>
              <a:gd name="connsiteY171" fmla="*/ 2042213 h 2344739"/>
              <a:gd name="connsiteX172" fmla="*/ 3683661 w 12193149"/>
              <a:gd name="connsiteY172" fmla="*/ 2018290 h 2344739"/>
              <a:gd name="connsiteX173" fmla="*/ 3611183 w 12193149"/>
              <a:gd name="connsiteY173" fmla="*/ 1986019 h 2344739"/>
              <a:gd name="connsiteX174" fmla="*/ 3605003 w 12193149"/>
              <a:gd name="connsiteY174" fmla="*/ 1987381 h 2344739"/>
              <a:gd name="connsiteX175" fmla="*/ 3595884 w 12193149"/>
              <a:gd name="connsiteY175" fmla="*/ 1987545 h 2344739"/>
              <a:gd name="connsiteX176" fmla="*/ 3595649 w 12193149"/>
              <a:gd name="connsiteY176" fmla="*/ 1987276 h 2344739"/>
              <a:gd name="connsiteX177" fmla="*/ 3587126 w 12193149"/>
              <a:gd name="connsiteY177" fmla="*/ 1987966 h 2344739"/>
              <a:gd name="connsiteX178" fmla="*/ 3537283 w 12193149"/>
              <a:gd name="connsiteY178" fmla="*/ 1978267 h 2344739"/>
              <a:gd name="connsiteX179" fmla="*/ 3474371 w 12193149"/>
              <a:gd name="connsiteY179" fmla="*/ 1974606 h 2344739"/>
              <a:gd name="connsiteX180" fmla="*/ 3401876 w 12193149"/>
              <a:gd name="connsiteY180" fmla="*/ 1962558 h 2344739"/>
              <a:gd name="connsiteX181" fmla="*/ 3365036 w 12193149"/>
              <a:gd name="connsiteY181" fmla="*/ 1979510 h 2344739"/>
              <a:gd name="connsiteX182" fmla="*/ 3345174 w 12193149"/>
              <a:gd name="connsiteY182" fmla="*/ 1981192 h 2344739"/>
              <a:gd name="connsiteX183" fmla="*/ 3342846 w 12193149"/>
              <a:gd name="connsiteY183" fmla="*/ 1980217 h 2344739"/>
              <a:gd name="connsiteX184" fmla="*/ 3263504 w 12193149"/>
              <a:gd name="connsiteY184" fmla="*/ 1986094 h 2344739"/>
              <a:gd name="connsiteX185" fmla="*/ 3143704 w 12193149"/>
              <a:gd name="connsiteY185" fmla="*/ 1993869 h 2344739"/>
              <a:gd name="connsiteX186" fmla="*/ 3031439 w 12193149"/>
              <a:gd name="connsiteY186" fmla="*/ 1996512 h 2344739"/>
              <a:gd name="connsiteX187" fmla="*/ 2782717 w 12193149"/>
              <a:gd name="connsiteY187" fmla="*/ 2018333 h 2344739"/>
              <a:gd name="connsiteX188" fmla="*/ 2647675 w 12193149"/>
              <a:gd name="connsiteY188" fmla="*/ 2028869 h 2344739"/>
              <a:gd name="connsiteX189" fmla="*/ 2569176 w 12193149"/>
              <a:gd name="connsiteY189" fmla="*/ 2002628 h 2344739"/>
              <a:gd name="connsiteX190" fmla="*/ 2444403 w 12193149"/>
              <a:gd name="connsiteY190" fmla="*/ 2016529 h 2344739"/>
              <a:gd name="connsiteX191" fmla="*/ 2316260 w 12193149"/>
              <a:gd name="connsiteY191" fmla="*/ 2024996 h 2344739"/>
              <a:gd name="connsiteX192" fmla="*/ 2209726 w 12193149"/>
              <a:gd name="connsiteY192" fmla="*/ 2019763 h 2344739"/>
              <a:gd name="connsiteX193" fmla="*/ 2095813 w 12193149"/>
              <a:gd name="connsiteY193" fmla="*/ 2003052 h 2344739"/>
              <a:gd name="connsiteX194" fmla="*/ 1998504 w 12193149"/>
              <a:gd name="connsiteY194" fmla="*/ 1995032 h 2344739"/>
              <a:gd name="connsiteX195" fmla="*/ 1929320 w 12193149"/>
              <a:gd name="connsiteY195" fmla="*/ 2016977 h 2344739"/>
              <a:gd name="connsiteX196" fmla="*/ 1922798 w 12193149"/>
              <a:gd name="connsiteY196" fmla="*/ 2012146 h 2344739"/>
              <a:gd name="connsiteX197" fmla="*/ 1874228 w 12193149"/>
              <a:gd name="connsiteY197" fmla="*/ 2013741 h 2344739"/>
              <a:gd name="connsiteX198" fmla="*/ 1787803 w 12193149"/>
              <a:gd name="connsiteY198" fmla="*/ 2041363 h 2344739"/>
              <a:gd name="connsiteX199" fmla="*/ 1739352 w 12193149"/>
              <a:gd name="connsiteY199" fmla="*/ 2036312 h 2344739"/>
              <a:gd name="connsiteX200" fmla="*/ 1676219 w 12193149"/>
              <a:gd name="connsiteY200" fmla="*/ 2019963 h 2344739"/>
              <a:gd name="connsiteX201" fmla="*/ 1609817 w 12193149"/>
              <a:gd name="connsiteY201" fmla="*/ 2013066 h 2344739"/>
              <a:gd name="connsiteX202" fmla="*/ 1497258 w 12193149"/>
              <a:gd name="connsiteY202" fmla="*/ 1987476 h 2344739"/>
              <a:gd name="connsiteX203" fmla="*/ 1151127 w 12193149"/>
              <a:gd name="connsiteY203" fmla="*/ 1938041 h 2344739"/>
              <a:gd name="connsiteX204" fmla="*/ 859417 w 12193149"/>
              <a:gd name="connsiteY204" fmla="*/ 1928608 h 2344739"/>
              <a:gd name="connsiteX205" fmla="*/ 838688 w 12193149"/>
              <a:gd name="connsiteY205" fmla="*/ 1929821 h 2344739"/>
              <a:gd name="connsiteX206" fmla="*/ 817957 w 12193149"/>
              <a:gd name="connsiteY206" fmla="*/ 1927857 h 2344739"/>
              <a:gd name="connsiteX207" fmla="*/ 812654 w 12193149"/>
              <a:gd name="connsiteY207" fmla="*/ 1930751 h 2344739"/>
              <a:gd name="connsiteX208" fmla="*/ 721195 w 12193149"/>
              <a:gd name="connsiteY208" fmla="*/ 1929661 h 2344739"/>
              <a:gd name="connsiteX209" fmla="*/ 720890 w 12193149"/>
              <a:gd name="connsiteY209" fmla="*/ 1928399 h 2344739"/>
              <a:gd name="connsiteX210" fmla="*/ 710023 w 12193149"/>
              <a:gd name="connsiteY210" fmla="*/ 1922722 h 2344739"/>
              <a:gd name="connsiteX211" fmla="*/ 597940 w 12193149"/>
              <a:gd name="connsiteY211" fmla="*/ 1879864 h 2344739"/>
              <a:gd name="connsiteX212" fmla="*/ 579683 w 12193149"/>
              <a:gd name="connsiteY212" fmla="*/ 1877212 h 2344739"/>
              <a:gd name="connsiteX213" fmla="*/ 572865 w 12193149"/>
              <a:gd name="connsiteY213" fmla="*/ 1877401 h 2344739"/>
              <a:gd name="connsiteX214" fmla="*/ 446247 w 12193149"/>
              <a:gd name="connsiteY214" fmla="*/ 1839371 h 2344739"/>
              <a:gd name="connsiteX215" fmla="*/ 405163 w 12193149"/>
              <a:gd name="connsiteY215" fmla="*/ 1833548 h 2344739"/>
              <a:gd name="connsiteX216" fmla="*/ 293583 w 12193149"/>
              <a:gd name="connsiteY216" fmla="*/ 1812852 h 2344739"/>
              <a:gd name="connsiteX217" fmla="*/ 119529 w 12193149"/>
              <a:gd name="connsiteY217" fmla="*/ 1761047 h 2344739"/>
              <a:gd name="connsiteX218" fmla="*/ 16674 w 12193149"/>
              <a:gd name="connsiteY218" fmla="*/ 1758191 h 2344739"/>
              <a:gd name="connsiteX219" fmla="*/ 1150 w 12193149"/>
              <a:gd name="connsiteY219" fmla="*/ 1752722 h 2344739"/>
              <a:gd name="connsiteX220" fmla="*/ 1148 w 12193149"/>
              <a:gd name="connsiteY220" fmla="*/ 222213 h 2344739"/>
              <a:gd name="connsiteX221" fmla="*/ 1148 w 12193149"/>
              <a:gd name="connsiteY221"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585655 w 12193149"/>
              <a:gd name="connsiteY63" fmla="*/ 1795542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406539 w 12193149"/>
              <a:gd name="connsiteY105" fmla="*/ 2142468 h 2344739"/>
              <a:gd name="connsiteX106" fmla="*/ 7219707 w 12193149"/>
              <a:gd name="connsiteY106" fmla="*/ 2156680 h 2344739"/>
              <a:gd name="connsiteX107" fmla="*/ 7202249 w 12193149"/>
              <a:gd name="connsiteY107" fmla="*/ 2161230 h 2344739"/>
              <a:gd name="connsiteX108" fmla="*/ 7198152 w 12193149"/>
              <a:gd name="connsiteY108" fmla="*/ 2166588 h 2344739"/>
              <a:gd name="connsiteX109" fmla="*/ 7171956 w 12193149"/>
              <a:gd name="connsiteY109" fmla="*/ 2171236 h 2344739"/>
              <a:gd name="connsiteX110" fmla="*/ 7098136 w 12193149"/>
              <a:gd name="connsiteY110" fmla="*/ 2183464 h 2344739"/>
              <a:gd name="connsiteX111" fmla="*/ 7019644 w 12193149"/>
              <a:gd name="connsiteY111" fmla="*/ 2183090 h 2344739"/>
              <a:gd name="connsiteX112" fmla="*/ 6905294 w 12193149"/>
              <a:gd name="connsiteY112" fmla="*/ 2212596 h 2344739"/>
              <a:gd name="connsiteX113" fmla="*/ 6709370 w 12193149"/>
              <a:gd name="connsiteY113" fmla="*/ 2240551 h 2344739"/>
              <a:gd name="connsiteX114" fmla="*/ 6550602 w 12193149"/>
              <a:gd name="connsiteY114" fmla="*/ 2269327 h 2344739"/>
              <a:gd name="connsiteX115" fmla="*/ 6318708 w 12193149"/>
              <a:gd name="connsiteY115" fmla="*/ 2316127 h 2344739"/>
              <a:gd name="connsiteX116" fmla="*/ 6169822 w 12193149"/>
              <a:gd name="connsiteY116" fmla="*/ 2318214 h 2344739"/>
              <a:gd name="connsiteX117" fmla="*/ 6074996 w 12193149"/>
              <a:gd name="connsiteY117" fmla="*/ 2338676 h 2344739"/>
              <a:gd name="connsiteX118" fmla="*/ 6069677 w 12193149"/>
              <a:gd name="connsiteY118" fmla="*/ 2337139 h 2344739"/>
              <a:gd name="connsiteX119" fmla="*/ 6049786 w 12193149"/>
              <a:gd name="connsiteY119" fmla="*/ 2337822 h 2344739"/>
              <a:gd name="connsiteX120" fmla="*/ 6042433 w 12193149"/>
              <a:gd name="connsiteY120" fmla="*/ 2329473 h 2344739"/>
              <a:gd name="connsiteX121" fmla="*/ 6011238 w 12193149"/>
              <a:gd name="connsiteY121" fmla="*/ 2324380 h 2344739"/>
              <a:gd name="connsiteX122" fmla="*/ 5958523 w 12193149"/>
              <a:gd name="connsiteY122" fmla="*/ 2328024 h 2344739"/>
              <a:gd name="connsiteX123" fmla="*/ 5760067 w 12193149"/>
              <a:gd name="connsiteY123" fmla="*/ 2343716 h 2344739"/>
              <a:gd name="connsiteX124" fmla="*/ 5628108 w 12193149"/>
              <a:gd name="connsiteY124" fmla="*/ 2344739 h 2344739"/>
              <a:gd name="connsiteX125" fmla="*/ 5472054 w 12193149"/>
              <a:gd name="connsiteY125" fmla="*/ 2330719 h 2344739"/>
              <a:gd name="connsiteX126" fmla="*/ 5433909 w 12193149"/>
              <a:gd name="connsiteY126" fmla="*/ 2319466 h 2344739"/>
              <a:gd name="connsiteX127" fmla="*/ 5382817 w 12193149"/>
              <a:gd name="connsiteY127" fmla="*/ 2301764 h 2344739"/>
              <a:gd name="connsiteX128" fmla="*/ 5262912 w 12193149"/>
              <a:gd name="connsiteY128" fmla="*/ 2281347 h 2344739"/>
              <a:gd name="connsiteX129" fmla="*/ 5224109 w 12193149"/>
              <a:gd name="connsiteY129" fmla="*/ 2270223 h 2344739"/>
              <a:gd name="connsiteX130" fmla="*/ 5175808 w 12193149"/>
              <a:gd name="connsiteY130" fmla="*/ 2267233 h 2344739"/>
              <a:gd name="connsiteX131" fmla="*/ 5157702 w 12193149"/>
              <a:gd name="connsiteY131" fmla="*/ 2260010 h 2344739"/>
              <a:gd name="connsiteX132" fmla="*/ 5143747 w 12193149"/>
              <a:gd name="connsiteY132" fmla="*/ 2256610 h 2344739"/>
              <a:gd name="connsiteX133" fmla="*/ 5140744 w 12193149"/>
              <a:gd name="connsiteY133" fmla="*/ 2254509 h 2344739"/>
              <a:gd name="connsiteX134" fmla="*/ 5122807 w 12193149"/>
              <a:gd name="connsiteY134" fmla="*/ 2243656 h 2344739"/>
              <a:gd name="connsiteX135" fmla="*/ 5066938 w 12193149"/>
              <a:gd name="connsiteY135" fmla="*/ 2250227 h 2344739"/>
              <a:gd name="connsiteX136" fmla="*/ 5012662 w 12193149"/>
              <a:gd name="connsiteY136" fmla="*/ 2233846 h 2344739"/>
              <a:gd name="connsiteX137" fmla="*/ 4841589 w 12193149"/>
              <a:gd name="connsiteY137" fmla="*/ 2209829 h 2344739"/>
              <a:gd name="connsiteX138" fmla="*/ 4763595 w 12193149"/>
              <a:gd name="connsiteY138" fmla="*/ 2182061 h 2344739"/>
              <a:gd name="connsiteX139" fmla="*/ 4724334 w 12193149"/>
              <a:gd name="connsiteY139" fmla="*/ 2173047 h 2344739"/>
              <a:gd name="connsiteX140" fmla="*/ 4722324 w 12193149"/>
              <a:gd name="connsiteY140" fmla="*/ 2172298 h 2344739"/>
              <a:gd name="connsiteX141" fmla="*/ 4723259 w 12193149"/>
              <a:gd name="connsiteY141" fmla="*/ 2172087 h 2344739"/>
              <a:gd name="connsiteX142" fmla="*/ 4718350 w 12193149"/>
              <a:gd name="connsiteY142" fmla="*/ 2170817 h 2344739"/>
              <a:gd name="connsiteX143" fmla="*/ 4722324 w 12193149"/>
              <a:gd name="connsiteY143" fmla="*/ 2172298 h 2344739"/>
              <a:gd name="connsiteX144" fmla="*/ 4716674 w 12193149"/>
              <a:gd name="connsiteY144" fmla="*/ 2173573 h 2344739"/>
              <a:gd name="connsiteX145" fmla="*/ 4516962 w 12193149"/>
              <a:gd name="connsiteY145" fmla="*/ 2163671 h 2344739"/>
              <a:gd name="connsiteX146" fmla="*/ 4429691 w 12193149"/>
              <a:gd name="connsiteY146" fmla="*/ 2153020 h 2344739"/>
              <a:gd name="connsiteX147" fmla="*/ 4364023 w 12193149"/>
              <a:gd name="connsiteY147" fmla="*/ 2151674 h 2344739"/>
              <a:gd name="connsiteX148" fmla="*/ 4318114 w 12193149"/>
              <a:gd name="connsiteY148" fmla="*/ 2158289 h 2344739"/>
              <a:gd name="connsiteX149" fmla="*/ 4316258 w 12193149"/>
              <a:gd name="connsiteY149" fmla="*/ 2156948 h 2344739"/>
              <a:gd name="connsiteX150" fmla="*/ 4296292 w 12193149"/>
              <a:gd name="connsiteY150" fmla="*/ 2155069 h 2344739"/>
              <a:gd name="connsiteX151" fmla="*/ 4291212 w 12193149"/>
              <a:gd name="connsiteY151" fmla="*/ 2157986 h 2344739"/>
              <a:gd name="connsiteX152" fmla="*/ 4277290 w 12193149"/>
              <a:gd name="connsiteY152" fmla="*/ 2157740 h 2344739"/>
              <a:gd name="connsiteX153" fmla="*/ 4249265 w 12193149"/>
              <a:gd name="connsiteY153" fmla="*/ 2160064 h 2344739"/>
              <a:gd name="connsiteX154" fmla="*/ 4203199 w 12193149"/>
              <a:gd name="connsiteY154" fmla="*/ 2157269 h 2344739"/>
              <a:gd name="connsiteX155" fmla="*/ 4202893 w 12193149"/>
              <a:gd name="connsiteY155" fmla="*/ 2156010 h 2344739"/>
              <a:gd name="connsiteX156" fmla="*/ 4192396 w 12193149"/>
              <a:gd name="connsiteY156" fmla="*/ 2150376 h 2344739"/>
              <a:gd name="connsiteX157" fmla="*/ 4143893 w 12193149"/>
              <a:gd name="connsiteY157" fmla="*/ 2134511 h 2344739"/>
              <a:gd name="connsiteX158" fmla="*/ 4084245 w 12193149"/>
              <a:gd name="connsiteY158" fmla="*/ 2107978 h 2344739"/>
              <a:gd name="connsiteX159" fmla="*/ 4075694 w 12193149"/>
              <a:gd name="connsiteY159" fmla="*/ 2107143 h 2344739"/>
              <a:gd name="connsiteX160" fmla="*/ 4075575 w 12193149"/>
              <a:gd name="connsiteY160" fmla="*/ 2106844 h 2344739"/>
              <a:gd name="connsiteX161" fmla="*/ 4066658 w 12193149"/>
              <a:gd name="connsiteY161" fmla="*/ 2105400 h 2344739"/>
              <a:gd name="connsiteX162" fmla="*/ 4060102 w 12193149"/>
              <a:gd name="connsiteY162" fmla="*/ 2105618 h 2344739"/>
              <a:gd name="connsiteX163" fmla="*/ 4043512 w 12193149"/>
              <a:gd name="connsiteY163" fmla="*/ 2103997 h 2344739"/>
              <a:gd name="connsiteX164" fmla="*/ 4038145 w 12193149"/>
              <a:gd name="connsiteY164" fmla="*/ 2101563 h 2344739"/>
              <a:gd name="connsiteX165" fmla="*/ 4036511 w 12193149"/>
              <a:gd name="connsiteY165" fmla="*/ 2097896 h 2344739"/>
              <a:gd name="connsiteX166" fmla="*/ 4034926 w 12193149"/>
              <a:gd name="connsiteY166" fmla="*/ 2098131 h 2344739"/>
              <a:gd name="connsiteX167" fmla="*/ 4005686 w 12193149"/>
              <a:gd name="connsiteY167" fmla="*/ 2085563 h 2344739"/>
              <a:gd name="connsiteX168" fmla="*/ 3937994 w 12193149"/>
              <a:gd name="connsiteY168" fmla="*/ 2068106 h 2344739"/>
              <a:gd name="connsiteX169" fmla="*/ 3898423 w 12193149"/>
              <a:gd name="connsiteY169" fmla="*/ 2062451 h 2344739"/>
              <a:gd name="connsiteX170" fmla="*/ 3790908 w 12193149"/>
              <a:gd name="connsiteY170" fmla="*/ 2042213 h 2344739"/>
              <a:gd name="connsiteX171" fmla="*/ 3683661 w 12193149"/>
              <a:gd name="connsiteY171" fmla="*/ 2018290 h 2344739"/>
              <a:gd name="connsiteX172" fmla="*/ 3611183 w 12193149"/>
              <a:gd name="connsiteY172" fmla="*/ 1986019 h 2344739"/>
              <a:gd name="connsiteX173" fmla="*/ 3605003 w 12193149"/>
              <a:gd name="connsiteY173" fmla="*/ 1987381 h 2344739"/>
              <a:gd name="connsiteX174" fmla="*/ 3595884 w 12193149"/>
              <a:gd name="connsiteY174" fmla="*/ 1987545 h 2344739"/>
              <a:gd name="connsiteX175" fmla="*/ 3595649 w 12193149"/>
              <a:gd name="connsiteY175" fmla="*/ 1987276 h 2344739"/>
              <a:gd name="connsiteX176" fmla="*/ 3587126 w 12193149"/>
              <a:gd name="connsiteY176" fmla="*/ 1987966 h 2344739"/>
              <a:gd name="connsiteX177" fmla="*/ 3537283 w 12193149"/>
              <a:gd name="connsiteY177" fmla="*/ 1978267 h 2344739"/>
              <a:gd name="connsiteX178" fmla="*/ 3474371 w 12193149"/>
              <a:gd name="connsiteY178" fmla="*/ 1974606 h 2344739"/>
              <a:gd name="connsiteX179" fmla="*/ 3401876 w 12193149"/>
              <a:gd name="connsiteY179" fmla="*/ 1962558 h 2344739"/>
              <a:gd name="connsiteX180" fmla="*/ 3365036 w 12193149"/>
              <a:gd name="connsiteY180" fmla="*/ 1979510 h 2344739"/>
              <a:gd name="connsiteX181" fmla="*/ 3345174 w 12193149"/>
              <a:gd name="connsiteY181" fmla="*/ 1981192 h 2344739"/>
              <a:gd name="connsiteX182" fmla="*/ 3342846 w 12193149"/>
              <a:gd name="connsiteY182" fmla="*/ 1980217 h 2344739"/>
              <a:gd name="connsiteX183" fmla="*/ 3263504 w 12193149"/>
              <a:gd name="connsiteY183" fmla="*/ 1986094 h 2344739"/>
              <a:gd name="connsiteX184" fmla="*/ 3143704 w 12193149"/>
              <a:gd name="connsiteY184" fmla="*/ 1993869 h 2344739"/>
              <a:gd name="connsiteX185" fmla="*/ 3031439 w 12193149"/>
              <a:gd name="connsiteY185" fmla="*/ 1996512 h 2344739"/>
              <a:gd name="connsiteX186" fmla="*/ 2782717 w 12193149"/>
              <a:gd name="connsiteY186" fmla="*/ 2018333 h 2344739"/>
              <a:gd name="connsiteX187" fmla="*/ 2647675 w 12193149"/>
              <a:gd name="connsiteY187" fmla="*/ 2028869 h 2344739"/>
              <a:gd name="connsiteX188" fmla="*/ 2569176 w 12193149"/>
              <a:gd name="connsiteY188" fmla="*/ 2002628 h 2344739"/>
              <a:gd name="connsiteX189" fmla="*/ 2444403 w 12193149"/>
              <a:gd name="connsiteY189" fmla="*/ 2016529 h 2344739"/>
              <a:gd name="connsiteX190" fmla="*/ 2316260 w 12193149"/>
              <a:gd name="connsiteY190" fmla="*/ 2024996 h 2344739"/>
              <a:gd name="connsiteX191" fmla="*/ 2209726 w 12193149"/>
              <a:gd name="connsiteY191" fmla="*/ 2019763 h 2344739"/>
              <a:gd name="connsiteX192" fmla="*/ 2095813 w 12193149"/>
              <a:gd name="connsiteY192" fmla="*/ 2003052 h 2344739"/>
              <a:gd name="connsiteX193" fmla="*/ 1998504 w 12193149"/>
              <a:gd name="connsiteY193" fmla="*/ 1995032 h 2344739"/>
              <a:gd name="connsiteX194" fmla="*/ 1929320 w 12193149"/>
              <a:gd name="connsiteY194" fmla="*/ 2016977 h 2344739"/>
              <a:gd name="connsiteX195" fmla="*/ 1922798 w 12193149"/>
              <a:gd name="connsiteY195" fmla="*/ 2012146 h 2344739"/>
              <a:gd name="connsiteX196" fmla="*/ 1874228 w 12193149"/>
              <a:gd name="connsiteY196" fmla="*/ 2013741 h 2344739"/>
              <a:gd name="connsiteX197" fmla="*/ 1787803 w 12193149"/>
              <a:gd name="connsiteY197" fmla="*/ 2041363 h 2344739"/>
              <a:gd name="connsiteX198" fmla="*/ 1739352 w 12193149"/>
              <a:gd name="connsiteY198" fmla="*/ 2036312 h 2344739"/>
              <a:gd name="connsiteX199" fmla="*/ 1676219 w 12193149"/>
              <a:gd name="connsiteY199" fmla="*/ 2019963 h 2344739"/>
              <a:gd name="connsiteX200" fmla="*/ 1609817 w 12193149"/>
              <a:gd name="connsiteY200" fmla="*/ 2013066 h 2344739"/>
              <a:gd name="connsiteX201" fmla="*/ 1497258 w 12193149"/>
              <a:gd name="connsiteY201" fmla="*/ 1987476 h 2344739"/>
              <a:gd name="connsiteX202" fmla="*/ 1151127 w 12193149"/>
              <a:gd name="connsiteY202" fmla="*/ 1938041 h 2344739"/>
              <a:gd name="connsiteX203" fmla="*/ 859417 w 12193149"/>
              <a:gd name="connsiteY203" fmla="*/ 1928608 h 2344739"/>
              <a:gd name="connsiteX204" fmla="*/ 838688 w 12193149"/>
              <a:gd name="connsiteY204" fmla="*/ 1929821 h 2344739"/>
              <a:gd name="connsiteX205" fmla="*/ 817957 w 12193149"/>
              <a:gd name="connsiteY205" fmla="*/ 1927857 h 2344739"/>
              <a:gd name="connsiteX206" fmla="*/ 812654 w 12193149"/>
              <a:gd name="connsiteY206" fmla="*/ 1930751 h 2344739"/>
              <a:gd name="connsiteX207" fmla="*/ 721195 w 12193149"/>
              <a:gd name="connsiteY207" fmla="*/ 1929661 h 2344739"/>
              <a:gd name="connsiteX208" fmla="*/ 720890 w 12193149"/>
              <a:gd name="connsiteY208" fmla="*/ 1928399 h 2344739"/>
              <a:gd name="connsiteX209" fmla="*/ 710023 w 12193149"/>
              <a:gd name="connsiteY209" fmla="*/ 1922722 h 2344739"/>
              <a:gd name="connsiteX210" fmla="*/ 597940 w 12193149"/>
              <a:gd name="connsiteY210" fmla="*/ 1879864 h 2344739"/>
              <a:gd name="connsiteX211" fmla="*/ 579683 w 12193149"/>
              <a:gd name="connsiteY211" fmla="*/ 1877212 h 2344739"/>
              <a:gd name="connsiteX212" fmla="*/ 572865 w 12193149"/>
              <a:gd name="connsiteY212" fmla="*/ 1877401 h 2344739"/>
              <a:gd name="connsiteX213" fmla="*/ 446247 w 12193149"/>
              <a:gd name="connsiteY213" fmla="*/ 1839371 h 2344739"/>
              <a:gd name="connsiteX214" fmla="*/ 405163 w 12193149"/>
              <a:gd name="connsiteY214" fmla="*/ 1833548 h 2344739"/>
              <a:gd name="connsiteX215" fmla="*/ 293583 w 12193149"/>
              <a:gd name="connsiteY215" fmla="*/ 1812852 h 2344739"/>
              <a:gd name="connsiteX216" fmla="*/ 119529 w 12193149"/>
              <a:gd name="connsiteY216" fmla="*/ 1761047 h 2344739"/>
              <a:gd name="connsiteX217" fmla="*/ 16674 w 12193149"/>
              <a:gd name="connsiteY217" fmla="*/ 1758191 h 2344739"/>
              <a:gd name="connsiteX218" fmla="*/ 1150 w 12193149"/>
              <a:gd name="connsiteY218" fmla="*/ 1752722 h 2344739"/>
              <a:gd name="connsiteX219" fmla="*/ 1148 w 12193149"/>
              <a:gd name="connsiteY219" fmla="*/ 222213 h 2344739"/>
              <a:gd name="connsiteX220" fmla="*/ 1148 w 12193149"/>
              <a:gd name="connsiteY220"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749767 w 12193149"/>
              <a:gd name="connsiteY23" fmla="*/ 872002 h 2344739"/>
              <a:gd name="connsiteX24" fmla="*/ 11590693 w 12193149"/>
              <a:gd name="connsiteY24" fmla="*/ 963777 h 2344739"/>
              <a:gd name="connsiteX25" fmla="*/ 11506817 w 12193149"/>
              <a:gd name="connsiteY25" fmla="*/ 1033623 h 2344739"/>
              <a:gd name="connsiteX26" fmla="*/ 11280332 w 12193149"/>
              <a:gd name="connsiteY26" fmla="*/ 1223571 h 2344739"/>
              <a:gd name="connsiteX27" fmla="*/ 11228309 w 12193149"/>
              <a:gd name="connsiteY27" fmla="*/ 1276236 h 2344739"/>
              <a:gd name="connsiteX28" fmla="*/ 11218087 w 12193149"/>
              <a:gd name="connsiteY28" fmla="*/ 1275961 h 2344739"/>
              <a:gd name="connsiteX29" fmla="*/ 11217184 w 12193149"/>
              <a:gd name="connsiteY29" fmla="*/ 1275018 h 2344739"/>
              <a:gd name="connsiteX30" fmla="*/ 11188885 w 12193149"/>
              <a:gd name="connsiteY30" fmla="*/ 1292383 h 2344739"/>
              <a:gd name="connsiteX31" fmla="*/ 11184501 w 12193149"/>
              <a:gd name="connsiteY31" fmla="*/ 1292525 h 2344739"/>
              <a:gd name="connsiteX32" fmla="*/ 11166854 w 12193149"/>
              <a:gd name="connsiteY32" fmla="*/ 1306612 h 2344739"/>
              <a:gd name="connsiteX33" fmla="*/ 11157311 w 12193149"/>
              <a:gd name="connsiteY33" fmla="*/ 1312414 h 2344739"/>
              <a:gd name="connsiteX34" fmla="*/ 11155496 w 12193149"/>
              <a:gd name="connsiteY34" fmla="*/ 1317097 h 2344739"/>
              <a:gd name="connsiteX35" fmla="*/ 11140961 w 12193149"/>
              <a:gd name="connsiteY35" fmla="*/ 1324115 h 2344739"/>
              <a:gd name="connsiteX36" fmla="*/ 11138961 w 12193149"/>
              <a:gd name="connsiteY36" fmla="*/ 1323772 h 2344739"/>
              <a:gd name="connsiteX37" fmla="*/ 11128208 w 12193149"/>
              <a:gd name="connsiteY37" fmla="*/ 1333832 h 2344739"/>
              <a:gd name="connsiteX38" fmla="*/ 11120691 w 12193149"/>
              <a:gd name="connsiteY38" fmla="*/ 1347424 h 2344739"/>
              <a:gd name="connsiteX39" fmla="*/ 10894683 w 12193149"/>
              <a:gd name="connsiteY39" fmla="*/ 1473399 h 2344739"/>
              <a:gd name="connsiteX40" fmla="*/ 10773300 w 12193149"/>
              <a:gd name="connsiteY40" fmla="*/ 1523191 h 2344739"/>
              <a:gd name="connsiteX41" fmla="*/ 10627668 w 12193149"/>
              <a:gd name="connsiteY41" fmla="*/ 1559229 h 2344739"/>
              <a:gd name="connsiteX42" fmla="*/ 10581895 w 12193149"/>
              <a:gd name="connsiteY42" fmla="*/ 1568689 h 2344739"/>
              <a:gd name="connsiteX43" fmla="*/ 10547790 w 12193149"/>
              <a:gd name="connsiteY43" fmla="*/ 1598423 h 2344739"/>
              <a:gd name="connsiteX44" fmla="*/ 10529643 w 12193149"/>
              <a:gd name="connsiteY44" fmla="*/ 1596907 h 2344739"/>
              <a:gd name="connsiteX45" fmla="*/ 10526446 w 12193149"/>
              <a:gd name="connsiteY45" fmla="*/ 1596411 h 2344739"/>
              <a:gd name="connsiteX46" fmla="*/ 10515129 w 12193149"/>
              <a:gd name="connsiteY46" fmla="*/ 1599537 h 2344739"/>
              <a:gd name="connsiteX47" fmla="*/ 10491735 w 12193149"/>
              <a:gd name="connsiteY47" fmla="*/ 1594156 h 2344739"/>
              <a:gd name="connsiteX48" fmla="*/ 10471418 w 12193149"/>
              <a:gd name="connsiteY48" fmla="*/ 1601693 h 2344739"/>
              <a:gd name="connsiteX49" fmla="*/ 10377042 w 12193149"/>
              <a:gd name="connsiteY49" fmla="*/ 1644598 h 2344739"/>
              <a:gd name="connsiteX50" fmla="*/ 10319338 w 12193149"/>
              <a:gd name="connsiteY50" fmla="*/ 1666221 h 2344739"/>
              <a:gd name="connsiteX51" fmla="*/ 10295467 w 12193149"/>
              <a:gd name="connsiteY51" fmla="*/ 1668079 h 2344739"/>
              <a:gd name="connsiteX52" fmla="*/ 10263443 w 12193149"/>
              <a:gd name="connsiteY52" fmla="*/ 1674948 h 2344739"/>
              <a:gd name="connsiteX53" fmla="*/ 10205418 w 12193149"/>
              <a:gd name="connsiteY53" fmla="*/ 1682149 h 2344739"/>
              <a:gd name="connsiteX54" fmla="*/ 10177759 w 12193149"/>
              <a:gd name="connsiteY54" fmla="*/ 1692943 h 2344739"/>
              <a:gd name="connsiteX55" fmla="*/ 10165070 w 12193149"/>
              <a:gd name="connsiteY55" fmla="*/ 1693739 h 2344739"/>
              <a:gd name="connsiteX56" fmla="*/ 10156308 w 12193149"/>
              <a:gd name="connsiteY56" fmla="*/ 1707487 h 2344739"/>
              <a:gd name="connsiteX57" fmla="*/ 10118267 w 12193149"/>
              <a:gd name="connsiteY57" fmla="*/ 1731142 h 2344739"/>
              <a:gd name="connsiteX58" fmla="*/ 10083317 w 12193149"/>
              <a:gd name="connsiteY58" fmla="*/ 1743296 h 2344739"/>
              <a:gd name="connsiteX59" fmla="*/ 10040388 w 12193149"/>
              <a:gd name="connsiteY59" fmla="*/ 1741632 h 2344739"/>
              <a:gd name="connsiteX60" fmla="*/ 9961167 w 12193149"/>
              <a:gd name="connsiteY60" fmla="*/ 1757147 h 2344739"/>
              <a:gd name="connsiteX61" fmla="*/ 9848940 w 12193149"/>
              <a:gd name="connsiteY61" fmla="*/ 1763915 h 2344739"/>
              <a:gd name="connsiteX62" fmla="*/ 9729457 w 12193149"/>
              <a:gd name="connsiteY62" fmla="*/ 1784122 h 2344739"/>
              <a:gd name="connsiteX63" fmla="*/ 9613704 w 12193149"/>
              <a:gd name="connsiteY63" fmla="*/ 1812371 h 2344739"/>
              <a:gd name="connsiteX64" fmla="*/ 9338590 w 12193149"/>
              <a:gd name="connsiteY64" fmla="*/ 1869293 h 2344739"/>
              <a:gd name="connsiteX65" fmla="*/ 9232518 w 12193149"/>
              <a:gd name="connsiteY65" fmla="*/ 1893149 h 2344739"/>
              <a:gd name="connsiteX66" fmla="*/ 9156690 w 12193149"/>
              <a:gd name="connsiteY66" fmla="*/ 1903228 h 2344739"/>
              <a:gd name="connsiteX67" fmla="*/ 9054601 w 12193149"/>
              <a:gd name="connsiteY67" fmla="*/ 1910755 h 2344739"/>
              <a:gd name="connsiteX68" fmla="*/ 9006634 w 12193149"/>
              <a:gd name="connsiteY68" fmla="*/ 1914040 h 2344739"/>
              <a:gd name="connsiteX69" fmla="*/ 9006349 w 12193149"/>
              <a:gd name="connsiteY69" fmla="*/ 1913800 h 2344739"/>
              <a:gd name="connsiteX70" fmla="*/ 8997380 w 12193149"/>
              <a:gd name="connsiteY70" fmla="*/ 1915011 h 2344739"/>
              <a:gd name="connsiteX71" fmla="*/ 8991542 w 12193149"/>
              <a:gd name="connsiteY71" fmla="*/ 1917072 h 2344739"/>
              <a:gd name="connsiteX72" fmla="*/ 8975485 w 12193149"/>
              <a:gd name="connsiteY72" fmla="*/ 1920298 h 2344739"/>
              <a:gd name="connsiteX73" fmla="*/ 8969159 w 12193149"/>
              <a:gd name="connsiteY73" fmla="*/ 1919598 h 2344739"/>
              <a:gd name="connsiteX74" fmla="*/ 8964196 w 12193149"/>
              <a:gd name="connsiteY74" fmla="*/ 1917373 h 2344739"/>
              <a:gd name="connsiteX75" fmla="*/ 8930136 w 12193149"/>
              <a:gd name="connsiteY75" fmla="*/ 1914185 h 2344739"/>
              <a:gd name="connsiteX76" fmla="*/ 8753592 w 12193149"/>
              <a:gd name="connsiteY76" fmla="*/ 1933417 h 2344739"/>
              <a:gd name="connsiteX77" fmla="*/ 8708995 w 12193149"/>
              <a:gd name="connsiteY77" fmla="*/ 1935518 h 2344739"/>
              <a:gd name="connsiteX78" fmla="*/ 8597219 w 12193149"/>
              <a:gd name="connsiteY78" fmla="*/ 1944090 h 2344739"/>
              <a:gd name="connsiteX79" fmla="*/ 8526378 w 12193149"/>
              <a:gd name="connsiteY79" fmla="*/ 1929248 h 2344739"/>
              <a:gd name="connsiteX80" fmla="*/ 8512131 w 12193149"/>
              <a:gd name="connsiteY80" fmla="*/ 1935163 h 2344739"/>
              <a:gd name="connsiteX81" fmla="*/ 8507315 w 12193149"/>
              <a:gd name="connsiteY81" fmla="*/ 1938164 h 2344739"/>
              <a:gd name="connsiteX82" fmla="*/ 8499116 w 12193149"/>
              <a:gd name="connsiteY82" fmla="*/ 1940902 h 2344739"/>
              <a:gd name="connsiteX83" fmla="*/ 8498742 w 12193149"/>
              <a:gd name="connsiteY83" fmla="*/ 1940723 h 2344739"/>
              <a:gd name="connsiteX84" fmla="*/ 8491397 w 12193149"/>
              <a:gd name="connsiteY84" fmla="*/ 1943773 h 2344739"/>
              <a:gd name="connsiteX85" fmla="*/ 8368330 w 12193149"/>
              <a:gd name="connsiteY85" fmla="*/ 1957815 h 2344739"/>
              <a:gd name="connsiteX86" fmla="*/ 8354947 w 12193149"/>
              <a:gd name="connsiteY86" fmla="*/ 1958009 h 2344739"/>
              <a:gd name="connsiteX87" fmla="*/ 8321252 w 12193149"/>
              <a:gd name="connsiteY87" fmla="*/ 1974587 h 2344739"/>
              <a:gd name="connsiteX88" fmla="*/ 8315581 w 12193149"/>
              <a:gd name="connsiteY88" fmla="*/ 1974913 h 2344739"/>
              <a:gd name="connsiteX89" fmla="*/ 8296322 w 12193149"/>
              <a:gd name="connsiteY89" fmla="*/ 1988808 h 2344739"/>
              <a:gd name="connsiteX90" fmla="*/ 8285424 w 12193149"/>
              <a:gd name="connsiteY90" fmla="*/ 1994631 h 2344739"/>
              <a:gd name="connsiteX91" fmla="*/ 8284298 w 12193149"/>
              <a:gd name="connsiteY91" fmla="*/ 1999074 h 2344739"/>
              <a:gd name="connsiteX92" fmla="*/ 8267224 w 12193149"/>
              <a:gd name="connsiteY92" fmla="*/ 2006249 h 2344739"/>
              <a:gd name="connsiteX93" fmla="*/ 8264525 w 12193149"/>
              <a:gd name="connsiteY93" fmla="*/ 2006019 h 2344739"/>
              <a:gd name="connsiteX94" fmla="*/ 8253181 w 12193149"/>
              <a:gd name="connsiteY94" fmla="*/ 2015862 h 2344739"/>
              <a:gd name="connsiteX95" fmla="*/ 8246982 w 12193149"/>
              <a:gd name="connsiteY95" fmla="*/ 2028854 h 2344739"/>
              <a:gd name="connsiteX96" fmla="*/ 8091420 w 12193149"/>
              <a:gd name="connsiteY96" fmla="*/ 2075015 h 2344739"/>
              <a:gd name="connsiteX97" fmla="*/ 7906555 w 12193149"/>
              <a:gd name="connsiteY97" fmla="*/ 2116988 h 2344739"/>
              <a:gd name="connsiteX98" fmla="*/ 7719893 w 12193149"/>
              <a:gd name="connsiteY98" fmla="*/ 2142703 h 2344739"/>
              <a:gd name="connsiteX99" fmla="*/ 7615495 w 12193149"/>
              <a:gd name="connsiteY99" fmla="*/ 2139232 h 2344739"/>
              <a:gd name="connsiteX100" fmla="*/ 7528691 w 12193149"/>
              <a:gd name="connsiteY100" fmla="*/ 2145060 h 2344739"/>
              <a:gd name="connsiteX101" fmla="*/ 7520719 w 12193149"/>
              <a:gd name="connsiteY101" fmla="*/ 2147613 h 2344739"/>
              <a:gd name="connsiteX102" fmla="*/ 7508559 w 12193149"/>
              <a:gd name="connsiteY102" fmla="*/ 2148948 h 2344739"/>
              <a:gd name="connsiteX103" fmla="*/ 7508188 w 12193149"/>
              <a:gd name="connsiteY103" fmla="*/ 2148621 h 2344739"/>
              <a:gd name="connsiteX104" fmla="*/ 7496943 w 12193149"/>
              <a:gd name="connsiteY104" fmla="*/ 2150573 h 2344739"/>
              <a:gd name="connsiteX105" fmla="*/ 7219707 w 12193149"/>
              <a:gd name="connsiteY105" fmla="*/ 2156680 h 2344739"/>
              <a:gd name="connsiteX106" fmla="*/ 7202249 w 12193149"/>
              <a:gd name="connsiteY106" fmla="*/ 2161230 h 2344739"/>
              <a:gd name="connsiteX107" fmla="*/ 7198152 w 12193149"/>
              <a:gd name="connsiteY107" fmla="*/ 2166588 h 2344739"/>
              <a:gd name="connsiteX108" fmla="*/ 7171956 w 12193149"/>
              <a:gd name="connsiteY108" fmla="*/ 2171236 h 2344739"/>
              <a:gd name="connsiteX109" fmla="*/ 7098136 w 12193149"/>
              <a:gd name="connsiteY109" fmla="*/ 2183464 h 2344739"/>
              <a:gd name="connsiteX110" fmla="*/ 7019644 w 12193149"/>
              <a:gd name="connsiteY110" fmla="*/ 2183090 h 2344739"/>
              <a:gd name="connsiteX111" fmla="*/ 6905294 w 12193149"/>
              <a:gd name="connsiteY111" fmla="*/ 2212596 h 2344739"/>
              <a:gd name="connsiteX112" fmla="*/ 6709370 w 12193149"/>
              <a:gd name="connsiteY112" fmla="*/ 2240551 h 2344739"/>
              <a:gd name="connsiteX113" fmla="*/ 6550602 w 12193149"/>
              <a:gd name="connsiteY113" fmla="*/ 2269327 h 2344739"/>
              <a:gd name="connsiteX114" fmla="*/ 6318708 w 12193149"/>
              <a:gd name="connsiteY114" fmla="*/ 2316127 h 2344739"/>
              <a:gd name="connsiteX115" fmla="*/ 6169822 w 12193149"/>
              <a:gd name="connsiteY115" fmla="*/ 2318214 h 2344739"/>
              <a:gd name="connsiteX116" fmla="*/ 6074996 w 12193149"/>
              <a:gd name="connsiteY116" fmla="*/ 2338676 h 2344739"/>
              <a:gd name="connsiteX117" fmla="*/ 6069677 w 12193149"/>
              <a:gd name="connsiteY117" fmla="*/ 2337139 h 2344739"/>
              <a:gd name="connsiteX118" fmla="*/ 6049786 w 12193149"/>
              <a:gd name="connsiteY118" fmla="*/ 2337822 h 2344739"/>
              <a:gd name="connsiteX119" fmla="*/ 6042433 w 12193149"/>
              <a:gd name="connsiteY119" fmla="*/ 2329473 h 2344739"/>
              <a:gd name="connsiteX120" fmla="*/ 6011238 w 12193149"/>
              <a:gd name="connsiteY120" fmla="*/ 2324380 h 2344739"/>
              <a:gd name="connsiteX121" fmla="*/ 5958523 w 12193149"/>
              <a:gd name="connsiteY121" fmla="*/ 2328024 h 2344739"/>
              <a:gd name="connsiteX122" fmla="*/ 5760067 w 12193149"/>
              <a:gd name="connsiteY122" fmla="*/ 2343716 h 2344739"/>
              <a:gd name="connsiteX123" fmla="*/ 5628108 w 12193149"/>
              <a:gd name="connsiteY123" fmla="*/ 2344739 h 2344739"/>
              <a:gd name="connsiteX124" fmla="*/ 5472054 w 12193149"/>
              <a:gd name="connsiteY124" fmla="*/ 2330719 h 2344739"/>
              <a:gd name="connsiteX125" fmla="*/ 5433909 w 12193149"/>
              <a:gd name="connsiteY125" fmla="*/ 2319466 h 2344739"/>
              <a:gd name="connsiteX126" fmla="*/ 5382817 w 12193149"/>
              <a:gd name="connsiteY126" fmla="*/ 2301764 h 2344739"/>
              <a:gd name="connsiteX127" fmla="*/ 5262912 w 12193149"/>
              <a:gd name="connsiteY127" fmla="*/ 2281347 h 2344739"/>
              <a:gd name="connsiteX128" fmla="*/ 5224109 w 12193149"/>
              <a:gd name="connsiteY128" fmla="*/ 2270223 h 2344739"/>
              <a:gd name="connsiteX129" fmla="*/ 5175808 w 12193149"/>
              <a:gd name="connsiteY129" fmla="*/ 2267233 h 2344739"/>
              <a:gd name="connsiteX130" fmla="*/ 5157702 w 12193149"/>
              <a:gd name="connsiteY130" fmla="*/ 2260010 h 2344739"/>
              <a:gd name="connsiteX131" fmla="*/ 5143747 w 12193149"/>
              <a:gd name="connsiteY131" fmla="*/ 2256610 h 2344739"/>
              <a:gd name="connsiteX132" fmla="*/ 5140744 w 12193149"/>
              <a:gd name="connsiteY132" fmla="*/ 2254509 h 2344739"/>
              <a:gd name="connsiteX133" fmla="*/ 5122807 w 12193149"/>
              <a:gd name="connsiteY133" fmla="*/ 2243656 h 2344739"/>
              <a:gd name="connsiteX134" fmla="*/ 5066938 w 12193149"/>
              <a:gd name="connsiteY134" fmla="*/ 2250227 h 2344739"/>
              <a:gd name="connsiteX135" fmla="*/ 5012662 w 12193149"/>
              <a:gd name="connsiteY135" fmla="*/ 2233846 h 2344739"/>
              <a:gd name="connsiteX136" fmla="*/ 4841589 w 12193149"/>
              <a:gd name="connsiteY136" fmla="*/ 2209829 h 2344739"/>
              <a:gd name="connsiteX137" fmla="*/ 4763595 w 12193149"/>
              <a:gd name="connsiteY137" fmla="*/ 2182061 h 2344739"/>
              <a:gd name="connsiteX138" fmla="*/ 4724334 w 12193149"/>
              <a:gd name="connsiteY138" fmla="*/ 2173047 h 2344739"/>
              <a:gd name="connsiteX139" fmla="*/ 4722324 w 12193149"/>
              <a:gd name="connsiteY139" fmla="*/ 2172298 h 2344739"/>
              <a:gd name="connsiteX140" fmla="*/ 4723259 w 12193149"/>
              <a:gd name="connsiteY140" fmla="*/ 2172087 h 2344739"/>
              <a:gd name="connsiteX141" fmla="*/ 4718350 w 12193149"/>
              <a:gd name="connsiteY141" fmla="*/ 2170817 h 2344739"/>
              <a:gd name="connsiteX142" fmla="*/ 4722324 w 12193149"/>
              <a:gd name="connsiteY142" fmla="*/ 2172298 h 2344739"/>
              <a:gd name="connsiteX143" fmla="*/ 4716674 w 12193149"/>
              <a:gd name="connsiteY143" fmla="*/ 2173573 h 2344739"/>
              <a:gd name="connsiteX144" fmla="*/ 4516962 w 12193149"/>
              <a:gd name="connsiteY144" fmla="*/ 2163671 h 2344739"/>
              <a:gd name="connsiteX145" fmla="*/ 4429691 w 12193149"/>
              <a:gd name="connsiteY145" fmla="*/ 2153020 h 2344739"/>
              <a:gd name="connsiteX146" fmla="*/ 4364023 w 12193149"/>
              <a:gd name="connsiteY146" fmla="*/ 2151674 h 2344739"/>
              <a:gd name="connsiteX147" fmla="*/ 4318114 w 12193149"/>
              <a:gd name="connsiteY147" fmla="*/ 2158289 h 2344739"/>
              <a:gd name="connsiteX148" fmla="*/ 4316258 w 12193149"/>
              <a:gd name="connsiteY148" fmla="*/ 2156948 h 2344739"/>
              <a:gd name="connsiteX149" fmla="*/ 4296292 w 12193149"/>
              <a:gd name="connsiteY149" fmla="*/ 2155069 h 2344739"/>
              <a:gd name="connsiteX150" fmla="*/ 4291212 w 12193149"/>
              <a:gd name="connsiteY150" fmla="*/ 2157986 h 2344739"/>
              <a:gd name="connsiteX151" fmla="*/ 4277290 w 12193149"/>
              <a:gd name="connsiteY151" fmla="*/ 2157740 h 2344739"/>
              <a:gd name="connsiteX152" fmla="*/ 4249265 w 12193149"/>
              <a:gd name="connsiteY152" fmla="*/ 2160064 h 2344739"/>
              <a:gd name="connsiteX153" fmla="*/ 4203199 w 12193149"/>
              <a:gd name="connsiteY153" fmla="*/ 2157269 h 2344739"/>
              <a:gd name="connsiteX154" fmla="*/ 4202893 w 12193149"/>
              <a:gd name="connsiteY154" fmla="*/ 2156010 h 2344739"/>
              <a:gd name="connsiteX155" fmla="*/ 4192396 w 12193149"/>
              <a:gd name="connsiteY155" fmla="*/ 2150376 h 2344739"/>
              <a:gd name="connsiteX156" fmla="*/ 4143893 w 12193149"/>
              <a:gd name="connsiteY156" fmla="*/ 2134511 h 2344739"/>
              <a:gd name="connsiteX157" fmla="*/ 4084245 w 12193149"/>
              <a:gd name="connsiteY157" fmla="*/ 2107978 h 2344739"/>
              <a:gd name="connsiteX158" fmla="*/ 4075694 w 12193149"/>
              <a:gd name="connsiteY158" fmla="*/ 2107143 h 2344739"/>
              <a:gd name="connsiteX159" fmla="*/ 4075575 w 12193149"/>
              <a:gd name="connsiteY159" fmla="*/ 2106844 h 2344739"/>
              <a:gd name="connsiteX160" fmla="*/ 4066658 w 12193149"/>
              <a:gd name="connsiteY160" fmla="*/ 2105400 h 2344739"/>
              <a:gd name="connsiteX161" fmla="*/ 4060102 w 12193149"/>
              <a:gd name="connsiteY161" fmla="*/ 2105618 h 2344739"/>
              <a:gd name="connsiteX162" fmla="*/ 4043512 w 12193149"/>
              <a:gd name="connsiteY162" fmla="*/ 2103997 h 2344739"/>
              <a:gd name="connsiteX163" fmla="*/ 4038145 w 12193149"/>
              <a:gd name="connsiteY163" fmla="*/ 2101563 h 2344739"/>
              <a:gd name="connsiteX164" fmla="*/ 4036511 w 12193149"/>
              <a:gd name="connsiteY164" fmla="*/ 2097896 h 2344739"/>
              <a:gd name="connsiteX165" fmla="*/ 4034926 w 12193149"/>
              <a:gd name="connsiteY165" fmla="*/ 2098131 h 2344739"/>
              <a:gd name="connsiteX166" fmla="*/ 4005686 w 12193149"/>
              <a:gd name="connsiteY166" fmla="*/ 2085563 h 2344739"/>
              <a:gd name="connsiteX167" fmla="*/ 3937994 w 12193149"/>
              <a:gd name="connsiteY167" fmla="*/ 2068106 h 2344739"/>
              <a:gd name="connsiteX168" fmla="*/ 3898423 w 12193149"/>
              <a:gd name="connsiteY168" fmla="*/ 2062451 h 2344739"/>
              <a:gd name="connsiteX169" fmla="*/ 3790908 w 12193149"/>
              <a:gd name="connsiteY169" fmla="*/ 2042213 h 2344739"/>
              <a:gd name="connsiteX170" fmla="*/ 3683661 w 12193149"/>
              <a:gd name="connsiteY170" fmla="*/ 2018290 h 2344739"/>
              <a:gd name="connsiteX171" fmla="*/ 3611183 w 12193149"/>
              <a:gd name="connsiteY171" fmla="*/ 1986019 h 2344739"/>
              <a:gd name="connsiteX172" fmla="*/ 3605003 w 12193149"/>
              <a:gd name="connsiteY172" fmla="*/ 1987381 h 2344739"/>
              <a:gd name="connsiteX173" fmla="*/ 3595884 w 12193149"/>
              <a:gd name="connsiteY173" fmla="*/ 1987545 h 2344739"/>
              <a:gd name="connsiteX174" fmla="*/ 3595649 w 12193149"/>
              <a:gd name="connsiteY174" fmla="*/ 1987276 h 2344739"/>
              <a:gd name="connsiteX175" fmla="*/ 3587126 w 12193149"/>
              <a:gd name="connsiteY175" fmla="*/ 1987966 h 2344739"/>
              <a:gd name="connsiteX176" fmla="*/ 3537283 w 12193149"/>
              <a:gd name="connsiteY176" fmla="*/ 1978267 h 2344739"/>
              <a:gd name="connsiteX177" fmla="*/ 3474371 w 12193149"/>
              <a:gd name="connsiteY177" fmla="*/ 1974606 h 2344739"/>
              <a:gd name="connsiteX178" fmla="*/ 3401876 w 12193149"/>
              <a:gd name="connsiteY178" fmla="*/ 1962558 h 2344739"/>
              <a:gd name="connsiteX179" fmla="*/ 3365036 w 12193149"/>
              <a:gd name="connsiteY179" fmla="*/ 1979510 h 2344739"/>
              <a:gd name="connsiteX180" fmla="*/ 3345174 w 12193149"/>
              <a:gd name="connsiteY180" fmla="*/ 1981192 h 2344739"/>
              <a:gd name="connsiteX181" fmla="*/ 3342846 w 12193149"/>
              <a:gd name="connsiteY181" fmla="*/ 1980217 h 2344739"/>
              <a:gd name="connsiteX182" fmla="*/ 3263504 w 12193149"/>
              <a:gd name="connsiteY182" fmla="*/ 1986094 h 2344739"/>
              <a:gd name="connsiteX183" fmla="*/ 3143704 w 12193149"/>
              <a:gd name="connsiteY183" fmla="*/ 1993869 h 2344739"/>
              <a:gd name="connsiteX184" fmla="*/ 3031439 w 12193149"/>
              <a:gd name="connsiteY184" fmla="*/ 1996512 h 2344739"/>
              <a:gd name="connsiteX185" fmla="*/ 2782717 w 12193149"/>
              <a:gd name="connsiteY185" fmla="*/ 2018333 h 2344739"/>
              <a:gd name="connsiteX186" fmla="*/ 2647675 w 12193149"/>
              <a:gd name="connsiteY186" fmla="*/ 2028869 h 2344739"/>
              <a:gd name="connsiteX187" fmla="*/ 2569176 w 12193149"/>
              <a:gd name="connsiteY187" fmla="*/ 2002628 h 2344739"/>
              <a:gd name="connsiteX188" fmla="*/ 2444403 w 12193149"/>
              <a:gd name="connsiteY188" fmla="*/ 2016529 h 2344739"/>
              <a:gd name="connsiteX189" fmla="*/ 2316260 w 12193149"/>
              <a:gd name="connsiteY189" fmla="*/ 2024996 h 2344739"/>
              <a:gd name="connsiteX190" fmla="*/ 2209726 w 12193149"/>
              <a:gd name="connsiteY190" fmla="*/ 2019763 h 2344739"/>
              <a:gd name="connsiteX191" fmla="*/ 2095813 w 12193149"/>
              <a:gd name="connsiteY191" fmla="*/ 2003052 h 2344739"/>
              <a:gd name="connsiteX192" fmla="*/ 1998504 w 12193149"/>
              <a:gd name="connsiteY192" fmla="*/ 1995032 h 2344739"/>
              <a:gd name="connsiteX193" fmla="*/ 1929320 w 12193149"/>
              <a:gd name="connsiteY193" fmla="*/ 2016977 h 2344739"/>
              <a:gd name="connsiteX194" fmla="*/ 1922798 w 12193149"/>
              <a:gd name="connsiteY194" fmla="*/ 2012146 h 2344739"/>
              <a:gd name="connsiteX195" fmla="*/ 1874228 w 12193149"/>
              <a:gd name="connsiteY195" fmla="*/ 2013741 h 2344739"/>
              <a:gd name="connsiteX196" fmla="*/ 1787803 w 12193149"/>
              <a:gd name="connsiteY196" fmla="*/ 2041363 h 2344739"/>
              <a:gd name="connsiteX197" fmla="*/ 1739352 w 12193149"/>
              <a:gd name="connsiteY197" fmla="*/ 2036312 h 2344739"/>
              <a:gd name="connsiteX198" fmla="*/ 1676219 w 12193149"/>
              <a:gd name="connsiteY198" fmla="*/ 2019963 h 2344739"/>
              <a:gd name="connsiteX199" fmla="*/ 1609817 w 12193149"/>
              <a:gd name="connsiteY199" fmla="*/ 2013066 h 2344739"/>
              <a:gd name="connsiteX200" fmla="*/ 1497258 w 12193149"/>
              <a:gd name="connsiteY200" fmla="*/ 1987476 h 2344739"/>
              <a:gd name="connsiteX201" fmla="*/ 1151127 w 12193149"/>
              <a:gd name="connsiteY201" fmla="*/ 1938041 h 2344739"/>
              <a:gd name="connsiteX202" fmla="*/ 859417 w 12193149"/>
              <a:gd name="connsiteY202" fmla="*/ 1928608 h 2344739"/>
              <a:gd name="connsiteX203" fmla="*/ 838688 w 12193149"/>
              <a:gd name="connsiteY203" fmla="*/ 1929821 h 2344739"/>
              <a:gd name="connsiteX204" fmla="*/ 817957 w 12193149"/>
              <a:gd name="connsiteY204" fmla="*/ 1927857 h 2344739"/>
              <a:gd name="connsiteX205" fmla="*/ 812654 w 12193149"/>
              <a:gd name="connsiteY205" fmla="*/ 1930751 h 2344739"/>
              <a:gd name="connsiteX206" fmla="*/ 721195 w 12193149"/>
              <a:gd name="connsiteY206" fmla="*/ 1929661 h 2344739"/>
              <a:gd name="connsiteX207" fmla="*/ 720890 w 12193149"/>
              <a:gd name="connsiteY207" fmla="*/ 1928399 h 2344739"/>
              <a:gd name="connsiteX208" fmla="*/ 710023 w 12193149"/>
              <a:gd name="connsiteY208" fmla="*/ 1922722 h 2344739"/>
              <a:gd name="connsiteX209" fmla="*/ 597940 w 12193149"/>
              <a:gd name="connsiteY209" fmla="*/ 1879864 h 2344739"/>
              <a:gd name="connsiteX210" fmla="*/ 579683 w 12193149"/>
              <a:gd name="connsiteY210" fmla="*/ 1877212 h 2344739"/>
              <a:gd name="connsiteX211" fmla="*/ 572865 w 12193149"/>
              <a:gd name="connsiteY211" fmla="*/ 1877401 h 2344739"/>
              <a:gd name="connsiteX212" fmla="*/ 446247 w 12193149"/>
              <a:gd name="connsiteY212" fmla="*/ 1839371 h 2344739"/>
              <a:gd name="connsiteX213" fmla="*/ 405163 w 12193149"/>
              <a:gd name="connsiteY213" fmla="*/ 1833548 h 2344739"/>
              <a:gd name="connsiteX214" fmla="*/ 293583 w 12193149"/>
              <a:gd name="connsiteY214" fmla="*/ 1812852 h 2344739"/>
              <a:gd name="connsiteX215" fmla="*/ 119529 w 12193149"/>
              <a:gd name="connsiteY215" fmla="*/ 1761047 h 2344739"/>
              <a:gd name="connsiteX216" fmla="*/ 16674 w 12193149"/>
              <a:gd name="connsiteY216" fmla="*/ 1758191 h 2344739"/>
              <a:gd name="connsiteX217" fmla="*/ 1150 w 12193149"/>
              <a:gd name="connsiteY217" fmla="*/ 1752722 h 2344739"/>
              <a:gd name="connsiteX218" fmla="*/ 1148 w 12193149"/>
              <a:gd name="connsiteY218" fmla="*/ 222213 h 2344739"/>
              <a:gd name="connsiteX219" fmla="*/ 1148 w 12193149"/>
              <a:gd name="connsiteY219"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8 w 12193149"/>
              <a:gd name="connsiteY3" fmla="*/ 389190 h 2344739"/>
              <a:gd name="connsiteX4" fmla="*/ 12193149 w 12193149"/>
              <a:gd name="connsiteY4" fmla="*/ 579739 h 2344739"/>
              <a:gd name="connsiteX5" fmla="*/ 12185986 w 12193149"/>
              <a:gd name="connsiteY5" fmla="*/ 584189 h 2344739"/>
              <a:gd name="connsiteX6" fmla="*/ 12156363 w 12193149"/>
              <a:gd name="connsiteY6" fmla="*/ 597366 h 2344739"/>
              <a:gd name="connsiteX7" fmla="*/ 12139215 w 12193149"/>
              <a:gd name="connsiteY7" fmla="*/ 623179 h 2344739"/>
              <a:gd name="connsiteX8" fmla="*/ 12126327 w 12193149"/>
              <a:gd name="connsiteY8" fmla="*/ 624690 h 2344739"/>
              <a:gd name="connsiteX9" fmla="*/ 12124007 w 12193149"/>
              <a:gd name="connsiteY9" fmla="*/ 624794 h 2344739"/>
              <a:gd name="connsiteX10" fmla="*/ 12116854 w 12193149"/>
              <a:gd name="connsiteY10" fmla="*/ 628608 h 2344739"/>
              <a:gd name="connsiteX11" fmla="*/ 12099497 w 12193149"/>
              <a:gd name="connsiteY11" fmla="*/ 628139 h 2344739"/>
              <a:gd name="connsiteX12" fmla="*/ 12087073 w 12193149"/>
              <a:gd name="connsiteY12" fmla="*/ 636341 h 2344739"/>
              <a:gd name="connsiteX13" fmla="*/ 12031073 w 12193149"/>
              <a:gd name="connsiteY13" fmla="*/ 680009 h 2344739"/>
              <a:gd name="connsiteX14" fmla="*/ 11995833 w 12193149"/>
              <a:gd name="connsiteY14" fmla="*/ 703458 h 2344739"/>
              <a:gd name="connsiteX15" fmla="*/ 11979717 w 12193149"/>
              <a:gd name="connsiteY15" fmla="*/ 708161 h 2344739"/>
              <a:gd name="connsiteX16" fmla="*/ 11959046 w 12193149"/>
              <a:gd name="connsiteY16" fmla="*/ 717558 h 2344739"/>
              <a:gd name="connsiteX17" fmla="*/ 11920454 w 12193149"/>
              <a:gd name="connsiteY17" fmla="*/ 730883 h 2344739"/>
              <a:gd name="connsiteX18" fmla="*/ 11903656 w 12193149"/>
              <a:gd name="connsiteY18" fmla="*/ 742426 h 2344739"/>
              <a:gd name="connsiteX19" fmla="*/ 11895048 w 12193149"/>
              <a:gd name="connsiteY19" fmla="*/ 744791 h 2344739"/>
              <a:gd name="connsiteX20" fmla="*/ 11891968 w 12193149"/>
              <a:gd name="connsiteY20" fmla="*/ 755729 h 2344739"/>
              <a:gd name="connsiteX21" fmla="*/ 11870776 w 12193149"/>
              <a:gd name="connsiteY21" fmla="*/ 777816 h 2344739"/>
              <a:gd name="connsiteX22" fmla="*/ 11813376 w 12193149"/>
              <a:gd name="connsiteY22" fmla="*/ 797659 h 2344739"/>
              <a:gd name="connsiteX23" fmla="*/ 11590693 w 12193149"/>
              <a:gd name="connsiteY23" fmla="*/ 963777 h 2344739"/>
              <a:gd name="connsiteX24" fmla="*/ 11506817 w 12193149"/>
              <a:gd name="connsiteY24" fmla="*/ 1033623 h 2344739"/>
              <a:gd name="connsiteX25" fmla="*/ 11280332 w 12193149"/>
              <a:gd name="connsiteY25" fmla="*/ 1223571 h 2344739"/>
              <a:gd name="connsiteX26" fmla="*/ 11228309 w 12193149"/>
              <a:gd name="connsiteY26" fmla="*/ 1276236 h 2344739"/>
              <a:gd name="connsiteX27" fmla="*/ 11218087 w 12193149"/>
              <a:gd name="connsiteY27" fmla="*/ 1275961 h 2344739"/>
              <a:gd name="connsiteX28" fmla="*/ 11217184 w 12193149"/>
              <a:gd name="connsiteY28" fmla="*/ 1275018 h 2344739"/>
              <a:gd name="connsiteX29" fmla="*/ 11188885 w 12193149"/>
              <a:gd name="connsiteY29" fmla="*/ 1292383 h 2344739"/>
              <a:gd name="connsiteX30" fmla="*/ 11184501 w 12193149"/>
              <a:gd name="connsiteY30" fmla="*/ 1292525 h 2344739"/>
              <a:gd name="connsiteX31" fmla="*/ 11166854 w 12193149"/>
              <a:gd name="connsiteY31" fmla="*/ 1306612 h 2344739"/>
              <a:gd name="connsiteX32" fmla="*/ 11157311 w 12193149"/>
              <a:gd name="connsiteY32" fmla="*/ 1312414 h 2344739"/>
              <a:gd name="connsiteX33" fmla="*/ 11155496 w 12193149"/>
              <a:gd name="connsiteY33" fmla="*/ 1317097 h 2344739"/>
              <a:gd name="connsiteX34" fmla="*/ 11140961 w 12193149"/>
              <a:gd name="connsiteY34" fmla="*/ 1324115 h 2344739"/>
              <a:gd name="connsiteX35" fmla="*/ 11138961 w 12193149"/>
              <a:gd name="connsiteY35" fmla="*/ 1323772 h 2344739"/>
              <a:gd name="connsiteX36" fmla="*/ 11128208 w 12193149"/>
              <a:gd name="connsiteY36" fmla="*/ 1333832 h 2344739"/>
              <a:gd name="connsiteX37" fmla="*/ 11120691 w 12193149"/>
              <a:gd name="connsiteY37" fmla="*/ 1347424 h 2344739"/>
              <a:gd name="connsiteX38" fmla="*/ 10894683 w 12193149"/>
              <a:gd name="connsiteY38" fmla="*/ 1473399 h 2344739"/>
              <a:gd name="connsiteX39" fmla="*/ 10773300 w 12193149"/>
              <a:gd name="connsiteY39" fmla="*/ 1523191 h 2344739"/>
              <a:gd name="connsiteX40" fmla="*/ 10627668 w 12193149"/>
              <a:gd name="connsiteY40" fmla="*/ 1559229 h 2344739"/>
              <a:gd name="connsiteX41" fmla="*/ 10581895 w 12193149"/>
              <a:gd name="connsiteY41" fmla="*/ 1568689 h 2344739"/>
              <a:gd name="connsiteX42" fmla="*/ 10547790 w 12193149"/>
              <a:gd name="connsiteY42" fmla="*/ 1598423 h 2344739"/>
              <a:gd name="connsiteX43" fmla="*/ 10529643 w 12193149"/>
              <a:gd name="connsiteY43" fmla="*/ 1596907 h 2344739"/>
              <a:gd name="connsiteX44" fmla="*/ 10526446 w 12193149"/>
              <a:gd name="connsiteY44" fmla="*/ 1596411 h 2344739"/>
              <a:gd name="connsiteX45" fmla="*/ 10515129 w 12193149"/>
              <a:gd name="connsiteY45" fmla="*/ 1599537 h 2344739"/>
              <a:gd name="connsiteX46" fmla="*/ 10491735 w 12193149"/>
              <a:gd name="connsiteY46" fmla="*/ 1594156 h 2344739"/>
              <a:gd name="connsiteX47" fmla="*/ 10471418 w 12193149"/>
              <a:gd name="connsiteY47" fmla="*/ 1601693 h 2344739"/>
              <a:gd name="connsiteX48" fmla="*/ 10377042 w 12193149"/>
              <a:gd name="connsiteY48" fmla="*/ 1644598 h 2344739"/>
              <a:gd name="connsiteX49" fmla="*/ 10319338 w 12193149"/>
              <a:gd name="connsiteY49" fmla="*/ 1666221 h 2344739"/>
              <a:gd name="connsiteX50" fmla="*/ 10295467 w 12193149"/>
              <a:gd name="connsiteY50" fmla="*/ 1668079 h 2344739"/>
              <a:gd name="connsiteX51" fmla="*/ 10263443 w 12193149"/>
              <a:gd name="connsiteY51" fmla="*/ 1674948 h 2344739"/>
              <a:gd name="connsiteX52" fmla="*/ 10205418 w 12193149"/>
              <a:gd name="connsiteY52" fmla="*/ 1682149 h 2344739"/>
              <a:gd name="connsiteX53" fmla="*/ 10177759 w 12193149"/>
              <a:gd name="connsiteY53" fmla="*/ 1692943 h 2344739"/>
              <a:gd name="connsiteX54" fmla="*/ 10165070 w 12193149"/>
              <a:gd name="connsiteY54" fmla="*/ 1693739 h 2344739"/>
              <a:gd name="connsiteX55" fmla="*/ 10156308 w 12193149"/>
              <a:gd name="connsiteY55" fmla="*/ 1707487 h 2344739"/>
              <a:gd name="connsiteX56" fmla="*/ 10118267 w 12193149"/>
              <a:gd name="connsiteY56" fmla="*/ 1731142 h 2344739"/>
              <a:gd name="connsiteX57" fmla="*/ 10083317 w 12193149"/>
              <a:gd name="connsiteY57" fmla="*/ 1743296 h 2344739"/>
              <a:gd name="connsiteX58" fmla="*/ 10040388 w 12193149"/>
              <a:gd name="connsiteY58" fmla="*/ 1741632 h 2344739"/>
              <a:gd name="connsiteX59" fmla="*/ 9961167 w 12193149"/>
              <a:gd name="connsiteY59" fmla="*/ 1757147 h 2344739"/>
              <a:gd name="connsiteX60" fmla="*/ 9848940 w 12193149"/>
              <a:gd name="connsiteY60" fmla="*/ 1763915 h 2344739"/>
              <a:gd name="connsiteX61" fmla="*/ 9729457 w 12193149"/>
              <a:gd name="connsiteY61" fmla="*/ 1784122 h 2344739"/>
              <a:gd name="connsiteX62" fmla="*/ 9613704 w 12193149"/>
              <a:gd name="connsiteY62" fmla="*/ 1812371 h 2344739"/>
              <a:gd name="connsiteX63" fmla="*/ 9338590 w 12193149"/>
              <a:gd name="connsiteY63" fmla="*/ 1869293 h 2344739"/>
              <a:gd name="connsiteX64" fmla="*/ 9232518 w 12193149"/>
              <a:gd name="connsiteY64" fmla="*/ 1893149 h 2344739"/>
              <a:gd name="connsiteX65" fmla="*/ 9156690 w 12193149"/>
              <a:gd name="connsiteY65" fmla="*/ 1903228 h 2344739"/>
              <a:gd name="connsiteX66" fmla="*/ 9054601 w 12193149"/>
              <a:gd name="connsiteY66" fmla="*/ 1910755 h 2344739"/>
              <a:gd name="connsiteX67" fmla="*/ 9006634 w 12193149"/>
              <a:gd name="connsiteY67" fmla="*/ 1914040 h 2344739"/>
              <a:gd name="connsiteX68" fmla="*/ 9006349 w 12193149"/>
              <a:gd name="connsiteY68" fmla="*/ 1913800 h 2344739"/>
              <a:gd name="connsiteX69" fmla="*/ 8997380 w 12193149"/>
              <a:gd name="connsiteY69" fmla="*/ 1915011 h 2344739"/>
              <a:gd name="connsiteX70" fmla="*/ 8991542 w 12193149"/>
              <a:gd name="connsiteY70" fmla="*/ 1917072 h 2344739"/>
              <a:gd name="connsiteX71" fmla="*/ 8975485 w 12193149"/>
              <a:gd name="connsiteY71" fmla="*/ 1920298 h 2344739"/>
              <a:gd name="connsiteX72" fmla="*/ 8969159 w 12193149"/>
              <a:gd name="connsiteY72" fmla="*/ 1919598 h 2344739"/>
              <a:gd name="connsiteX73" fmla="*/ 8964196 w 12193149"/>
              <a:gd name="connsiteY73" fmla="*/ 1917373 h 2344739"/>
              <a:gd name="connsiteX74" fmla="*/ 8930136 w 12193149"/>
              <a:gd name="connsiteY74" fmla="*/ 1914185 h 2344739"/>
              <a:gd name="connsiteX75" fmla="*/ 8753592 w 12193149"/>
              <a:gd name="connsiteY75" fmla="*/ 1933417 h 2344739"/>
              <a:gd name="connsiteX76" fmla="*/ 8708995 w 12193149"/>
              <a:gd name="connsiteY76" fmla="*/ 1935518 h 2344739"/>
              <a:gd name="connsiteX77" fmla="*/ 8597219 w 12193149"/>
              <a:gd name="connsiteY77" fmla="*/ 1944090 h 2344739"/>
              <a:gd name="connsiteX78" fmla="*/ 8526378 w 12193149"/>
              <a:gd name="connsiteY78" fmla="*/ 1929248 h 2344739"/>
              <a:gd name="connsiteX79" fmla="*/ 8512131 w 12193149"/>
              <a:gd name="connsiteY79" fmla="*/ 1935163 h 2344739"/>
              <a:gd name="connsiteX80" fmla="*/ 8507315 w 12193149"/>
              <a:gd name="connsiteY80" fmla="*/ 1938164 h 2344739"/>
              <a:gd name="connsiteX81" fmla="*/ 8499116 w 12193149"/>
              <a:gd name="connsiteY81" fmla="*/ 1940902 h 2344739"/>
              <a:gd name="connsiteX82" fmla="*/ 8498742 w 12193149"/>
              <a:gd name="connsiteY82" fmla="*/ 1940723 h 2344739"/>
              <a:gd name="connsiteX83" fmla="*/ 8491397 w 12193149"/>
              <a:gd name="connsiteY83" fmla="*/ 1943773 h 2344739"/>
              <a:gd name="connsiteX84" fmla="*/ 8368330 w 12193149"/>
              <a:gd name="connsiteY84" fmla="*/ 1957815 h 2344739"/>
              <a:gd name="connsiteX85" fmla="*/ 8354947 w 12193149"/>
              <a:gd name="connsiteY85" fmla="*/ 1958009 h 2344739"/>
              <a:gd name="connsiteX86" fmla="*/ 8321252 w 12193149"/>
              <a:gd name="connsiteY86" fmla="*/ 1974587 h 2344739"/>
              <a:gd name="connsiteX87" fmla="*/ 8315581 w 12193149"/>
              <a:gd name="connsiteY87" fmla="*/ 1974913 h 2344739"/>
              <a:gd name="connsiteX88" fmla="*/ 8296322 w 12193149"/>
              <a:gd name="connsiteY88" fmla="*/ 1988808 h 2344739"/>
              <a:gd name="connsiteX89" fmla="*/ 8285424 w 12193149"/>
              <a:gd name="connsiteY89" fmla="*/ 1994631 h 2344739"/>
              <a:gd name="connsiteX90" fmla="*/ 8284298 w 12193149"/>
              <a:gd name="connsiteY90" fmla="*/ 1999074 h 2344739"/>
              <a:gd name="connsiteX91" fmla="*/ 8267224 w 12193149"/>
              <a:gd name="connsiteY91" fmla="*/ 2006249 h 2344739"/>
              <a:gd name="connsiteX92" fmla="*/ 8264525 w 12193149"/>
              <a:gd name="connsiteY92" fmla="*/ 2006019 h 2344739"/>
              <a:gd name="connsiteX93" fmla="*/ 8253181 w 12193149"/>
              <a:gd name="connsiteY93" fmla="*/ 2015862 h 2344739"/>
              <a:gd name="connsiteX94" fmla="*/ 8246982 w 12193149"/>
              <a:gd name="connsiteY94" fmla="*/ 2028854 h 2344739"/>
              <a:gd name="connsiteX95" fmla="*/ 8091420 w 12193149"/>
              <a:gd name="connsiteY95" fmla="*/ 2075015 h 2344739"/>
              <a:gd name="connsiteX96" fmla="*/ 7906555 w 12193149"/>
              <a:gd name="connsiteY96" fmla="*/ 2116988 h 2344739"/>
              <a:gd name="connsiteX97" fmla="*/ 7719893 w 12193149"/>
              <a:gd name="connsiteY97" fmla="*/ 2142703 h 2344739"/>
              <a:gd name="connsiteX98" fmla="*/ 7615495 w 12193149"/>
              <a:gd name="connsiteY98" fmla="*/ 2139232 h 2344739"/>
              <a:gd name="connsiteX99" fmla="*/ 7528691 w 12193149"/>
              <a:gd name="connsiteY99" fmla="*/ 2145060 h 2344739"/>
              <a:gd name="connsiteX100" fmla="*/ 7520719 w 12193149"/>
              <a:gd name="connsiteY100" fmla="*/ 2147613 h 2344739"/>
              <a:gd name="connsiteX101" fmla="*/ 7508559 w 12193149"/>
              <a:gd name="connsiteY101" fmla="*/ 2148948 h 2344739"/>
              <a:gd name="connsiteX102" fmla="*/ 7508188 w 12193149"/>
              <a:gd name="connsiteY102" fmla="*/ 2148621 h 2344739"/>
              <a:gd name="connsiteX103" fmla="*/ 7496943 w 12193149"/>
              <a:gd name="connsiteY103" fmla="*/ 2150573 h 2344739"/>
              <a:gd name="connsiteX104" fmla="*/ 7219707 w 12193149"/>
              <a:gd name="connsiteY104" fmla="*/ 2156680 h 2344739"/>
              <a:gd name="connsiteX105" fmla="*/ 7202249 w 12193149"/>
              <a:gd name="connsiteY105" fmla="*/ 2161230 h 2344739"/>
              <a:gd name="connsiteX106" fmla="*/ 7198152 w 12193149"/>
              <a:gd name="connsiteY106" fmla="*/ 2166588 h 2344739"/>
              <a:gd name="connsiteX107" fmla="*/ 7171956 w 12193149"/>
              <a:gd name="connsiteY107" fmla="*/ 2171236 h 2344739"/>
              <a:gd name="connsiteX108" fmla="*/ 7098136 w 12193149"/>
              <a:gd name="connsiteY108" fmla="*/ 2183464 h 2344739"/>
              <a:gd name="connsiteX109" fmla="*/ 7019644 w 12193149"/>
              <a:gd name="connsiteY109" fmla="*/ 2183090 h 2344739"/>
              <a:gd name="connsiteX110" fmla="*/ 6905294 w 12193149"/>
              <a:gd name="connsiteY110" fmla="*/ 2212596 h 2344739"/>
              <a:gd name="connsiteX111" fmla="*/ 6709370 w 12193149"/>
              <a:gd name="connsiteY111" fmla="*/ 2240551 h 2344739"/>
              <a:gd name="connsiteX112" fmla="*/ 6550602 w 12193149"/>
              <a:gd name="connsiteY112" fmla="*/ 2269327 h 2344739"/>
              <a:gd name="connsiteX113" fmla="*/ 6318708 w 12193149"/>
              <a:gd name="connsiteY113" fmla="*/ 2316127 h 2344739"/>
              <a:gd name="connsiteX114" fmla="*/ 6169822 w 12193149"/>
              <a:gd name="connsiteY114" fmla="*/ 2318214 h 2344739"/>
              <a:gd name="connsiteX115" fmla="*/ 6074996 w 12193149"/>
              <a:gd name="connsiteY115" fmla="*/ 2338676 h 2344739"/>
              <a:gd name="connsiteX116" fmla="*/ 6069677 w 12193149"/>
              <a:gd name="connsiteY116" fmla="*/ 2337139 h 2344739"/>
              <a:gd name="connsiteX117" fmla="*/ 6049786 w 12193149"/>
              <a:gd name="connsiteY117" fmla="*/ 2337822 h 2344739"/>
              <a:gd name="connsiteX118" fmla="*/ 6042433 w 12193149"/>
              <a:gd name="connsiteY118" fmla="*/ 2329473 h 2344739"/>
              <a:gd name="connsiteX119" fmla="*/ 6011238 w 12193149"/>
              <a:gd name="connsiteY119" fmla="*/ 2324380 h 2344739"/>
              <a:gd name="connsiteX120" fmla="*/ 5958523 w 12193149"/>
              <a:gd name="connsiteY120" fmla="*/ 2328024 h 2344739"/>
              <a:gd name="connsiteX121" fmla="*/ 5760067 w 12193149"/>
              <a:gd name="connsiteY121" fmla="*/ 2343716 h 2344739"/>
              <a:gd name="connsiteX122" fmla="*/ 5628108 w 12193149"/>
              <a:gd name="connsiteY122" fmla="*/ 2344739 h 2344739"/>
              <a:gd name="connsiteX123" fmla="*/ 5472054 w 12193149"/>
              <a:gd name="connsiteY123" fmla="*/ 2330719 h 2344739"/>
              <a:gd name="connsiteX124" fmla="*/ 5433909 w 12193149"/>
              <a:gd name="connsiteY124" fmla="*/ 2319466 h 2344739"/>
              <a:gd name="connsiteX125" fmla="*/ 5382817 w 12193149"/>
              <a:gd name="connsiteY125" fmla="*/ 2301764 h 2344739"/>
              <a:gd name="connsiteX126" fmla="*/ 5262912 w 12193149"/>
              <a:gd name="connsiteY126" fmla="*/ 2281347 h 2344739"/>
              <a:gd name="connsiteX127" fmla="*/ 5224109 w 12193149"/>
              <a:gd name="connsiteY127" fmla="*/ 2270223 h 2344739"/>
              <a:gd name="connsiteX128" fmla="*/ 5175808 w 12193149"/>
              <a:gd name="connsiteY128" fmla="*/ 2267233 h 2344739"/>
              <a:gd name="connsiteX129" fmla="*/ 5157702 w 12193149"/>
              <a:gd name="connsiteY129" fmla="*/ 2260010 h 2344739"/>
              <a:gd name="connsiteX130" fmla="*/ 5143747 w 12193149"/>
              <a:gd name="connsiteY130" fmla="*/ 2256610 h 2344739"/>
              <a:gd name="connsiteX131" fmla="*/ 5140744 w 12193149"/>
              <a:gd name="connsiteY131" fmla="*/ 2254509 h 2344739"/>
              <a:gd name="connsiteX132" fmla="*/ 5122807 w 12193149"/>
              <a:gd name="connsiteY132" fmla="*/ 2243656 h 2344739"/>
              <a:gd name="connsiteX133" fmla="*/ 5066938 w 12193149"/>
              <a:gd name="connsiteY133" fmla="*/ 2250227 h 2344739"/>
              <a:gd name="connsiteX134" fmla="*/ 5012662 w 12193149"/>
              <a:gd name="connsiteY134" fmla="*/ 2233846 h 2344739"/>
              <a:gd name="connsiteX135" fmla="*/ 4841589 w 12193149"/>
              <a:gd name="connsiteY135" fmla="*/ 2209829 h 2344739"/>
              <a:gd name="connsiteX136" fmla="*/ 4763595 w 12193149"/>
              <a:gd name="connsiteY136" fmla="*/ 2182061 h 2344739"/>
              <a:gd name="connsiteX137" fmla="*/ 4724334 w 12193149"/>
              <a:gd name="connsiteY137" fmla="*/ 2173047 h 2344739"/>
              <a:gd name="connsiteX138" fmla="*/ 4722324 w 12193149"/>
              <a:gd name="connsiteY138" fmla="*/ 2172298 h 2344739"/>
              <a:gd name="connsiteX139" fmla="*/ 4723259 w 12193149"/>
              <a:gd name="connsiteY139" fmla="*/ 2172087 h 2344739"/>
              <a:gd name="connsiteX140" fmla="*/ 4718350 w 12193149"/>
              <a:gd name="connsiteY140" fmla="*/ 2170817 h 2344739"/>
              <a:gd name="connsiteX141" fmla="*/ 4722324 w 12193149"/>
              <a:gd name="connsiteY141" fmla="*/ 2172298 h 2344739"/>
              <a:gd name="connsiteX142" fmla="*/ 4716674 w 12193149"/>
              <a:gd name="connsiteY142" fmla="*/ 2173573 h 2344739"/>
              <a:gd name="connsiteX143" fmla="*/ 4516962 w 12193149"/>
              <a:gd name="connsiteY143" fmla="*/ 2163671 h 2344739"/>
              <a:gd name="connsiteX144" fmla="*/ 4429691 w 12193149"/>
              <a:gd name="connsiteY144" fmla="*/ 2153020 h 2344739"/>
              <a:gd name="connsiteX145" fmla="*/ 4364023 w 12193149"/>
              <a:gd name="connsiteY145" fmla="*/ 2151674 h 2344739"/>
              <a:gd name="connsiteX146" fmla="*/ 4318114 w 12193149"/>
              <a:gd name="connsiteY146" fmla="*/ 2158289 h 2344739"/>
              <a:gd name="connsiteX147" fmla="*/ 4316258 w 12193149"/>
              <a:gd name="connsiteY147" fmla="*/ 2156948 h 2344739"/>
              <a:gd name="connsiteX148" fmla="*/ 4296292 w 12193149"/>
              <a:gd name="connsiteY148" fmla="*/ 2155069 h 2344739"/>
              <a:gd name="connsiteX149" fmla="*/ 4291212 w 12193149"/>
              <a:gd name="connsiteY149" fmla="*/ 2157986 h 2344739"/>
              <a:gd name="connsiteX150" fmla="*/ 4277290 w 12193149"/>
              <a:gd name="connsiteY150" fmla="*/ 2157740 h 2344739"/>
              <a:gd name="connsiteX151" fmla="*/ 4249265 w 12193149"/>
              <a:gd name="connsiteY151" fmla="*/ 2160064 h 2344739"/>
              <a:gd name="connsiteX152" fmla="*/ 4203199 w 12193149"/>
              <a:gd name="connsiteY152" fmla="*/ 2157269 h 2344739"/>
              <a:gd name="connsiteX153" fmla="*/ 4202893 w 12193149"/>
              <a:gd name="connsiteY153" fmla="*/ 2156010 h 2344739"/>
              <a:gd name="connsiteX154" fmla="*/ 4192396 w 12193149"/>
              <a:gd name="connsiteY154" fmla="*/ 2150376 h 2344739"/>
              <a:gd name="connsiteX155" fmla="*/ 4143893 w 12193149"/>
              <a:gd name="connsiteY155" fmla="*/ 2134511 h 2344739"/>
              <a:gd name="connsiteX156" fmla="*/ 4084245 w 12193149"/>
              <a:gd name="connsiteY156" fmla="*/ 2107978 h 2344739"/>
              <a:gd name="connsiteX157" fmla="*/ 4075694 w 12193149"/>
              <a:gd name="connsiteY157" fmla="*/ 2107143 h 2344739"/>
              <a:gd name="connsiteX158" fmla="*/ 4075575 w 12193149"/>
              <a:gd name="connsiteY158" fmla="*/ 2106844 h 2344739"/>
              <a:gd name="connsiteX159" fmla="*/ 4066658 w 12193149"/>
              <a:gd name="connsiteY159" fmla="*/ 2105400 h 2344739"/>
              <a:gd name="connsiteX160" fmla="*/ 4060102 w 12193149"/>
              <a:gd name="connsiteY160" fmla="*/ 2105618 h 2344739"/>
              <a:gd name="connsiteX161" fmla="*/ 4043512 w 12193149"/>
              <a:gd name="connsiteY161" fmla="*/ 2103997 h 2344739"/>
              <a:gd name="connsiteX162" fmla="*/ 4038145 w 12193149"/>
              <a:gd name="connsiteY162" fmla="*/ 2101563 h 2344739"/>
              <a:gd name="connsiteX163" fmla="*/ 4036511 w 12193149"/>
              <a:gd name="connsiteY163" fmla="*/ 2097896 h 2344739"/>
              <a:gd name="connsiteX164" fmla="*/ 4034926 w 12193149"/>
              <a:gd name="connsiteY164" fmla="*/ 2098131 h 2344739"/>
              <a:gd name="connsiteX165" fmla="*/ 4005686 w 12193149"/>
              <a:gd name="connsiteY165" fmla="*/ 2085563 h 2344739"/>
              <a:gd name="connsiteX166" fmla="*/ 3937994 w 12193149"/>
              <a:gd name="connsiteY166" fmla="*/ 2068106 h 2344739"/>
              <a:gd name="connsiteX167" fmla="*/ 3898423 w 12193149"/>
              <a:gd name="connsiteY167" fmla="*/ 2062451 h 2344739"/>
              <a:gd name="connsiteX168" fmla="*/ 3790908 w 12193149"/>
              <a:gd name="connsiteY168" fmla="*/ 2042213 h 2344739"/>
              <a:gd name="connsiteX169" fmla="*/ 3683661 w 12193149"/>
              <a:gd name="connsiteY169" fmla="*/ 2018290 h 2344739"/>
              <a:gd name="connsiteX170" fmla="*/ 3611183 w 12193149"/>
              <a:gd name="connsiteY170" fmla="*/ 1986019 h 2344739"/>
              <a:gd name="connsiteX171" fmla="*/ 3605003 w 12193149"/>
              <a:gd name="connsiteY171" fmla="*/ 1987381 h 2344739"/>
              <a:gd name="connsiteX172" fmla="*/ 3595884 w 12193149"/>
              <a:gd name="connsiteY172" fmla="*/ 1987545 h 2344739"/>
              <a:gd name="connsiteX173" fmla="*/ 3595649 w 12193149"/>
              <a:gd name="connsiteY173" fmla="*/ 1987276 h 2344739"/>
              <a:gd name="connsiteX174" fmla="*/ 3587126 w 12193149"/>
              <a:gd name="connsiteY174" fmla="*/ 1987966 h 2344739"/>
              <a:gd name="connsiteX175" fmla="*/ 3537283 w 12193149"/>
              <a:gd name="connsiteY175" fmla="*/ 1978267 h 2344739"/>
              <a:gd name="connsiteX176" fmla="*/ 3474371 w 12193149"/>
              <a:gd name="connsiteY176" fmla="*/ 1974606 h 2344739"/>
              <a:gd name="connsiteX177" fmla="*/ 3401876 w 12193149"/>
              <a:gd name="connsiteY177" fmla="*/ 1962558 h 2344739"/>
              <a:gd name="connsiteX178" fmla="*/ 3365036 w 12193149"/>
              <a:gd name="connsiteY178" fmla="*/ 1979510 h 2344739"/>
              <a:gd name="connsiteX179" fmla="*/ 3345174 w 12193149"/>
              <a:gd name="connsiteY179" fmla="*/ 1981192 h 2344739"/>
              <a:gd name="connsiteX180" fmla="*/ 3342846 w 12193149"/>
              <a:gd name="connsiteY180" fmla="*/ 1980217 h 2344739"/>
              <a:gd name="connsiteX181" fmla="*/ 3263504 w 12193149"/>
              <a:gd name="connsiteY181" fmla="*/ 1986094 h 2344739"/>
              <a:gd name="connsiteX182" fmla="*/ 3143704 w 12193149"/>
              <a:gd name="connsiteY182" fmla="*/ 1993869 h 2344739"/>
              <a:gd name="connsiteX183" fmla="*/ 3031439 w 12193149"/>
              <a:gd name="connsiteY183" fmla="*/ 1996512 h 2344739"/>
              <a:gd name="connsiteX184" fmla="*/ 2782717 w 12193149"/>
              <a:gd name="connsiteY184" fmla="*/ 2018333 h 2344739"/>
              <a:gd name="connsiteX185" fmla="*/ 2647675 w 12193149"/>
              <a:gd name="connsiteY185" fmla="*/ 2028869 h 2344739"/>
              <a:gd name="connsiteX186" fmla="*/ 2569176 w 12193149"/>
              <a:gd name="connsiteY186" fmla="*/ 2002628 h 2344739"/>
              <a:gd name="connsiteX187" fmla="*/ 2444403 w 12193149"/>
              <a:gd name="connsiteY187" fmla="*/ 2016529 h 2344739"/>
              <a:gd name="connsiteX188" fmla="*/ 2316260 w 12193149"/>
              <a:gd name="connsiteY188" fmla="*/ 2024996 h 2344739"/>
              <a:gd name="connsiteX189" fmla="*/ 2209726 w 12193149"/>
              <a:gd name="connsiteY189" fmla="*/ 2019763 h 2344739"/>
              <a:gd name="connsiteX190" fmla="*/ 2095813 w 12193149"/>
              <a:gd name="connsiteY190" fmla="*/ 2003052 h 2344739"/>
              <a:gd name="connsiteX191" fmla="*/ 1998504 w 12193149"/>
              <a:gd name="connsiteY191" fmla="*/ 1995032 h 2344739"/>
              <a:gd name="connsiteX192" fmla="*/ 1929320 w 12193149"/>
              <a:gd name="connsiteY192" fmla="*/ 2016977 h 2344739"/>
              <a:gd name="connsiteX193" fmla="*/ 1922798 w 12193149"/>
              <a:gd name="connsiteY193" fmla="*/ 2012146 h 2344739"/>
              <a:gd name="connsiteX194" fmla="*/ 1874228 w 12193149"/>
              <a:gd name="connsiteY194" fmla="*/ 2013741 h 2344739"/>
              <a:gd name="connsiteX195" fmla="*/ 1787803 w 12193149"/>
              <a:gd name="connsiteY195" fmla="*/ 2041363 h 2344739"/>
              <a:gd name="connsiteX196" fmla="*/ 1739352 w 12193149"/>
              <a:gd name="connsiteY196" fmla="*/ 2036312 h 2344739"/>
              <a:gd name="connsiteX197" fmla="*/ 1676219 w 12193149"/>
              <a:gd name="connsiteY197" fmla="*/ 2019963 h 2344739"/>
              <a:gd name="connsiteX198" fmla="*/ 1609817 w 12193149"/>
              <a:gd name="connsiteY198" fmla="*/ 2013066 h 2344739"/>
              <a:gd name="connsiteX199" fmla="*/ 1497258 w 12193149"/>
              <a:gd name="connsiteY199" fmla="*/ 1987476 h 2344739"/>
              <a:gd name="connsiteX200" fmla="*/ 1151127 w 12193149"/>
              <a:gd name="connsiteY200" fmla="*/ 1938041 h 2344739"/>
              <a:gd name="connsiteX201" fmla="*/ 859417 w 12193149"/>
              <a:gd name="connsiteY201" fmla="*/ 1928608 h 2344739"/>
              <a:gd name="connsiteX202" fmla="*/ 838688 w 12193149"/>
              <a:gd name="connsiteY202" fmla="*/ 1929821 h 2344739"/>
              <a:gd name="connsiteX203" fmla="*/ 817957 w 12193149"/>
              <a:gd name="connsiteY203" fmla="*/ 1927857 h 2344739"/>
              <a:gd name="connsiteX204" fmla="*/ 812654 w 12193149"/>
              <a:gd name="connsiteY204" fmla="*/ 1930751 h 2344739"/>
              <a:gd name="connsiteX205" fmla="*/ 721195 w 12193149"/>
              <a:gd name="connsiteY205" fmla="*/ 1929661 h 2344739"/>
              <a:gd name="connsiteX206" fmla="*/ 720890 w 12193149"/>
              <a:gd name="connsiteY206" fmla="*/ 1928399 h 2344739"/>
              <a:gd name="connsiteX207" fmla="*/ 710023 w 12193149"/>
              <a:gd name="connsiteY207" fmla="*/ 1922722 h 2344739"/>
              <a:gd name="connsiteX208" fmla="*/ 597940 w 12193149"/>
              <a:gd name="connsiteY208" fmla="*/ 1879864 h 2344739"/>
              <a:gd name="connsiteX209" fmla="*/ 579683 w 12193149"/>
              <a:gd name="connsiteY209" fmla="*/ 1877212 h 2344739"/>
              <a:gd name="connsiteX210" fmla="*/ 572865 w 12193149"/>
              <a:gd name="connsiteY210" fmla="*/ 1877401 h 2344739"/>
              <a:gd name="connsiteX211" fmla="*/ 446247 w 12193149"/>
              <a:gd name="connsiteY211" fmla="*/ 1839371 h 2344739"/>
              <a:gd name="connsiteX212" fmla="*/ 405163 w 12193149"/>
              <a:gd name="connsiteY212" fmla="*/ 1833548 h 2344739"/>
              <a:gd name="connsiteX213" fmla="*/ 293583 w 12193149"/>
              <a:gd name="connsiteY213" fmla="*/ 1812852 h 2344739"/>
              <a:gd name="connsiteX214" fmla="*/ 119529 w 12193149"/>
              <a:gd name="connsiteY214" fmla="*/ 1761047 h 2344739"/>
              <a:gd name="connsiteX215" fmla="*/ 16674 w 12193149"/>
              <a:gd name="connsiteY215" fmla="*/ 1758191 h 2344739"/>
              <a:gd name="connsiteX216" fmla="*/ 1150 w 12193149"/>
              <a:gd name="connsiteY216" fmla="*/ 1752722 h 2344739"/>
              <a:gd name="connsiteX217" fmla="*/ 1148 w 12193149"/>
              <a:gd name="connsiteY217" fmla="*/ 222213 h 2344739"/>
              <a:gd name="connsiteX218" fmla="*/ 1148 w 12193149"/>
              <a:gd name="connsiteY218" fmla="*/ 0 h 2344739"/>
              <a:gd name="connsiteX0" fmla="*/ 1148 w 12193149"/>
              <a:gd name="connsiteY0" fmla="*/ 0 h 2344739"/>
              <a:gd name="connsiteX1" fmla="*/ 12193148 w 12193149"/>
              <a:gd name="connsiteY1" fmla="*/ 0 h 2344739"/>
              <a:gd name="connsiteX2" fmla="*/ 12193148 w 12193149"/>
              <a:gd name="connsiteY2" fmla="*/ 222213 h 2344739"/>
              <a:gd name="connsiteX3" fmla="*/ 12193149 w 12193149"/>
              <a:gd name="connsiteY3" fmla="*/ 579739 h 2344739"/>
              <a:gd name="connsiteX4" fmla="*/ 12185986 w 12193149"/>
              <a:gd name="connsiteY4" fmla="*/ 584189 h 2344739"/>
              <a:gd name="connsiteX5" fmla="*/ 12156363 w 12193149"/>
              <a:gd name="connsiteY5" fmla="*/ 597366 h 2344739"/>
              <a:gd name="connsiteX6" fmla="*/ 12139215 w 12193149"/>
              <a:gd name="connsiteY6" fmla="*/ 623179 h 2344739"/>
              <a:gd name="connsiteX7" fmla="*/ 12126327 w 12193149"/>
              <a:gd name="connsiteY7" fmla="*/ 624690 h 2344739"/>
              <a:gd name="connsiteX8" fmla="*/ 12124007 w 12193149"/>
              <a:gd name="connsiteY8" fmla="*/ 624794 h 2344739"/>
              <a:gd name="connsiteX9" fmla="*/ 12116854 w 12193149"/>
              <a:gd name="connsiteY9" fmla="*/ 628608 h 2344739"/>
              <a:gd name="connsiteX10" fmla="*/ 12099497 w 12193149"/>
              <a:gd name="connsiteY10" fmla="*/ 628139 h 2344739"/>
              <a:gd name="connsiteX11" fmla="*/ 12087073 w 12193149"/>
              <a:gd name="connsiteY11" fmla="*/ 636341 h 2344739"/>
              <a:gd name="connsiteX12" fmla="*/ 12031073 w 12193149"/>
              <a:gd name="connsiteY12" fmla="*/ 680009 h 2344739"/>
              <a:gd name="connsiteX13" fmla="*/ 11995833 w 12193149"/>
              <a:gd name="connsiteY13" fmla="*/ 703458 h 2344739"/>
              <a:gd name="connsiteX14" fmla="*/ 11979717 w 12193149"/>
              <a:gd name="connsiteY14" fmla="*/ 708161 h 2344739"/>
              <a:gd name="connsiteX15" fmla="*/ 11959046 w 12193149"/>
              <a:gd name="connsiteY15" fmla="*/ 717558 h 2344739"/>
              <a:gd name="connsiteX16" fmla="*/ 11920454 w 12193149"/>
              <a:gd name="connsiteY16" fmla="*/ 730883 h 2344739"/>
              <a:gd name="connsiteX17" fmla="*/ 11903656 w 12193149"/>
              <a:gd name="connsiteY17" fmla="*/ 742426 h 2344739"/>
              <a:gd name="connsiteX18" fmla="*/ 11895048 w 12193149"/>
              <a:gd name="connsiteY18" fmla="*/ 744791 h 2344739"/>
              <a:gd name="connsiteX19" fmla="*/ 11891968 w 12193149"/>
              <a:gd name="connsiteY19" fmla="*/ 755729 h 2344739"/>
              <a:gd name="connsiteX20" fmla="*/ 11870776 w 12193149"/>
              <a:gd name="connsiteY20" fmla="*/ 777816 h 2344739"/>
              <a:gd name="connsiteX21" fmla="*/ 11813376 w 12193149"/>
              <a:gd name="connsiteY21" fmla="*/ 797659 h 2344739"/>
              <a:gd name="connsiteX22" fmla="*/ 11590693 w 12193149"/>
              <a:gd name="connsiteY22" fmla="*/ 963777 h 2344739"/>
              <a:gd name="connsiteX23" fmla="*/ 11506817 w 12193149"/>
              <a:gd name="connsiteY23" fmla="*/ 1033623 h 2344739"/>
              <a:gd name="connsiteX24" fmla="*/ 11280332 w 12193149"/>
              <a:gd name="connsiteY24" fmla="*/ 1223571 h 2344739"/>
              <a:gd name="connsiteX25" fmla="*/ 11228309 w 12193149"/>
              <a:gd name="connsiteY25" fmla="*/ 1276236 h 2344739"/>
              <a:gd name="connsiteX26" fmla="*/ 11218087 w 12193149"/>
              <a:gd name="connsiteY26" fmla="*/ 1275961 h 2344739"/>
              <a:gd name="connsiteX27" fmla="*/ 11217184 w 12193149"/>
              <a:gd name="connsiteY27" fmla="*/ 1275018 h 2344739"/>
              <a:gd name="connsiteX28" fmla="*/ 11188885 w 12193149"/>
              <a:gd name="connsiteY28" fmla="*/ 1292383 h 2344739"/>
              <a:gd name="connsiteX29" fmla="*/ 11184501 w 12193149"/>
              <a:gd name="connsiteY29" fmla="*/ 1292525 h 2344739"/>
              <a:gd name="connsiteX30" fmla="*/ 11166854 w 12193149"/>
              <a:gd name="connsiteY30" fmla="*/ 1306612 h 2344739"/>
              <a:gd name="connsiteX31" fmla="*/ 11157311 w 12193149"/>
              <a:gd name="connsiteY31" fmla="*/ 1312414 h 2344739"/>
              <a:gd name="connsiteX32" fmla="*/ 11155496 w 12193149"/>
              <a:gd name="connsiteY32" fmla="*/ 1317097 h 2344739"/>
              <a:gd name="connsiteX33" fmla="*/ 11140961 w 12193149"/>
              <a:gd name="connsiteY33" fmla="*/ 1324115 h 2344739"/>
              <a:gd name="connsiteX34" fmla="*/ 11138961 w 12193149"/>
              <a:gd name="connsiteY34" fmla="*/ 1323772 h 2344739"/>
              <a:gd name="connsiteX35" fmla="*/ 11128208 w 12193149"/>
              <a:gd name="connsiteY35" fmla="*/ 1333832 h 2344739"/>
              <a:gd name="connsiteX36" fmla="*/ 11120691 w 12193149"/>
              <a:gd name="connsiteY36" fmla="*/ 1347424 h 2344739"/>
              <a:gd name="connsiteX37" fmla="*/ 10894683 w 12193149"/>
              <a:gd name="connsiteY37" fmla="*/ 1473399 h 2344739"/>
              <a:gd name="connsiteX38" fmla="*/ 10773300 w 12193149"/>
              <a:gd name="connsiteY38" fmla="*/ 1523191 h 2344739"/>
              <a:gd name="connsiteX39" fmla="*/ 10627668 w 12193149"/>
              <a:gd name="connsiteY39" fmla="*/ 1559229 h 2344739"/>
              <a:gd name="connsiteX40" fmla="*/ 10581895 w 12193149"/>
              <a:gd name="connsiteY40" fmla="*/ 1568689 h 2344739"/>
              <a:gd name="connsiteX41" fmla="*/ 10547790 w 12193149"/>
              <a:gd name="connsiteY41" fmla="*/ 1598423 h 2344739"/>
              <a:gd name="connsiteX42" fmla="*/ 10529643 w 12193149"/>
              <a:gd name="connsiteY42" fmla="*/ 1596907 h 2344739"/>
              <a:gd name="connsiteX43" fmla="*/ 10526446 w 12193149"/>
              <a:gd name="connsiteY43" fmla="*/ 1596411 h 2344739"/>
              <a:gd name="connsiteX44" fmla="*/ 10515129 w 12193149"/>
              <a:gd name="connsiteY44" fmla="*/ 1599537 h 2344739"/>
              <a:gd name="connsiteX45" fmla="*/ 10491735 w 12193149"/>
              <a:gd name="connsiteY45" fmla="*/ 1594156 h 2344739"/>
              <a:gd name="connsiteX46" fmla="*/ 10471418 w 12193149"/>
              <a:gd name="connsiteY46" fmla="*/ 1601693 h 2344739"/>
              <a:gd name="connsiteX47" fmla="*/ 10377042 w 12193149"/>
              <a:gd name="connsiteY47" fmla="*/ 1644598 h 2344739"/>
              <a:gd name="connsiteX48" fmla="*/ 10319338 w 12193149"/>
              <a:gd name="connsiteY48" fmla="*/ 1666221 h 2344739"/>
              <a:gd name="connsiteX49" fmla="*/ 10295467 w 12193149"/>
              <a:gd name="connsiteY49" fmla="*/ 1668079 h 2344739"/>
              <a:gd name="connsiteX50" fmla="*/ 10263443 w 12193149"/>
              <a:gd name="connsiteY50" fmla="*/ 1674948 h 2344739"/>
              <a:gd name="connsiteX51" fmla="*/ 10205418 w 12193149"/>
              <a:gd name="connsiteY51" fmla="*/ 1682149 h 2344739"/>
              <a:gd name="connsiteX52" fmla="*/ 10177759 w 12193149"/>
              <a:gd name="connsiteY52" fmla="*/ 1692943 h 2344739"/>
              <a:gd name="connsiteX53" fmla="*/ 10165070 w 12193149"/>
              <a:gd name="connsiteY53" fmla="*/ 1693739 h 2344739"/>
              <a:gd name="connsiteX54" fmla="*/ 10156308 w 12193149"/>
              <a:gd name="connsiteY54" fmla="*/ 1707487 h 2344739"/>
              <a:gd name="connsiteX55" fmla="*/ 10118267 w 12193149"/>
              <a:gd name="connsiteY55" fmla="*/ 1731142 h 2344739"/>
              <a:gd name="connsiteX56" fmla="*/ 10083317 w 12193149"/>
              <a:gd name="connsiteY56" fmla="*/ 1743296 h 2344739"/>
              <a:gd name="connsiteX57" fmla="*/ 10040388 w 12193149"/>
              <a:gd name="connsiteY57" fmla="*/ 1741632 h 2344739"/>
              <a:gd name="connsiteX58" fmla="*/ 9961167 w 12193149"/>
              <a:gd name="connsiteY58" fmla="*/ 1757147 h 2344739"/>
              <a:gd name="connsiteX59" fmla="*/ 9848940 w 12193149"/>
              <a:gd name="connsiteY59" fmla="*/ 1763915 h 2344739"/>
              <a:gd name="connsiteX60" fmla="*/ 9729457 w 12193149"/>
              <a:gd name="connsiteY60" fmla="*/ 1784122 h 2344739"/>
              <a:gd name="connsiteX61" fmla="*/ 9613704 w 12193149"/>
              <a:gd name="connsiteY61" fmla="*/ 1812371 h 2344739"/>
              <a:gd name="connsiteX62" fmla="*/ 9338590 w 12193149"/>
              <a:gd name="connsiteY62" fmla="*/ 1869293 h 2344739"/>
              <a:gd name="connsiteX63" fmla="*/ 9232518 w 12193149"/>
              <a:gd name="connsiteY63" fmla="*/ 1893149 h 2344739"/>
              <a:gd name="connsiteX64" fmla="*/ 9156690 w 12193149"/>
              <a:gd name="connsiteY64" fmla="*/ 1903228 h 2344739"/>
              <a:gd name="connsiteX65" fmla="*/ 9054601 w 12193149"/>
              <a:gd name="connsiteY65" fmla="*/ 1910755 h 2344739"/>
              <a:gd name="connsiteX66" fmla="*/ 9006634 w 12193149"/>
              <a:gd name="connsiteY66" fmla="*/ 1914040 h 2344739"/>
              <a:gd name="connsiteX67" fmla="*/ 9006349 w 12193149"/>
              <a:gd name="connsiteY67" fmla="*/ 1913800 h 2344739"/>
              <a:gd name="connsiteX68" fmla="*/ 8997380 w 12193149"/>
              <a:gd name="connsiteY68" fmla="*/ 1915011 h 2344739"/>
              <a:gd name="connsiteX69" fmla="*/ 8991542 w 12193149"/>
              <a:gd name="connsiteY69" fmla="*/ 1917072 h 2344739"/>
              <a:gd name="connsiteX70" fmla="*/ 8975485 w 12193149"/>
              <a:gd name="connsiteY70" fmla="*/ 1920298 h 2344739"/>
              <a:gd name="connsiteX71" fmla="*/ 8969159 w 12193149"/>
              <a:gd name="connsiteY71" fmla="*/ 1919598 h 2344739"/>
              <a:gd name="connsiteX72" fmla="*/ 8964196 w 12193149"/>
              <a:gd name="connsiteY72" fmla="*/ 1917373 h 2344739"/>
              <a:gd name="connsiteX73" fmla="*/ 8930136 w 12193149"/>
              <a:gd name="connsiteY73" fmla="*/ 1914185 h 2344739"/>
              <a:gd name="connsiteX74" fmla="*/ 8753592 w 12193149"/>
              <a:gd name="connsiteY74" fmla="*/ 1933417 h 2344739"/>
              <a:gd name="connsiteX75" fmla="*/ 8708995 w 12193149"/>
              <a:gd name="connsiteY75" fmla="*/ 1935518 h 2344739"/>
              <a:gd name="connsiteX76" fmla="*/ 8597219 w 12193149"/>
              <a:gd name="connsiteY76" fmla="*/ 1944090 h 2344739"/>
              <a:gd name="connsiteX77" fmla="*/ 8526378 w 12193149"/>
              <a:gd name="connsiteY77" fmla="*/ 1929248 h 2344739"/>
              <a:gd name="connsiteX78" fmla="*/ 8512131 w 12193149"/>
              <a:gd name="connsiteY78" fmla="*/ 1935163 h 2344739"/>
              <a:gd name="connsiteX79" fmla="*/ 8507315 w 12193149"/>
              <a:gd name="connsiteY79" fmla="*/ 1938164 h 2344739"/>
              <a:gd name="connsiteX80" fmla="*/ 8499116 w 12193149"/>
              <a:gd name="connsiteY80" fmla="*/ 1940902 h 2344739"/>
              <a:gd name="connsiteX81" fmla="*/ 8498742 w 12193149"/>
              <a:gd name="connsiteY81" fmla="*/ 1940723 h 2344739"/>
              <a:gd name="connsiteX82" fmla="*/ 8491397 w 12193149"/>
              <a:gd name="connsiteY82" fmla="*/ 1943773 h 2344739"/>
              <a:gd name="connsiteX83" fmla="*/ 8368330 w 12193149"/>
              <a:gd name="connsiteY83" fmla="*/ 1957815 h 2344739"/>
              <a:gd name="connsiteX84" fmla="*/ 8354947 w 12193149"/>
              <a:gd name="connsiteY84" fmla="*/ 1958009 h 2344739"/>
              <a:gd name="connsiteX85" fmla="*/ 8321252 w 12193149"/>
              <a:gd name="connsiteY85" fmla="*/ 1974587 h 2344739"/>
              <a:gd name="connsiteX86" fmla="*/ 8315581 w 12193149"/>
              <a:gd name="connsiteY86" fmla="*/ 1974913 h 2344739"/>
              <a:gd name="connsiteX87" fmla="*/ 8296322 w 12193149"/>
              <a:gd name="connsiteY87" fmla="*/ 1988808 h 2344739"/>
              <a:gd name="connsiteX88" fmla="*/ 8285424 w 12193149"/>
              <a:gd name="connsiteY88" fmla="*/ 1994631 h 2344739"/>
              <a:gd name="connsiteX89" fmla="*/ 8284298 w 12193149"/>
              <a:gd name="connsiteY89" fmla="*/ 1999074 h 2344739"/>
              <a:gd name="connsiteX90" fmla="*/ 8267224 w 12193149"/>
              <a:gd name="connsiteY90" fmla="*/ 2006249 h 2344739"/>
              <a:gd name="connsiteX91" fmla="*/ 8264525 w 12193149"/>
              <a:gd name="connsiteY91" fmla="*/ 2006019 h 2344739"/>
              <a:gd name="connsiteX92" fmla="*/ 8253181 w 12193149"/>
              <a:gd name="connsiteY92" fmla="*/ 2015862 h 2344739"/>
              <a:gd name="connsiteX93" fmla="*/ 8246982 w 12193149"/>
              <a:gd name="connsiteY93" fmla="*/ 2028854 h 2344739"/>
              <a:gd name="connsiteX94" fmla="*/ 8091420 w 12193149"/>
              <a:gd name="connsiteY94" fmla="*/ 2075015 h 2344739"/>
              <a:gd name="connsiteX95" fmla="*/ 7906555 w 12193149"/>
              <a:gd name="connsiteY95" fmla="*/ 2116988 h 2344739"/>
              <a:gd name="connsiteX96" fmla="*/ 7719893 w 12193149"/>
              <a:gd name="connsiteY96" fmla="*/ 2142703 h 2344739"/>
              <a:gd name="connsiteX97" fmla="*/ 7615495 w 12193149"/>
              <a:gd name="connsiteY97" fmla="*/ 2139232 h 2344739"/>
              <a:gd name="connsiteX98" fmla="*/ 7528691 w 12193149"/>
              <a:gd name="connsiteY98" fmla="*/ 2145060 h 2344739"/>
              <a:gd name="connsiteX99" fmla="*/ 7520719 w 12193149"/>
              <a:gd name="connsiteY99" fmla="*/ 2147613 h 2344739"/>
              <a:gd name="connsiteX100" fmla="*/ 7508559 w 12193149"/>
              <a:gd name="connsiteY100" fmla="*/ 2148948 h 2344739"/>
              <a:gd name="connsiteX101" fmla="*/ 7508188 w 12193149"/>
              <a:gd name="connsiteY101" fmla="*/ 2148621 h 2344739"/>
              <a:gd name="connsiteX102" fmla="*/ 7496943 w 12193149"/>
              <a:gd name="connsiteY102" fmla="*/ 2150573 h 2344739"/>
              <a:gd name="connsiteX103" fmla="*/ 7219707 w 12193149"/>
              <a:gd name="connsiteY103" fmla="*/ 2156680 h 2344739"/>
              <a:gd name="connsiteX104" fmla="*/ 7202249 w 12193149"/>
              <a:gd name="connsiteY104" fmla="*/ 2161230 h 2344739"/>
              <a:gd name="connsiteX105" fmla="*/ 7198152 w 12193149"/>
              <a:gd name="connsiteY105" fmla="*/ 2166588 h 2344739"/>
              <a:gd name="connsiteX106" fmla="*/ 7171956 w 12193149"/>
              <a:gd name="connsiteY106" fmla="*/ 2171236 h 2344739"/>
              <a:gd name="connsiteX107" fmla="*/ 7098136 w 12193149"/>
              <a:gd name="connsiteY107" fmla="*/ 2183464 h 2344739"/>
              <a:gd name="connsiteX108" fmla="*/ 7019644 w 12193149"/>
              <a:gd name="connsiteY108" fmla="*/ 2183090 h 2344739"/>
              <a:gd name="connsiteX109" fmla="*/ 6905294 w 12193149"/>
              <a:gd name="connsiteY109" fmla="*/ 2212596 h 2344739"/>
              <a:gd name="connsiteX110" fmla="*/ 6709370 w 12193149"/>
              <a:gd name="connsiteY110" fmla="*/ 2240551 h 2344739"/>
              <a:gd name="connsiteX111" fmla="*/ 6550602 w 12193149"/>
              <a:gd name="connsiteY111" fmla="*/ 2269327 h 2344739"/>
              <a:gd name="connsiteX112" fmla="*/ 6318708 w 12193149"/>
              <a:gd name="connsiteY112" fmla="*/ 2316127 h 2344739"/>
              <a:gd name="connsiteX113" fmla="*/ 6169822 w 12193149"/>
              <a:gd name="connsiteY113" fmla="*/ 2318214 h 2344739"/>
              <a:gd name="connsiteX114" fmla="*/ 6074996 w 12193149"/>
              <a:gd name="connsiteY114" fmla="*/ 2338676 h 2344739"/>
              <a:gd name="connsiteX115" fmla="*/ 6069677 w 12193149"/>
              <a:gd name="connsiteY115" fmla="*/ 2337139 h 2344739"/>
              <a:gd name="connsiteX116" fmla="*/ 6049786 w 12193149"/>
              <a:gd name="connsiteY116" fmla="*/ 2337822 h 2344739"/>
              <a:gd name="connsiteX117" fmla="*/ 6042433 w 12193149"/>
              <a:gd name="connsiteY117" fmla="*/ 2329473 h 2344739"/>
              <a:gd name="connsiteX118" fmla="*/ 6011238 w 12193149"/>
              <a:gd name="connsiteY118" fmla="*/ 2324380 h 2344739"/>
              <a:gd name="connsiteX119" fmla="*/ 5958523 w 12193149"/>
              <a:gd name="connsiteY119" fmla="*/ 2328024 h 2344739"/>
              <a:gd name="connsiteX120" fmla="*/ 5760067 w 12193149"/>
              <a:gd name="connsiteY120" fmla="*/ 2343716 h 2344739"/>
              <a:gd name="connsiteX121" fmla="*/ 5628108 w 12193149"/>
              <a:gd name="connsiteY121" fmla="*/ 2344739 h 2344739"/>
              <a:gd name="connsiteX122" fmla="*/ 5472054 w 12193149"/>
              <a:gd name="connsiteY122" fmla="*/ 2330719 h 2344739"/>
              <a:gd name="connsiteX123" fmla="*/ 5433909 w 12193149"/>
              <a:gd name="connsiteY123" fmla="*/ 2319466 h 2344739"/>
              <a:gd name="connsiteX124" fmla="*/ 5382817 w 12193149"/>
              <a:gd name="connsiteY124" fmla="*/ 2301764 h 2344739"/>
              <a:gd name="connsiteX125" fmla="*/ 5262912 w 12193149"/>
              <a:gd name="connsiteY125" fmla="*/ 2281347 h 2344739"/>
              <a:gd name="connsiteX126" fmla="*/ 5224109 w 12193149"/>
              <a:gd name="connsiteY126" fmla="*/ 2270223 h 2344739"/>
              <a:gd name="connsiteX127" fmla="*/ 5175808 w 12193149"/>
              <a:gd name="connsiteY127" fmla="*/ 2267233 h 2344739"/>
              <a:gd name="connsiteX128" fmla="*/ 5157702 w 12193149"/>
              <a:gd name="connsiteY128" fmla="*/ 2260010 h 2344739"/>
              <a:gd name="connsiteX129" fmla="*/ 5143747 w 12193149"/>
              <a:gd name="connsiteY129" fmla="*/ 2256610 h 2344739"/>
              <a:gd name="connsiteX130" fmla="*/ 5140744 w 12193149"/>
              <a:gd name="connsiteY130" fmla="*/ 2254509 h 2344739"/>
              <a:gd name="connsiteX131" fmla="*/ 5122807 w 12193149"/>
              <a:gd name="connsiteY131" fmla="*/ 2243656 h 2344739"/>
              <a:gd name="connsiteX132" fmla="*/ 5066938 w 12193149"/>
              <a:gd name="connsiteY132" fmla="*/ 2250227 h 2344739"/>
              <a:gd name="connsiteX133" fmla="*/ 5012662 w 12193149"/>
              <a:gd name="connsiteY133" fmla="*/ 2233846 h 2344739"/>
              <a:gd name="connsiteX134" fmla="*/ 4841589 w 12193149"/>
              <a:gd name="connsiteY134" fmla="*/ 2209829 h 2344739"/>
              <a:gd name="connsiteX135" fmla="*/ 4763595 w 12193149"/>
              <a:gd name="connsiteY135" fmla="*/ 2182061 h 2344739"/>
              <a:gd name="connsiteX136" fmla="*/ 4724334 w 12193149"/>
              <a:gd name="connsiteY136" fmla="*/ 2173047 h 2344739"/>
              <a:gd name="connsiteX137" fmla="*/ 4722324 w 12193149"/>
              <a:gd name="connsiteY137" fmla="*/ 2172298 h 2344739"/>
              <a:gd name="connsiteX138" fmla="*/ 4723259 w 12193149"/>
              <a:gd name="connsiteY138" fmla="*/ 2172087 h 2344739"/>
              <a:gd name="connsiteX139" fmla="*/ 4718350 w 12193149"/>
              <a:gd name="connsiteY139" fmla="*/ 2170817 h 2344739"/>
              <a:gd name="connsiteX140" fmla="*/ 4722324 w 12193149"/>
              <a:gd name="connsiteY140" fmla="*/ 2172298 h 2344739"/>
              <a:gd name="connsiteX141" fmla="*/ 4716674 w 12193149"/>
              <a:gd name="connsiteY141" fmla="*/ 2173573 h 2344739"/>
              <a:gd name="connsiteX142" fmla="*/ 4516962 w 12193149"/>
              <a:gd name="connsiteY142" fmla="*/ 2163671 h 2344739"/>
              <a:gd name="connsiteX143" fmla="*/ 4429691 w 12193149"/>
              <a:gd name="connsiteY143" fmla="*/ 2153020 h 2344739"/>
              <a:gd name="connsiteX144" fmla="*/ 4364023 w 12193149"/>
              <a:gd name="connsiteY144" fmla="*/ 2151674 h 2344739"/>
              <a:gd name="connsiteX145" fmla="*/ 4318114 w 12193149"/>
              <a:gd name="connsiteY145" fmla="*/ 2158289 h 2344739"/>
              <a:gd name="connsiteX146" fmla="*/ 4316258 w 12193149"/>
              <a:gd name="connsiteY146" fmla="*/ 2156948 h 2344739"/>
              <a:gd name="connsiteX147" fmla="*/ 4296292 w 12193149"/>
              <a:gd name="connsiteY147" fmla="*/ 2155069 h 2344739"/>
              <a:gd name="connsiteX148" fmla="*/ 4291212 w 12193149"/>
              <a:gd name="connsiteY148" fmla="*/ 2157986 h 2344739"/>
              <a:gd name="connsiteX149" fmla="*/ 4277290 w 12193149"/>
              <a:gd name="connsiteY149" fmla="*/ 2157740 h 2344739"/>
              <a:gd name="connsiteX150" fmla="*/ 4249265 w 12193149"/>
              <a:gd name="connsiteY150" fmla="*/ 2160064 h 2344739"/>
              <a:gd name="connsiteX151" fmla="*/ 4203199 w 12193149"/>
              <a:gd name="connsiteY151" fmla="*/ 2157269 h 2344739"/>
              <a:gd name="connsiteX152" fmla="*/ 4202893 w 12193149"/>
              <a:gd name="connsiteY152" fmla="*/ 2156010 h 2344739"/>
              <a:gd name="connsiteX153" fmla="*/ 4192396 w 12193149"/>
              <a:gd name="connsiteY153" fmla="*/ 2150376 h 2344739"/>
              <a:gd name="connsiteX154" fmla="*/ 4143893 w 12193149"/>
              <a:gd name="connsiteY154" fmla="*/ 2134511 h 2344739"/>
              <a:gd name="connsiteX155" fmla="*/ 4084245 w 12193149"/>
              <a:gd name="connsiteY155" fmla="*/ 2107978 h 2344739"/>
              <a:gd name="connsiteX156" fmla="*/ 4075694 w 12193149"/>
              <a:gd name="connsiteY156" fmla="*/ 2107143 h 2344739"/>
              <a:gd name="connsiteX157" fmla="*/ 4075575 w 12193149"/>
              <a:gd name="connsiteY157" fmla="*/ 2106844 h 2344739"/>
              <a:gd name="connsiteX158" fmla="*/ 4066658 w 12193149"/>
              <a:gd name="connsiteY158" fmla="*/ 2105400 h 2344739"/>
              <a:gd name="connsiteX159" fmla="*/ 4060102 w 12193149"/>
              <a:gd name="connsiteY159" fmla="*/ 2105618 h 2344739"/>
              <a:gd name="connsiteX160" fmla="*/ 4043512 w 12193149"/>
              <a:gd name="connsiteY160" fmla="*/ 2103997 h 2344739"/>
              <a:gd name="connsiteX161" fmla="*/ 4038145 w 12193149"/>
              <a:gd name="connsiteY161" fmla="*/ 2101563 h 2344739"/>
              <a:gd name="connsiteX162" fmla="*/ 4036511 w 12193149"/>
              <a:gd name="connsiteY162" fmla="*/ 2097896 h 2344739"/>
              <a:gd name="connsiteX163" fmla="*/ 4034926 w 12193149"/>
              <a:gd name="connsiteY163" fmla="*/ 2098131 h 2344739"/>
              <a:gd name="connsiteX164" fmla="*/ 4005686 w 12193149"/>
              <a:gd name="connsiteY164" fmla="*/ 2085563 h 2344739"/>
              <a:gd name="connsiteX165" fmla="*/ 3937994 w 12193149"/>
              <a:gd name="connsiteY165" fmla="*/ 2068106 h 2344739"/>
              <a:gd name="connsiteX166" fmla="*/ 3898423 w 12193149"/>
              <a:gd name="connsiteY166" fmla="*/ 2062451 h 2344739"/>
              <a:gd name="connsiteX167" fmla="*/ 3790908 w 12193149"/>
              <a:gd name="connsiteY167" fmla="*/ 2042213 h 2344739"/>
              <a:gd name="connsiteX168" fmla="*/ 3683661 w 12193149"/>
              <a:gd name="connsiteY168" fmla="*/ 2018290 h 2344739"/>
              <a:gd name="connsiteX169" fmla="*/ 3611183 w 12193149"/>
              <a:gd name="connsiteY169" fmla="*/ 1986019 h 2344739"/>
              <a:gd name="connsiteX170" fmla="*/ 3605003 w 12193149"/>
              <a:gd name="connsiteY170" fmla="*/ 1987381 h 2344739"/>
              <a:gd name="connsiteX171" fmla="*/ 3595884 w 12193149"/>
              <a:gd name="connsiteY171" fmla="*/ 1987545 h 2344739"/>
              <a:gd name="connsiteX172" fmla="*/ 3595649 w 12193149"/>
              <a:gd name="connsiteY172" fmla="*/ 1987276 h 2344739"/>
              <a:gd name="connsiteX173" fmla="*/ 3587126 w 12193149"/>
              <a:gd name="connsiteY173" fmla="*/ 1987966 h 2344739"/>
              <a:gd name="connsiteX174" fmla="*/ 3537283 w 12193149"/>
              <a:gd name="connsiteY174" fmla="*/ 1978267 h 2344739"/>
              <a:gd name="connsiteX175" fmla="*/ 3474371 w 12193149"/>
              <a:gd name="connsiteY175" fmla="*/ 1974606 h 2344739"/>
              <a:gd name="connsiteX176" fmla="*/ 3401876 w 12193149"/>
              <a:gd name="connsiteY176" fmla="*/ 1962558 h 2344739"/>
              <a:gd name="connsiteX177" fmla="*/ 3365036 w 12193149"/>
              <a:gd name="connsiteY177" fmla="*/ 1979510 h 2344739"/>
              <a:gd name="connsiteX178" fmla="*/ 3345174 w 12193149"/>
              <a:gd name="connsiteY178" fmla="*/ 1981192 h 2344739"/>
              <a:gd name="connsiteX179" fmla="*/ 3342846 w 12193149"/>
              <a:gd name="connsiteY179" fmla="*/ 1980217 h 2344739"/>
              <a:gd name="connsiteX180" fmla="*/ 3263504 w 12193149"/>
              <a:gd name="connsiteY180" fmla="*/ 1986094 h 2344739"/>
              <a:gd name="connsiteX181" fmla="*/ 3143704 w 12193149"/>
              <a:gd name="connsiteY181" fmla="*/ 1993869 h 2344739"/>
              <a:gd name="connsiteX182" fmla="*/ 3031439 w 12193149"/>
              <a:gd name="connsiteY182" fmla="*/ 1996512 h 2344739"/>
              <a:gd name="connsiteX183" fmla="*/ 2782717 w 12193149"/>
              <a:gd name="connsiteY183" fmla="*/ 2018333 h 2344739"/>
              <a:gd name="connsiteX184" fmla="*/ 2647675 w 12193149"/>
              <a:gd name="connsiteY184" fmla="*/ 2028869 h 2344739"/>
              <a:gd name="connsiteX185" fmla="*/ 2569176 w 12193149"/>
              <a:gd name="connsiteY185" fmla="*/ 2002628 h 2344739"/>
              <a:gd name="connsiteX186" fmla="*/ 2444403 w 12193149"/>
              <a:gd name="connsiteY186" fmla="*/ 2016529 h 2344739"/>
              <a:gd name="connsiteX187" fmla="*/ 2316260 w 12193149"/>
              <a:gd name="connsiteY187" fmla="*/ 2024996 h 2344739"/>
              <a:gd name="connsiteX188" fmla="*/ 2209726 w 12193149"/>
              <a:gd name="connsiteY188" fmla="*/ 2019763 h 2344739"/>
              <a:gd name="connsiteX189" fmla="*/ 2095813 w 12193149"/>
              <a:gd name="connsiteY189" fmla="*/ 2003052 h 2344739"/>
              <a:gd name="connsiteX190" fmla="*/ 1998504 w 12193149"/>
              <a:gd name="connsiteY190" fmla="*/ 1995032 h 2344739"/>
              <a:gd name="connsiteX191" fmla="*/ 1929320 w 12193149"/>
              <a:gd name="connsiteY191" fmla="*/ 2016977 h 2344739"/>
              <a:gd name="connsiteX192" fmla="*/ 1922798 w 12193149"/>
              <a:gd name="connsiteY192" fmla="*/ 2012146 h 2344739"/>
              <a:gd name="connsiteX193" fmla="*/ 1874228 w 12193149"/>
              <a:gd name="connsiteY193" fmla="*/ 2013741 h 2344739"/>
              <a:gd name="connsiteX194" fmla="*/ 1787803 w 12193149"/>
              <a:gd name="connsiteY194" fmla="*/ 2041363 h 2344739"/>
              <a:gd name="connsiteX195" fmla="*/ 1739352 w 12193149"/>
              <a:gd name="connsiteY195" fmla="*/ 2036312 h 2344739"/>
              <a:gd name="connsiteX196" fmla="*/ 1676219 w 12193149"/>
              <a:gd name="connsiteY196" fmla="*/ 2019963 h 2344739"/>
              <a:gd name="connsiteX197" fmla="*/ 1609817 w 12193149"/>
              <a:gd name="connsiteY197" fmla="*/ 2013066 h 2344739"/>
              <a:gd name="connsiteX198" fmla="*/ 1497258 w 12193149"/>
              <a:gd name="connsiteY198" fmla="*/ 1987476 h 2344739"/>
              <a:gd name="connsiteX199" fmla="*/ 1151127 w 12193149"/>
              <a:gd name="connsiteY199" fmla="*/ 1938041 h 2344739"/>
              <a:gd name="connsiteX200" fmla="*/ 859417 w 12193149"/>
              <a:gd name="connsiteY200" fmla="*/ 1928608 h 2344739"/>
              <a:gd name="connsiteX201" fmla="*/ 838688 w 12193149"/>
              <a:gd name="connsiteY201" fmla="*/ 1929821 h 2344739"/>
              <a:gd name="connsiteX202" fmla="*/ 817957 w 12193149"/>
              <a:gd name="connsiteY202" fmla="*/ 1927857 h 2344739"/>
              <a:gd name="connsiteX203" fmla="*/ 812654 w 12193149"/>
              <a:gd name="connsiteY203" fmla="*/ 1930751 h 2344739"/>
              <a:gd name="connsiteX204" fmla="*/ 721195 w 12193149"/>
              <a:gd name="connsiteY204" fmla="*/ 1929661 h 2344739"/>
              <a:gd name="connsiteX205" fmla="*/ 720890 w 12193149"/>
              <a:gd name="connsiteY205" fmla="*/ 1928399 h 2344739"/>
              <a:gd name="connsiteX206" fmla="*/ 710023 w 12193149"/>
              <a:gd name="connsiteY206" fmla="*/ 1922722 h 2344739"/>
              <a:gd name="connsiteX207" fmla="*/ 597940 w 12193149"/>
              <a:gd name="connsiteY207" fmla="*/ 1879864 h 2344739"/>
              <a:gd name="connsiteX208" fmla="*/ 579683 w 12193149"/>
              <a:gd name="connsiteY208" fmla="*/ 1877212 h 2344739"/>
              <a:gd name="connsiteX209" fmla="*/ 572865 w 12193149"/>
              <a:gd name="connsiteY209" fmla="*/ 1877401 h 2344739"/>
              <a:gd name="connsiteX210" fmla="*/ 446247 w 12193149"/>
              <a:gd name="connsiteY210" fmla="*/ 1839371 h 2344739"/>
              <a:gd name="connsiteX211" fmla="*/ 405163 w 12193149"/>
              <a:gd name="connsiteY211" fmla="*/ 1833548 h 2344739"/>
              <a:gd name="connsiteX212" fmla="*/ 293583 w 12193149"/>
              <a:gd name="connsiteY212" fmla="*/ 1812852 h 2344739"/>
              <a:gd name="connsiteX213" fmla="*/ 119529 w 12193149"/>
              <a:gd name="connsiteY213" fmla="*/ 1761047 h 2344739"/>
              <a:gd name="connsiteX214" fmla="*/ 16674 w 12193149"/>
              <a:gd name="connsiteY214" fmla="*/ 1758191 h 2344739"/>
              <a:gd name="connsiteX215" fmla="*/ 1150 w 12193149"/>
              <a:gd name="connsiteY215" fmla="*/ 1752722 h 2344739"/>
              <a:gd name="connsiteX216" fmla="*/ 1148 w 12193149"/>
              <a:gd name="connsiteY216" fmla="*/ 222213 h 2344739"/>
              <a:gd name="connsiteX217" fmla="*/ 1148 w 12193149"/>
              <a:gd name="connsiteY217" fmla="*/ 0 h 2344739"/>
              <a:gd name="connsiteX0" fmla="*/ 1148 w 12193149"/>
              <a:gd name="connsiteY0" fmla="*/ 0 h 2344739"/>
              <a:gd name="connsiteX1" fmla="*/ 12193148 w 12193149"/>
              <a:gd name="connsiteY1" fmla="*/ 0 h 2344739"/>
              <a:gd name="connsiteX2" fmla="*/ 12193149 w 12193149"/>
              <a:gd name="connsiteY2" fmla="*/ 579739 h 2344739"/>
              <a:gd name="connsiteX3" fmla="*/ 12185986 w 12193149"/>
              <a:gd name="connsiteY3" fmla="*/ 584189 h 2344739"/>
              <a:gd name="connsiteX4" fmla="*/ 12156363 w 12193149"/>
              <a:gd name="connsiteY4" fmla="*/ 597366 h 2344739"/>
              <a:gd name="connsiteX5" fmla="*/ 12139215 w 12193149"/>
              <a:gd name="connsiteY5" fmla="*/ 623179 h 2344739"/>
              <a:gd name="connsiteX6" fmla="*/ 12126327 w 12193149"/>
              <a:gd name="connsiteY6" fmla="*/ 624690 h 2344739"/>
              <a:gd name="connsiteX7" fmla="*/ 12124007 w 12193149"/>
              <a:gd name="connsiteY7" fmla="*/ 624794 h 2344739"/>
              <a:gd name="connsiteX8" fmla="*/ 12116854 w 12193149"/>
              <a:gd name="connsiteY8" fmla="*/ 628608 h 2344739"/>
              <a:gd name="connsiteX9" fmla="*/ 12099497 w 12193149"/>
              <a:gd name="connsiteY9" fmla="*/ 628139 h 2344739"/>
              <a:gd name="connsiteX10" fmla="*/ 12087073 w 12193149"/>
              <a:gd name="connsiteY10" fmla="*/ 636341 h 2344739"/>
              <a:gd name="connsiteX11" fmla="*/ 12031073 w 12193149"/>
              <a:gd name="connsiteY11" fmla="*/ 680009 h 2344739"/>
              <a:gd name="connsiteX12" fmla="*/ 11995833 w 12193149"/>
              <a:gd name="connsiteY12" fmla="*/ 703458 h 2344739"/>
              <a:gd name="connsiteX13" fmla="*/ 11979717 w 12193149"/>
              <a:gd name="connsiteY13" fmla="*/ 708161 h 2344739"/>
              <a:gd name="connsiteX14" fmla="*/ 11959046 w 12193149"/>
              <a:gd name="connsiteY14" fmla="*/ 717558 h 2344739"/>
              <a:gd name="connsiteX15" fmla="*/ 11920454 w 12193149"/>
              <a:gd name="connsiteY15" fmla="*/ 730883 h 2344739"/>
              <a:gd name="connsiteX16" fmla="*/ 11903656 w 12193149"/>
              <a:gd name="connsiteY16" fmla="*/ 742426 h 2344739"/>
              <a:gd name="connsiteX17" fmla="*/ 11895048 w 12193149"/>
              <a:gd name="connsiteY17" fmla="*/ 744791 h 2344739"/>
              <a:gd name="connsiteX18" fmla="*/ 11891968 w 12193149"/>
              <a:gd name="connsiteY18" fmla="*/ 755729 h 2344739"/>
              <a:gd name="connsiteX19" fmla="*/ 11870776 w 12193149"/>
              <a:gd name="connsiteY19" fmla="*/ 777816 h 2344739"/>
              <a:gd name="connsiteX20" fmla="*/ 11813376 w 12193149"/>
              <a:gd name="connsiteY20" fmla="*/ 797659 h 2344739"/>
              <a:gd name="connsiteX21" fmla="*/ 11590693 w 12193149"/>
              <a:gd name="connsiteY21" fmla="*/ 963777 h 2344739"/>
              <a:gd name="connsiteX22" fmla="*/ 11506817 w 12193149"/>
              <a:gd name="connsiteY22" fmla="*/ 1033623 h 2344739"/>
              <a:gd name="connsiteX23" fmla="*/ 11280332 w 12193149"/>
              <a:gd name="connsiteY23" fmla="*/ 1223571 h 2344739"/>
              <a:gd name="connsiteX24" fmla="*/ 11228309 w 12193149"/>
              <a:gd name="connsiteY24" fmla="*/ 1276236 h 2344739"/>
              <a:gd name="connsiteX25" fmla="*/ 11218087 w 12193149"/>
              <a:gd name="connsiteY25" fmla="*/ 1275961 h 2344739"/>
              <a:gd name="connsiteX26" fmla="*/ 11217184 w 12193149"/>
              <a:gd name="connsiteY26" fmla="*/ 1275018 h 2344739"/>
              <a:gd name="connsiteX27" fmla="*/ 11188885 w 12193149"/>
              <a:gd name="connsiteY27" fmla="*/ 1292383 h 2344739"/>
              <a:gd name="connsiteX28" fmla="*/ 11184501 w 12193149"/>
              <a:gd name="connsiteY28" fmla="*/ 1292525 h 2344739"/>
              <a:gd name="connsiteX29" fmla="*/ 11166854 w 12193149"/>
              <a:gd name="connsiteY29" fmla="*/ 1306612 h 2344739"/>
              <a:gd name="connsiteX30" fmla="*/ 11157311 w 12193149"/>
              <a:gd name="connsiteY30" fmla="*/ 1312414 h 2344739"/>
              <a:gd name="connsiteX31" fmla="*/ 11155496 w 12193149"/>
              <a:gd name="connsiteY31" fmla="*/ 1317097 h 2344739"/>
              <a:gd name="connsiteX32" fmla="*/ 11140961 w 12193149"/>
              <a:gd name="connsiteY32" fmla="*/ 1324115 h 2344739"/>
              <a:gd name="connsiteX33" fmla="*/ 11138961 w 12193149"/>
              <a:gd name="connsiteY33" fmla="*/ 1323772 h 2344739"/>
              <a:gd name="connsiteX34" fmla="*/ 11128208 w 12193149"/>
              <a:gd name="connsiteY34" fmla="*/ 1333832 h 2344739"/>
              <a:gd name="connsiteX35" fmla="*/ 11120691 w 12193149"/>
              <a:gd name="connsiteY35" fmla="*/ 1347424 h 2344739"/>
              <a:gd name="connsiteX36" fmla="*/ 10894683 w 12193149"/>
              <a:gd name="connsiteY36" fmla="*/ 1473399 h 2344739"/>
              <a:gd name="connsiteX37" fmla="*/ 10773300 w 12193149"/>
              <a:gd name="connsiteY37" fmla="*/ 1523191 h 2344739"/>
              <a:gd name="connsiteX38" fmla="*/ 10627668 w 12193149"/>
              <a:gd name="connsiteY38" fmla="*/ 1559229 h 2344739"/>
              <a:gd name="connsiteX39" fmla="*/ 10581895 w 12193149"/>
              <a:gd name="connsiteY39" fmla="*/ 1568689 h 2344739"/>
              <a:gd name="connsiteX40" fmla="*/ 10547790 w 12193149"/>
              <a:gd name="connsiteY40" fmla="*/ 1598423 h 2344739"/>
              <a:gd name="connsiteX41" fmla="*/ 10529643 w 12193149"/>
              <a:gd name="connsiteY41" fmla="*/ 1596907 h 2344739"/>
              <a:gd name="connsiteX42" fmla="*/ 10526446 w 12193149"/>
              <a:gd name="connsiteY42" fmla="*/ 1596411 h 2344739"/>
              <a:gd name="connsiteX43" fmla="*/ 10515129 w 12193149"/>
              <a:gd name="connsiteY43" fmla="*/ 1599537 h 2344739"/>
              <a:gd name="connsiteX44" fmla="*/ 10491735 w 12193149"/>
              <a:gd name="connsiteY44" fmla="*/ 1594156 h 2344739"/>
              <a:gd name="connsiteX45" fmla="*/ 10471418 w 12193149"/>
              <a:gd name="connsiteY45" fmla="*/ 1601693 h 2344739"/>
              <a:gd name="connsiteX46" fmla="*/ 10377042 w 12193149"/>
              <a:gd name="connsiteY46" fmla="*/ 1644598 h 2344739"/>
              <a:gd name="connsiteX47" fmla="*/ 10319338 w 12193149"/>
              <a:gd name="connsiteY47" fmla="*/ 1666221 h 2344739"/>
              <a:gd name="connsiteX48" fmla="*/ 10295467 w 12193149"/>
              <a:gd name="connsiteY48" fmla="*/ 1668079 h 2344739"/>
              <a:gd name="connsiteX49" fmla="*/ 10263443 w 12193149"/>
              <a:gd name="connsiteY49" fmla="*/ 1674948 h 2344739"/>
              <a:gd name="connsiteX50" fmla="*/ 10205418 w 12193149"/>
              <a:gd name="connsiteY50" fmla="*/ 1682149 h 2344739"/>
              <a:gd name="connsiteX51" fmla="*/ 10177759 w 12193149"/>
              <a:gd name="connsiteY51" fmla="*/ 1692943 h 2344739"/>
              <a:gd name="connsiteX52" fmla="*/ 10165070 w 12193149"/>
              <a:gd name="connsiteY52" fmla="*/ 1693739 h 2344739"/>
              <a:gd name="connsiteX53" fmla="*/ 10156308 w 12193149"/>
              <a:gd name="connsiteY53" fmla="*/ 1707487 h 2344739"/>
              <a:gd name="connsiteX54" fmla="*/ 10118267 w 12193149"/>
              <a:gd name="connsiteY54" fmla="*/ 1731142 h 2344739"/>
              <a:gd name="connsiteX55" fmla="*/ 10083317 w 12193149"/>
              <a:gd name="connsiteY55" fmla="*/ 1743296 h 2344739"/>
              <a:gd name="connsiteX56" fmla="*/ 10040388 w 12193149"/>
              <a:gd name="connsiteY56" fmla="*/ 1741632 h 2344739"/>
              <a:gd name="connsiteX57" fmla="*/ 9961167 w 12193149"/>
              <a:gd name="connsiteY57" fmla="*/ 1757147 h 2344739"/>
              <a:gd name="connsiteX58" fmla="*/ 9848940 w 12193149"/>
              <a:gd name="connsiteY58" fmla="*/ 1763915 h 2344739"/>
              <a:gd name="connsiteX59" fmla="*/ 9729457 w 12193149"/>
              <a:gd name="connsiteY59" fmla="*/ 1784122 h 2344739"/>
              <a:gd name="connsiteX60" fmla="*/ 9613704 w 12193149"/>
              <a:gd name="connsiteY60" fmla="*/ 1812371 h 2344739"/>
              <a:gd name="connsiteX61" fmla="*/ 9338590 w 12193149"/>
              <a:gd name="connsiteY61" fmla="*/ 1869293 h 2344739"/>
              <a:gd name="connsiteX62" fmla="*/ 9232518 w 12193149"/>
              <a:gd name="connsiteY62" fmla="*/ 1893149 h 2344739"/>
              <a:gd name="connsiteX63" fmla="*/ 9156690 w 12193149"/>
              <a:gd name="connsiteY63" fmla="*/ 1903228 h 2344739"/>
              <a:gd name="connsiteX64" fmla="*/ 9054601 w 12193149"/>
              <a:gd name="connsiteY64" fmla="*/ 1910755 h 2344739"/>
              <a:gd name="connsiteX65" fmla="*/ 9006634 w 12193149"/>
              <a:gd name="connsiteY65" fmla="*/ 1914040 h 2344739"/>
              <a:gd name="connsiteX66" fmla="*/ 9006349 w 12193149"/>
              <a:gd name="connsiteY66" fmla="*/ 1913800 h 2344739"/>
              <a:gd name="connsiteX67" fmla="*/ 8997380 w 12193149"/>
              <a:gd name="connsiteY67" fmla="*/ 1915011 h 2344739"/>
              <a:gd name="connsiteX68" fmla="*/ 8991542 w 12193149"/>
              <a:gd name="connsiteY68" fmla="*/ 1917072 h 2344739"/>
              <a:gd name="connsiteX69" fmla="*/ 8975485 w 12193149"/>
              <a:gd name="connsiteY69" fmla="*/ 1920298 h 2344739"/>
              <a:gd name="connsiteX70" fmla="*/ 8969159 w 12193149"/>
              <a:gd name="connsiteY70" fmla="*/ 1919598 h 2344739"/>
              <a:gd name="connsiteX71" fmla="*/ 8964196 w 12193149"/>
              <a:gd name="connsiteY71" fmla="*/ 1917373 h 2344739"/>
              <a:gd name="connsiteX72" fmla="*/ 8930136 w 12193149"/>
              <a:gd name="connsiteY72" fmla="*/ 1914185 h 2344739"/>
              <a:gd name="connsiteX73" fmla="*/ 8753592 w 12193149"/>
              <a:gd name="connsiteY73" fmla="*/ 1933417 h 2344739"/>
              <a:gd name="connsiteX74" fmla="*/ 8708995 w 12193149"/>
              <a:gd name="connsiteY74" fmla="*/ 1935518 h 2344739"/>
              <a:gd name="connsiteX75" fmla="*/ 8597219 w 12193149"/>
              <a:gd name="connsiteY75" fmla="*/ 1944090 h 2344739"/>
              <a:gd name="connsiteX76" fmla="*/ 8526378 w 12193149"/>
              <a:gd name="connsiteY76" fmla="*/ 1929248 h 2344739"/>
              <a:gd name="connsiteX77" fmla="*/ 8512131 w 12193149"/>
              <a:gd name="connsiteY77" fmla="*/ 1935163 h 2344739"/>
              <a:gd name="connsiteX78" fmla="*/ 8507315 w 12193149"/>
              <a:gd name="connsiteY78" fmla="*/ 1938164 h 2344739"/>
              <a:gd name="connsiteX79" fmla="*/ 8499116 w 12193149"/>
              <a:gd name="connsiteY79" fmla="*/ 1940902 h 2344739"/>
              <a:gd name="connsiteX80" fmla="*/ 8498742 w 12193149"/>
              <a:gd name="connsiteY80" fmla="*/ 1940723 h 2344739"/>
              <a:gd name="connsiteX81" fmla="*/ 8491397 w 12193149"/>
              <a:gd name="connsiteY81" fmla="*/ 1943773 h 2344739"/>
              <a:gd name="connsiteX82" fmla="*/ 8368330 w 12193149"/>
              <a:gd name="connsiteY82" fmla="*/ 1957815 h 2344739"/>
              <a:gd name="connsiteX83" fmla="*/ 8354947 w 12193149"/>
              <a:gd name="connsiteY83" fmla="*/ 1958009 h 2344739"/>
              <a:gd name="connsiteX84" fmla="*/ 8321252 w 12193149"/>
              <a:gd name="connsiteY84" fmla="*/ 1974587 h 2344739"/>
              <a:gd name="connsiteX85" fmla="*/ 8315581 w 12193149"/>
              <a:gd name="connsiteY85" fmla="*/ 1974913 h 2344739"/>
              <a:gd name="connsiteX86" fmla="*/ 8296322 w 12193149"/>
              <a:gd name="connsiteY86" fmla="*/ 1988808 h 2344739"/>
              <a:gd name="connsiteX87" fmla="*/ 8285424 w 12193149"/>
              <a:gd name="connsiteY87" fmla="*/ 1994631 h 2344739"/>
              <a:gd name="connsiteX88" fmla="*/ 8284298 w 12193149"/>
              <a:gd name="connsiteY88" fmla="*/ 1999074 h 2344739"/>
              <a:gd name="connsiteX89" fmla="*/ 8267224 w 12193149"/>
              <a:gd name="connsiteY89" fmla="*/ 2006249 h 2344739"/>
              <a:gd name="connsiteX90" fmla="*/ 8264525 w 12193149"/>
              <a:gd name="connsiteY90" fmla="*/ 2006019 h 2344739"/>
              <a:gd name="connsiteX91" fmla="*/ 8253181 w 12193149"/>
              <a:gd name="connsiteY91" fmla="*/ 2015862 h 2344739"/>
              <a:gd name="connsiteX92" fmla="*/ 8246982 w 12193149"/>
              <a:gd name="connsiteY92" fmla="*/ 2028854 h 2344739"/>
              <a:gd name="connsiteX93" fmla="*/ 8091420 w 12193149"/>
              <a:gd name="connsiteY93" fmla="*/ 2075015 h 2344739"/>
              <a:gd name="connsiteX94" fmla="*/ 7906555 w 12193149"/>
              <a:gd name="connsiteY94" fmla="*/ 2116988 h 2344739"/>
              <a:gd name="connsiteX95" fmla="*/ 7719893 w 12193149"/>
              <a:gd name="connsiteY95" fmla="*/ 2142703 h 2344739"/>
              <a:gd name="connsiteX96" fmla="*/ 7615495 w 12193149"/>
              <a:gd name="connsiteY96" fmla="*/ 2139232 h 2344739"/>
              <a:gd name="connsiteX97" fmla="*/ 7528691 w 12193149"/>
              <a:gd name="connsiteY97" fmla="*/ 2145060 h 2344739"/>
              <a:gd name="connsiteX98" fmla="*/ 7520719 w 12193149"/>
              <a:gd name="connsiteY98" fmla="*/ 2147613 h 2344739"/>
              <a:gd name="connsiteX99" fmla="*/ 7508559 w 12193149"/>
              <a:gd name="connsiteY99" fmla="*/ 2148948 h 2344739"/>
              <a:gd name="connsiteX100" fmla="*/ 7508188 w 12193149"/>
              <a:gd name="connsiteY100" fmla="*/ 2148621 h 2344739"/>
              <a:gd name="connsiteX101" fmla="*/ 7496943 w 12193149"/>
              <a:gd name="connsiteY101" fmla="*/ 2150573 h 2344739"/>
              <a:gd name="connsiteX102" fmla="*/ 7219707 w 12193149"/>
              <a:gd name="connsiteY102" fmla="*/ 2156680 h 2344739"/>
              <a:gd name="connsiteX103" fmla="*/ 7202249 w 12193149"/>
              <a:gd name="connsiteY103" fmla="*/ 2161230 h 2344739"/>
              <a:gd name="connsiteX104" fmla="*/ 7198152 w 12193149"/>
              <a:gd name="connsiteY104" fmla="*/ 2166588 h 2344739"/>
              <a:gd name="connsiteX105" fmla="*/ 7171956 w 12193149"/>
              <a:gd name="connsiteY105" fmla="*/ 2171236 h 2344739"/>
              <a:gd name="connsiteX106" fmla="*/ 7098136 w 12193149"/>
              <a:gd name="connsiteY106" fmla="*/ 2183464 h 2344739"/>
              <a:gd name="connsiteX107" fmla="*/ 7019644 w 12193149"/>
              <a:gd name="connsiteY107" fmla="*/ 2183090 h 2344739"/>
              <a:gd name="connsiteX108" fmla="*/ 6905294 w 12193149"/>
              <a:gd name="connsiteY108" fmla="*/ 2212596 h 2344739"/>
              <a:gd name="connsiteX109" fmla="*/ 6709370 w 12193149"/>
              <a:gd name="connsiteY109" fmla="*/ 2240551 h 2344739"/>
              <a:gd name="connsiteX110" fmla="*/ 6550602 w 12193149"/>
              <a:gd name="connsiteY110" fmla="*/ 2269327 h 2344739"/>
              <a:gd name="connsiteX111" fmla="*/ 6318708 w 12193149"/>
              <a:gd name="connsiteY111" fmla="*/ 2316127 h 2344739"/>
              <a:gd name="connsiteX112" fmla="*/ 6169822 w 12193149"/>
              <a:gd name="connsiteY112" fmla="*/ 2318214 h 2344739"/>
              <a:gd name="connsiteX113" fmla="*/ 6074996 w 12193149"/>
              <a:gd name="connsiteY113" fmla="*/ 2338676 h 2344739"/>
              <a:gd name="connsiteX114" fmla="*/ 6069677 w 12193149"/>
              <a:gd name="connsiteY114" fmla="*/ 2337139 h 2344739"/>
              <a:gd name="connsiteX115" fmla="*/ 6049786 w 12193149"/>
              <a:gd name="connsiteY115" fmla="*/ 2337822 h 2344739"/>
              <a:gd name="connsiteX116" fmla="*/ 6042433 w 12193149"/>
              <a:gd name="connsiteY116" fmla="*/ 2329473 h 2344739"/>
              <a:gd name="connsiteX117" fmla="*/ 6011238 w 12193149"/>
              <a:gd name="connsiteY117" fmla="*/ 2324380 h 2344739"/>
              <a:gd name="connsiteX118" fmla="*/ 5958523 w 12193149"/>
              <a:gd name="connsiteY118" fmla="*/ 2328024 h 2344739"/>
              <a:gd name="connsiteX119" fmla="*/ 5760067 w 12193149"/>
              <a:gd name="connsiteY119" fmla="*/ 2343716 h 2344739"/>
              <a:gd name="connsiteX120" fmla="*/ 5628108 w 12193149"/>
              <a:gd name="connsiteY120" fmla="*/ 2344739 h 2344739"/>
              <a:gd name="connsiteX121" fmla="*/ 5472054 w 12193149"/>
              <a:gd name="connsiteY121" fmla="*/ 2330719 h 2344739"/>
              <a:gd name="connsiteX122" fmla="*/ 5433909 w 12193149"/>
              <a:gd name="connsiteY122" fmla="*/ 2319466 h 2344739"/>
              <a:gd name="connsiteX123" fmla="*/ 5382817 w 12193149"/>
              <a:gd name="connsiteY123" fmla="*/ 2301764 h 2344739"/>
              <a:gd name="connsiteX124" fmla="*/ 5262912 w 12193149"/>
              <a:gd name="connsiteY124" fmla="*/ 2281347 h 2344739"/>
              <a:gd name="connsiteX125" fmla="*/ 5224109 w 12193149"/>
              <a:gd name="connsiteY125" fmla="*/ 2270223 h 2344739"/>
              <a:gd name="connsiteX126" fmla="*/ 5175808 w 12193149"/>
              <a:gd name="connsiteY126" fmla="*/ 2267233 h 2344739"/>
              <a:gd name="connsiteX127" fmla="*/ 5157702 w 12193149"/>
              <a:gd name="connsiteY127" fmla="*/ 2260010 h 2344739"/>
              <a:gd name="connsiteX128" fmla="*/ 5143747 w 12193149"/>
              <a:gd name="connsiteY128" fmla="*/ 2256610 h 2344739"/>
              <a:gd name="connsiteX129" fmla="*/ 5140744 w 12193149"/>
              <a:gd name="connsiteY129" fmla="*/ 2254509 h 2344739"/>
              <a:gd name="connsiteX130" fmla="*/ 5122807 w 12193149"/>
              <a:gd name="connsiteY130" fmla="*/ 2243656 h 2344739"/>
              <a:gd name="connsiteX131" fmla="*/ 5066938 w 12193149"/>
              <a:gd name="connsiteY131" fmla="*/ 2250227 h 2344739"/>
              <a:gd name="connsiteX132" fmla="*/ 5012662 w 12193149"/>
              <a:gd name="connsiteY132" fmla="*/ 2233846 h 2344739"/>
              <a:gd name="connsiteX133" fmla="*/ 4841589 w 12193149"/>
              <a:gd name="connsiteY133" fmla="*/ 2209829 h 2344739"/>
              <a:gd name="connsiteX134" fmla="*/ 4763595 w 12193149"/>
              <a:gd name="connsiteY134" fmla="*/ 2182061 h 2344739"/>
              <a:gd name="connsiteX135" fmla="*/ 4724334 w 12193149"/>
              <a:gd name="connsiteY135" fmla="*/ 2173047 h 2344739"/>
              <a:gd name="connsiteX136" fmla="*/ 4722324 w 12193149"/>
              <a:gd name="connsiteY136" fmla="*/ 2172298 h 2344739"/>
              <a:gd name="connsiteX137" fmla="*/ 4723259 w 12193149"/>
              <a:gd name="connsiteY137" fmla="*/ 2172087 h 2344739"/>
              <a:gd name="connsiteX138" fmla="*/ 4718350 w 12193149"/>
              <a:gd name="connsiteY138" fmla="*/ 2170817 h 2344739"/>
              <a:gd name="connsiteX139" fmla="*/ 4722324 w 12193149"/>
              <a:gd name="connsiteY139" fmla="*/ 2172298 h 2344739"/>
              <a:gd name="connsiteX140" fmla="*/ 4716674 w 12193149"/>
              <a:gd name="connsiteY140" fmla="*/ 2173573 h 2344739"/>
              <a:gd name="connsiteX141" fmla="*/ 4516962 w 12193149"/>
              <a:gd name="connsiteY141" fmla="*/ 2163671 h 2344739"/>
              <a:gd name="connsiteX142" fmla="*/ 4429691 w 12193149"/>
              <a:gd name="connsiteY142" fmla="*/ 2153020 h 2344739"/>
              <a:gd name="connsiteX143" fmla="*/ 4364023 w 12193149"/>
              <a:gd name="connsiteY143" fmla="*/ 2151674 h 2344739"/>
              <a:gd name="connsiteX144" fmla="*/ 4318114 w 12193149"/>
              <a:gd name="connsiteY144" fmla="*/ 2158289 h 2344739"/>
              <a:gd name="connsiteX145" fmla="*/ 4316258 w 12193149"/>
              <a:gd name="connsiteY145" fmla="*/ 2156948 h 2344739"/>
              <a:gd name="connsiteX146" fmla="*/ 4296292 w 12193149"/>
              <a:gd name="connsiteY146" fmla="*/ 2155069 h 2344739"/>
              <a:gd name="connsiteX147" fmla="*/ 4291212 w 12193149"/>
              <a:gd name="connsiteY147" fmla="*/ 2157986 h 2344739"/>
              <a:gd name="connsiteX148" fmla="*/ 4277290 w 12193149"/>
              <a:gd name="connsiteY148" fmla="*/ 2157740 h 2344739"/>
              <a:gd name="connsiteX149" fmla="*/ 4249265 w 12193149"/>
              <a:gd name="connsiteY149" fmla="*/ 2160064 h 2344739"/>
              <a:gd name="connsiteX150" fmla="*/ 4203199 w 12193149"/>
              <a:gd name="connsiteY150" fmla="*/ 2157269 h 2344739"/>
              <a:gd name="connsiteX151" fmla="*/ 4202893 w 12193149"/>
              <a:gd name="connsiteY151" fmla="*/ 2156010 h 2344739"/>
              <a:gd name="connsiteX152" fmla="*/ 4192396 w 12193149"/>
              <a:gd name="connsiteY152" fmla="*/ 2150376 h 2344739"/>
              <a:gd name="connsiteX153" fmla="*/ 4143893 w 12193149"/>
              <a:gd name="connsiteY153" fmla="*/ 2134511 h 2344739"/>
              <a:gd name="connsiteX154" fmla="*/ 4084245 w 12193149"/>
              <a:gd name="connsiteY154" fmla="*/ 2107978 h 2344739"/>
              <a:gd name="connsiteX155" fmla="*/ 4075694 w 12193149"/>
              <a:gd name="connsiteY155" fmla="*/ 2107143 h 2344739"/>
              <a:gd name="connsiteX156" fmla="*/ 4075575 w 12193149"/>
              <a:gd name="connsiteY156" fmla="*/ 2106844 h 2344739"/>
              <a:gd name="connsiteX157" fmla="*/ 4066658 w 12193149"/>
              <a:gd name="connsiteY157" fmla="*/ 2105400 h 2344739"/>
              <a:gd name="connsiteX158" fmla="*/ 4060102 w 12193149"/>
              <a:gd name="connsiteY158" fmla="*/ 2105618 h 2344739"/>
              <a:gd name="connsiteX159" fmla="*/ 4043512 w 12193149"/>
              <a:gd name="connsiteY159" fmla="*/ 2103997 h 2344739"/>
              <a:gd name="connsiteX160" fmla="*/ 4038145 w 12193149"/>
              <a:gd name="connsiteY160" fmla="*/ 2101563 h 2344739"/>
              <a:gd name="connsiteX161" fmla="*/ 4036511 w 12193149"/>
              <a:gd name="connsiteY161" fmla="*/ 2097896 h 2344739"/>
              <a:gd name="connsiteX162" fmla="*/ 4034926 w 12193149"/>
              <a:gd name="connsiteY162" fmla="*/ 2098131 h 2344739"/>
              <a:gd name="connsiteX163" fmla="*/ 4005686 w 12193149"/>
              <a:gd name="connsiteY163" fmla="*/ 2085563 h 2344739"/>
              <a:gd name="connsiteX164" fmla="*/ 3937994 w 12193149"/>
              <a:gd name="connsiteY164" fmla="*/ 2068106 h 2344739"/>
              <a:gd name="connsiteX165" fmla="*/ 3898423 w 12193149"/>
              <a:gd name="connsiteY165" fmla="*/ 2062451 h 2344739"/>
              <a:gd name="connsiteX166" fmla="*/ 3790908 w 12193149"/>
              <a:gd name="connsiteY166" fmla="*/ 2042213 h 2344739"/>
              <a:gd name="connsiteX167" fmla="*/ 3683661 w 12193149"/>
              <a:gd name="connsiteY167" fmla="*/ 2018290 h 2344739"/>
              <a:gd name="connsiteX168" fmla="*/ 3611183 w 12193149"/>
              <a:gd name="connsiteY168" fmla="*/ 1986019 h 2344739"/>
              <a:gd name="connsiteX169" fmla="*/ 3605003 w 12193149"/>
              <a:gd name="connsiteY169" fmla="*/ 1987381 h 2344739"/>
              <a:gd name="connsiteX170" fmla="*/ 3595884 w 12193149"/>
              <a:gd name="connsiteY170" fmla="*/ 1987545 h 2344739"/>
              <a:gd name="connsiteX171" fmla="*/ 3595649 w 12193149"/>
              <a:gd name="connsiteY171" fmla="*/ 1987276 h 2344739"/>
              <a:gd name="connsiteX172" fmla="*/ 3587126 w 12193149"/>
              <a:gd name="connsiteY172" fmla="*/ 1987966 h 2344739"/>
              <a:gd name="connsiteX173" fmla="*/ 3537283 w 12193149"/>
              <a:gd name="connsiteY173" fmla="*/ 1978267 h 2344739"/>
              <a:gd name="connsiteX174" fmla="*/ 3474371 w 12193149"/>
              <a:gd name="connsiteY174" fmla="*/ 1974606 h 2344739"/>
              <a:gd name="connsiteX175" fmla="*/ 3401876 w 12193149"/>
              <a:gd name="connsiteY175" fmla="*/ 1962558 h 2344739"/>
              <a:gd name="connsiteX176" fmla="*/ 3365036 w 12193149"/>
              <a:gd name="connsiteY176" fmla="*/ 1979510 h 2344739"/>
              <a:gd name="connsiteX177" fmla="*/ 3345174 w 12193149"/>
              <a:gd name="connsiteY177" fmla="*/ 1981192 h 2344739"/>
              <a:gd name="connsiteX178" fmla="*/ 3342846 w 12193149"/>
              <a:gd name="connsiteY178" fmla="*/ 1980217 h 2344739"/>
              <a:gd name="connsiteX179" fmla="*/ 3263504 w 12193149"/>
              <a:gd name="connsiteY179" fmla="*/ 1986094 h 2344739"/>
              <a:gd name="connsiteX180" fmla="*/ 3143704 w 12193149"/>
              <a:gd name="connsiteY180" fmla="*/ 1993869 h 2344739"/>
              <a:gd name="connsiteX181" fmla="*/ 3031439 w 12193149"/>
              <a:gd name="connsiteY181" fmla="*/ 1996512 h 2344739"/>
              <a:gd name="connsiteX182" fmla="*/ 2782717 w 12193149"/>
              <a:gd name="connsiteY182" fmla="*/ 2018333 h 2344739"/>
              <a:gd name="connsiteX183" fmla="*/ 2647675 w 12193149"/>
              <a:gd name="connsiteY183" fmla="*/ 2028869 h 2344739"/>
              <a:gd name="connsiteX184" fmla="*/ 2569176 w 12193149"/>
              <a:gd name="connsiteY184" fmla="*/ 2002628 h 2344739"/>
              <a:gd name="connsiteX185" fmla="*/ 2444403 w 12193149"/>
              <a:gd name="connsiteY185" fmla="*/ 2016529 h 2344739"/>
              <a:gd name="connsiteX186" fmla="*/ 2316260 w 12193149"/>
              <a:gd name="connsiteY186" fmla="*/ 2024996 h 2344739"/>
              <a:gd name="connsiteX187" fmla="*/ 2209726 w 12193149"/>
              <a:gd name="connsiteY187" fmla="*/ 2019763 h 2344739"/>
              <a:gd name="connsiteX188" fmla="*/ 2095813 w 12193149"/>
              <a:gd name="connsiteY188" fmla="*/ 2003052 h 2344739"/>
              <a:gd name="connsiteX189" fmla="*/ 1998504 w 12193149"/>
              <a:gd name="connsiteY189" fmla="*/ 1995032 h 2344739"/>
              <a:gd name="connsiteX190" fmla="*/ 1929320 w 12193149"/>
              <a:gd name="connsiteY190" fmla="*/ 2016977 h 2344739"/>
              <a:gd name="connsiteX191" fmla="*/ 1922798 w 12193149"/>
              <a:gd name="connsiteY191" fmla="*/ 2012146 h 2344739"/>
              <a:gd name="connsiteX192" fmla="*/ 1874228 w 12193149"/>
              <a:gd name="connsiteY192" fmla="*/ 2013741 h 2344739"/>
              <a:gd name="connsiteX193" fmla="*/ 1787803 w 12193149"/>
              <a:gd name="connsiteY193" fmla="*/ 2041363 h 2344739"/>
              <a:gd name="connsiteX194" fmla="*/ 1739352 w 12193149"/>
              <a:gd name="connsiteY194" fmla="*/ 2036312 h 2344739"/>
              <a:gd name="connsiteX195" fmla="*/ 1676219 w 12193149"/>
              <a:gd name="connsiteY195" fmla="*/ 2019963 h 2344739"/>
              <a:gd name="connsiteX196" fmla="*/ 1609817 w 12193149"/>
              <a:gd name="connsiteY196" fmla="*/ 2013066 h 2344739"/>
              <a:gd name="connsiteX197" fmla="*/ 1497258 w 12193149"/>
              <a:gd name="connsiteY197" fmla="*/ 1987476 h 2344739"/>
              <a:gd name="connsiteX198" fmla="*/ 1151127 w 12193149"/>
              <a:gd name="connsiteY198" fmla="*/ 1938041 h 2344739"/>
              <a:gd name="connsiteX199" fmla="*/ 859417 w 12193149"/>
              <a:gd name="connsiteY199" fmla="*/ 1928608 h 2344739"/>
              <a:gd name="connsiteX200" fmla="*/ 838688 w 12193149"/>
              <a:gd name="connsiteY200" fmla="*/ 1929821 h 2344739"/>
              <a:gd name="connsiteX201" fmla="*/ 817957 w 12193149"/>
              <a:gd name="connsiteY201" fmla="*/ 1927857 h 2344739"/>
              <a:gd name="connsiteX202" fmla="*/ 812654 w 12193149"/>
              <a:gd name="connsiteY202" fmla="*/ 1930751 h 2344739"/>
              <a:gd name="connsiteX203" fmla="*/ 721195 w 12193149"/>
              <a:gd name="connsiteY203" fmla="*/ 1929661 h 2344739"/>
              <a:gd name="connsiteX204" fmla="*/ 720890 w 12193149"/>
              <a:gd name="connsiteY204" fmla="*/ 1928399 h 2344739"/>
              <a:gd name="connsiteX205" fmla="*/ 710023 w 12193149"/>
              <a:gd name="connsiteY205" fmla="*/ 1922722 h 2344739"/>
              <a:gd name="connsiteX206" fmla="*/ 597940 w 12193149"/>
              <a:gd name="connsiteY206" fmla="*/ 1879864 h 2344739"/>
              <a:gd name="connsiteX207" fmla="*/ 579683 w 12193149"/>
              <a:gd name="connsiteY207" fmla="*/ 1877212 h 2344739"/>
              <a:gd name="connsiteX208" fmla="*/ 572865 w 12193149"/>
              <a:gd name="connsiteY208" fmla="*/ 1877401 h 2344739"/>
              <a:gd name="connsiteX209" fmla="*/ 446247 w 12193149"/>
              <a:gd name="connsiteY209" fmla="*/ 1839371 h 2344739"/>
              <a:gd name="connsiteX210" fmla="*/ 405163 w 12193149"/>
              <a:gd name="connsiteY210" fmla="*/ 1833548 h 2344739"/>
              <a:gd name="connsiteX211" fmla="*/ 293583 w 12193149"/>
              <a:gd name="connsiteY211" fmla="*/ 1812852 h 2344739"/>
              <a:gd name="connsiteX212" fmla="*/ 119529 w 12193149"/>
              <a:gd name="connsiteY212" fmla="*/ 1761047 h 2344739"/>
              <a:gd name="connsiteX213" fmla="*/ 16674 w 12193149"/>
              <a:gd name="connsiteY213" fmla="*/ 1758191 h 2344739"/>
              <a:gd name="connsiteX214" fmla="*/ 1150 w 12193149"/>
              <a:gd name="connsiteY214" fmla="*/ 1752722 h 2344739"/>
              <a:gd name="connsiteX215" fmla="*/ 1148 w 12193149"/>
              <a:gd name="connsiteY215" fmla="*/ 222213 h 2344739"/>
              <a:gd name="connsiteX216" fmla="*/ 1148 w 12193149"/>
              <a:gd name="connsiteY216" fmla="*/ 0 h 2344739"/>
              <a:gd name="connsiteX0" fmla="*/ 1148 w 12193149"/>
              <a:gd name="connsiteY0" fmla="*/ 818782 h 3163521"/>
              <a:gd name="connsiteX1" fmla="*/ 12181789 w 12193149"/>
              <a:gd name="connsiteY1" fmla="*/ 0 h 3163521"/>
              <a:gd name="connsiteX2" fmla="*/ 12193149 w 12193149"/>
              <a:gd name="connsiteY2" fmla="*/ 1398521 h 3163521"/>
              <a:gd name="connsiteX3" fmla="*/ 12185986 w 12193149"/>
              <a:gd name="connsiteY3" fmla="*/ 1402971 h 3163521"/>
              <a:gd name="connsiteX4" fmla="*/ 12156363 w 12193149"/>
              <a:gd name="connsiteY4" fmla="*/ 1416148 h 3163521"/>
              <a:gd name="connsiteX5" fmla="*/ 12139215 w 12193149"/>
              <a:gd name="connsiteY5" fmla="*/ 1441961 h 3163521"/>
              <a:gd name="connsiteX6" fmla="*/ 12126327 w 12193149"/>
              <a:gd name="connsiteY6" fmla="*/ 1443472 h 3163521"/>
              <a:gd name="connsiteX7" fmla="*/ 12124007 w 12193149"/>
              <a:gd name="connsiteY7" fmla="*/ 1443576 h 3163521"/>
              <a:gd name="connsiteX8" fmla="*/ 12116854 w 12193149"/>
              <a:gd name="connsiteY8" fmla="*/ 1447390 h 3163521"/>
              <a:gd name="connsiteX9" fmla="*/ 12099497 w 12193149"/>
              <a:gd name="connsiteY9" fmla="*/ 1446921 h 3163521"/>
              <a:gd name="connsiteX10" fmla="*/ 12087073 w 12193149"/>
              <a:gd name="connsiteY10" fmla="*/ 1455123 h 3163521"/>
              <a:gd name="connsiteX11" fmla="*/ 12031073 w 12193149"/>
              <a:gd name="connsiteY11" fmla="*/ 1498791 h 3163521"/>
              <a:gd name="connsiteX12" fmla="*/ 11995833 w 12193149"/>
              <a:gd name="connsiteY12" fmla="*/ 1522240 h 3163521"/>
              <a:gd name="connsiteX13" fmla="*/ 11979717 w 12193149"/>
              <a:gd name="connsiteY13" fmla="*/ 1526943 h 3163521"/>
              <a:gd name="connsiteX14" fmla="*/ 11959046 w 12193149"/>
              <a:gd name="connsiteY14" fmla="*/ 1536340 h 3163521"/>
              <a:gd name="connsiteX15" fmla="*/ 11920454 w 12193149"/>
              <a:gd name="connsiteY15" fmla="*/ 1549665 h 3163521"/>
              <a:gd name="connsiteX16" fmla="*/ 11903656 w 12193149"/>
              <a:gd name="connsiteY16" fmla="*/ 1561208 h 3163521"/>
              <a:gd name="connsiteX17" fmla="*/ 11895048 w 12193149"/>
              <a:gd name="connsiteY17" fmla="*/ 1563573 h 3163521"/>
              <a:gd name="connsiteX18" fmla="*/ 11891968 w 12193149"/>
              <a:gd name="connsiteY18" fmla="*/ 1574511 h 3163521"/>
              <a:gd name="connsiteX19" fmla="*/ 11870776 w 12193149"/>
              <a:gd name="connsiteY19" fmla="*/ 1596598 h 3163521"/>
              <a:gd name="connsiteX20" fmla="*/ 11813376 w 12193149"/>
              <a:gd name="connsiteY20" fmla="*/ 1616441 h 3163521"/>
              <a:gd name="connsiteX21" fmla="*/ 11590693 w 12193149"/>
              <a:gd name="connsiteY21" fmla="*/ 1782559 h 3163521"/>
              <a:gd name="connsiteX22" fmla="*/ 11506817 w 12193149"/>
              <a:gd name="connsiteY22" fmla="*/ 1852405 h 3163521"/>
              <a:gd name="connsiteX23" fmla="*/ 11280332 w 12193149"/>
              <a:gd name="connsiteY23" fmla="*/ 2042353 h 3163521"/>
              <a:gd name="connsiteX24" fmla="*/ 11228309 w 12193149"/>
              <a:gd name="connsiteY24" fmla="*/ 2095018 h 3163521"/>
              <a:gd name="connsiteX25" fmla="*/ 11218087 w 12193149"/>
              <a:gd name="connsiteY25" fmla="*/ 2094743 h 3163521"/>
              <a:gd name="connsiteX26" fmla="*/ 11217184 w 12193149"/>
              <a:gd name="connsiteY26" fmla="*/ 2093800 h 3163521"/>
              <a:gd name="connsiteX27" fmla="*/ 11188885 w 12193149"/>
              <a:gd name="connsiteY27" fmla="*/ 2111165 h 3163521"/>
              <a:gd name="connsiteX28" fmla="*/ 11184501 w 12193149"/>
              <a:gd name="connsiteY28" fmla="*/ 2111307 h 3163521"/>
              <a:gd name="connsiteX29" fmla="*/ 11166854 w 12193149"/>
              <a:gd name="connsiteY29" fmla="*/ 2125394 h 3163521"/>
              <a:gd name="connsiteX30" fmla="*/ 11157311 w 12193149"/>
              <a:gd name="connsiteY30" fmla="*/ 2131196 h 3163521"/>
              <a:gd name="connsiteX31" fmla="*/ 11155496 w 12193149"/>
              <a:gd name="connsiteY31" fmla="*/ 2135879 h 3163521"/>
              <a:gd name="connsiteX32" fmla="*/ 11140961 w 12193149"/>
              <a:gd name="connsiteY32" fmla="*/ 2142897 h 3163521"/>
              <a:gd name="connsiteX33" fmla="*/ 11138961 w 12193149"/>
              <a:gd name="connsiteY33" fmla="*/ 2142554 h 3163521"/>
              <a:gd name="connsiteX34" fmla="*/ 11128208 w 12193149"/>
              <a:gd name="connsiteY34" fmla="*/ 2152614 h 3163521"/>
              <a:gd name="connsiteX35" fmla="*/ 11120691 w 12193149"/>
              <a:gd name="connsiteY35" fmla="*/ 2166206 h 3163521"/>
              <a:gd name="connsiteX36" fmla="*/ 10894683 w 12193149"/>
              <a:gd name="connsiteY36" fmla="*/ 2292181 h 3163521"/>
              <a:gd name="connsiteX37" fmla="*/ 10773300 w 12193149"/>
              <a:gd name="connsiteY37" fmla="*/ 2341973 h 3163521"/>
              <a:gd name="connsiteX38" fmla="*/ 10627668 w 12193149"/>
              <a:gd name="connsiteY38" fmla="*/ 2378011 h 3163521"/>
              <a:gd name="connsiteX39" fmla="*/ 10581895 w 12193149"/>
              <a:gd name="connsiteY39" fmla="*/ 2387471 h 3163521"/>
              <a:gd name="connsiteX40" fmla="*/ 10547790 w 12193149"/>
              <a:gd name="connsiteY40" fmla="*/ 2417205 h 3163521"/>
              <a:gd name="connsiteX41" fmla="*/ 10529643 w 12193149"/>
              <a:gd name="connsiteY41" fmla="*/ 2415689 h 3163521"/>
              <a:gd name="connsiteX42" fmla="*/ 10526446 w 12193149"/>
              <a:gd name="connsiteY42" fmla="*/ 2415193 h 3163521"/>
              <a:gd name="connsiteX43" fmla="*/ 10515129 w 12193149"/>
              <a:gd name="connsiteY43" fmla="*/ 2418319 h 3163521"/>
              <a:gd name="connsiteX44" fmla="*/ 10491735 w 12193149"/>
              <a:gd name="connsiteY44" fmla="*/ 2412938 h 3163521"/>
              <a:gd name="connsiteX45" fmla="*/ 10471418 w 12193149"/>
              <a:gd name="connsiteY45" fmla="*/ 2420475 h 3163521"/>
              <a:gd name="connsiteX46" fmla="*/ 10377042 w 12193149"/>
              <a:gd name="connsiteY46" fmla="*/ 2463380 h 3163521"/>
              <a:gd name="connsiteX47" fmla="*/ 10319338 w 12193149"/>
              <a:gd name="connsiteY47" fmla="*/ 2485003 h 3163521"/>
              <a:gd name="connsiteX48" fmla="*/ 10295467 w 12193149"/>
              <a:gd name="connsiteY48" fmla="*/ 2486861 h 3163521"/>
              <a:gd name="connsiteX49" fmla="*/ 10263443 w 12193149"/>
              <a:gd name="connsiteY49" fmla="*/ 2493730 h 3163521"/>
              <a:gd name="connsiteX50" fmla="*/ 10205418 w 12193149"/>
              <a:gd name="connsiteY50" fmla="*/ 2500931 h 3163521"/>
              <a:gd name="connsiteX51" fmla="*/ 10177759 w 12193149"/>
              <a:gd name="connsiteY51" fmla="*/ 2511725 h 3163521"/>
              <a:gd name="connsiteX52" fmla="*/ 10165070 w 12193149"/>
              <a:gd name="connsiteY52" fmla="*/ 2512521 h 3163521"/>
              <a:gd name="connsiteX53" fmla="*/ 10156308 w 12193149"/>
              <a:gd name="connsiteY53" fmla="*/ 2526269 h 3163521"/>
              <a:gd name="connsiteX54" fmla="*/ 10118267 w 12193149"/>
              <a:gd name="connsiteY54" fmla="*/ 2549924 h 3163521"/>
              <a:gd name="connsiteX55" fmla="*/ 10083317 w 12193149"/>
              <a:gd name="connsiteY55" fmla="*/ 2562078 h 3163521"/>
              <a:gd name="connsiteX56" fmla="*/ 10040388 w 12193149"/>
              <a:gd name="connsiteY56" fmla="*/ 2560414 h 3163521"/>
              <a:gd name="connsiteX57" fmla="*/ 9961167 w 12193149"/>
              <a:gd name="connsiteY57" fmla="*/ 2575929 h 3163521"/>
              <a:gd name="connsiteX58" fmla="*/ 9848940 w 12193149"/>
              <a:gd name="connsiteY58" fmla="*/ 2582697 h 3163521"/>
              <a:gd name="connsiteX59" fmla="*/ 9729457 w 12193149"/>
              <a:gd name="connsiteY59" fmla="*/ 2602904 h 3163521"/>
              <a:gd name="connsiteX60" fmla="*/ 9613704 w 12193149"/>
              <a:gd name="connsiteY60" fmla="*/ 2631153 h 3163521"/>
              <a:gd name="connsiteX61" fmla="*/ 9338590 w 12193149"/>
              <a:gd name="connsiteY61" fmla="*/ 2688075 h 3163521"/>
              <a:gd name="connsiteX62" fmla="*/ 9232518 w 12193149"/>
              <a:gd name="connsiteY62" fmla="*/ 2711931 h 3163521"/>
              <a:gd name="connsiteX63" fmla="*/ 9156690 w 12193149"/>
              <a:gd name="connsiteY63" fmla="*/ 2722010 h 3163521"/>
              <a:gd name="connsiteX64" fmla="*/ 9054601 w 12193149"/>
              <a:gd name="connsiteY64" fmla="*/ 2729537 h 3163521"/>
              <a:gd name="connsiteX65" fmla="*/ 9006634 w 12193149"/>
              <a:gd name="connsiteY65" fmla="*/ 2732822 h 3163521"/>
              <a:gd name="connsiteX66" fmla="*/ 9006349 w 12193149"/>
              <a:gd name="connsiteY66" fmla="*/ 2732582 h 3163521"/>
              <a:gd name="connsiteX67" fmla="*/ 8997380 w 12193149"/>
              <a:gd name="connsiteY67" fmla="*/ 2733793 h 3163521"/>
              <a:gd name="connsiteX68" fmla="*/ 8991542 w 12193149"/>
              <a:gd name="connsiteY68" fmla="*/ 2735854 h 3163521"/>
              <a:gd name="connsiteX69" fmla="*/ 8975485 w 12193149"/>
              <a:gd name="connsiteY69" fmla="*/ 2739080 h 3163521"/>
              <a:gd name="connsiteX70" fmla="*/ 8969159 w 12193149"/>
              <a:gd name="connsiteY70" fmla="*/ 2738380 h 3163521"/>
              <a:gd name="connsiteX71" fmla="*/ 8964196 w 12193149"/>
              <a:gd name="connsiteY71" fmla="*/ 2736155 h 3163521"/>
              <a:gd name="connsiteX72" fmla="*/ 8930136 w 12193149"/>
              <a:gd name="connsiteY72" fmla="*/ 2732967 h 3163521"/>
              <a:gd name="connsiteX73" fmla="*/ 8753592 w 12193149"/>
              <a:gd name="connsiteY73" fmla="*/ 2752199 h 3163521"/>
              <a:gd name="connsiteX74" fmla="*/ 8708995 w 12193149"/>
              <a:gd name="connsiteY74" fmla="*/ 2754300 h 3163521"/>
              <a:gd name="connsiteX75" fmla="*/ 8597219 w 12193149"/>
              <a:gd name="connsiteY75" fmla="*/ 2762872 h 3163521"/>
              <a:gd name="connsiteX76" fmla="*/ 8526378 w 12193149"/>
              <a:gd name="connsiteY76" fmla="*/ 2748030 h 3163521"/>
              <a:gd name="connsiteX77" fmla="*/ 8512131 w 12193149"/>
              <a:gd name="connsiteY77" fmla="*/ 2753945 h 3163521"/>
              <a:gd name="connsiteX78" fmla="*/ 8507315 w 12193149"/>
              <a:gd name="connsiteY78" fmla="*/ 2756946 h 3163521"/>
              <a:gd name="connsiteX79" fmla="*/ 8499116 w 12193149"/>
              <a:gd name="connsiteY79" fmla="*/ 2759684 h 3163521"/>
              <a:gd name="connsiteX80" fmla="*/ 8498742 w 12193149"/>
              <a:gd name="connsiteY80" fmla="*/ 2759505 h 3163521"/>
              <a:gd name="connsiteX81" fmla="*/ 8491397 w 12193149"/>
              <a:gd name="connsiteY81" fmla="*/ 2762555 h 3163521"/>
              <a:gd name="connsiteX82" fmla="*/ 8368330 w 12193149"/>
              <a:gd name="connsiteY82" fmla="*/ 2776597 h 3163521"/>
              <a:gd name="connsiteX83" fmla="*/ 8354947 w 12193149"/>
              <a:gd name="connsiteY83" fmla="*/ 2776791 h 3163521"/>
              <a:gd name="connsiteX84" fmla="*/ 8321252 w 12193149"/>
              <a:gd name="connsiteY84" fmla="*/ 2793369 h 3163521"/>
              <a:gd name="connsiteX85" fmla="*/ 8315581 w 12193149"/>
              <a:gd name="connsiteY85" fmla="*/ 2793695 h 3163521"/>
              <a:gd name="connsiteX86" fmla="*/ 8296322 w 12193149"/>
              <a:gd name="connsiteY86" fmla="*/ 2807590 h 3163521"/>
              <a:gd name="connsiteX87" fmla="*/ 8285424 w 12193149"/>
              <a:gd name="connsiteY87" fmla="*/ 2813413 h 3163521"/>
              <a:gd name="connsiteX88" fmla="*/ 8284298 w 12193149"/>
              <a:gd name="connsiteY88" fmla="*/ 2817856 h 3163521"/>
              <a:gd name="connsiteX89" fmla="*/ 8267224 w 12193149"/>
              <a:gd name="connsiteY89" fmla="*/ 2825031 h 3163521"/>
              <a:gd name="connsiteX90" fmla="*/ 8264525 w 12193149"/>
              <a:gd name="connsiteY90" fmla="*/ 2824801 h 3163521"/>
              <a:gd name="connsiteX91" fmla="*/ 8253181 w 12193149"/>
              <a:gd name="connsiteY91" fmla="*/ 2834644 h 3163521"/>
              <a:gd name="connsiteX92" fmla="*/ 8246982 w 12193149"/>
              <a:gd name="connsiteY92" fmla="*/ 2847636 h 3163521"/>
              <a:gd name="connsiteX93" fmla="*/ 8091420 w 12193149"/>
              <a:gd name="connsiteY93" fmla="*/ 2893797 h 3163521"/>
              <a:gd name="connsiteX94" fmla="*/ 7906555 w 12193149"/>
              <a:gd name="connsiteY94" fmla="*/ 2935770 h 3163521"/>
              <a:gd name="connsiteX95" fmla="*/ 7719893 w 12193149"/>
              <a:gd name="connsiteY95" fmla="*/ 2961485 h 3163521"/>
              <a:gd name="connsiteX96" fmla="*/ 7615495 w 12193149"/>
              <a:gd name="connsiteY96" fmla="*/ 2958014 h 3163521"/>
              <a:gd name="connsiteX97" fmla="*/ 7528691 w 12193149"/>
              <a:gd name="connsiteY97" fmla="*/ 2963842 h 3163521"/>
              <a:gd name="connsiteX98" fmla="*/ 7520719 w 12193149"/>
              <a:gd name="connsiteY98" fmla="*/ 2966395 h 3163521"/>
              <a:gd name="connsiteX99" fmla="*/ 7508559 w 12193149"/>
              <a:gd name="connsiteY99" fmla="*/ 2967730 h 3163521"/>
              <a:gd name="connsiteX100" fmla="*/ 7508188 w 12193149"/>
              <a:gd name="connsiteY100" fmla="*/ 2967403 h 3163521"/>
              <a:gd name="connsiteX101" fmla="*/ 7496943 w 12193149"/>
              <a:gd name="connsiteY101" fmla="*/ 2969355 h 3163521"/>
              <a:gd name="connsiteX102" fmla="*/ 7219707 w 12193149"/>
              <a:gd name="connsiteY102" fmla="*/ 2975462 h 3163521"/>
              <a:gd name="connsiteX103" fmla="*/ 7202249 w 12193149"/>
              <a:gd name="connsiteY103" fmla="*/ 2980012 h 3163521"/>
              <a:gd name="connsiteX104" fmla="*/ 7198152 w 12193149"/>
              <a:gd name="connsiteY104" fmla="*/ 2985370 h 3163521"/>
              <a:gd name="connsiteX105" fmla="*/ 7171956 w 12193149"/>
              <a:gd name="connsiteY105" fmla="*/ 2990018 h 3163521"/>
              <a:gd name="connsiteX106" fmla="*/ 7098136 w 12193149"/>
              <a:gd name="connsiteY106" fmla="*/ 3002246 h 3163521"/>
              <a:gd name="connsiteX107" fmla="*/ 7019644 w 12193149"/>
              <a:gd name="connsiteY107" fmla="*/ 3001872 h 3163521"/>
              <a:gd name="connsiteX108" fmla="*/ 6905294 w 12193149"/>
              <a:gd name="connsiteY108" fmla="*/ 3031378 h 3163521"/>
              <a:gd name="connsiteX109" fmla="*/ 6709370 w 12193149"/>
              <a:gd name="connsiteY109" fmla="*/ 3059333 h 3163521"/>
              <a:gd name="connsiteX110" fmla="*/ 6550602 w 12193149"/>
              <a:gd name="connsiteY110" fmla="*/ 3088109 h 3163521"/>
              <a:gd name="connsiteX111" fmla="*/ 6318708 w 12193149"/>
              <a:gd name="connsiteY111" fmla="*/ 3134909 h 3163521"/>
              <a:gd name="connsiteX112" fmla="*/ 6169822 w 12193149"/>
              <a:gd name="connsiteY112" fmla="*/ 3136996 h 3163521"/>
              <a:gd name="connsiteX113" fmla="*/ 6074996 w 12193149"/>
              <a:gd name="connsiteY113" fmla="*/ 3157458 h 3163521"/>
              <a:gd name="connsiteX114" fmla="*/ 6069677 w 12193149"/>
              <a:gd name="connsiteY114" fmla="*/ 3155921 h 3163521"/>
              <a:gd name="connsiteX115" fmla="*/ 6049786 w 12193149"/>
              <a:gd name="connsiteY115" fmla="*/ 3156604 h 3163521"/>
              <a:gd name="connsiteX116" fmla="*/ 6042433 w 12193149"/>
              <a:gd name="connsiteY116" fmla="*/ 3148255 h 3163521"/>
              <a:gd name="connsiteX117" fmla="*/ 6011238 w 12193149"/>
              <a:gd name="connsiteY117" fmla="*/ 3143162 h 3163521"/>
              <a:gd name="connsiteX118" fmla="*/ 5958523 w 12193149"/>
              <a:gd name="connsiteY118" fmla="*/ 3146806 h 3163521"/>
              <a:gd name="connsiteX119" fmla="*/ 5760067 w 12193149"/>
              <a:gd name="connsiteY119" fmla="*/ 3162498 h 3163521"/>
              <a:gd name="connsiteX120" fmla="*/ 5628108 w 12193149"/>
              <a:gd name="connsiteY120" fmla="*/ 3163521 h 3163521"/>
              <a:gd name="connsiteX121" fmla="*/ 5472054 w 12193149"/>
              <a:gd name="connsiteY121" fmla="*/ 3149501 h 3163521"/>
              <a:gd name="connsiteX122" fmla="*/ 5433909 w 12193149"/>
              <a:gd name="connsiteY122" fmla="*/ 3138248 h 3163521"/>
              <a:gd name="connsiteX123" fmla="*/ 5382817 w 12193149"/>
              <a:gd name="connsiteY123" fmla="*/ 3120546 h 3163521"/>
              <a:gd name="connsiteX124" fmla="*/ 5262912 w 12193149"/>
              <a:gd name="connsiteY124" fmla="*/ 3100129 h 3163521"/>
              <a:gd name="connsiteX125" fmla="*/ 5224109 w 12193149"/>
              <a:gd name="connsiteY125" fmla="*/ 3089005 h 3163521"/>
              <a:gd name="connsiteX126" fmla="*/ 5175808 w 12193149"/>
              <a:gd name="connsiteY126" fmla="*/ 3086015 h 3163521"/>
              <a:gd name="connsiteX127" fmla="*/ 5157702 w 12193149"/>
              <a:gd name="connsiteY127" fmla="*/ 3078792 h 3163521"/>
              <a:gd name="connsiteX128" fmla="*/ 5143747 w 12193149"/>
              <a:gd name="connsiteY128" fmla="*/ 3075392 h 3163521"/>
              <a:gd name="connsiteX129" fmla="*/ 5140744 w 12193149"/>
              <a:gd name="connsiteY129" fmla="*/ 3073291 h 3163521"/>
              <a:gd name="connsiteX130" fmla="*/ 5122807 w 12193149"/>
              <a:gd name="connsiteY130" fmla="*/ 3062438 h 3163521"/>
              <a:gd name="connsiteX131" fmla="*/ 5066938 w 12193149"/>
              <a:gd name="connsiteY131" fmla="*/ 3069009 h 3163521"/>
              <a:gd name="connsiteX132" fmla="*/ 5012662 w 12193149"/>
              <a:gd name="connsiteY132" fmla="*/ 3052628 h 3163521"/>
              <a:gd name="connsiteX133" fmla="*/ 4841589 w 12193149"/>
              <a:gd name="connsiteY133" fmla="*/ 3028611 h 3163521"/>
              <a:gd name="connsiteX134" fmla="*/ 4763595 w 12193149"/>
              <a:gd name="connsiteY134" fmla="*/ 3000843 h 3163521"/>
              <a:gd name="connsiteX135" fmla="*/ 4724334 w 12193149"/>
              <a:gd name="connsiteY135" fmla="*/ 2991829 h 3163521"/>
              <a:gd name="connsiteX136" fmla="*/ 4722324 w 12193149"/>
              <a:gd name="connsiteY136" fmla="*/ 2991080 h 3163521"/>
              <a:gd name="connsiteX137" fmla="*/ 4723259 w 12193149"/>
              <a:gd name="connsiteY137" fmla="*/ 2990869 h 3163521"/>
              <a:gd name="connsiteX138" fmla="*/ 4718350 w 12193149"/>
              <a:gd name="connsiteY138" fmla="*/ 2989599 h 3163521"/>
              <a:gd name="connsiteX139" fmla="*/ 4722324 w 12193149"/>
              <a:gd name="connsiteY139" fmla="*/ 2991080 h 3163521"/>
              <a:gd name="connsiteX140" fmla="*/ 4716674 w 12193149"/>
              <a:gd name="connsiteY140" fmla="*/ 2992355 h 3163521"/>
              <a:gd name="connsiteX141" fmla="*/ 4516962 w 12193149"/>
              <a:gd name="connsiteY141" fmla="*/ 2982453 h 3163521"/>
              <a:gd name="connsiteX142" fmla="*/ 4429691 w 12193149"/>
              <a:gd name="connsiteY142" fmla="*/ 2971802 h 3163521"/>
              <a:gd name="connsiteX143" fmla="*/ 4364023 w 12193149"/>
              <a:gd name="connsiteY143" fmla="*/ 2970456 h 3163521"/>
              <a:gd name="connsiteX144" fmla="*/ 4318114 w 12193149"/>
              <a:gd name="connsiteY144" fmla="*/ 2977071 h 3163521"/>
              <a:gd name="connsiteX145" fmla="*/ 4316258 w 12193149"/>
              <a:gd name="connsiteY145" fmla="*/ 2975730 h 3163521"/>
              <a:gd name="connsiteX146" fmla="*/ 4296292 w 12193149"/>
              <a:gd name="connsiteY146" fmla="*/ 2973851 h 3163521"/>
              <a:gd name="connsiteX147" fmla="*/ 4291212 w 12193149"/>
              <a:gd name="connsiteY147" fmla="*/ 2976768 h 3163521"/>
              <a:gd name="connsiteX148" fmla="*/ 4277290 w 12193149"/>
              <a:gd name="connsiteY148" fmla="*/ 2976522 h 3163521"/>
              <a:gd name="connsiteX149" fmla="*/ 4249265 w 12193149"/>
              <a:gd name="connsiteY149" fmla="*/ 2978846 h 3163521"/>
              <a:gd name="connsiteX150" fmla="*/ 4203199 w 12193149"/>
              <a:gd name="connsiteY150" fmla="*/ 2976051 h 3163521"/>
              <a:gd name="connsiteX151" fmla="*/ 4202893 w 12193149"/>
              <a:gd name="connsiteY151" fmla="*/ 2974792 h 3163521"/>
              <a:gd name="connsiteX152" fmla="*/ 4192396 w 12193149"/>
              <a:gd name="connsiteY152" fmla="*/ 2969158 h 3163521"/>
              <a:gd name="connsiteX153" fmla="*/ 4143893 w 12193149"/>
              <a:gd name="connsiteY153" fmla="*/ 2953293 h 3163521"/>
              <a:gd name="connsiteX154" fmla="*/ 4084245 w 12193149"/>
              <a:gd name="connsiteY154" fmla="*/ 2926760 h 3163521"/>
              <a:gd name="connsiteX155" fmla="*/ 4075694 w 12193149"/>
              <a:gd name="connsiteY155" fmla="*/ 2925925 h 3163521"/>
              <a:gd name="connsiteX156" fmla="*/ 4075575 w 12193149"/>
              <a:gd name="connsiteY156" fmla="*/ 2925626 h 3163521"/>
              <a:gd name="connsiteX157" fmla="*/ 4066658 w 12193149"/>
              <a:gd name="connsiteY157" fmla="*/ 2924182 h 3163521"/>
              <a:gd name="connsiteX158" fmla="*/ 4060102 w 12193149"/>
              <a:gd name="connsiteY158" fmla="*/ 2924400 h 3163521"/>
              <a:gd name="connsiteX159" fmla="*/ 4043512 w 12193149"/>
              <a:gd name="connsiteY159" fmla="*/ 2922779 h 3163521"/>
              <a:gd name="connsiteX160" fmla="*/ 4038145 w 12193149"/>
              <a:gd name="connsiteY160" fmla="*/ 2920345 h 3163521"/>
              <a:gd name="connsiteX161" fmla="*/ 4036511 w 12193149"/>
              <a:gd name="connsiteY161" fmla="*/ 2916678 h 3163521"/>
              <a:gd name="connsiteX162" fmla="*/ 4034926 w 12193149"/>
              <a:gd name="connsiteY162" fmla="*/ 2916913 h 3163521"/>
              <a:gd name="connsiteX163" fmla="*/ 4005686 w 12193149"/>
              <a:gd name="connsiteY163" fmla="*/ 2904345 h 3163521"/>
              <a:gd name="connsiteX164" fmla="*/ 3937994 w 12193149"/>
              <a:gd name="connsiteY164" fmla="*/ 2886888 h 3163521"/>
              <a:gd name="connsiteX165" fmla="*/ 3898423 w 12193149"/>
              <a:gd name="connsiteY165" fmla="*/ 2881233 h 3163521"/>
              <a:gd name="connsiteX166" fmla="*/ 3790908 w 12193149"/>
              <a:gd name="connsiteY166" fmla="*/ 2860995 h 3163521"/>
              <a:gd name="connsiteX167" fmla="*/ 3683661 w 12193149"/>
              <a:gd name="connsiteY167" fmla="*/ 2837072 h 3163521"/>
              <a:gd name="connsiteX168" fmla="*/ 3611183 w 12193149"/>
              <a:gd name="connsiteY168" fmla="*/ 2804801 h 3163521"/>
              <a:gd name="connsiteX169" fmla="*/ 3605003 w 12193149"/>
              <a:gd name="connsiteY169" fmla="*/ 2806163 h 3163521"/>
              <a:gd name="connsiteX170" fmla="*/ 3595884 w 12193149"/>
              <a:gd name="connsiteY170" fmla="*/ 2806327 h 3163521"/>
              <a:gd name="connsiteX171" fmla="*/ 3595649 w 12193149"/>
              <a:gd name="connsiteY171" fmla="*/ 2806058 h 3163521"/>
              <a:gd name="connsiteX172" fmla="*/ 3587126 w 12193149"/>
              <a:gd name="connsiteY172" fmla="*/ 2806748 h 3163521"/>
              <a:gd name="connsiteX173" fmla="*/ 3537283 w 12193149"/>
              <a:gd name="connsiteY173" fmla="*/ 2797049 h 3163521"/>
              <a:gd name="connsiteX174" fmla="*/ 3474371 w 12193149"/>
              <a:gd name="connsiteY174" fmla="*/ 2793388 h 3163521"/>
              <a:gd name="connsiteX175" fmla="*/ 3401876 w 12193149"/>
              <a:gd name="connsiteY175" fmla="*/ 2781340 h 3163521"/>
              <a:gd name="connsiteX176" fmla="*/ 3365036 w 12193149"/>
              <a:gd name="connsiteY176" fmla="*/ 2798292 h 3163521"/>
              <a:gd name="connsiteX177" fmla="*/ 3345174 w 12193149"/>
              <a:gd name="connsiteY177" fmla="*/ 2799974 h 3163521"/>
              <a:gd name="connsiteX178" fmla="*/ 3342846 w 12193149"/>
              <a:gd name="connsiteY178" fmla="*/ 2798999 h 3163521"/>
              <a:gd name="connsiteX179" fmla="*/ 3263504 w 12193149"/>
              <a:gd name="connsiteY179" fmla="*/ 2804876 h 3163521"/>
              <a:gd name="connsiteX180" fmla="*/ 3143704 w 12193149"/>
              <a:gd name="connsiteY180" fmla="*/ 2812651 h 3163521"/>
              <a:gd name="connsiteX181" fmla="*/ 3031439 w 12193149"/>
              <a:gd name="connsiteY181" fmla="*/ 2815294 h 3163521"/>
              <a:gd name="connsiteX182" fmla="*/ 2782717 w 12193149"/>
              <a:gd name="connsiteY182" fmla="*/ 2837115 h 3163521"/>
              <a:gd name="connsiteX183" fmla="*/ 2647675 w 12193149"/>
              <a:gd name="connsiteY183" fmla="*/ 2847651 h 3163521"/>
              <a:gd name="connsiteX184" fmla="*/ 2569176 w 12193149"/>
              <a:gd name="connsiteY184" fmla="*/ 2821410 h 3163521"/>
              <a:gd name="connsiteX185" fmla="*/ 2444403 w 12193149"/>
              <a:gd name="connsiteY185" fmla="*/ 2835311 h 3163521"/>
              <a:gd name="connsiteX186" fmla="*/ 2316260 w 12193149"/>
              <a:gd name="connsiteY186" fmla="*/ 2843778 h 3163521"/>
              <a:gd name="connsiteX187" fmla="*/ 2209726 w 12193149"/>
              <a:gd name="connsiteY187" fmla="*/ 2838545 h 3163521"/>
              <a:gd name="connsiteX188" fmla="*/ 2095813 w 12193149"/>
              <a:gd name="connsiteY188" fmla="*/ 2821834 h 3163521"/>
              <a:gd name="connsiteX189" fmla="*/ 1998504 w 12193149"/>
              <a:gd name="connsiteY189" fmla="*/ 2813814 h 3163521"/>
              <a:gd name="connsiteX190" fmla="*/ 1929320 w 12193149"/>
              <a:gd name="connsiteY190" fmla="*/ 2835759 h 3163521"/>
              <a:gd name="connsiteX191" fmla="*/ 1922798 w 12193149"/>
              <a:gd name="connsiteY191" fmla="*/ 2830928 h 3163521"/>
              <a:gd name="connsiteX192" fmla="*/ 1874228 w 12193149"/>
              <a:gd name="connsiteY192" fmla="*/ 2832523 h 3163521"/>
              <a:gd name="connsiteX193" fmla="*/ 1787803 w 12193149"/>
              <a:gd name="connsiteY193" fmla="*/ 2860145 h 3163521"/>
              <a:gd name="connsiteX194" fmla="*/ 1739352 w 12193149"/>
              <a:gd name="connsiteY194" fmla="*/ 2855094 h 3163521"/>
              <a:gd name="connsiteX195" fmla="*/ 1676219 w 12193149"/>
              <a:gd name="connsiteY195" fmla="*/ 2838745 h 3163521"/>
              <a:gd name="connsiteX196" fmla="*/ 1609817 w 12193149"/>
              <a:gd name="connsiteY196" fmla="*/ 2831848 h 3163521"/>
              <a:gd name="connsiteX197" fmla="*/ 1497258 w 12193149"/>
              <a:gd name="connsiteY197" fmla="*/ 2806258 h 3163521"/>
              <a:gd name="connsiteX198" fmla="*/ 1151127 w 12193149"/>
              <a:gd name="connsiteY198" fmla="*/ 2756823 h 3163521"/>
              <a:gd name="connsiteX199" fmla="*/ 859417 w 12193149"/>
              <a:gd name="connsiteY199" fmla="*/ 2747390 h 3163521"/>
              <a:gd name="connsiteX200" fmla="*/ 838688 w 12193149"/>
              <a:gd name="connsiteY200" fmla="*/ 2748603 h 3163521"/>
              <a:gd name="connsiteX201" fmla="*/ 817957 w 12193149"/>
              <a:gd name="connsiteY201" fmla="*/ 2746639 h 3163521"/>
              <a:gd name="connsiteX202" fmla="*/ 812654 w 12193149"/>
              <a:gd name="connsiteY202" fmla="*/ 2749533 h 3163521"/>
              <a:gd name="connsiteX203" fmla="*/ 721195 w 12193149"/>
              <a:gd name="connsiteY203" fmla="*/ 2748443 h 3163521"/>
              <a:gd name="connsiteX204" fmla="*/ 720890 w 12193149"/>
              <a:gd name="connsiteY204" fmla="*/ 2747181 h 3163521"/>
              <a:gd name="connsiteX205" fmla="*/ 710023 w 12193149"/>
              <a:gd name="connsiteY205" fmla="*/ 2741504 h 3163521"/>
              <a:gd name="connsiteX206" fmla="*/ 597940 w 12193149"/>
              <a:gd name="connsiteY206" fmla="*/ 2698646 h 3163521"/>
              <a:gd name="connsiteX207" fmla="*/ 579683 w 12193149"/>
              <a:gd name="connsiteY207" fmla="*/ 2695994 h 3163521"/>
              <a:gd name="connsiteX208" fmla="*/ 572865 w 12193149"/>
              <a:gd name="connsiteY208" fmla="*/ 2696183 h 3163521"/>
              <a:gd name="connsiteX209" fmla="*/ 446247 w 12193149"/>
              <a:gd name="connsiteY209" fmla="*/ 2658153 h 3163521"/>
              <a:gd name="connsiteX210" fmla="*/ 405163 w 12193149"/>
              <a:gd name="connsiteY210" fmla="*/ 2652330 h 3163521"/>
              <a:gd name="connsiteX211" fmla="*/ 293583 w 12193149"/>
              <a:gd name="connsiteY211" fmla="*/ 2631634 h 3163521"/>
              <a:gd name="connsiteX212" fmla="*/ 119529 w 12193149"/>
              <a:gd name="connsiteY212" fmla="*/ 2579829 h 3163521"/>
              <a:gd name="connsiteX213" fmla="*/ 16674 w 12193149"/>
              <a:gd name="connsiteY213" fmla="*/ 2576973 h 3163521"/>
              <a:gd name="connsiteX214" fmla="*/ 1150 w 12193149"/>
              <a:gd name="connsiteY214" fmla="*/ 2571504 h 3163521"/>
              <a:gd name="connsiteX215" fmla="*/ 1148 w 12193149"/>
              <a:gd name="connsiteY215" fmla="*/ 1040995 h 3163521"/>
              <a:gd name="connsiteX216" fmla="*/ 1148 w 12193149"/>
              <a:gd name="connsiteY216" fmla="*/ 818782 h 3163521"/>
              <a:gd name="connsiteX0" fmla="*/ 1148 w 12193149"/>
              <a:gd name="connsiteY0" fmla="*/ 0 h 3171710"/>
              <a:gd name="connsiteX1" fmla="*/ 12181789 w 12193149"/>
              <a:gd name="connsiteY1" fmla="*/ 8189 h 3171710"/>
              <a:gd name="connsiteX2" fmla="*/ 12193149 w 12193149"/>
              <a:gd name="connsiteY2" fmla="*/ 1406710 h 3171710"/>
              <a:gd name="connsiteX3" fmla="*/ 12185986 w 12193149"/>
              <a:gd name="connsiteY3" fmla="*/ 1411160 h 3171710"/>
              <a:gd name="connsiteX4" fmla="*/ 12156363 w 12193149"/>
              <a:gd name="connsiteY4" fmla="*/ 1424337 h 3171710"/>
              <a:gd name="connsiteX5" fmla="*/ 12139215 w 12193149"/>
              <a:gd name="connsiteY5" fmla="*/ 1450150 h 3171710"/>
              <a:gd name="connsiteX6" fmla="*/ 12126327 w 12193149"/>
              <a:gd name="connsiteY6" fmla="*/ 1451661 h 3171710"/>
              <a:gd name="connsiteX7" fmla="*/ 12124007 w 12193149"/>
              <a:gd name="connsiteY7" fmla="*/ 1451765 h 3171710"/>
              <a:gd name="connsiteX8" fmla="*/ 12116854 w 12193149"/>
              <a:gd name="connsiteY8" fmla="*/ 1455579 h 3171710"/>
              <a:gd name="connsiteX9" fmla="*/ 12099497 w 12193149"/>
              <a:gd name="connsiteY9" fmla="*/ 1455110 h 3171710"/>
              <a:gd name="connsiteX10" fmla="*/ 12087073 w 12193149"/>
              <a:gd name="connsiteY10" fmla="*/ 1463312 h 3171710"/>
              <a:gd name="connsiteX11" fmla="*/ 12031073 w 12193149"/>
              <a:gd name="connsiteY11" fmla="*/ 1506980 h 3171710"/>
              <a:gd name="connsiteX12" fmla="*/ 11995833 w 12193149"/>
              <a:gd name="connsiteY12" fmla="*/ 1530429 h 3171710"/>
              <a:gd name="connsiteX13" fmla="*/ 11979717 w 12193149"/>
              <a:gd name="connsiteY13" fmla="*/ 1535132 h 3171710"/>
              <a:gd name="connsiteX14" fmla="*/ 11959046 w 12193149"/>
              <a:gd name="connsiteY14" fmla="*/ 1544529 h 3171710"/>
              <a:gd name="connsiteX15" fmla="*/ 11920454 w 12193149"/>
              <a:gd name="connsiteY15" fmla="*/ 1557854 h 3171710"/>
              <a:gd name="connsiteX16" fmla="*/ 11903656 w 12193149"/>
              <a:gd name="connsiteY16" fmla="*/ 1569397 h 3171710"/>
              <a:gd name="connsiteX17" fmla="*/ 11895048 w 12193149"/>
              <a:gd name="connsiteY17" fmla="*/ 1571762 h 3171710"/>
              <a:gd name="connsiteX18" fmla="*/ 11891968 w 12193149"/>
              <a:gd name="connsiteY18" fmla="*/ 1582700 h 3171710"/>
              <a:gd name="connsiteX19" fmla="*/ 11870776 w 12193149"/>
              <a:gd name="connsiteY19" fmla="*/ 1604787 h 3171710"/>
              <a:gd name="connsiteX20" fmla="*/ 11813376 w 12193149"/>
              <a:gd name="connsiteY20" fmla="*/ 1624630 h 3171710"/>
              <a:gd name="connsiteX21" fmla="*/ 11590693 w 12193149"/>
              <a:gd name="connsiteY21" fmla="*/ 1790748 h 3171710"/>
              <a:gd name="connsiteX22" fmla="*/ 11506817 w 12193149"/>
              <a:gd name="connsiteY22" fmla="*/ 1860594 h 3171710"/>
              <a:gd name="connsiteX23" fmla="*/ 11280332 w 12193149"/>
              <a:gd name="connsiteY23" fmla="*/ 2050542 h 3171710"/>
              <a:gd name="connsiteX24" fmla="*/ 11228309 w 12193149"/>
              <a:gd name="connsiteY24" fmla="*/ 2103207 h 3171710"/>
              <a:gd name="connsiteX25" fmla="*/ 11218087 w 12193149"/>
              <a:gd name="connsiteY25" fmla="*/ 2102932 h 3171710"/>
              <a:gd name="connsiteX26" fmla="*/ 11217184 w 12193149"/>
              <a:gd name="connsiteY26" fmla="*/ 2101989 h 3171710"/>
              <a:gd name="connsiteX27" fmla="*/ 11188885 w 12193149"/>
              <a:gd name="connsiteY27" fmla="*/ 2119354 h 3171710"/>
              <a:gd name="connsiteX28" fmla="*/ 11184501 w 12193149"/>
              <a:gd name="connsiteY28" fmla="*/ 2119496 h 3171710"/>
              <a:gd name="connsiteX29" fmla="*/ 11166854 w 12193149"/>
              <a:gd name="connsiteY29" fmla="*/ 2133583 h 3171710"/>
              <a:gd name="connsiteX30" fmla="*/ 11157311 w 12193149"/>
              <a:gd name="connsiteY30" fmla="*/ 2139385 h 3171710"/>
              <a:gd name="connsiteX31" fmla="*/ 11155496 w 12193149"/>
              <a:gd name="connsiteY31" fmla="*/ 2144068 h 3171710"/>
              <a:gd name="connsiteX32" fmla="*/ 11140961 w 12193149"/>
              <a:gd name="connsiteY32" fmla="*/ 2151086 h 3171710"/>
              <a:gd name="connsiteX33" fmla="*/ 11138961 w 12193149"/>
              <a:gd name="connsiteY33" fmla="*/ 2150743 h 3171710"/>
              <a:gd name="connsiteX34" fmla="*/ 11128208 w 12193149"/>
              <a:gd name="connsiteY34" fmla="*/ 2160803 h 3171710"/>
              <a:gd name="connsiteX35" fmla="*/ 11120691 w 12193149"/>
              <a:gd name="connsiteY35" fmla="*/ 2174395 h 3171710"/>
              <a:gd name="connsiteX36" fmla="*/ 10894683 w 12193149"/>
              <a:gd name="connsiteY36" fmla="*/ 2300370 h 3171710"/>
              <a:gd name="connsiteX37" fmla="*/ 10773300 w 12193149"/>
              <a:gd name="connsiteY37" fmla="*/ 2350162 h 3171710"/>
              <a:gd name="connsiteX38" fmla="*/ 10627668 w 12193149"/>
              <a:gd name="connsiteY38" fmla="*/ 2386200 h 3171710"/>
              <a:gd name="connsiteX39" fmla="*/ 10581895 w 12193149"/>
              <a:gd name="connsiteY39" fmla="*/ 2395660 h 3171710"/>
              <a:gd name="connsiteX40" fmla="*/ 10547790 w 12193149"/>
              <a:gd name="connsiteY40" fmla="*/ 2425394 h 3171710"/>
              <a:gd name="connsiteX41" fmla="*/ 10529643 w 12193149"/>
              <a:gd name="connsiteY41" fmla="*/ 2423878 h 3171710"/>
              <a:gd name="connsiteX42" fmla="*/ 10526446 w 12193149"/>
              <a:gd name="connsiteY42" fmla="*/ 2423382 h 3171710"/>
              <a:gd name="connsiteX43" fmla="*/ 10515129 w 12193149"/>
              <a:gd name="connsiteY43" fmla="*/ 2426508 h 3171710"/>
              <a:gd name="connsiteX44" fmla="*/ 10491735 w 12193149"/>
              <a:gd name="connsiteY44" fmla="*/ 2421127 h 3171710"/>
              <a:gd name="connsiteX45" fmla="*/ 10471418 w 12193149"/>
              <a:gd name="connsiteY45" fmla="*/ 2428664 h 3171710"/>
              <a:gd name="connsiteX46" fmla="*/ 10377042 w 12193149"/>
              <a:gd name="connsiteY46" fmla="*/ 2471569 h 3171710"/>
              <a:gd name="connsiteX47" fmla="*/ 10319338 w 12193149"/>
              <a:gd name="connsiteY47" fmla="*/ 2493192 h 3171710"/>
              <a:gd name="connsiteX48" fmla="*/ 10295467 w 12193149"/>
              <a:gd name="connsiteY48" fmla="*/ 2495050 h 3171710"/>
              <a:gd name="connsiteX49" fmla="*/ 10263443 w 12193149"/>
              <a:gd name="connsiteY49" fmla="*/ 2501919 h 3171710"/>
              <a:gd name="connsiteX50" fmla="*/ 10205418 w 12193149"/>
              <a:gd name="connsiteY50" fmla="*/ 2509120 h 3171710"/>
              <a:gd name="connsiteX51" fmla="*/ 10177759 w 12193149"/>
              <a:gd name="connsiteY51" fmla="*/ 2519914 h 3171710"/>
              <a:gd name="connsiteX52" fmla="*/ 10165070 w 12193149"/>
              <a:gd name="connsiteY52" fmla="*/ 2520710 h 3171710"/>
              <a:gd name="connsiteX53" fmla="*/ 10156308 w 12193149"/>
              <a:gd name="connsiteY53" fmla="*/ 2534458 h 3171710"/>
              <a:gd name="connsiteX54" fmla="*/ 10118267 w 12193149"/>
              <a:gd name="connsiteY54" fmla="*/ 2558113 h 3171710"/>
              <a:gd name="connsiteX55" fmla="*/ 10083317 w 12193149"/>
              <a:gd name="connsiteY55" fmla="*/ 2570267 h 3171710"/>
              <a:gd name="connsiteX56" fmla="*/ 10040388 w 12193149"/>
              <a:gd name="connsiteY56" fmla="*/ 2568603 h 3171710"/>
              <a:gd name="connsiteX57" fmla="*/ 9961167 w 12193149"/>
              <a:gd name="connsiteY57" fmla="*/ 2584118 h 3171710"/>
              <a:gd name="connsiteX58" fmla="*/ 9848940 w 12193149"/>
              <a:gd name="connsiteY58" fmla="*/ 2590886 h 3171710"/>
              <a:gd name="connsiteX59" fmla="*/ 9729457 w 12193149"/>
              <a:gd name="connsiteY59" fmla="*/ 2611093 h 3171710"/>
              <a:gd name="connsiteX60" fmla="*/ 9613704 w 12193149"/>
              <a:gd name="connsiteY60" fmla="*/ 2639342 h 3171710"/>
              <a:gd name="connsiteX61" fmla="*/ 9338590 w 12193149"/>
              <a:gd name="connsiteY61" fmla="*/ 2696264 h 3171710"/>
              <a:gd name="connsiteX62" fmla="*/ 9232518 w 12193149"/>
              <a:gd name="connsiteY62" fmla="*/ 2720120 h 3171710"/>
              <a:gd name="connsiteX63" fmla="*/ 9156690 w 12193149"/>
              <a:gd name="connsiteY63" fmla="*/ 2730199 h 3171710"/>
              <a:gd name="connsiteX64" fmla="*/ 9054601 w 12193149"/>
              <a:gd name="connsiteY64" fmla="*/ 2737726 h 3171710"/>
              <a:gd name="connsiteX65" fmla="*/ 9006634 w 12193149"/>
              <a:gd name="connsiteY65" fmla="*/ 2741011 h 3171710"/>
              <a:gd name="connsiteX66" fmla="*/ 9006349 w 12193149"/>
              <a:gd name="connsiteY66" fmla="*/ 2740771 h 3171710"/>
              <a:gd name="connsiteX67" fmla="*/ 8997380 w 12193149"/>
              <a:gd name="connsiteY67" fmla="*/ 2741982 h 3171710"/>
              <a:gd name="connsiteX68" fmla="*/ 8991542 w 12193149"/>
              <a:gd name="connsiteY68" fmla="*/ 2744043 h 3171710"/>
              <a:gd name="connsiteX69" fmla="*/ 8975485 w 12193149"/>
              <a:gd name="connsiteY69" fmla="*/ 2747269 h 3171710"/>
              <a:gd name="connsiteX70" fmla="*/ 8969159 w 12193149"/>
              <a:gd name="connsiteY70" fmla="*/ 2746569 h 3171710"/>
              <a:gd name="connsiteX71" fmla="*/ 8964196 w 12193149"/>
              <a:gd name="connsiteY71" fmla="*/ 2744344 h 3171710"/>
              <a:gd name="connsiteX72" fmla="*/ 8930136 w 12193149"/>
              <a:gd name="connsiteY72" fmla="*/ 2741156 h 3171710"/>
              <a:gd name="connsiteX73" fmla="*/ 8753592 w 12193149"/>
              <a:gd name="connsiteY73" fmla="*/ 2760388 h 3171710"/>
              <a:gd name="connsiteX74" fmla="*/ 8708995 w 12193149"/>
              <a:gd name="connsiteY74" fmla="*/ 2762489 h 3171710"/>
              <a:gd name="connsiteX75" fmla="*/ 8597219 w 12193149"/>
              <a:gd name="connsiteY75" fmla="*/ 2771061 h 3171710"/>
              <a:gd name="connsiteX76" fmla="*/ 8526378 w 12193149"/>
              <a:gd name="connsiteY76" fmla="*/ 2756219 h 3171710"/>
              <a:gd name="connsiteX77" fmla="*/ 8512131 w 12193149"/>
              <a:gd name="connsiteY77" fmla="*/ 2762134 h 3171710"/>
              <a:gd name="connsiteX78" fmla="*/ 8507315 w 12193149"/>
              <a:gd name="connsiteY78" fmla="*/ 2765135 h 3171710"/>
              <a:gd name="connsiteX79" fmla="*/ 8499116 w 12193149"/>
              <a:gd name="connsiteY79" fmla="*/ 2767873 h 3171710"/>
              <a:gd name="connsiteX80" fmla="*/ 8498742 w 12193149"/>
              <a:gd name="connsiteY80" fmla="*/ 2767694 h 3171710"/>
              <a:gd name="connsiteX81" fmla="*/ 8491397 w 12193149"/>
              <a:gd name="connsiteY81" fmla="*/ 2770744 h 3171710"/>
              <a:gd name="connsiteX82" fmla="*/ 8368330 w 12193149"/>
              <a:gd name="connsiteY82" fmla="*/ 2784786 h 3171710"/>
              <a:gd name="connsiteX83" fmla="*/ 8354947 w 12193149"/>
              <a:gd name="connsiteY83" fmla="*/ 2784980 h 3171710"/>
              <a:gd name="connsiteX84" fmla="*/ 8321252 w 12193149"/>
              <a:gd name="connsiteY84" fmla="*/ 2801558 h 3171710"/>
              <a:gd name="connsiteX85" fmla="*/ 8315581 w 12193149"/>
              <a:gd name="connsiteY85" fmla="*/ 2801884 h 3171710"/>
              <a:gd name="connsiteX86" fmla="*/ 8296322 w 12193149"/>
              <a:gd name="connsiteY86" fmla="*/ 2815779 h 3171710"/>
              <a:gd name="connsiteX87" fmla="*/ 8285424 w 12193149"/>
              <a:gd name="connsiteY87" fmla="*/ 2821602 h 3171710"/>
              <a:gd name="connsiteX88" fmla="*/ 8284298 w 12193149"/>
              <a:gd name="connsiteY88" fmla="*/ 2826045 h 3171710"/>
              <a:gd name="connsiteX89" fmla="*/ 8267224 w 12193149"/>
              <a:gd name="connsiteY89" fmla="*/ 2833220 h 3171710"/>
              <a:gd name="connsiteX90" fmla="*/ 8264525 w 12193149"/>
              <a:gd name="connsiteY90" fmla="*/ 2832990 h 3171710"/>
              <a:gd name="connsiteX91" fmla="*/ 8253181 w 12193149"/>
              <a:gd name="connsiteY91" fmla="*/ 2842833 h 3171710"/>
              <a:gd name="connsiteX92" fmla="*/ 8246982 w 12193149"/>
              <a:gd name="connsiteY92" fmla="*/ 2855825 h 3171710"/>
              <a:gd name="connsiteX93" fmla="*/ 8091420 w 12193149"/>
              <a:gd name="connsiteY93" fmla="*/ 2901986 h 3171710"/>
              <a:gd name="connsiteX94" fmla="*/ 7906555 w 12193149"/>
              <a:gd name="connsiteY94" fmla="*/ 2943959 h 3171710"/>
              <a:gd name="connsiteX95" fmla="*/ 7719893 w 12193149"/>
              <a:gd name="connsiteY95" fmla="*/ 2969674 h 3171710"/>
              <a:gd name="connsiteX96" fmla="*/ 7615495 w 12193149"/>
              <a:gd name="connsiteY96" fmla="*/ 2966203 h 3171710"/>
              <a:gd name="connsiteX97" fmla="*/ 7528691 w 12193149"/>
              <a:gd name="connsiteY97" fmla="*/ 2972031 h 3171710"/>
              <a:gd name="connsiteX98" fmla="*/ 7520719 w 12193149"/>
              <a:gd name="connsiteY98" fmla="*/ 2974584 h 3171710"/>
              <a:gd name="connsiteX99" fmla="*/ 7508559 w 12193149"/>
              <a:gd name="connsiteY99" fmla="*/ 2975919 h 3171710"/>
              <a:gd name="connsiteX100" fmla="*/ 7508188 w 12193149"/>
              <a:gd name="connsiteY100" fmla="*/ 2975592 h 3171710"/>
              <a:gd name="connsiteX101" fmla="*/ 7496943 w 12193149"/>
              <a:gd name="connsiteY101" fmla="*/ 2977544 h 3171710"/>
              <a:gd name="connsiteX102" fmla="*/ 7219707 w 12193149"/>
              <a:gd name="connsiteY102" fmla="*/ 2983651 h 3171710"/>
              <a:gd name="connsiteX103" fmla="*/ 7202249 w 12193149"/>
              <a:gd name="connsiteY103" fmla="*/ 2988201 h 3171710"/>
              <a:gd name="connsiteX104" fmla="*/ 7198152 w 12193149"/>
              <a:gd name="connsiteY104" fmla="*/ 2993559 h 3171710"/>
              <a:gd name="connsiteX105" fmla="*/ 7171956 w 12193149"/>
              <a:gd name="connsiteY105" fmla="*/ 2998207 h 3171710"/>
              <a:gd name="connsiteX106" fmla="*/ 7098136 w 12193149"/>
              <a:gd name="connsiteY106" fmla="*/ 3010435 h 3171710"/>
              <a:gd name="connsiteX107" fmla="*/ 7019644 w 12193149"/>
              <a:gd name="connsiteY107" fmla="*/ 3010061 h 3171710"/>
              <a:gd name="connsiteX108" fmla="*/ 6905294 w 12193149"/>
              <a:gd name="connsiteY108" fmla="*/ 3039567 h 3171710"/>
              <a:gd name="connsiteX109" fmla="*/ 6709370 w 12193149"/>
              <a:gd name="connsiteY109" fmla="*/ 3067522 h 3171710"/>
              <a:gd name="connsiteX110" fmla="*/ 6550602 w 12193149"/>
              <a:gd name="connsiteY110" fmla="*/ 3096298 h 3171710"/>
              <a:gd name="connsiteX111" fmla="*/ 6318708 w 12193149"/>
              <a:gd name="connsiteY111" fmla="*/ 3143098 h 3171710"/>
              <a:gd name="connsiteX112" fmla="*/ 6169822 w 12193149"/>
              <a:gd name="connsiteY112" fmla="*/ 3145185 h 3171710"/>
              <a:gd name="connsiteX113" fmla="*/ 6074996 w 12193149"/>
              <a:gd name="connsiteY113" fmla="*/ 3165647 h 3171710"/>
              <a:gd name="connsiteX114" fmla="*/ 6069677 w 12193149"/>
              <a:gd name="connsiteY114" fmla="*/ 3164110 h 3171710"/>
              <a:gd name="connsiteX115" fmla="*/ 6049786 w 12193149"/>
              <a:gd name="connsiteY115" fmla="*/ 3164793 h 3171710"/>
              <a:gd name="connsiteX116" fmla="*/ 6042433 w 12193149"/>
              <a:gd name="connsiteY116" fmla="*/ 3156444 h 3171710"/>
              <a:gd name="connsiteX117" fmla="*/ 6011238 w 12193149"/>
              <a:gd name="connsiteY117" fmla="*/ 3151351 h 3171710"/>
              <a:gd name="connsiteX118" fmla="*/ 5958523 w 12193149"/>
              <a:gd name="connsiteY118" fmla="*/ 3154995 h 3171710"/>
              <a:gd name="connsiteX119" fmla="*/ 5760067 w 12193149"/>
              <a:gd name="connsiteY119" fmla="*/ 3170687 h 3171710"/>
              <a:gd name="connsiteX120" fmla="*/ 5628108 w 12193149"/>
              <a:gd name="connsiteY120" fmla="*/ 3171710 h 3171710"/>
              <a:gd name="connsiteX121" fmla="*/ 5472054 w 12193149"/>
              <a:gd name="connsiteY121" fmla="*/ 3157690 h 3171710"/>
              <a:gd name="connsiteX122" fmla="*/ 5433909 w 12193149"/>
              <a:gd name="connsiteY122" fmla="*/ 3146437 h 3171710"/>
              <a:gd name="connsiteX123" fmla="*/ 5382817 w 12193149"/>
              <a:gd name="connsiteY123" fmla="*/ 3128735 h 3171710"/>
              <a:gd name="connsiteX124" fmla="*/ 5262912 w 12193149"/>
              <a:gd name="connsiteY124" fmla="*/ 3108318 h 3171710"/>
              <a:gd name="connsiteX125" fmla="*/ 5224109 w 12193149"/>
              <a:gd name="connsiteY125" fmla="*/ 3097194 h 3171710"/>
              <a:gd name="connsiteX126" fmla="*/ 5175808 w 12193149"/>
              <a:gd name="connsiteY126" fmla="*/ 3094204 h 3171710"/>
              <a:gd name="connsiteX127" fmla="*/ 5157702 w 12193149"/>
              <a:gd name="connsiteY127" fmla="*/ 3086981 h 3171710"/>
              <a:gd name="connsiteX128" fmla="*/ 5143747 w 12193149"/>
              <a:gd name="connsiteY128" fmla="*/ 3083581 h 3171710"/>
              <a:gd name="connsiteX129" fmla="*/ 5140744 w 12193149"/>
              <a:gd name="connsiteY129" fmla="*/ 3081480 h 3171710"/>
              <a:gd name="connsiteX130" fmla="*/ 5122807 w 12193149"/>
              <a:gd name="connsiteY130" fmla="*/ 3070627 h 3171710"/>
              <a:gd name="connsiteX131" fmla="*/ 5066938 w 12193149"/>
              <a:gd name="connsiteY131" fmla="*/ 3077198 h 3171710"/>
              <a:gd name="connsiteX132" fmla="*/ 5012662 w 12193149"/>
              <a:gd name="connsiteY132" fmla="*/ 3060817 h 3171710"/>
              <a:gd name="connsiteX133" fmla="*/ 4841589 w 12193149"/>
              <a:gd name="connsiteY133" fmla="*/ 3036800 h 3171710"/>
              <a:gd name="connsiteX134" fmla="*/ 4763595 w 12193149"/>
              <a:gd name="connsiteY134" fmla="*/ 3009032 h 3171710"/>
              <a:gd name="connsiteX135" fmla="*/ 4724334 w 12193149"/>
              <a:gd name="connsiteY135" fmla="*/ 3000018 h 3171710"/>
              <a:gd name="connsiteX136" fmla="*/ 4722324 w 12193149"/>
              <a:gd name="connsiteY136" fmla="*/ 2999269 h 3171710"/>
              <a:gd name="connsiteX137" fmla="*/ 4723259 w 12193149"/>
              <a:gd name="connsiteY137" fmla="*/ 2999058 h 3171710"/>
              <a:gd name="connsiteX138" fmla="*/ 4718350 w 12193149"/>
              <a:gd name="connsiteY138" fmla="*/ 2997788 h 3171710"/>
              <a:gd name="connsiteX139" fmla="*/ 4722324 w 12193149"/>
              <a:gd name="connsiteY139" fmla="*/ 2999269 h 3171710"/>
              <a:gd name="connsiteX140" fmla="*/ 4716674 w 12193149"/>
              <a:gd name="connsiteY140" fmla="*/ 3000544 h 3171710"/>
              <a:gd name="connsiteX141" fmla="*/ 4516962 w 12193149"/>
              <a:gd name="connsiteY141" fmla="*/ 2990642 h 3171710"/>
              <a:gd name="connsiteX142" fmla="*/ 4429691 w 12193149"/>
              <a:gd name="connsiteY142" fmla="*/ 2979991 h 3171710"/>
              <a:gd name="connsiteX143" fmla="*/ 4364023 w 12193149"/>
              <a:gd name="connsiteY143" fmla="*/ 2978645 h 3171710"/>
              <a:gd name="connsiteX144" fmla="*/ 4318114 w 12193149"/>
              <a:gd name="connsiteY144" fmla="*/ 2985260 h 3171710"/>
              <a:gd name="connsiteX145" fmla="*/ 4316258 w 12193149"/>
              <a:gd name="connsiteY145" fmla="*/ 2983919 h 3171710"/>
              <a:gd name="connsiteX146" fmla="*/ 4296292 w 12193149"/>
              <a:gd name="connsiteY146" fmla="*/ 2982040 h 3171710"/>
              <a:gd name="connsiteX147" fmla="*/ 4291212 w 12193149"/>
              <a:gd name="connsiteY147" fmla="*/ 2984957 h 3171710"/>
              <a:gd name="connsiteX148" fmla="*/ 4277290 w 12193149"/>
              <a:gd name="connsiteY148" fmla="*/ 2984711 h 3171710"/>
              <a:gd name="connsiteX149" fmla="*/ 4249265 w 12193149"/>
              <a:gd name="connsiteY149" fmla="*/ 2987035 h 3171710"/>
              <a:gd name="connsiteX150" fmla="*/ 4203199 w 12193149"/>
              <a:gd name="connsiteY150" fmla="*/ 2984240 h 3171710"/>
              <a:gd name="connsiteX151" fmla="*/ 4202893 w 12193149"/>
              <a:gd name="connsiteY151" fmla="*/ 2982981 h 3171710"/>
              <a:gd name="connsiteX152" fmla="*/ 4192396 w 12193149"/>
              <a:gd name="connsiteY152" fmla="*/ 2977347 h 3171710"/>
              <a:gd name="connsiteX153" fmla="*/ 4143893 w 12193149"/>
              <a:gd name="connsiteY153" fmla="*/ 2961482 h 3171710"/>
              <a:gd name="connsiteX154" fmla="*/ 4084245 w 12193149"/>
              <a:gd name="connsiteY154" fmla="*/ 2934949 h 3171710"/>
              <a:gd name="connsiteX155" fmla="*/ 4075694 w 12193149"/>
              <a:gd name="connsiteY155" fmla="*/ 2934114 h 3171710"/>
              <a:gd name="connsiteX156" fmla="*/ 4075575 w 12193149"/>
              <a:gd name="connsiteY156" fmla="*/ 2933815 h 3171710"/>
              <a:gd name="connsiteX157" fmla="*/ 4066658 w 12193149"/>
              <a:gd name="connsiteY157" fmla="*/ 2932371 h 3171710"/>
              <a:gd name="connsiteX158" fmla="*/ 4060102 w 12193149"/>
              <a:gd name="connsiteY158" fmla="*/ 2932589 h 3171710"/>
              <a:gd name="connsiteX159" fmla="*/ 4043512 w 12193149"/>
              <a:gd name="connsiteY159" fmla="*/ 2930968 h 3171710"/>
              <a:gd name="connsiteX160" fmla="*/ 4038145 w 12193149"/>
              <a:gd name="connsiteY160" fmla="*/ 2928534 h 3171710"/>
              <a:gd name="connsiteX161" fmla="*/ 4036511 w 12193149"/>
              <a:gd name="connsiteY161" fmla="*/ 2924867 h 3171710"/>
              <a:gd name="connsiteX162" fmla="*/ 4034926 w 12193149"/>
              <a:gd name="connsiteY162" fmla="*/ 2925102 h 3171710"/>
              <a:gd name="connsiteX163" fmla="*/ 4005686 w 12193149"/>
              <a:gd name="connsiteY163" fmla="*/ 2912534 h 3171710"/>
              <a:gd name="connsiteX164" fmla="*/ 3937994 w 12193149"/>
              <a:gd name="connsiteY164" fmla="*/ 2895077 h 3171710"/>
              <a:gd name="connsiteX165" fmla="*/ 3898423 w 12193149"/>
              <a:gd name="connsiteY165" fmla="*/ 2889422 h 3171710"/>
              <a:gd name="connsiteX166" fmla="*/ 3790908 w 12193149"/>
              <a:gd name="connsiteY166" fmla="*/ 2869184 h 3171710"/>
              <a:gd name="connsiteX167" fmla="*/ 3683661 w 12193149"/>
              <a:gd name="connsiteY167" fmla="*/ 2845261 h 3171710"/>
              <a:gd name="connsiteX168" fmla="*/ 3611183 w 12193149"/>
              <a:gd name="connsiteY168" fmla="*/ 2812990 h 3171710"/>
              <a:gd name="connsiteX169" fmla="*/ 3605003 w 12193149"/>
              <a:gd name="connsiteY169" fmla="*/ 2814352 h 3171710"/>
              <a:gd name="connsiteX170" fmla="*/ 3595884 w 12193149"/>
              <a:gd name="connsiteY170" fmla="*/ 2814516 h 3171710"/>
              <a:gd name="connsiteX171" fmla="*/ 3595649 w 12193149"/>
              <a:gd name="connsiteY171" fmla="*/ 2814247 h 3171710"/>
              <a:gd name="connsiteX172" fmla="*/ 3587126 w 12193149"/>
              <a:gd name="connsiteY172" fmla="*/ 2814937 h 3171710"/>
              <a:gd name="connsiteX173" fmla="*/ 3537283 w 12193149"/>
              <a:gd name="connsiteY173" fmla="*/ 2805238 h 3171710"/>
              <a:gd name="connsiteX174" fmla="*/ 3474371 w 12193149"/>
              <a:gd name="connsiteY174" fmla="*/ 2801577 h 3171710"/>
              <a:gd name="connsiteX175" fmla="*/ 3401876 w 12193149"/>
              <a:gd name="connsiteY175" fmla="*/ 2789529 h 3171710"/>
              <a:gd name="connsiteX176" fmla="*/ 3365036 w 12193149"/>
              <a:gd name="connsiteY176" fmla="*/ 2806481 h 3171710"/>
              <a:gd name="connsiteX177" fmla="*/ 3345174 w 12193149"/>
              <a:gd name="connsiteY177" fmla="*/ 2808163 h 3171710"/>
              <a:gd name="connsiteX178" fmla="*/ 3342846 w 12193149"/>
              <a:gd name="connsiteY178" fmla="*/ 2807188 h 3171710"/>
              <a:gd name="connsiteX179" fmla="*/ 3263504 w 12193149"/>
              <a:gd name="connsiteY179" fmla="*/ 2813065 h 3171710"/>
              <a:gd name="connsiteX180" fmla="*/ 3143704 w 12193149"/>
              <a:gd name="connsiteY180" fmla="*/ 2820840 h 3171710"/>
              <a:gd name="connsiteX181" fmla="*/ 3031439 w 12193149"/>
              <a:gd name="connsiteY181" fmla="*/ 2823483 h 3171710"/>
              <a:gd name="connsiteX182" fmla="*/ 2782717 w 12193149"/>
              <a:gd name="connsiteY182" fmla="*/ 2845304 h 3171710"/>
              <a:gd name="connsiteX183" fmla="*/ 2647675 w 12193149"/>
              <a:gd name="connsiteY183" fmla="*/ 2855840 h 3171710"/>
              <a:gd name="connsiteX184" fmla="*/ 2569176 w 12193149"/>
              <a:gd name="connsiteY184" fmla="*/ 2829599 h 3171710"/>
              <a:gd name="connsiteX185" fmla="*/ 2444403 w 12193149"/>
              <a:gd name="connsiteY185" fmla="*/ 2843500 h 3171710"/>
              <a:gd name="connsiteX186" fmla="*/ 2316260 w 12193149"/>
              <a:gd name="connsiteY186" fmla="*/ 2851967 h 3171710"/>
              <a:gd name="connsiteX187" fmla="*/ 2209726 w 12193149"/>
              <a:gd name="connsiteY187" fmla="*/ 2846734 h 3171710"/>
              <a:gd name="connsiteX188" fmla="*/ 2095813 w 12193149"/>
              <a:gd name="connsiteY188" fmla="*/ 2830023 h 3171710"/>
              <a:gd name="connsiteX189" fmla="*/ 1998504 w 12193149"/>
              <a:gd name="connsiteY189" fmla="*/ 2822003 h 3171710"/>
              <a:gd name="connsiteX190" fmla="*/ 1929320 w 12193149"/>
              <a:gd name="connsiteY190" fmla="*/ 2843948 h 3171710"/>
              <a:gd name="connsiteX191" fmla="*/ 1922798 w 12193149"/>
              <a:gd name="connsiteY191" fmla="*/ 2839117 h 3171710"/>
              <a:gd name="connsiteX192" fmla="*/ 1874228 w 12193149"/>
              <a:gd name="connsiteY192" fmla="*/ 2840712 h 3171710"/>
              <a:gd name="connsiteX193" fmla="*/ 1787803 w 12193149"/>
              <a:gd name="connsiteY193" fmla="*/ 2868334 h 3171710"/>
              <a:gd name="connsiteX194" fmla="*/ 1739352 w 12193149"/>
              <a:gd name="connsiteY194" fmla="*/ 2863283 h 3171710"/>
              <a:gd name="connsiteX195" fmla="*/ 1676219 w 12193149"/>
              <a:gd name="connsiteY195" fmla="*/ 2846934 h 3171710"/>
              <a:gd name="connsiteX196" fmla="*/ 1609817 w 12193149"/>
              <a:gd name="connsiteY196" fmla="*/ 2840037 h 3171710"/>
              <a:gd name="connsiteX197" fmla="*/ 1497258 w 12193149"/>
              <a:gd name="connsiteY197" fmla="*/ 2814447 h 3171710"/>
              <a:gd name="connsiteX198" fmla="*/ 1151127 w 12193149"/>
              <a:gd name="connsiteY198" fmla="*/ 2765012 h 3171710"/>
              <a:gd name="connsiteX199" fmla="*/ 859417 w 12193149"/>
              <a:gd name="connsiteY199" fmla="*/ 2755579 h 3171710"/>
              <a:gd name="connsiteX200" fmla="*/ 838688 w 12193149"/>
              <a:gd name="connsiteY200" fmla="*/ 2756792 h 3171710"/>
              <a:gd name="connsiteX201" fmla="*/ 817957 w 12193149"/>
              <a:gd name="connsiteY201" fmla="*/ 2754828 h 3171710"/>
              <a:gd name="connsiteX202" fmla="*/ 812654 w 12193149"/>
              <a:gd name="connsiteY202" fmla="*/ 2757722 h 3171710"/>
              <a:gd name="connsiteX203" fmla="*/ 721195 w 12193149"/>
              <a:gd name="connsiteY203" fmla="*/ 2756632 h 3171710"/>
              <a:gd name="connsiteX204" fmla="*/ 720890 w 12193149"/>
              <a:gd name="connsiteY204" fmla="*/ 2755370 h 3171710"/>
              <a:gd name="connsiteX205" fmla="*/ 710023 w 12193149"/>
              <a:gd name="connsiteY205" fmla="*/ 2749693 h 3171710"/>
              <a:gd name="connsiteX206" fmla="*/ 597940 w 12193149"/>
              <a:gd name="connsiteY206" fmla="*/ 2706835 h 3171710"/>
              <a:gd name="connsiteX207" fmla="*/ 579683 w 12193149"/>
              <a:gd name="connsiteY207" fmla="*/ 2704183 h 3171710"/>
              <a:gd name="connsiteX208" fmla="*/ 572865 w 12193149"/>
              <a:gd name="connsiteY208" fmla="*/ 2704372 h 3171710"/>
              <a:gd name="connsiteX209" fmla="*/ 446247 w 12193149"/>
              <a:gd name="connsiteY209" fmla="*/ 2666342 h 3171710"/>
              <a:gd name="connsiteX210" fmla="*/ 405163 w 12193149"/>
              <a:gd name="connsiteY210" fmla="*/ 2660519 h 3171710"/>
              <a:gd name="connsiteX211" fmla="*/ 293583 w 12193149"/>
              <a:gd name="connsiteY211" fmla="*/ 2639823 h 3171710"/>
              <a:gd name="connsiteX212" fmla="*/ 119529 w 12193149"/>
              <a:gd name="connsiteY212" fmla="*/ 2588018 h 3171710"/>
              <a:gd name="connsiteX213" fmla="*/ 16674 w 12193149"/>
              <a:gd name="connsiteY213" fmla="*/ 2585162 h 3171710"/>
              <a:gd name="connsiteX214" fmla="*/ 1150 w 12193149"/>
              <a:gd name="connsiteY214" fmla="*/ 2579693 h 3171710"/>
              <a:gd name="connsiteX215" fmla="*/ 1148 w 12193149"/>
              <a:gd name="connsiteY215" fmla="*/ 1049184 h 3171710"/>
              <a:gd name="connsiteX216" fmla="*/ 1148 w 12193149"/>
              <a:gd name="connsiteY216" fmla="*/ 0 h 3171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Lst>
            <a:rect l="l" t="t" r="r" b="b"/>
            <a:pathLst>
              <a:path w="12193149" h="3171710">
                <a:moveTo>
                  <a:pt x="1148" y="0"/>
                </a:moveTo>
                <a:lnTo>
                  <a:pt x="12181789" y="8189"/>
                </a:lnTo>
                <a:cubicBezTo>
                  <a:pt x="12181789" y="201435"/>
                  <a:pt x="12193149" y="1213464"/>
                  <a:pt x="12193149" y="1406710"/>
                </a:cubicBezTo>
                <a:lnTo>
                  <a:pt x="12185986" y="1411160"/>
                </a:lnTo>
                <a:cubicBezTo>
                  <a:pt x="12156393" y="1404401"/>
                  <a:pt x="12176978" y="1415299"/>
                  <a:pt x="12156363" y="1424337"/>
                </a:cubicBezTo>
                <a:cubicBezTo>
                  <a:pt x="12172308" y="1438279"/>
                  <a:pt x="12127905" y="1429847"/>
                  <a:pt x="12139215" y="1450150"/>
                </a:cubicBezTo>
                <a:cubicBezTo>
                  <a:pt x="12135103" y="1451151"/>
                  <a:pt x="12130766" y="1451483"/>
                  <a:pt x="12126327" y="1451661"/>
                </a:cubicBezTo>
                <a:lnTo>
                  <a:pt x="12124007" y="1451765"/>
                </a:lnTo>
                <a:lnTo>
                  <a:pt x="12116854" y="1455579"/>
                </a:lnTo>
                <a:lnTo>
                  <a:pt x="12099497" y="1455110"/>
                </a:lnTo>
                <a:cubicBezTo>
                  <a:pt x="12095162" y="1456775"/>
                  <a:pt x="12090978" y="1459336"/>
                  <a:pt x="12087073" y="1463312"/>
                </a:cubicBezTo>
                <a:cubicBezTo>
                  <a:pt x="12078890" y="1483714"/>
                  <a:pt x="12040481" y="1480817"/>
                  <a:pt x="12031073" y="1506980"/>
                </a:cubicBezTo>
                <a:cubicBezTo>
                  <a:pt x="12026399" y="1515225"/>
                  <a:pt x="12004497" y="1532326"/>
                  <a:pt x="11995833" y="1530429"/>
                </a:cubicBezTo>
                <a:cubicBezTo>
                  <a:pt x="11990333" y="1532938"/>
                  <a:pt x="11986699" y="1539016"/>
                  <a:pt x="11979717" y="1535132"/>
                </a:cubicBezTo>
                <a:cubicBezTo>
                  <a:pt x="11970382" y="1531211"/>
                  <a:pt x="11963763" y="1554233"/>
                  <a:pt x="11959046" y="1544529"/>
                </a:cubicBezTo>
                <a:lnTo>
                  <a:pt x="11920454" y="1557854"/>
                </a:lnTo>
                <a:cubicBezTo>
                  <a:pt x="11919152" y="1564914"/>
                  <a:pt x="11912619" y="1567116"/>
                  <a:pt x="11903656" y="1569397"/>
                </a:cubicBezTo>
                <a:lnTo>
                  <a:pt x="11895048" y="1571762"/>
                </a:lnTo>
                <a:lnTo>
                  <a:pt x="11891968" y="1582700"/>
                </a:lnTo>
                <a:cubicBezTo>
                  <a:pt x="11881074" y="1573372"/>
                  <a:pt x="11884523" y="1604713"/>
                  <a:pt x="11870776" y="1604787"/>
                </a:cubicBezTo>
                <a:lnTo>
                  <a:pt x="11813376" y="1624630"/>
                </a:lnTo>
                <a:lnTo>
                  <a:pt x="11590693" y="1790748"/>
                </a:lnTo>
                <a:cubicBezTo>
                  <a:pt x="11550201" y="1817685"/>
                  <a:pt x="11542649" y="1767741"/>
                  <a:pt x="11506817" y="1860594"/>
                </a:cubicBezTo>
                <a:cubicBezTo>
                  <a:pt x="11450023" y="1916431"/>
                  <a:pt x="11337127" y="2017145"/>
                  <a:pt x="11280332" y="2050542"/>
                </a:cubicBezTo>
                <a:cubicBezTo>
                  <a:pt x="11267547" y="2058142"/>
                  <a:pt x="11229147" y="2123560"/>
                  <a:pt x="11228309" y="2103207"/>
                </a:cubicBezTo>
                <a:cubicBezTo>
                  <a:pt x="11223950" y="2105174"/>
                  <a:pt x="11220761" y="2104651"/>
                  <a:pt x="11218087" y="2102932"/>
                </a:cubicBezTo>
                <a:lnTo>
                  <a:pt x="11217184" y="2101989"/>
                </a:lnTo>
                <a:lnTo>
                  <a:pt x="11188885" y="2119354"/>
                </a:lnTo>
                <a:lnTo>
                  <a:pt x="11184501" y="2119496"/>
                </a:lnTo>
                <a:lnTo>
                  <a:pt x="11166854" y="2133583"/>
                </a:lnTo>
                <a:lnTo>
                  <a:pt x="11157311" y="2139385"/>
                </a:lnTo>
                <a:lnTo>
                  <a:pt x="11155496" y="2144068"/>
                </a:lnTo>
                <a:cubicBezTo>
                  <a:pt x="11153045" y="2147436"/>
                  <a:pt x="11148902" y="2150083"/>
                  <a:pt x="11140961" y="2151086"/>
                </a:cubicBezTo>
                <a:lnTo>
                  <a:pt x="11138961" y="2150743"/>
                </a:lnTo>
                <a:lnTo>
                  <a:pt x="11128208" y="2160803"/>
                </a:lnTo>
                <a:cubicBezTo>
                  <a:pt x="11124962" y="2164785"/>
                  <a:pt x="11122359" y="2169258"/>
                  <a:pt x="11120691" y="2174395"/>
                </a:cubicBezTo>
                <a:cubicBezTo>
                  <a:pt x="11081770" y="2197656"/>
                  <a:pt x="10952581" y="2271077"/>
                  <a:pt x="10894683" y="2300370"/>
                </a:cubicBezTo>
                <a:cubicBezTo>
                  <a:pt x="10861781" y="2315405"/>
                  <a:pt x="10817803" y="2335857"/>
                  <a:pt x="10773300" y="2350162"/>
                </a:cubicBezTo>
                <a:cubicBezTo>
                  <a:pt x="10733414" y="2394390"/>
                  <a:pt x="10677791" y="2353706"/>
                  <a:pt x="10627668" y="2386200"/>
                </a:cubicBezTo>
                <a:cubicBezTo>
                  <a:pt x="10590276" y="2369074"/>
                  <a:pt x="10613693" y="2389253"/>
                  <a:pt x="10581895" y="2395660"/>
                </a:cubicBezTo>
                <a:cubicBezTo>
                  <a:pt x="10597733" y="2418627"/>
                  <a:pt x="10540912" y="2395212"/>
                  <a:pt x="10547790" y="2425394"/>
                </a:cubicBezTo>
                <a:cubicBezTo>
                  <a:pt x="10541784" y="2425603"/>
                  <a:pt x="10535750" y="2424857"/>
                  <a:pt x="10529643" y="2423878"/>
                </a:cubicBezTo>
                <a:lnTo>
                  <a:pt x="10526446" y="2423382"/>
                </a:lnTo>
                <a:lnTo>
                  <a:pt x="10515129" y="2426508"/>
                </a:lnTo>
                <a:lnTo>
                  <a:pt x="10491735" y="2421127"/>
                </a:lnTo>
                <a:cubicBezTo>
                  <a:pt x="10485147" y="2422161"/>
                  <a:pt x="10478389" y="2424430"/>
                  <a:pt x="10471418" y="2428664"/>
                </a:cubicBezTo>
                <a:cubicBezTo>
                  <a:pt x="10451763" y="2453636"/>
                  <a:pt x="10400774" y="2439247"/>
                  <a:pt x="10377042" y="2471569"/>
                </a:cubicBezTo>
                <a:cubicBezTo>
                  <a:pt x="10367240" y="2481286"/>
                  <a:pt x="10330319" y="2498097"/>
                  <a:pt x="10319338" y="2493192"/>
                </a:cubicBezTo>
                <a:cubicBezTo>
                  <a:pt x="10310813" y="2495031"/>
                  <a:pt x="10303331" y="2502144"/>
                  <a:pt x="10295467" y="2495050"/>
                </a:cubicBezTo>
                <a:cubicBezTo>
                  <a:pt x="10284420" y="2487261"/>
                  <a:pt x="10265794" y="2516157"/>
                  <a:pt x="10263443" y="2501919"/>
                </a:cubicBezTo>
                <a:lnTo>
                  <a:pt x="10205418" y="2509120"/>
                </a:lnTo>
                <a:cubicBezTo>
                  <a:pt x="10200696" y="2518180"/>
                  <a:pt x="10190895" y="2519327"/>
                  <a:pt x="10177759" y="2519914"/>
                </a:cubicBezTo>
                <a:lnTo>
                  <a:pt x="10165070" y="2520710"/>
                </a:lnTo>
                <a:lnTo>
                  <a:pt x="10156308" y="2534458"/>
                </a:lnTo>
                <a:cubicBezTo>
                  <a:pt x="10145406" y="2519028"/>
                  <a:pt x="10136981" y="2561781"/>
                  <a:pt x="10118267" y="2558113"/>
                </a:cubicBezTo>
                <a:lnTo>
                  <a:pt x="10083317" y="2570267"/>
                </a:lnTo>
                <a:cubicBezTo>
                  <a:pt x="10075718" y="2568198"/>
                  <a:pt x="10048011" y="2569526"/>
                  <a:pt x="10040388" y="2568603"/>
                </a:cubicBezTo>
                <a:cubicBezTo>
                  <a:pt x="9999609" y="2578704"/>
                  <a:pt x="9985545" y="2579194"/>
                  <a:pt x="9961167" y="2584118"/>
                </a:cubicBezTo>
                <a:cubicBezTo>
                  <a:pt x="9920131" y="2584260"/>
                  <a:pt x="9889892" y="2581061"/>
                  <a:pt x="9848940" y="2590886"/>
                </a:cubicBezTo>
                <a:lnTo>
                  <a:pt x="9729457" y="2611093"/>
                </a:lnTo>
                <a:cubicBezTo>
                  <a:pt x="9676207" y="2601507"/>
                  <a:pt x="9631235" y="2626730"/>
                  <a:pt x="9613704" y="2639342"/>
                </a:cubicBezTo>
                <a:cubicBezTo>
                  <a:pt x="9548152" y="2653618"/>
                  <a:pt x="9410970" y="2690964"/>
                  <a:pt x="9338590" y="2696264"/>
                </a:cubicBezTo>
                <a:lnTo>
                  <a:pt x="9232518" y="2720120"/>
                </a:lnTo>
                <a:lnTo>
                  <a:pt x="9156690" y="2730199"/>
                </a:lnTo>
                <a:lnTo>
                  <a:pt x="9054601" y="2737726"/>
                </a:lnTo>
                <a:lnTo>
                  <a:pt x="9006634" y="2741011"/>
                </a:lnTo>
                <a:lnTo>
                  <a:pt x="9006349" y="2740771"/>
                </a:lnTo>
                <a:cubicBezTo>
                  <a:pt x="9004294" y="2740551"/>
                  <a:pt x="9001475" y="2740879"/>
                  <a:pt x="8997380" y="2741982"/>
                </a:cubicBezTo>
                <a:lnTo>
                  <a:pt x="8991542" y="2744043"/>
                </a:lnTo>
                <a:lnTo>
                  <a:pt x="8975485" y="2747269"/>
                </a:lnTo>
                <a:lnTo>
                  <a:pt x="8969159" y="2746569"/>
                </a:lnTo>
                <a:lnTo>
                  <a:pt x="8964196" y="2744344"/>
                </a:lnTo>
                <a:cubicBezTo>
                  <a:pt x="8955841" y="2752295"/>
                  <a:pt x="8956668" y="2761243"/>
                  <a:pt x="8930136" y="2741156"/>
                </a:cubicBezTo>
                <a:cubicBezTo>
                  <a:pt x="8899182" y="2742176"/>
                  <a:pt x="8790451" y="2756831"/>
                  <a:pt x="8753592" y="2760388"/>
                </a:cubicBezTo>
                <a:cubicBezTo>
                  <a:pt x="8720970" y="2771108"/>
                  <a:pt x="8749345" y="2757447"/>
                  <a:pt x="8708995" y="2762489"/>
                </a:cubicBezTo>
                <a:cubicBezTo>
                  <a:pt x="8672757" y="2782024"/>
                  <a:pt x="8640293" y="2765584"/>
                  <a:pt x="8597219" y="2771061"/>
                </a:cubicBezTo>
                <a:lnTo>
                  <a:pt x="8526378" y="2756219"/>
                </a:lnTo>
                <a:lnTo>
                  <a:pt x="8512131" y="2762134"/>
                </a:lnTo>
                <a:lnTo>
                  <a:pt x="8507315" y="2765135"/>
                </a:lnTo>
                <a:cubicBezTo>
                  <a:pt x="8503797" y="2766912"/>
                  <a:pt x="8501196" y="2767723"/>
                  <a:pt x="8499116" y="2767873"/>
                </a:cubicBezTo>
                <a:lnTo>
                  <a:pt x="8498742" y="2767694"/>
                </a:lnTo>
                <a:lnTo>
                  <a:pt x="8491397" y="2770744"/>
                </a:lnTo>
                <a:lnTo>
                  <a:pt x="8368330" y="2784786"/>
                </a:lnTo>
                <a:cubicBezTo>
                  <a:pt x="8363173" y="2786811"/>
                  <a:pt x="8358881" y="2786463"/>
                  <a:pt x="8354947" y="2784980"/>
                </a:cubicBezTo>
                <a:lnTo>
                  <a:pt x="8321252" y="2801558"/>
                </a:lnTo>
                <a:lnTo>
                  <a:pt x="8315581" y="2801884"/>
                </a:lnTo>
                <a:lnTo>
                  <a:pt x="8296322" y="2815779"/>
                </a:lnTo>
                <a:lnTo>
                  <a:pt x="8285424" y="2821602"/>
                </a:lnTo>
                <a:lnTo>
                  <a:pt x="8284298" y="2826045"/>
                </a:lnTo>
                <a:cubicBezTo>
                  <a:pt x="8281994" y="2829290"/>
                  <a:pt x="8277300" y="2831938"/>
                  <a:pt x="8267224" y="2833220"/>
                </a:cubicBezTo>
                <a:lnTo>
                  <a:pt x="8264525" y="2832990"/>
                </a:lnTo>
                <a:lnTo>
                  <a:pt x="8253181" y="2842833"/>
                </a:lnTo>
                <a:cubicBezTo>
                  <a:pt x="8250007" y="2846683"/>
                  <a:pt x="8247795" y="2850965"/>
                  <a:pt x="8246982" y="2855825"/>
                </a:cubicBezTo>
                <a:cubicBezTo>
                  <a:pt x="8182975" y="2852918"/>
                  <a:pt x="8148279" y="2887040"/>
                  <a:pt x="8091420" y="2901986"/>
                </a:cubicBezTo>
                <a:cubicBezTo>
                  <a:pt x="8026616" y="2925128"/>
                  <a:pt x="7968218" y="2946364"/>
                  <a:pt x="7906555" y="2943959"/>
                </a:cubicBezTo>
                <a:cubicBezTo>
                  <a:pt x="7836267" y="2958871"/>
                  <a:pt x="7782114" y="2961102"/>
                  <a:pt x="7719893" y="2969674"/>
                </a:cubicBezTo>
                <a:lnTo>
                  <a:pt x="7615495" y="2966203"/>
                </a:lnTo>
                <a:lnTo>
                  <a:pt x="7528691" y="2972031"/>
                </a:lnTo>
                <a:lnTo>
                  <a:pt x="7520719" y="2974584"/>
                </a:lnTo>
                <a:cubicBezTo>
                  <a:pt x="7515141" y="2975923"/>
                  <a:pt x="7511320" y="2976273"/>
                  <a:pt x="7508559" y="2975919"/>
                </a:cubicBezTo>
                <a:lnTo>
                  <a:pt x="7508188" y="2975592"/>
                </a:lnTo>
                <a:lnTo>
                  <a:pt x="7496943" y="2977544"/>
                </a:lnTo>
                <a:lnTo>
                  <a:pt x="7219707" y="2983651"/>
                </a:lnTo>
                <a:lnTo>
                  <a:pt x="7202249" y="2988201"/>
                </a:lnTo>
                <a:lnTo>
                  <a:pt x="7198152" y="2993559"/>
                </a:lnTo>
                <a:cubicBezTo>
                  <a:pt x="7193259" y="2997082"/>
                  <a:pt x="7185654" y="2999221"/>
                  <a:pt x="7171956" y="2998207"/>
                </a:cubicBezTo>
                <a:lnTo>
                  <a:pt x="7098136" y="3010435"/>
                </a:lnTo>
                <a:cubicBezTo>
                  <a:pt x="7062296" y="3011413"/>
                  <a:pt x="7051336" y="3012390"/>
                  <a:pt x="7019644" y="3010061"/>
                </a:cubicBezTo>
                <a:cubicBezTo>
                  <a:pt x="6938675" y="3020999"/>
                  <a:pt x="6944793" y="3045165"/>
                  <a:pt x="6905294" y="3039567"/>
                </a:cubicBezTo>
                <a:cubicBezTo>
                  <a:pt x="6873070" y="3034359"/>
                  <a:pt x="6789137" y="3053433"/>
                  <a:pt x="6709370" y="3067522"/>
                </a:cubicBezTo>
                <a:cubicBezTo>
                  <a:pt x="6650254" y="3076977"/>
                  <a:pt x="6629253" y="3091078"/>
                  <a:pt x="6550602" y="3096298"/>
                </a:cubicBezTo>
                <a:cubicBezTo>
                  <a:pt x="6473302" y="3140388"/>
                  <a:pt x="6410843" y="3116665"/>
                  <a:pt x="6318708" y="3143098"/>
                </a:cubicBezTo>
                <a:cubicBezTo>
                  <a:pt x="6298698" y="3158620"/>
                  <a:pt x="6210439" y="3141427"/>
                  <a:pt x="6169822" y="3145185"/>
                </a:cubicBezTo>
                <a:cubicBezTo>
                  <a:pt x="6129203" y="3148943"/>
                  <a:pt x="6091688" y="3162491"/>
                  <a:pt x="6074996" y="3165647"/>
                </a:cubicBezTo>
                <a:lnTo>
                  <a:pt x="6069677" y="3164110"/>
                </a:lnTo>
                <a:lnTo>
                  <a:pt x="6049786" y="3164793"/>
                </a:lnTo>
                <a:lnTo>
                  <a:pt x="6042433" y="3156444"/>
                </a:lnTo>
                <a:lnTo>
                  <a:pt x="6011238" y="3151351"/>
                </a:lnTo>
                <a:cubicBezTo>
                  <a:pt x="5999830" y="3150764"/>
                  <a:pt x="5971276" y="3151677"/>
                  <a:pt x="5958523" y="3154995"/>
                </a:cubicBezTo>
                <a:lnTo>
                  <a:pt x="5760067" y="3170687"/>
                </a:lnTo>
                <a:lnTo>
                  <a:pt x="5628108" y="3171710"/>
                </a:lnTo>
                <a:lnTo>
                  <a:pt x="5472054" y="3157690"/>
                </a:lnTo>
                <a:cubicBezTo>
                  <a:pt x="5479284" y="3144662"/>
                  <a:pt x="5440157" y="3158728"/>
                  <a:pt x="5433909" y="3146437"/>
                </a:cubicBezTo>
                <a:cubicBezTo>
                  <a:pt x="5430517" y="3136405"/>
                  <a:pt x="5392976" y="3131721"/>
                  <a:pt x="5382817" y="3128735"/>
                </a:cubicBezTo>
                <a:lnTo>
                  <a:pt x="5262912" y="3108318"/>
                </a:lnTo>
                <a:cubicBezTo>
                  <a:pt x="5252746" y="3108134"/>
                  <a:pt x="5231699" y="3099824"/>
                  <a:pt x="5224109" y="3097194"/>
                </a:cubicBezTo>
                <a:lnTo>
                  <a:pt x="5175808" y="3094204"/>
                </a:lnTo>
                <a:lnTo>
                  <a:pt x="5157702" y="3086981"/>
                </a:lnTo>
                <a:lnTo>
                  <a:pt x="5143747" y="3083581"/>
                </a:lnTo>
                <a:lnTo>
                  <a:pt x="5140744" y="3081480"/>
                </a:lnTo>
                <a:cubicBezTo>
                  <a:pt x="5135026" y="3077440"/>
                  <a:pt x="5129229" y="3073629"/>
                  <a:pt x="5122807" y="3070627"/>
                </a:cubicBezTo>
                <a:cubicBezTo>
                  <a:pt x="5109467" y="3099246"/>
                  <a:pt x="5066004" y="3049810"/>
                  <a:pt x="5066938" y="3077198"/>
                </a:cubicBezTo>
                <a:cubicBezTo>
                  <a:pt x="5029345" y="3065682"/>
                  <a:pt x="5040096" y="3094771"/>
                  <a:pt x="5012662" y="3060817"/>
                </a:cubicBezTo>
                <a:cubicBezTo>
                  <a:pt x="4938174" y="3061200"/>
                  <a:pt x="4917504" y="3074207"/>
                  <a:pt x="4841589" y="3036800"/>
                </a:cubicBezTo>
                <a:cubicBezTo>
                  <a:pt x="4807890" y="3020158"/>
                  <a:pt x="4785258" y="3009012"/>
                  <a:pt x="4763595" y="3009032"/>
                </a:cubicBezTo>
                <a:cubicBezTo>
                  <a:pt x="4742475" y="3004532"/>
                  <a:pt x="4730631" y="3001709"/>
                  <a:pt x="4724334" y="3000018"/>
                </a:cubicBezTo>
                <a:lnTo>
                  <a:pt x="4722324" y="2999269"/>
                </a:lnTo>
                <a:lnTo>
                  <a:pt x="4723259" y="2999058"/>
                </a:lnTo>
                <a:cubicBezTo>
                  <a:pt x="4722296" y="2998416"/>
                  <a:pt x="4719415" y="2997810"/>
                  <a:pt x="4718350" y="2997788"/>
                </a:cubicBezTo>
                <a:lnTo>
                  <a:pt x="4722324" y="2999269"/>
                </a:lnTo>
                <a:lnTo>
                  <a:pt x="4716674" y="3000544"/>
                </a:lnTo>
                <a:cubicBezTo>
                  <a:pt x="4681300" y="2993588"/>
                  <a:pt x="4525895" y="2992780"/>
                  <a:pt x="4516962" y="2990642"/>
                </a:cubicBezTo>
                <a:cubicBezTo>
                  <a:pt x="4458971" y="2977530"/>
                  <a:pt x="4463810" y="2976789"/>
                  <a:pt x="4429691" y="2979991"/>
                </a:cubicBezTo>
                <a:cubicBezTo>
                  <a:pt x="4424455" y="2983362"/>
                  <a:pt x="4370126" y="2977068"/>
                  <a:pt x="4364023" y="2978645"/>
                </a:cubicBezTo>
                <a:lnTo>
                  <a:pt x="4318114" y="2985260"/>
                </a:lnTo>
                <a:lnTo>
                  <a:pt x="4316258" y="2983919"/>
                </a:lnTo>
                <a:cubicBezTo>
                  <a:pt x="4307275" y="2980548"/>
                  <a:pt x="4301145" y="2980549"/>
                  <a:pt x="4296292" y="2982040"/>
                </a:cubicBezTo>
                <a:lnTo>
                  <a:pt x="4291212" y="2984957"/>
                </a:lnTo>
                <a:lnTo>
                  <a:pt x="4277290" y="2984711"/>
                </a:lnTo>
                <a:lnTo>
                  <a:pt x="4249265" y="2987035"/>
                </a:lnTo>
                <a:lnTo>
                  <a:pt x="4203199" y="2984240"/>
                </a:lnTo>
                <a:cubicBezTo>
                  <a:pt x="4203096" y="2983820"/>
                  <a:pt x="4202995" y="2983401"/>
                  <a:pt x="4202893" y="2982981"/>
                </a:cubicBezTo>
                <a:cubicBezTo>
                  <a:pt x="4201267" y="2980144"/>
                  <a:pt x="4198292" y="2978025"/>
                  <a:pt x="4192396" y="2977347"/>
                </a:cubicBezTo>
                <a:cubicBezTo>
                  <a:pt x="4205365" y="2960058"/>
                  <a:pt x="4162425" y="2961953"/>
                  <a:pt x="4143893" y="2961482"/>
                </a:cubicBezTo>
                <a:cubicBezTo>
                  <a:pt x="4125868" y="2954416"/>
                  <a:pt x="4100250" y="2940836"/>
                  <a:pt x="4084245" y="2934949"/>
                </a:cubicBezTo>
                <a:lnTo>
                  <a:pt x="4075694" y="2934114"/>
                </a:lnTo>
                <a:cubicBezTo>
                  <a:pt x="4075655" y="2934013"/>
                  <a:pt x="4075614" y="2933914"/>
                  <a:pt x="4075575" y="2933815"/>
                </a:cubicBezTo>
                <a:cubicBezTo>
                  <a:pt x="4073829" y="2933031"/>
                  <a:pt x="4071057" y="2932530"/>
                  <a:pt x="4066658" y="2932371"/>
                </a:cubicBezTo>
                <a:lnTo>
                  <a:pt x="4060102" y="2932589"/>
                </a:lnTo>
                <a:lnTo>
                  <a:pt x="4043512" y="2930968"/>
                </a:lnTo>
                <a:lnTo>
                  <a:pt x="4038145" y="2928534"/>
                </a:lnTo>
                <a:lnTo>
                  <a:pt x="4036511" y="2924867"/>
                </a:lnTo>
                <a:lnTo>
                  <a:pt x="4034926" y="2925102"/>
                </a:lnTo>
                <a:cubicBezTo>
                  <a:pt x="4022576" y="2929966"/>
                  <a:pt x="4018025" y="2938342"/>
                  <a:pt x="4005686" y="2912534"/>
                </a:cubicBezTo>
                <a:lnTo>
                  <a:pt x="3937994" y="2895077"/>
                </a:lnTo>
                <a:cubicBezTo>
                  <a:pt x="3921658" y="2902801"/>
                  <a:pt x="3909686" y="2898112"/>
                  <a:pt x="3898423" y="2889422"/>
                </a:cubicBezTo>
                <a:cubicBezTo>
                  <a:pt x="3862243" y="2889918"/>
                  <a:pt x="3830779" y="2876048"/>
                  <a:pt x="3790908" y="2869184"/>
                </a:cubicBezTo>
                <a:cubicBezTo>
                  <a:pt x="3742158" y="2854478"/>
                  <a:pt x="3726280" y="2852501"/>
                  <a:pt x="3683661" y="2845261"/>
                </a:cubicBezTo>
                <a:lnTo>
                  <a:pt x="3611183" y="2812990"/>
                </a:lnTo>
                <a:lnTo>
                  <a:pt x="3605003" y="2814352"/>
                </a:lnTo>
                <a:cubicBezTo>
                  <a:pt x="3600731" y="2814971"/>
                  <a:pt x="3597877" y="2814971"/>
                  <a:pt x="3595884" y="2814516"/>
                </a:cubicBezTo>
                <a:lnTo>
                  <a:pt x="3595649" y="2814247"/>
                </a:lnTo>
                <a:lnTo>
                  <a:pt x="3587126" y="2814937"/>
                </a:lnTo>
                <a:cubicBezTo>
                  <a:pt x="3572774" y="2816728"/>
                  <a:pt x="3550540" y="2802529"/>
                  <a:pt x="3537283" y="2805238"/>
                </a:cubicBezTo>
                <a:cubicBezTo>
                  <a:pt x="3515092" y="2800942"/>
                  <a:pt x="3489773" y="2807207"/>
                  <a:pt x="3474371" y="2801577"/>
                </a:cubicBezTo>
                <a:lnTo>
                  <a:pt x="3401876" y="2789529"/>
                </a:lnTo>
                <a:lnTo>
                  <a:pt x="3365036" y="2806481"/>
                </a:lnTo>
                <a:cubicBezTo>
                  <a:pt x="3361007" y="2808779"/>
                  <a:pt x="3355145" y="2809857"/>
                  <a:pt x="3345174" y="2808163"/>
                </a:cubicBezTo>
                <a:lnTo>
                  <a:pt x="3342846" y="2807188"/>
                </a:lnTo>
                <a:cubicBezTo>
                  <a:pt x="3337528" y="2809659"/>
                  <a:pt x="3296694" y="2810789"/>
                  <a:pt x="3263504" y="2813065"/>
                </a:cubicBezTo>
                <a:cubicBezTo>
                  <a:pt x="3210873" y="2815406"/>
                  <a:pt x="3204538" y="2823378"/>
                  <a:pt x="3143704" y="2820840"/>
                </a:cubicBezTo>
                <a:cubicBezTo>
                  <a:pt x="3083839" y="2822069"/>
                  <a:pt x="3073438" y="2828075"/>
                  <a:pt x="3031439" y="2823483"/>
                </a:cubicBezTo>
                <a:lnTo>
                  <a:pt x="2782717" y="2845304"/>
                </a:lnTo>
                <a:cubicBezTo>
                  <a:pt x="2720447" y="2872959"/>
                  <a:pt x="2718750" y="2842390"/>
                  <a:pt x="2647675" y="2855840"/>
                </a:cubicBezTo>
                <a:cubicBezTo>
                  <a:pt x="2583664" y="2795905"/>
                  <a:pt x="2609849" y="2834173"/>
                  <a:pt x="2569176" y="2829599"/>
                </a:cubicBezTo>
                <a:lnTo>
                  <a:pt x="2444403" y="2843500"/>
                </a:lnTo>
                <a:cubicBezTo>
                  <a:pt x="2412730" y="2860060"/>
                  <a:pt x="2355175" y="2829971"/>
                  <a:pt x="2316260" y="2851967"/>
                </a:cubicBezTo>
                <a:cubicBezTo>
                  <a:pt x="2277148" y="2852505"/>
                  <a:pt x="2234330" y="2848310"/>
                  <a:pt x="2209726" y="2846734"/>
                </a:cubicBezTo>
                <a:cubicBezTo>
                  <a:pt x="2172984" y="2843077"/>
                  <a:pt x="2131016" y="2834145"/>
                  <a:pt x="2095813" y="2830023"/>
                </a:cubicBezTo>
                <a:cubicBezTo>
                  <a:pt x="2078687" y="2843632"/>
                  <a:pt x="2046700" y="2821328"/>
                  <a:pt x="1998504" y="2822003"/>
                </a:cubicBezTo>
                <a:cubicBezTo>
                  <a:pt x="1979851" y="2837650"/>
                  <a:pt x="1965997" y="2822267"/>
                  <a:pt x="1929320" y="2843948"/>
                </a:cubicBezTo>
                <a:cubicBezTo>
                  <a:pt x="1927506" y="2842156"/>
                  <a:pt x="1925308" y="2840529"/>
                  <a:pt x="1922798" y="2839117"/>
                </a:cubicBezTo>
                <a:cubicBezTo>
                  <a:pt x="1908224" y="2830923"/>
                  <a:pt x="1886476" y="2831636"/>
                  <a:pt x="1874228" y="2840712"/>
                </a:cubicBezTo>
                <a:cubicBezTo>
                  <a:pt x="1844711" y="2855471"/>
                  <a:pt x="1815838" y="2863248"/>
                  <a:pt x="1787803" y="2868334"/>
                </a:cubicBezTo>
                <a:lnTo>
                  <a:pt x="1739352" y="2863283"/>
                </a:lnTo>
                <a:cubicBezTo>
                  <a:pt x="1720756" y="2859717"/>
                  <a:pt x="1697809" y="2850808"/>
                  <a:pt x="1676219" y="2846934"/>
                </a:cubicBezTo>
                <a:cubicBezTo>
                  <a:pt x="1653856" y="2845729"/>
                  <a:pt x="1629782" y="2852334"/>
                  <a:pt x="1609817" y="2840037"/>
                </a:cubicBezTo>
                <a:cubicBezTo>
                  <a:pt x="1570834" y="2828361"/>
                  <a:pt x="1525521" y="2848516"/>
                  <a:pt x="1497258" y="2814447"/>
                </a:cubicBezTo>
                <a:cubicBezTo>
                  <a:pt x="1419429" y="2799738"/>
                  <a:pt x="1265224" y="2779725"/>
                  <a:pt x="1151127" y="2765012"/>
                </a:cubicBezTo>
                <a:cubicBezTo>
                  <a:pt x="1044820" y="2755201"/>
                  <a:pt x="911490" y="2756949"/>
                  <a:pt x="859417" y="2755579"/>
                </a:cubicBezTo>
                <a:lnTo>
                  <a:pt x="838688" y="2756792"/>
                </a:lnTo>
                <a:cubicBezTo>
                  <a:pt x="829380" y="2753383"/>
                  <a:pt x="823010" y="2753358"/>
                  <a:pt x="817957" y="2754828"/>
                </a:cubicBezTo>
                <a:lnTo>
                  <a:pt x="812654" y="2757722"/>
                </a:lnTo>
                <a:lnTo>
                  <a:pt x="721195" y="2756632"/>
                </a:lnTo>
                <a:cubicBezTo>
                  <a:pt x="721095" y="2756212"/>
                  <a:pt x="720991" y="2755791"/>
                  <a:pt x="720890" y="2755370"/>
                </a:cubicBezTo>
                <a:cubicBezTo>
                  <a:pt x="719222" y="2752527"/>
                  <a:pt x="716144" y="2750395"/>
                  <a:pt x="710023" y="2749693"/>
                </a:cubicBezTo>
                <a:cubicBezTo>
                  <a:pt x="689532" y="2741604"/>
                  <a:pt x="619665" y="2714421"/>
                  <a:pt x="597940" y="2706835"/>
                </a:cubicBezTo>
                <a:cubicBezTo>
                  <a:pt x="587430" y="2706236"/>
                  <a:pt x="583862" y="2704593"/>
                  <a:pt x="579683" y="2704183"/>
                </a:cubicBezTo>
                <a:lnTo>
                  <a:pt x="572865" y="2704372"/>
                </a:lnTo>
                <a:cubicBezTo>
                  <a:pt x="550627" y="2698066"/>
                  <a:pt x="474197" y="2673651"/>
                  <a:pt x="446247" y="2666342"/>
                </a:cubicBezTo>
                <a:cubicBezTo>
                  <a:pt x="429213" y="2673994"/>
                  <a:pt x="416808" y="2669256"/>
                  <a:pt x="405163" y="2660519"/>
                </a:cubicBezTo>
                <a:cubicBezTo>
                  <a:pt x="367566" y="2660861"/>
                  <a:pt x="334968" y="2646856"/>
                  <a:pt x="293583" y="2639823"/>
                </a:cubicBezTo>
                <a:lnTo>
                  <a:pt x="119529" y="2588018"/>
                </a:lnTo>
                <a:cubicBezTo>
                  <a:pt x="73377" y="2578908"/>
                  <a:pt x="36403" y="2586550"/>
                  <a:pt x="16674" y="2585162"/>
                </a:cubicBezTo>
                <a:lnTo>
                  <a:pt x="1150" y="2579693"/>
                </a:lnTo>
                <a:cubicBezTo>
                  <a:pt x="-1438" y="2323697"/>
                  <a:pt x="1148" y="1341304"/>
                  <a:pt x="1148" y="1049184"/>
                </a:cubicBezTo>
                <a:lnTo>
                  <a:pt x="1148"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5238CED-FE07-CC62-0C4B-B70893985745}"/>
              </a:ext>
            </a:extLst>
          </p:cNvPr>
          <p:cNvSpPr>
            <a:spLocks noGrp="1"/>
          </p:cNvSpPr>
          <p:nvPr>
            <p:ph type="title"/>
          </p:nvPr>
        </p:nvSpPr>
        <p:spPr>
          <a:xfrm>
            <a:off x="1137036" y="548640"/>
            <a:ext cx="9916632" cy="1188720"/>
          </a:xfrm>
        </p:spPr>
        <p:txBody>
          <a:bodyPr>
            <a:normAutofit/>
          </a:bodyPr>
          <a:lstStyle/>
          <a:p>
            <a:r>
              <a:rPr lang="en-US">
                <a:solidFill>
                  <a:schemeClr val="tx1">
                    <a:lumMod val="85000"/>
                    <a:lumOff val="15000"/>
                  </a:schemeClr>
                </a:solidFill>
              </a:rPr>
              <a:t>Leap Seconds</a:t>
            </a:r>
          </a:p>
        </p:txBody>
      </p:sp>
      <p:sp>
        <p:nvSpPr>
          <p:cNvPr id="3" name="Content Placeholder 2">
            <a:extLst>
              <a:ext uri="{FF2B5EF4-FFF2-40B4-BE49-F238E27FC236}">
                <a16:creationId xmlns:a16="http://schemas.microsoft.com/office/drawing/2014/main" id="{3F814F8A-B27B-9208-C969-454FA2AAB90B}"/>
              </a:ext>
            </a:extLst>
          </p:cNvPr>
          <p:cNvSpPr>
            <a:spLocks noGrp="1"/>
          </p:cNvSpPr>
          <p:nvPr>
            <p:ph idx="1"/>
          </p:nvPr>
        </p:nvSpPr>
        <p:spPr>
          <a:xfrm>
            <a:off x="1957987" y="2431767"/>
            <a:ext cx="8276026" cy="3685156"/>
          </a:xfrm>
        </p:spPr>
        <p:txBody>
          <a:bodyPr anchor="ctr">
            <a:normAutofit/>
          </a:bodyPr>
          <a:lstStyle/>
          <a:p>
            <a:r>
              <a:rPr lang="en-US" sz="2000">
                <a:solidFill>
                  <a:schemeClr val="tx1">
                    <a:lumMod val="85000"/>
                    <a:lumOff val="15000"/>
                  </a:schemeClr>
                </a:solidFill>
              </a:rPr>
              <a:t>The earths rotation &amp; spin is not perfectly consistent</a:t>
            </a:r>
          </a:p>
          <a:p>
            <a:r>
              <a:rPr lang="en-US" sz="2000">
                <a:solidFill>
                  <a:schemeClr val="tx1">
                    <a:lumMod val="85000"/>
                    <a:lumOff val="15000"/>
                  </a:schemeClr>
                </a:solidFill>
              </a:rPr>
              <a:t>To adjust and keep time in sync leap seconds are occasionally declared</a:t>
            </a:r>
          </a:p>
          <a:p>
            <a:pPr lvl="1"/>
            <a:r>
              <a:rPr lang="en-US" sz="2000">
                <a:solidFill>
                  <a:schemeClr val="tx1">
                    <a:lumMod val="85000"/>
                    <a:lumOff val="15000"/>
                  </a:schemeClr>
                </a:solidFill>
              </a:rPr>
              <a:t>Added June 30</a:t>
            </a:r>
            <a:r>
              <a:rPr lang="en-US" sz="2000" baseline="30000">
                <a:solidFill>
                  <a:schemeClr val="tx1">
                    <a:lumMod val="85000"/>
                    <a:lumOff val="15000"/>
                  </a:schemeClr>
                </a:solidFill>
              </a:rPr>
              <a:t>th</a:t>
            </a:r>
            <a:r>
              <a:rPr lang="en-US" sz="2000">
                <a:solidFill>
                  <a:schemeClr val="tx1">
                    <a:lumMod val="85000"/>
                    <a:lumOff val="15000"/>
                  </a:schemeClr>
                </a:solidFill>
              </a:rPr>
              <a:t> or December 31</a:t>
            </a:r>
            <a:r>
              <a:rPr lang="en-US" sz="2000" baseline="30000">
                <a:solidFill>
                  <a:schemeClr val="tx1">
                    <a:lumMod val="85000"/>
                    <a:lumOff val="15000"/>
                  </a:schemeClr>
                </a:solidFill>
              </a:rPr>
              <a:t>st</a:t>
            </a:r>
            <a:r>
              <a:rPr lang="en-US" sz="2000">
                <a:solidFill>
                  <a:schemeClr val="tx1">
                    <a:lumMod val="85000"/>
                    <a:lumOff val="15000"/>
                  </a:schemeClr>
                </a:solidFill>
              </a:rPr>
              <a:t> </a:t>
            </a:r>
          </a:p>
          <a:p>
            <a:pPr lvl="1"/>
            <a:r>
              <a:rPr lang="en-US" sz="2000">
                <a:solidFill>
                  <a:schemeClr val="tx1">
                    <a:lumMod val="85000"/>
                    <a:lumOff val="15000"/>
                  </a:schemeClr>
                </a:solidFill>
              </a:rPr>
              <a:t>Usually about every 1.5 years one is declared</a:t>
            </a:r>
          </a:p>
        </p:txBody>
      </p:sp>
    </p:spTree>
    <p:extLst>
      <p:ext uri="{BB962C8B-B14F-4D97-AF65-F5344CB8AC3E}">
        <p14:creationId xmlns:p14="http://schemas.microsoft.com/office/powerpoint/2010/main" val="931932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14347</TotalTime>
  <Words>905</Words>
  <Application>Microsoft Office PowerPoint</Application>
  <PresentationFormat>Widescreen</PresentationFormat>
  <Paragraphs>102</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What Time Is It?</vt:lpstr>
      <vt:lpstr>Agenda</vt:lpstr>
      <vt:lpstr>How does a computer tell time?</vt:lpstr>
      <vt:lpstr>How accurate is the time on a computer?</vt:lpstr>
      <vt:lpstr>How accurate is the time on a computer?</vt:lpstr>
      <vt:lpstr>Linear time vs reality</vt:lpstr>
      <vt:lpstr>Linear Time vs Reality</vt:lpstr>
      <vt:lpstr>Local Time</vt:lpstr>
      <vt:lpstr>Leap Seconds</vt:lpstr>
      <vt:lpstr>Time Sync</vt:lpstr>
      <vt:lpstr>Manual Interventions</vt:lpstr>
      <vt:lpstr>Delays</vt:lpstr>
      <vt:lpstr>Delays…it gets worse</vt:lpstr>
      <vt:lpstr>Delays…it gets worse</vt:lpstr>
      <vt:lpstr>Delays…it gets worse</vt:lpstr>
      <vt:lpstr>What time is it?</vt:lpstr>
      <vt:lpstr>What time is it?</vt:lpstr>
      <vt:lpstr>What time is it?</vt:lpstr>
      <vt:lpstr>What time is it?</vt:lpstr>
      <vt:lpstr>Overcoming These Challenges</vt:lpstr>
      <vt:lpstr>Don’t Use Time</vt:lpstr>
      <vt:lpstr>Use Sequence</vt:lpstr>
      <vt:lpstr>Partial Mitigations for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Performance Study Group</dc:title>
  <dc:creator>Michael Kreeger</dc:creator>
  <cp:lastModifiedBy>Michael Kreeger</cp:lastModifiedBy>
  <cp:revision>1</cp:revision>
  <dcterms:created xsi:type="dcterms:W3CDTF">2023-09-09T23:54:16Z</dcterms:created>
  <dcterms:modified xsi:type="dcterms:W3CDTF">2024-03-07T21:16:02Z</dcterms:modified>
</cp:coreProperties>
</file>