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380" r:id="rId3"/>
    <p:sldId id="381" r:id="rId4"/>
    <p:sldId id="387" r:id="rId5"/>
    <p:sldId id="388" r:id="rId6"/>
    <p:sldId id="382" r:id="rId7"/>
    <p:sldId id="383" r:id="rId8"/>
    <p:sldId id="385" r:id="rId9"/>
    <p:sldId id="386" r:id="rId10"/>
    <p:sldId id="389" r:id="rId11"/>
    <p:sldId id="390" r:id="rId12"/>
    <p:sldId id="391" r:id="rId13"/>
    <p:sldId id="392" r:id="rId14"/>
    <p:sldId id="400" r:id="rId15"/>
    <p:sldId id="393" r:id="rId16"/>
    <p:sldId id="394" r:id="rId17"/>
    <p:sldId id="395" r:id="rId18"/>
    <p:sldId id="396" r:id="rId19"/>
    <p:sldId id="397" r:id="rId20"/>
    <p:sldId id="398" r:id="rId21"/>
    <p:sldId id="399" r:id="rId22"/>
    <p:sldId id="37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42E0B2-953F-482A-A800-0AB95CE5A611}" v="15" dt="2023-11-03T17:10:57.5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Kreeger" userId="d5f78b2e-6692-425f-83bb-df27f7187256" providerId="ADAL" clId="{B642E0B2-953F-482A-A800-0AB95CE5A611}"/>
    <pc:docChg chg="undo custSel addSld delSld modSld sldOrd">
      <pc:chgData name="Michael Kreeger" userId="d5f78b2e-6692-425f-83bb-df27f7187256" providerId="ADAL" clId="{B642E0B2-953F-482A-A800-0AB95CE5A611}" dt="2023-11-03T17:10:55.989" v="19956" actId="20578"/>
      <pc:docMkLst>
        <pc:docMk/>
      </pc:docMkLst>
      <pc:sldChg chg="modSp mod">
        <pc:chgData name="Michael Kreeger" userId="d5f78b2e-6692-425f-83bb-df27f7187256" providerId="ADAL" clId="{B642E0B2-953F-482A-A800-0AB95CE5A611}" dt="2023-11-01T02:51:40.848" v="0" actId="20577"/>
        <pc:sldMkLst>
          <pc:docMk/>
          <pc:sldMk cId="10594113" sldId="275"/>
        </pc:sldMkLst>
        <pc:spChg chg="mod">
          <ac:chgData name="Michael Kreeger" userId="d5f78b2e-6692-425f-83bb-df27f7187256" providerId="ADAL" clId="{B642E0B2-953F-482A-A800-0AB95CE5A611}" dt="2023-11-01T02:51:40.848" v="0" actId="20577"/>
          <ac:spMkLst>
            <pc:docMk/>
            <pc:sldMk cId="10594113" sldId="275"/>
            <ac:spMk id="9" creationId="{54318EFF-C48F-5D55-4E77-B106C19981A9}"/>
          </ac:spMkLst>
        </pc:spChg>
      </pc:sldChg>
      <pc:sldChg chg="del">
        <pc:chgData name="Michael Kreeger" userId="d5f78b2e-6692-425f-83bb-df27f7187256" providerId="ADAL" clId="{B642E0B2-953F-482A-A800-0AB95CE5A611}" dt="2023-11-03T05:44:15.779" v="15796" actId="47"/>
        <pc:sldMkLst>
          <pc:docMk/>
          <pc:sldMk cId="4004899787" sldId="362"/>
        </pc:sldMkLst>
      </pc:sldChg>
      <pc:sldChg chg="del">
        <pc:chgData name="Michael Kreeger" userId="d5f78b2e-6692-425f-83bb-df27f7187256" providerId="ADAL" clId="{B642E0B2-953F-482A-A800-0AB95CE5A611}" dt="2023-11-03T05:44:15.779" v="15796" actId="47"/>
        <pc:sldMkLst>
          <pc:docMk/>
          <pc:sldMk cId="2343773875" sldId="363"/>
        </pc:sldMkLst>
      </pc:sldChg>
      <pc:sldChg chg="del">
        <pc:chgData name="Michael Kreeger" userId="d5f78b2e-6692-425f-83bb-df27f7187256" providerId="ADAL" clId="{B642E0B2-953F-482A-A800-0AB95CE5A611}" dt="2023-11-03T05:44:15.779" v="15796" actId="47"/>
        <pc:sldMkLst>
          <pc:docMk/>
          <pc:sldMk cId="876553604" sldId="364"/>
        </pc:sldMkLst>
      </pc:sldChg>
      <pc:sldChg chg="del">
        <pc:chgData name="Michael Kreeger" userId="d5f78b2e-6692-425f-83bb-df27f7187256" providerId="ADAL" clId="{B642E0B2-953F-482A-A800-0AB95CE5A611}" dt="2023-11-03T05:44:15.779" v="15796" actId="47"/>
        <pc:sldMkLst>
          <pc:docMk/>
          <pc:sldMk cId="97636541" sldId="365"/>
        </pc:sldMkLst>
      </pc:sldChg>
      <pc:sldChg chg="del">
        <pc:chgData name="Michael Kreeger" userId="d5f78b2e-6692-425f-83bb-df27f7187256" providerId="ADAL" clId="{B642E0B2-953F-482A-A800-0AB95CE5A611}" dt="2023-11-03T05:44:15.779" v="15796" actId="47"/>
        <pc:sldMkLst>
          <pc:docMk/>
          <pc:sldMk cId="3613269432" sldId="366"/>
        </pc:sldMkLst>
      </pc:sldChg>
      <pc:sldChg chg="del">
        <pc:chgData name="Michael Kreeger" userId="d5f78b2e-6692-425f-83bb-df27f7187256" providerId="ADAL" clId="{B642E0B2-953F-482A-A800-0AB95CE5A611}" dt="2023-11-03T05:44:15.779" v="15796" actId="47"/>
        <pc:sldMkLst>
          <pc:docMk/>
          <pc:sldMk cId="356999618" sldId="367"/>
        </pc:sldMkLst>
      </pc:sldChg>
      <pc:sldChg chg="del">
        <pc:chgData name="Michael Kreeger" userId="d5f78b2e-6692-425f-83bb-df27f7187256" providerId="ADAL" clId="{B642E0B2-953F-482A-A800-0AB95CE5A611}" dt="2023-11-03T05:44:15.779" v="15796" actId="47"/>
        <pc:sldMkLst>
          <pc:docMk/>
          <pc:sldMk cId="1135203779" sldId="368"/>
        </pc:sldMkLst>
      </pc:sldChg>
      <pc:sldChg chg="del">
        <pc:chgData name="Michael Kreeger" userId="d5f78b2e-6692-425f-83bb-df27f7187256" providerId="ADAL" clId="{B642E0B2-953F-482A-A800-0AB95CE5A611}" dt="2023-11-03T05:44:15.779" v="15796" actId="47"/>
        <pc:sldMkLst>
          <pc:docMk/>
          <pc:sldMk cId="1697345606" sldId="369"/>
        </pc:sldMkLst>
      </pc:sldChg>
      <pc:sldChg chg="del">
        <pc:chgData name="Michael Kreeger" userId="d5f78b2e-6692-425f-83bb-df27f7187256" providerId="ADAL" clId="{B642E0B2-953F-482A-A800-0AB95CE5A611}" dt="2023-11-03T05:44:15.779" v="15796" actId="47"/>
        <pc:sldMkLst>
          <pc:docMk/>
          <pc:sldMk cId="1292244408" sldId="370"/>
        </pc:sldMkLst>
      </pc:sldChg>
      <pc:sldChg chg="del">
        <pc:chgData name="Michael Kreeger" userId="d5f78b2e-6692-425f-83bb-df27f7187256" providerId="ADAL" clId="{B642E0B2-953F-482A-A800-0AB95CE5A611}" dt="2023-11-03T05:44:15.779" v="15796" actId="47"/>
        <pc:sldMkLst>
          <pc:docMk/>
          <pc:sldMk cId="2254791935" sldId="371"/>
        </pc:sldMkLst>
      </pc:sldChg>
      <pc:sldChg chg="del">
        <pc:chgData name="Michael Kreeger" userId="d5f78b2e-6692-425f-83bb-df27f7187256" providerId="ADAL" clId="{B642E0B2-953F-482A-A800-0AB95CE5A611}" dt="2023-11-03T05:44:15.779" v="15796" actId="47"/>
        <pc:sldMkLst>
          <pc:docMk/>
          <pc:sldMk cId="3087372892" sldId="372"/>
        </pc:sldMkLst>
      </pc:sldChg>
      <pc:sldChg chg="del">
        <pc:chgData name="Michael Kreeger" userId="d5f78b2e-6692-425f-83bb-df27f7187256" providerId="ADAL" clId="{B642E0B2-953F-482A-A800-0AB95CE5A611}" dt="2023-11-03T05:44:15.779" v="15796" actId="47"/>
        <pc:sldMkLst>
          <pc:docMk/>
          <pc:sldMk cId="2169376283" sldId="373"/>
        </pc:sldMkLst>
      </pc:sldChg>
      <pc:sldChg chg="addSp delSp modSp mod">
        <pc:chgData name="Michael Kreeger" userId="d5f78b2e-6692-425f-83bb-df27f7187256" providerId="ADAL" clId="{B642E0B2-953F-482A-A800-0AB95CE5A611}" dt="2023-11-03T06:42:36.148" v="19945" actId="255"/>
        <pc:sldMkLst>
          <pc:docMk/>
          <pc:sldMk cId="3383449822" sldId="376"/>
        </pc:sldMkLst>
        <pc:spChg chg="mod">
          <ac:chgData name="Michael Kreeger" userId="d5f78b2e-6692-425f-83bb-df27f7187256" providerId="ADAL" clId="{B642E0B2-953F-482A-A800-0AB95CE5A611}" dt="2023-11-03T06:42:08.220" v="19930" actId="26606"/>
          <ac:spMkLst>
            <pc:docMk/>
            <pc:sldMk cId="3383449822" sldId="376"/>
            <ac:spMk id="2" creationId="{E67978AE-539B-6E79-4FC5-92564D97F30E}"/>
          </ac:spMkLst>
        </pc:spChg>
        <pc:spChg chg="mod">
          <ac:chgData name="Michael Kreeger" userId="d5f78b2e-6692-425f-83bb-df27f7187256" providerId="ADAL" clId="{B642E0B2-953F-482A-A800-0AB95CE5A611}" dt="2023-11-03T06:42:36.148" v="19945" actId="255"/>
          <ac:spMkLst>
            <pc:docMk/>
            <pc:sldMk cId="3383449822" sldId="376"/>
            <ac:spMk id="3" creationId="{EB573369-1DDB-719C-808B-B54C7C319DC4}"/>
          </ac:spMkLst>
        </pc:spChg>
        <pc:spChg chg="del">
          <ac:chgData name="Michael Kreeger" userId="d5f78b2e-6692-425f-83bb-df27f7187256" providerId="ADAL" clId="{B642E0B2-953F-482A-A800-0AB95CE5A611}" dt="2023-11-03T06:42:08.220" v="19930" actId="26606"/>
          <ac:spMkLst>
            <pc:docMk/>
            <pc:sldMk cId="3383449822" sldId="376"/>
            <ac:spMk id="13" creationId="{907EF6B7-1338-4443-8C46-6A318D952DFD}"/>
          </ac:spMkLst>
        </pc:spChg>
        <pc:spChg chg="del">
          <ac:chgData name="Michael Kreeger" userId="d5f78b2e-6692-425f-83bb-df27f7187256" providerId="ADAL" clId="{B642E0B2-953F-482A-A800-0AB95CE5A611}" dt="2023-11-03T06:42:08.220" v="19930" actId="26606"/>
          <ac:spMkLst>
            <pc:docMk/>
            <pc:sldMk cId="3383449822" sldId="376"/>
            <ac:spMk id="14" creationId="{DAAE4CDD-124C-4DCF-9584-B6033B545DD5}"/>
          </ac:spMkLst>
        </pc:spChg>
        <pc:spChg chg="del">
          <ac:chgData name="Michael Kreeger" userId="d5f78b2e-6692-425f-83bb-df27f7187256" providerId="ADAL" clId="{B642E0B2-953F-482A-A800-0AB95CE5A611}" dt="2023-11-03T06:42:08.220" v="19930" actId="26606"/>
          <ac:spMkLst>
            <pc:docMk/>
            <pc:sldMk cId="3383449822" sldId="376"/>
            <ac:spMk id="15" creationId="{081E4A58-353D-44AE-B2FC-2A74E2E400F7}"/>
          </ac:spMkLst>
        </pc:spChg>
        <pc:spChg chg="add">
          <ac:chgData name="Michael Kreeger" userId="d5f78b2e-6692-425f-83bb-df27f7187256" providerId="ADAL" clId="{B642E0B2-953F-482A-A800-0AB95CE5A611}" dt="2023-11-03T06:42:08.220" v="19930" actId="26606"/>
          <ac:spMkLst>
            <pc:docMk/>
            <pc:sldMk cId="3383449822" sldId="376"/>
            <ac:spMk id="20" creationId="{F837543A-6020-4505-A233-C9DB4BF74011}"/>
          </ac:spMkLst>
        </pc:spChg>
        <pc:spChg chg="add">
          <ac:chgData name="Michael Kreeger" userId="d5f78b2e-6692-425f-83bb-df27f7187256" providerId="ADAL" clId="{B642E0B2-953F-482A-A800-0AB95CE5A611}" dt="2023-11-03T06:42:08.220" v="19930" actId="26606"/>
          <ac:spMkLst>
            <pc:docMk/>
            <pc:sldMk cId="3383449822" sldId="376"/>
            <ac:spMk id="22" creationId="{35B16301-FB18-48BA-A6DD-C37CAF6F9A18}"/>
          </ac:spMkLst>
        </pc:spChg>
        <pc:spChg chg="add">
          <ac:chgData name="Michael Kreeger" userId="d5f78b2e-6692-425f-83bb-df27f7187256" providerId="ADAL" clId="{B642E0B2-953F-482A-A800-0AB95CE5A611}" dt="2023-11-03T06:42:08.220" v="19930" actId="26606"/>
          <ac:spMkLst>
            <pc:docMk/>
            <pc:sldMk cId="3383449822" sldId="376"/>
            <ac:spMk id="24" creationId="{C3C0D90E-074A-4F52-9B11-B52BEF4BCBE5}"/>
          </ac:spMkLst>
        </pc:spChg>
        <pc:spChg chg="add">
          <ac:chgData name="Michael Kreeger" userId="d5f78b2e-6692-425f-83bb-df27f7187256" providerId="ADAL" clId="{B642E0B2-953F-482A-A800-0AB95CE5A611}" dt="2023-11-03T06:42:08.220" v="19930" actId="26606"/>
          <ac:spMkLst>
            <pc:docMk/>
            <pc:sldMk cId="3383449822" sldId="376"/>
            <ac:spMk id="26" creationId="{CABBD4C1-E6F8-46F6-8152-A8A97490BF4D}"/>
          </ac:spMkLst>
        </pc:spChg>
        <pc:spChg chg="add">
          <ac:chgData name="Michael Kreeger" userId="d5f78b2e-6692-425f-83bb-df27f7187256" providerId="ADAL" clId="{B642E0B2-953F-482A-A800-0AB95CE5A611}" dt="2023-11-03T06:42:08.220" v="19930" actId="26606"/>
          <ac:spMkLst>
            <pc:docMk/>
            <pc:sldMk cId="3383449822" sldId="376"/>
            <ac:spMk id="28" creationId="{83BA5EF5-1FE9-4BF9-83BB-269BCDDF6156}"/>
          </ac:spMkLst>
        </pc:spChg>
        <pc:spChg chg="add">
          <ac:chgData name="Michael Kreeger" userId="d5f78b2e-6692-425f-83bb-df27f7187256" providerId="ADAL" clId="{B642E0B2-953F-482A-A800-0AB95CE5A611}" dt="2023-11-03T06:42:08.220" v="19930" actId="26606"/>
          <ac:spMkLst>
            <pc:docMk/>
            <pc:sldMk cId="3383449822" sldId="376"/>
            <ac:spMk id="32" creationId="{88853921-7BC9-4BDE-ACAB-133C683C82D6}"/>
          </ac:spMkLst>
        </pc:spChg>
        <pc:spChg chg="add">
          <ac:chgData name="Michael Kreeger" userId="d5f78b2e-6692-425f-83bb-df27f7187256" providerId="ADAL" clId="{B642E0B2-953F-482A-A800-0AB95CE5A611}" dt="2023-11-03T06:42:08.220" v="19930" actId="26606"/>
          <ac:spMkLst>
            <pc:docMk/>
            <pc:sldMk cId="3383449822" sldId="376"/>
            <ac:spMk id="34" creationId="{09192968-3AE7-4470-A61C-97294BB92731}"/>
          </ac:spMkLst>
        </pc:spChg>
        <pc:spChg chg="add">
          <ac:chgData name="Michael Kreeger" userId="d5f78b2e-6692-425f-83bb-df27f7187256" providerId="ADAL" clId="{B642E0B2-953F-482A-A800-0AB95CE5A611}" dt="2023-11-03T06:42:08.220" v="19930" actId="26606"/>
          <ac:spMkLst>
            <pc:docMk/>
            <pc:sldMk cId="3383449822" sldId="376"/>
            <ac:spMk id="36" creationId="{3AB72E55-43E4-4356-BFE8-E2102CB0B505}"/>
          </ac:spMkLst>
        </pc:spChg>
        <pc:cxnChg chg="add">
          <ac:chgData name="Michael Kreeger" userId="d5f78b2e-6692-425f-83bb-df27f7187256" providerId="ADAL" clId="{B642E0B2-953F-482A-A800-0AB95CE5A611}" dt="2023-11-03T06:42:08.220" v="19930" actId="26606"/>
          <ac:cxnSpMkLst>
            <pc:docMk/>
            <pc:sldMk cId="3383449822" sldId="376"/>
            <ac:cxnSpMk id="30" creationId="{4B3BCACB-5880-460B-9606-8C433A9AF99D}"/>
          </ac:cxnSpMkLst>
        </pc:cxnChg>
      </pc:sldChg>
      <pc:sldChg chg="del">
        <pc:chgData name="Michael Kreeger" userId="d5f78b2e-6692-425f-83bb-df27f7187256" providerId="ADAL" clId="{B642E0B2-953F-482A-A800-0AB95CE5A611}" dt="2023-11-03T06:18:53.873" v="19072" actId="47"/>
        <pc:sldMkLst>
          <pc:docMk/>
          <pc:sldMk cId="1149573824" sldId="377"/>
        </pc:sldMkLst>
      </pc:sldChg>
      <pc:sldChg chg="del">
        <pc:chgData name="Michael Kreeger" userId="d5f78b2e-6692-425f-83bb-df27f7187256" providerId="ADAL" clId="{B642E0B2-953F-482A-A800-0AB95CE5A611}" dt="2023-11-03T06:18:53.873" v="19072" actId="47"/>
        <pc:sldMkLst>
          <pc:docMk/>
          <pc:sldMk cId="3878085711" sldId="378"/>
        </pc:sldMkLst>
      </pc:sldChg>
      <pc:sldChg chg="del">
        <pc:chgData name="Michael Kreeger" userId="d5f78b2e-6692-425f-83bb-df27f7187256" providerId="ADAL" clId="{B642E0B2-953F-482A-A800-0AB95CE5A611}" dt="2023-11-03T06:18:53.873" v="19072" actId="47"/>
        <pc:sldMkLst>
          <pc:docMk/>
          <pc:sldMk cId="2657993311" sldId="379"/>
        </pc:sldMkLst>
      </pc:sldChg>
      <pc:sldChg chg="addSp delSp modSp new mod setBg modClrScheme chgLayout">
        <pc:chgData name="Michael Kreeger" userId="d5f78b2e-6692-425f-83bb-df27f7187256" providerId="ADAL" clId="{B642E0B2-953F-482A-A800-0AB95CE5A611}" dt="2023-11-03T06:43:28.808" v="19955" actId="26606"/>
        <pc:sldMkLst>
          <pc:docMk/>
          <pc:sldMk cId="2368322050" sldId="380"/>
        </pc:sldMkLst>
        <pc:spChg chg="del mod ord">
          <ac:chgData name="Michael Kreeger" userId="d5f78b2e-6692-425f-83bb-df27f7187256" providerId="ADAL" clId="{B642E0B2-953F-482A-A800-0AB95CE5A611}" dt="2023-11-01T02:52:34.651" v="2" actId="700"/>
          <ac:spMkLst>
            <pc:docMk/>
            <pc:sldMk cId="2368322050" sldId="380"/>
            <ac:spMk id="2" creationId="{B19C3BF4-3C2E-1553-8E52-AD57A5DD137C}"/>
          </ac:spMkLst>
        </pc:spChg>
        <pc:spChg chg="del mod ord">
          <ac:chgData name="Michael Kreeger" userId="d5f78b2e-6692-425f-83bb-df27f7187256" providerId="ADAL" clId="{B642E0B2-953F-482A-A800-0AB95CE5A611}" dt="2023-11-01T02:52:34.651" v="2" actId="700"/>
          <ac:spMkLst>
            <pc:docMk/>
            <pc:sldMk cId="2368322050" sldId="380"/>
            <ac:spMk id="3" creationId="{DC64F52D-C75B-3FBE-25A8-69138E512A5A}"/>
          </ac:spMkLst>
        </pc:spChg>
        <pc:spChg chg="del">
          <ac:chgData name="Michael Kreeger" userId="d5f78b2e-6692-425f-83bb-df27f7187256" providerId="ADAL" clId="{B642E0B2-953F-482A-A800-0AB95CE5A611}" dt="2023-11-01T02:52:34.651" v="2" actId="700"/>
          <ac:spMkLst>
            <pc:docMk/>
            <pc:sldMk cId="2368322050" sldId="380"/>
            <ac:spMk id="4" creationId="{0457E7CB-7671-F3DF-C0CF-170C659FEC33}"/>
          </ac:spMkLst>
        </pc:spChg>
        <pc:spChg chg="add mod ord">
          <ac:chgData name="Michael Kreeger" userId="d5f78b2e-6692-425f-83bb-df27f7187256" providerId="ADAL" clId="{B642E0B2-953F-482A-A800-0AB95CE5A611}" dt="2023-11-03T06:43:28.808" v="19955" actId="26606"/>
          <ac:spMkLst>
            <pc:docMk/>
            <pc:sldMk cId="2368322050" sldId="380"/>
            <ac:spMk id="5" creationId="{D47A7A7B-42ED-B564-3B11-81DD8E09356B}"/>
          </ac:spMkLst>
        </pc:spChg>
        <pc:spChg chg="add mod ord">
          <ac:chgData name="Michael Kreeger" userId="d5f78b2e-6692-425f-83bb-df27f7187256" providerId="ADAL" clId="{B642E0B2-953F-482A-A800-0AB95CE5A611}" dt="2023-11-03T06:43:28.808" v="19955" actId="26606"/>
          <ac:spMkLst>
            <pc:docMk/>
            <pc:sldMk cId="2368322050" sldId="380"/>
            <ac:spMk id="6" creationId="{DAB7BA5C-B068-D0B7-C2E1-63D5F0495EF5}"/>
          </ac:spMkLst>
        </pc:spChg>
        <pc:spChg chg="add del">
          <ac:chgData name="Michael Kreeger" userId="d5f78b2e-6692-425f-83bb-df27f7187256" providerId="ADAL" clId="{B642E0B2-953F-482A-A800-0AB95CE5A611}" dt="2023-11-03T06:43:28.808" v="19955" actId="26606"/>
          <ac:spMkLst>
            <pc:docMk/>
            <pc:sldMk cId="2368322050" sldId="380"/>
            <ac:spMk id="12" creationId="{C0763A76-9F1C-4FC5-82B7-DD475DA461B2}"/>
          </ac:spMkLst>
        </pc:spChg>
        <pc:spChg chg="add del">
          <ac:chgData name="Michael Kreeger" userId="d5f78b2e-6692-425f-83bb-df27f7187256" providerId="ADAL" clId="{B642E0B2-953F-482A-A800-0AB95CE5A611}" dt="2023-11-03T06:43:28.808" v="19955" actId="26606"/>
          <ac:spMkLst>
            <pc:docMk/>
            <pc:sldMk cId="2368322050" sldId="380"/>
            <ac:spMk id="14" creationId="{E81BF4F6-F2CF-4984-9D14-D6966D92F99F}"/>
          </ac:spMkLst>
        </pc:spChg>
        <pc:spChg chg="add del">
          <ac:chgData name="Michael Kreeger" userId="d5f78b2e-6692-425f-83bb-df27f7187256" providerId="ADAL" clId="{B642E0B2-953F-482A-A800-0AB95CE5A611}" dt="2023-11-03T06:43:22.137" v="19948" actId="26606"/>
          <ac:spMkLst>
            <pc:docMk/>
            <pc:sldMk cId="2368322050" sldId="380"/>
            <ac:spMk id="19" creationId="{907EF6B7-1338-4443-8C46-6A318D952DFD}"/>
          </ac:spMkLst>
        </pc:spChg>
        <pc:spChg chg="add">
          <ac:chgData name="Michael Kreeger" userId="d5f78b2e-6692-425f-83bb-df27f7187256" providerId="ADAL" clId="{B642E0B2-953F-482A-A800-0AB95CE5A611}" dt="2023-11-03T06:43:28.808" v="19955" actId="26606"/>
          <ac:spMkLst>
            <pc:docMk/>
            <pc:sldMk cId="2368322050" sldId="380"/>
            <ac:spMk id="20" creationId="{2C61293E-6EBE-43EF-A52C-9BEBFD7679D4}"/>
          </ac:spMkLst>
        </pc:spChg>
        <pc:spChg chg="add del">
          <ac:chgData name="Michael Kreeger" userId="d5f78b2e-6692-425f-83bb-df27f7187256" providerId="ADAL" clId="{B642E0B2-953F-482A-A800-0AB95CE5A611}" dt="2023-11-03T06:43:22.137" v="19948" actId="26606"/>
          <ac:spMkLst>
            <pc:docMk/>
            <pc:sldMk cId="2368322050" sldId="380"/>
            <ac:spMk id="21" creationId="{DAAE4CDD-124C-4DCF-9584-B6033B545DD5}"/>
          </ac:spMkLst>
        </pc:spChg>
        <pc:spChg chg="add">
          <ac:chgData name="Michael Kreeger" userId="d5f78b2e-6692-425f-83bb-df27f7187256" providerId="ADAL" clId="{B642E0B2-953F-482A-A800-0AB95CE5A611}" dt="2023-11-03T06:43:28.808" v="19955" actId="26606"/>
          <ac:spMkLst>
            <pc:docMk/>
            <pc:sldMk cId="2368322050" sldId="380"/>
            <ac:spMk id="22" creationId="{21540236-BFD5-4A9D-8840-4703E7F76825}"/>
          </ac:spMkLst>
        </pc:spChg>
        <pc:spChg chg="add del">
          <ac:chgData name="Michael Kreeger" userId="d5f78b2e-6692-425f-83bb-df27f7187256" providerId="ADAL" clId="{B642E0B2-953F-482A-A800-0AB95CE5A611}" dt="2023-11-03T06:43:22.137" v="19948" actId="26606"/>
          <ac:spMkLst>
            <pc:docMk/>
            <pc:sldMk cId="2368322050" sldId="380"/>
            <ac:spMk id="23" creationId="{081E4A58-353D-44AE-B2FC-2A74E2E400F7}"/>
          </ac:spMkLst>
        </pc:spChg>
        <pc:spChg chg="add del">
          <ac:chgData name="Michael Kreeger" userId="d5f78b2e-6692-425f-83bb-df27f7187256" providerId="ADAL" clId="{B642E0B2-953F-482A-A800-0AB95CE5A611}" dt="2023-11-03T06:43:24.026" v="19950" actId="26606"/>
          <ac:spMkLst>
            <pc:docMk/>
            <pc:sldMk cId="2368322050" sldId="380"/>
            <ac:spMk id="25" creationId="{FA23A907-97FB-4A8F-880A-DD77401C4296}"/>
          </ac:spMkLst>
        </pc:spChg>
        <pc:spChg chg="add del">
          <ac:chgData name="Michael Kreeger" userId="d5f78b2e-6692-425f-83bb-df27f7187256" providerId="ADAL" clId="{B642E0B2-953F-482A-A800-0AB95CE5A611}" dt="2023-11-03T06:43:24.026" v="19950" actId="26606"/>
          <ac:spMkLst>
            <pc:docMk/>
            <pc:sldMk cId="2368322050" sldId="380"/>
            <ac:spMk id="26" creationId="{004A8AE1-9605-41DC-920F-A4B8E8F2391D}"/>
          </ac:spMkLst>
        </pc:spChg>
        <pc:spChg chg="add del">
          <ac:chgData name="Michael Kreeger" userId="d5f78b2e-6692-425f-83bb-df27f7187256" providerId="ADAL" clId="{B642E0B2-953F-482A-A800-0AB95CE5A611}" dt="2023-11-03T06:43:24.026" v="19950" actId="26606"/>
          <ac:spMkLst>
            <pc:docMk/>
            <pc:sldMk cId="2368322050" sldId="380"/>
            <ac:spMk id="27" creationId="{5B7778FC-632E-4DCA-A7CB-0D7731CCF970}"/>
          </ac:spMkLst>
        </pc:spChg>
        <pc:spChg chg="add del">
          <ac:chgData name="Michael Kreeger" userId="d5f78b2e-6692-425f-83bb-df27f7187256" providerId="ADAL" clId="{B642E0B2-953F-482A-A800-0AB95CE5A611}" dt="2023-11-03T06:43:24.026" v="19950" actId="26606"/>
          <ac:spMkLst>
            <pc:docMk/>
            <pc:sldMk cId="2368322050" sldId="380"/>
            <ac:spMk id="28" creationId="{B10BB131-AC8E-4A8E-A5D1-36260F720C3B}"/>
          </ac:spMkLst>
        </pc:spChg>
        <pc:spChg chg="add del">
          <ac:chgData name="Michael Kreeger" userId="d5f78b2e-6692-425f-83bb-df27f7187256" providerId="ADAL" clId="{B642E0B2-953F-482A-A800-0AB95CE5A611}" dt="2023-11-03T06:43:26.801" v="19952" actId="26606"/>
          <ac:spMkLst>
            <pc:docMk/>
            <pc:sldMk cId="2368322050" sldId="380"/>
            <ac:spMk id="29" creationId="{7B786209-1B0B-4CA9-9BDD-F7327066A84D}"/>
          </ac:spMkLst>
        </pc:spChg>
        <pc:spChg chg="add del">
          <ac:chgData name="Michael Kreeger" userId="d5f78b2e-6692-425f-83bb-df27f7187256" providerId="ADAL" clId="{B642E0B2-953F-482A-A800-0AB95CE5A611}" dt="2023-11-03T06:43:26.801" v="19952" actId="26606"/>
          <ac:spMkLst>
            <pc:docMk/>
            <pc:sldMk cId="2368322050" sldId="380"/>
            <ac:spMk id="30" creationId="{E92FEB64-6EEA-4759-B4A4-BD2C1E660BA8}"/>
          </ac:spMkLst>
        </pc:spChg>
        <pc:spChg chg="add del">
          <ac:chgData name="Michael Kreeger" userId="d5f78b2e-6692-425f-83bb-df27f7187256" providerId="ADAL" clId="{B642E0B2-953F-482A-A800-0AB95CE5A611}" dt="2023-11-03T06:43:26.801" v="19952" actId="26606"/>
          <ac:spMkLst>
            <pc:docMk/>
            <pc:sldMk cId="2368322050" sldId="380"/>
            <ac:spMk id="31" creationId="{2D2964BB-484D-45AE-AD66-D407D0629652}"/>
          </ac:spMkLst>
        </pc:spChg>
        <pc:spChg chg="add del">
          <ac:chgData name="Michael Kreeger" userId="d5f78b2e-6692-425f-83bb-df27f7187256" providerId="ADAL" clId="{B642E0B2-953F-482A-A800-0AB95CE5A611}" dt="2023-11-03T06:43:26.801" v="19952" actId="26606"/>
          <ac:spMkLst>
            <pc:docMk/>
            <pc:sldMk cId="2368322050" sldId="380"/>
            <ac:spMk id="32" creationId="{B10BB131-AC8E-4A8E-A5D1-36260F720C3B}"/>
          </ac:spMkLst>
        </pc:spChg>
        <pc:spChg chg="add del">
          <ac:chgData name="Michael Kreeger" userId="d5f78b2e-6692-425f-83bb-df27f7187256" providerId="ADAL" clId="{B642E0B2-953F-482A-A800-0AB95CE5A611}" dt="2023-11-03T06:43:26.801" v="19952" actId="26606"/>
          <ac:spMkLst>
            <pc:docMk/>
            <pc:sldMk cId="2368322050" sldId="380"/>
            <ac:spMk id="33" creationId="{6691AC69-A76E-4DAB-B565-468B6B87ACF3}"/>
          </ac:spMkLst>
        </pc:spChg>
        <pc:spChg chg="add del">
          <ac:chgData name="Michael Kreeger" userId="d5f78b2e-6692-425f-83bb-df27f7187256" providerId="ADAL" clId="{B642E0B2-953F-482A-A800-0AB95CE5A611}" dt="2023-11-03T06:43:26.801" v="19952" actId="26606"/>
          <ac:spMkLst>
            <pc:docMk/>
            <pc:sldMk cId="2368322050" sldId="380"/>
            <ac:spMk id="34" creationId="{14847E93-7DC1-4D4B-8829-B19AA7137C50}"/>
          </ac:spMkLst>
        </pc:spChg>
        <pc:spChg chg="add del">
          <ac:chgData name="Michael Kreeger" userId="d5f78b2e-6692-425f-83bb-df27f7187256" providerId="ADAL" clId="{B642E0B2-953F-482A-A800-0AB95CE5A611}" dt="2023-11-03T06:43:26.801" v="19952" actId="26606"/>
          <ac:spMkLst>
            <pc:docMk/>
            <pc:sldMk cId="2368322050" sldId="380"/>
            <ac:spMk id="35" creationId="{5566D6E1-03A1-4D73-A4E0-35D74D568A04}"/>
          </ac:spMkLst>
        </pc:spChg>
        <pc:spChg chg="add del">
          <ac:chgData name="Michael Kreeger" userId="d5f78b2e-6692-425f-83bb-df27f7187256" providerId="ADAL" clId="{B642E0B2-953F-482A-A800-0AB95CE5A611}" dt="2023-11-03T06:43:26.801" v="19952" actId="26606"/>
          <ac:spMkLst>
            <pc:docMk/>
            <pc:sldMk cId="2368322050" sldId="380"/>
            <ac:spMk id="36" creationId="{9F835A99-04AC-494A-A572-AFE8413CC938}"/>
          </ac:spMkLst>
        </pc:spChg>
        <pc:spChg chg="add del">
          <ac:chgData name="Michael Kreeger" userId="d5f78b2e-6692-425f-83bb-df27f7187256" providerId="ADAL" clId="{B642E0B2-953F-482A-A800-0AB95CE5A611}" dt="2023-11-03T06:43:28.801" v="19954" actId="26606"/>
          <ac:spMkLst>
            <pc:docMk/>
            <pc:sldMk cId="2368322050" sldId="380"/>
            <ac:spMk id="38" creationId="{1709F1D5-B0F1-4714-A239-E5B61C161915}"/>
          </ac:spMkLst>
        </pc:spChg>
        <pc:spChg chg="add del">
          <ac:chgData name="Michael Kreeger" userId="d5f78b2e-6692-425f-83bb-df27f7187256" providerId="ADAL" clId="{B642E0B2-953F-482A-A800-0AB95CE5A611}" dt="2023-11-03T06:43:28.801" v="19954" actId="26606"/>
          <ac:spMkLst>
            <pc:docMk/>
            <pc:sldMk cId="2368322050" sldId="380"/>
            <ac:spMk id="39" creationId="{228FB460-D3FF-4440-A020-05982A09E517}"/>
          </ac:spMkLst>
        </pc:spChg>
        <pc:spChg chg="add del">
          <ac:chgData name="Michael Kreeger" userId="d5f78b2e-6692-425f-83bb-df27f7187256" providerId="ADAL" clId="{B642E0B2-953F-482A-A800-0AB95CE5A611}" dt="2023-11-03T06:43:28.801" v="19954" actId="26606"/>
          <ac:spMkLst>
            <pc:docMk/>
            <pc:sldMk cId="2368322050" sldId="380"/>
            <ac:spMk id="40" creationId="{14847E93-7DC1-4D4B-8829-B19AA7137C50}"/>
          </ac:spMkLst>
        </pc:spChg>
        <pc:spChg chg="add del">
          <ac:chgData name="Michael Kreeger" userId="d5f78b2e-6692-425f-83bb-df27f7187256" providerId="ADAL" clId="{B642E0B2-953F-482A-A800-0AB95CE5A611}" dt="2023-11-03T06:43:28.801" v="19954" actId="26606"/>
          <ac:spMkLst>
            <pc:docMk/>
            <pc:sldMk cId="2368322050" sldId="380"/>
            <ac:spMk id="41" creationId="{5566D6E1-03A1-4D73-A4E0-35D74D568A04}"/>
          </ac:spMkLst>
        </pc:spChg>
        <pc:spChg chg="add del">
          <ac:chgData name="Michael Kreeger" userId="d5f78b2e-6692-425f-83bb-df27f7187256" providerId="ADAL" clId="{B642E0B2-953F-482A-A800-0AB95CE5A611}" dt="2023-11-03T06:43:28.801" v="19954" actId="26606"/>
          <ac:spMkLst>
            <pc:docMk/>
            <pc:sldMk cId="2368322050" sldId="380"/>
            <ac:spMk id="42" creationId="{9F835A99-04AC-494A-A572-AFE8413CC938}"/>
          </ac:spMkLst>
        </pc:spChg>
        <pc:spChg chg="add del">
          <ac:chgData name="Michael Kreeger" userId="d5f78b2e-6692-425f-83bb-df27f7187256" providerId="ADAL" clId="{B642E0B2-953F-482A-A800-0AB95CE5A611}" dt="2023-11-03T06:43:28.801" v="19954" actId="26606"/>
          <ac:spMkLst>
            <pc:docMk/>
            <pc:sldMk cId="2368322050" sldId="380"/>
            <ac:spMk id="43" creationId="{7B786209-1B0B-4CA9-9BDD-F7327066A84D}"/>
          </ac:spMkLst>
        </pc:spChg>
        <pc:spChg chg="add del">
          <ac:chgData name="Michael Kreeger" userId="d5f78b2e-6692-425f-83bb-df27f7187256" providerId="ADAL" clId="{B642E0B2-953F-482A-A800-0AB95CE5A611}" dt="2023-11-03T06:43:28.801" v="19954" actId="26606"/>
          <ac:spMkLst>
            <pc:docMk/>
            <pc:sldMk cId="2368322050" sldId="380"/>
            <ac:spMk id="44" creationId="{2D2964BB-484D-45AE-AD66-D407D0629652}"/>
          </ac:spMkLst>
        </pc:spChg>
        <pc:spChg chg="add del">
          <ac:chgData name="Michael Kreeger" userId="d5f78b2e-6692-425f-83bb-df27f7187256" providerId="ADAL" clId="{B642E0B2-953F-482A-A800-0AB95CE5A611}" dt="2023-11-03T06:43:28.801" v="19954" actId="26606"/>
          <ac:spMkLst>
            <pc:docMk/>
            <pc:sldMk cId="2368322050" sldId="380"/>
            <ac:spMk id="45" creationId="{6691AC69-A76E-4DAB-B565-468B6B87ACF3}"/>
          </ac:spMkLst>
        </pc:spChg>
        <pc:picChg chg="add del">
          <ac:chgData name="Michael Kreeger" userId="d5f78b2e-6692-425f-83bb-df27f7187256" providerId="ADAL" clId="{B642E0B2-953F-482A-A800-0AB95CE5A611}" dt="2023-11-03T06:42:56.440" v="19946" actId="478"/>
          <ac:picMkLst>
            <pc:docMk/>
            <pc:sldMk cId="2368322050" sldId="380"/>
            <ac:picMk id="8" creationId="{046C9323-016F-65B4-14D4-C4F57F9319FF}"/>
          </ac:picMkLst>
        </pc:picChg>
        <pc:picChg chg="add">
          <ac:chgData name="Michael Kreeger" userId="d5f78b2e-6692-425f-83bb-df27f7187256" providerId="ADAL" clId="{B642E0B2-953F-482A-A800-0AB95CE5A611}" dt="2023-11-03T06:43:28.808" v="19955" actId="26606"/>
          <ac:picMkLst>
            <pc:docMk/>
            <pc:sldMk cId="2368322050" sldId="380"/>
            <ac:picMk id="16" creationId="{12B29082-FF25-1700-EE27-40D332849D43}"/>
          </ac:picMkLst>
        </pc:picChg>
      </pc:sldChg>
      <pc:sldChg chg="addSp modSp new mod setBg">
        <pc:chgData name="Michael Kreeger" userId="d5f78b2e-6692-425f-83bb-df27f7187256" providerId="ADAL" clId="{B642E0B2-953F-482A-A800-0AB95CE5A611}" dt="2023-11-03T06:32:47.990" v="19829" actId="26606"/>
        <pc:sldMkLst>
          <pc:docMk/>
          <pc:sldMk cId="689262999" sldId="381"/>
        </pc:sldMkLst>
        <pc:spChg chg="mod">
          <ac:chgData name="Michael Kreeger" userId="d5f78b2e-6692-425f-83bb-df27f7187256" providerId="ADAL" clId="{B642E0B2-953F-482A-A800-0AB95CE5A611}" dt="2023-11-03T06:32:47.990" v="19829" actId="26606"/>
          <ac:spMkLst>
            <pc:docMk/>
            <pc:sldMk cId="689262999" sldId="381"/>
            <ac:spMk id="2" creationId="{1BF77233-E383-2273-2799-9A80C5415F67}"/>
          </ac:spMkLst>
        </pc:spChg>
        <pc:spChg chg="mod">
          <ac:chgData name="Michael Kreeger" userId="d5f78b2e-6692-425f-83bb-df27f7187256" providerId="ADAL" clId="{B642E0B2-953F-482A-A800-0AB95CE5A611}" dt="2023-11-03T06:32:47.990" v="19829" actId="26606"/>
          <ac:spMkLst>
            <pc:docMk/>
            <pc:sldMk cId="689262999" sldId="381"/>
            <ac:spMk id="3" creationId="{D546E4D7-23EC-BE58-6888-88E8AD1B7CC9}"/>
          </ac:spMkLst>
        </pc:spChg>
        <pc:picChg chg="add">
          <ac:chgData name="Michael Kreeger" userId="d5f78b2e-6692-425f-83bb-df27f7187256" providerId="ADAL" clId="{B642E0B2-953F-482A-A800-0AB95CE5A611}" dt="2023-11-03T06:32:47.990" v="19829" actId="26606"/>
          <ac:picMkLst>
            <pc:docMk/>
            <pc:sldMk cId="689262999" sldId="381"/>
            <ac:picMk id="5" creationId="{F29260B4-2C3D-2498-1D03-69F7803C4501}"/>
          </ac:picMkLst>
        </pc:picChg>
        <pc:cxnChg chg="add">
          <ac:chgData name="Michael Kreeger" userId="d5f78b2e-6692-425f-83bb-df27f7187256" providerId="ADAL" clId="{B642E0B2-953F-482A-A800-0AB95CE5A611}" dt="2023-11-03T06:32:47.990" v="19829" actId="26606"/>
          <ac:cxnSpMkLst>
            <pc:docMk/>
            <pc:sldMk cId="689262999" sldId="381"/>
            <ac:cxnSpMk id="9" creationId="{1503BFE4-729B-D9D0-C17B-501E6AF1127A}"/>
          </ac:cxnSpMkLst>
        </pc:cxnChg>
      </pc:sldChg>
      <pc:sldChg chg="addSp modSp new mod setBg">
        <pc:chgData name="Michael Kreeger" userId="d5f78b2e-6692-425f-83bb-df27f7187256" providerId="ADAL" clId="{B642E0B2-953F-482A-A800-0AB95CE5A611}" dt="2023-11-03T06:35:28.465" v="19870" actId="26606"/>
        <pc:sldMkLst>
          <pc:docMk/>
          <pc:sldMk cId="3430313781" sldId="382"/>
        </pc:sldMkLst>
        <pc:spChg chg="mod">
          <ac:chgData name="Michael Kreeger" userId="d5f78b2e-6692-425f-83bb-df27f7187256" providerId="ADAL" clId="{B642E0B2-953F-482A-A800-0AB95CE5A611}" dt="2023-11-03T06:35:28.465" v="19870" actId="26606"/>
          <ac:spMkLst>
            <pc:docMk/>
            <pc:sldMk cId="3430313781" sldId="382"/>
            <ac:spMk id="2" creationId="{BC06E547-1AE1-7B40-C268-645D3960CBC0}"/>
          </ac:spMkLst>
        </pc:spChg>
        <pc:spChg chg="mod">
          <ac:chgData name="Michael Kreeger" userId="d5f78b2e-6692-425f-83bb-df27f7187256" providerId="ADAL" clId="{B642E0B2-953F-482A-A800-0AB95CE5A611}" dt="2023-11-03T06:35:28.465" v="19870" actId="26606"/>
          <ac:spMkLst>
            <pc:docMk/>
            <pc:sldMk cId="3430313781" sldId="382"/>
            <ac:spMk id="3" creationId="{488D2748-83D7-5A6B-83C2-4D0343C17B24}"/>
          </ac:spMkLst>
        </pc:spChg>
        <pc:spChg chg="add">
          <ac:chgData name="Michael Kreeger" userId="d5f78b2e-6692-425f-83bb-df27f7187256" providerId="ADAL" clId="{B642E0B2-953F-482A-A800-0AB95CE5A611}" dt="2023-11-03T06:35:28.465" v="19870" actId="26606"/>
          <ac:spMkLst>
            <pc:docMk/>
            <pc:sldMk cId="3430313781" sldId="382"/>
            <ac:spMk id="8" creationId="{907EF6B7-1338-4443-8C46-6A318D952DFD}"/>
          </ac:spMkLst>
        </pc:spChg>
        <pc:spChg chg="add">
          <ac:chgData name="Michael Kreeger" userId="d5f78b2e-6692-425f-83bb-df27f7187256" providerId="ADAL" clId="{B642E0B2-953F-482A-A800-0AB95CE5A611}" dt="2023-11-03T06:35:28.465" v="19870" actId="26606"/>
          <ac:spMkLst>
            <pc:docMk/>
            <pc:sldMk cId="3430313781" sldId="382"/>
            <ac:spMk id="10" creationId="{DAAE4CDD-124C-4DCF-9584-B6033B545DD5}"/>
          </ac:spMkLst>
        </pc:spChg>
        <pc:spChg chg="add">
          <ac:chgData name="Michael Kreeger" userId="d5f78b2e-6692-425f-83bb-df27f7187256" providerId="ADAL" clId="{B642E0B2-953F-482A-A800-0AB95CE5A611}" dt="2023-11-03T06:35:28.465" v="19870" actId="26606"/>
          <ac:spMkLst>
            <pc:docMk/>
            <pc:sldMk cId="3430313781" sldId="382"/>
            <ac:spMk id="12" creationId="{081E4A58-353D-44AE-B2FC-2A74E2E400F7}"/>
          </ac:spMkLst>
        </pc:spChg>
      </pc:sldChg>
      <pc:sldChg chg="addSp modSp add mod setBg">
        <pc:chgData name="Michael Kreeger" userId="d5f78b2e-6692-425f-83bb-df27f7187256" providerId="ADAL" clId="{B642E0B2-953F-482A-A800-0AB95CE5A611}" dt="2023-11-03T06:35:26.336" v="19869" actId="26606"/>
        <pc:sldMkLst>
          <pc:docMk/>
          <pc:sldMk cId="3955066118" sldId="383"/>
        </pc:sldMkLst>
        <pc:spChg chg="mod">
          <ac:chgData name="Michael Kreeger" userId="d5f78b2e-6692-425f-83bb-df27f7187256" providerId="ADAL" clId="{B642E0B2-953F-482A-A800-0AB95CE5A611}" dt="2023-11-03T06:35:26.336" v="19869" actId="26606"/>
          <ac:spMkLst>
            <pc:docMk/>
            <pc:sldMk cId="3955066118" sldId="383"/>
            <ac:spMk id="2" creationId="{BC06E547-1AE1-7B40-C268-645D3960CBC0}"/>
          </ac:spMkLst>
        </pc:spChg>
        <pc:spChg chg="mod">
          <ac:chgData name="Michael Kreeger" userId="d5f78b2e-6692-425f-83bb-df27f7187256" providerId="ADAL" clId="{B642E0B2-953F-482A-A800-0AB95CE5A611}" dt="2023-11-03T06:35:26.336" v="19869" actId="26606"/>
          <ac:spMkLst>
            <pc:docMk/>
            <pc:sldMk cId="3955066118" sldId="383"/>
            <ac:spMk id="3" creationId="{488D2748-83D7-5A6B-83C2-4D0343C17B24}"/>
          </ac:spMkLst>
        </pc:spChg>
        <pc:spChg chg="add">
          <ac:chgData name="Michael Kreeger" userId="d5f78b2e-6692-425f-83bb-df27f7187256" providerId="ADAL" clId="{B642E0B2-953F-482A-A800-0AB95CE5A611}" dt="2023-11-03T06:35:26.336" v="19869" actId="26606"/>
          <ac:spMkLst>
            <pc:docMk/>
            <pc:sldMk cId="3955066118" sldId="383"/>
            <ac:spMk id="8" creationId="{907EF6B7-1338-4443-8C46-6A318D952DFD}"/>
          </ac:spMkLst>
        </pc:spChg>
        <pc:spChg chg="add">
          <ac:chgData name="Michael Kreeger" userId="d5f78b2e-6692-425f-83bb-df27f7187256" providerId="ADAL" clId="{B642E0B2-953F-482A-A800-0AB95CE5A611}" dt="2023-11-03T06:35:26.336" v="19869" actId="26606"/>
          <ac:spMkLst>
            <pc:docMk/>
            <pc:sldMk cId="3955066118" sldId="383"/>
            <ac:spMk id="10" creationId="{DAAE4CDD-124C-4DCF-9584-B6033B545DD5}"/>
          </ac:spMkLst>
        </pc:spChg>
        <pc:spChg chg="add">
          <ac:chgData name="Michael Kreeger" userId="d5f78b2e-6692-425f-83bb-df27f7187256" providerId="ADAL" clId="{B642E0B2-953F-482A-A800-0AB95CE5A611}" dt="2023-11-03T06:35:26.336" v="19869" actId="26606"/>
          <ac:spMkLst>
            <pc:docMk/>
            <pc:sldMk cId="3955066118" sldId="383"/>
            <ac:spMk id="12" creationId="{081E4A58-353D-44AE-B2FC-2A74E2E400F7}"/>
          </ac:spMkLst>
        </pc:spChg>
      </pc:sldChg>
      <pc:sldChg chg="modSp new del mod">
        <pc:chgData name="Michael Kreeger" userId="d5f78b2e-6692-425f-83bb-df27f7187256" providerId="ADAL" clId="{B642E0B2-953F-482A-A800-0AB95CE5A611}" dt="2023-11-03T05:44:15.779" v="15796" actId="47"/>
        <pc:sldMkLst>
          <pc:docMk/>
          <pc:sldMk cId="1324033284" sldId="384"/>
        </pc:sldMkLst>
        <pc:spChg chg="mod">
          <ac:chgData name="Michael Kreeger" userId="d5f78b2e-6692-425f-83bb-df27f7187256" providerId="ADAL" clId="{B642E0B2-953F-482A-A800-0AB95CE5A611}" dt="2023-11-01T03:54:02.552" v="4954" actId="20577"/>
          <ac:spMkLst>
            <pc:docMk/>
            <pc:sldMk cId="1324033284" sldId="384"/>
            <ac:spMk id="2" creationId="{E7E62766-7E1C-3CD5-7DD3-C28AAC254B3B}"/>
          </ac:spMkLst>
        </pc:spChg>
        <pc:spChg chg="mod">
          <ac:chgData name="Michael Kreeger" userId="d5f78b2e-6692-425f-83bb-df27f7187256" providerId="ADAL" clId="{B642E0B2-953F-482A-A800-0AB95CE5A611}" dt="2023-11-01T03:59:02.573" v="5563" actId="6549"/>
          <ac:spMkLst>
            <pc:docMk/>
            <pc:sldMk cId="1324033284" sldId="384"/>
            <ac:spMk id="3" creationId="{46F5ACB7-0634-7A08-3C6E-764BE641D885}"/>
          </ac:spMkLst>
        </pc:spChg>
      </pc:sldChg>
      <pc:sldChg chg="addSp modSp new mod setBg">
        <pc:chgData name="Michael Kreeger" userId="d5f78b2e-6692-425f-83bb-df27f7187256" providerId="ADAL" clId="{B642E0B2-953F-482A-A800-0AB95CE5A611}" dt="2023-11-03T06:35:22.312" v="19868" actId="26606"/>
        <pc:sldMkLst>
          <pc:docMk/>
          <pc:sldMk cId="2956834955" sldId="385"/>
        </pc:sldMkLst>
        <pc:spChg chg="mod">
          <ac:chgData name="Michael Kreeger" userId="d5f78b2e-6692-425f-83bb-df27f7187256" providerId="ADAL" clId="{B642E0B2-953F-482A-A800-0AB95CE5A611}" dt="2023-11-03T06:35:22.312" v="19868" actId="26606"/>
          <ac:spMkLst>
            <pc:docMk/>
            <pc:sldMk cId="2956834955" sldId="385"/>
            <ac:spMk id="2" creationId="{41C7C050-3921-EF50-914D-1A33AC526AD9}"/>
          </ac:spMkLst>
        </pc:spChg>
        <pc:spChg chg="mod">
          <ac:chgData name="Michael Kreeger" userId="d5f78b2e-6692-425f-83bb-df27f7187256" providerId="ADAL" clId="{B642E0B2-953F-482A-A800-0AB95CE5A611}" dt="2023-11-03T06:35:22.312" v="19868" actId="26606"/>
          <ac:spMkLst>
            <pc:docMk/>
            <pc:sldMk cId="2956834955" sldId="385"/>
            <ac:spMk id="3" creationId="{708802E9-5BCD-03C8-B156-6F995C3772F7}"/>
          </ac:spMkLst>
        </pc:spChg>
        <pc:spChg chg="add">
          <ac:chgData name="Michael Kreeger" userId="d5f78b2e-6692-425f-83bb-df27f7187256" providerId="ADAL" clId="{B642E0B2-953F-482A-A800-0AB95CE5A611}" dt="2023-11-03T06:35:22.312" v="19868" actId="26606"/>
          <ac:spMkLst>
            <pc:docMk/>
            <pc:sldMk cId="2956834955" sldId="385"/>
            <ac:spMk id="8" creationId="{907EF6B7-1338-4443-8C46-6A318D952DFD}"/>
          </ac:spMkLst>
        </pc:spChg>
        <pc:spChg chg="add">
          <ac:chgData name="Michael Kreeger" userId="d5f78b2e-6692-425f-83bb-df27f7187256" providerId="ADAL" clId="{B642E0B2-953F-482A-A800-0AB95CE5A611}" dt="2023-11-03T06:35:22.312" v="19868" actId="26606"/>
          <ac:spMkLst>
            <pc:docMk/>
            <pc:sldMk cId="2956834955" sldId="385"/>
            <ac:spMk id="10" creationId="{DAAE4CDD-124C-4DCF-9584-B6033B545DD5}"/>
          </ac:spMkLst>
        </pc:spChg>
        <pc:spChg chg="add">
          <ac:chgData name="Michael Kreeger" userId="d5f78b2e-6692-425f-83bb-df27f7187256" providerId="ADAL" clId="{B642E0B2-953F-482A-A800-0AB95CE5A611}" dt="2023-11-03T06:35:22.312" v="19868" actId="26606"/>
          <ac:spMkLst>
            <pc:docMk/>
            <pc:sldMk cId="2956834955" sldId="385"/>
            <ac:spMk id="12" creationId="{081E4A58-353D-44AE-B2FC-2A74E2E400F7}"/>
          </ac:spMkLst>
        </pc:spChg>
      </pc:sldChg>
      <pc:sldChg chg="addSp modSp add mod setBg">
        <pc:chgData name="Michael Kreeger" userId="d5f78b2e-6692-425f-83bb-df27f7187256" providerId="ADAL" clId="{B642E0B2-953F-482A-A800-0AB95CE5A611}" dt="2023-11-03T06:35:15.916" v="19867" actId="26606"/>
        <pc:sldMkLst>
          <pc:docMk/>
          <pc:sldMk cId="4077833880" sldId="386"/>
        </pc:sldMkLst>
        <pc:spChg chg="mod">
          <ac:chgData name="Michael Kreeger" userId="d5f78b2e-6692-425f-83bb-df27f7187256" providerId="ADAL" clId="{B642E0B2-953F-482A-A800-0AB95CE5A611}" dt="2023-11-03T06:35:15.916" v="19867" actId="26606"/>
          <ac:spMkLst>
            <pc:docMk/>
            <pc:sldMk cId="4077833880" sldId="386"/>
            <ac:spMk id="2" creationId="{41C7C050-3921-EF50-914D-1A33AC526AD9}"/>
          </ac:spMkLst>
        </pc:spChg>
        <pc:spChg chg="mod">
          <ac:chgData name="Michael Kreeger" userId="d5f78b2e-6692-425f-83bb-df27f7187256" providerId="ADAL" clId="{B642E0B2-953F-482A-A800-0AB95CE5A611}" dt="2023-11-03T06:35:15.916" v="19867" actId="26606"/>
          <ac:spMkLst>
            <pc:docMk/>
            <pc:sldMk cId="4077833880" sldId="386"/>
            <ac:spMk id="3" creationId="{708802E9-5BCD-03C8-B156-6F995C3772F7}"/>
          </ac:spMkLst>
        </pc:spChg>
        <pc:spChg chg="add">
          <ac:chgData name="Michael Kreeger" userId="d5f78b2e-6692-425f-83bb-df27f7187256" providerId="ADAL" clId="{B642E0B2-953F-482A-A800-0AB95CE5A611}" dt="2023-11-03T06:35:15.916" v="19867" actId="26606"/>
          <ac:spMkLst>
            <pc:docMk/>
            <pc:sldMk cId="4077833880" sldId="386"/>
            <ac:spMk id="8" creationId="{907EF6B7-1338-4443-8C46-6A318D952DFD}"/>
          </ac:spMkLst>
        </pc:spChg>
        <pc:spChg chg="add">
          <ac:chgData name="Michael Kreeger" userId="d5f78b2e-6692-425f-83bb-df27f7187256" providerId="ADAL" clId="{B642E0B2-953F-482A-A800-0AB95CE5A611}" dt="2023-11-03T06:35:15.916" v="19867" actId="26606"/>
          <ac:spMkLst>
            <pc:docMk/>
            <pc:sldMk cId="4077833880" sldId="386"/>
            <ac:spMk id="10" creationId="{DAAE4CDD-124C-4DCF-9584-B6033B545DD5}"/>
          </ac:spMkLst>
        </pc:spChg>
        <pc:spChg chg="add">
          <ac:chgData name="Michael Kreeger" userId="d5f78b2e-6692-425f-83bb-df27f7187256" providerId="ADAL" clId="{B642E0B2-953F-482A-A800-0AB95CE5A611}" dt="2023-11-03T06:35:15.916" v="19867" actId="26606"/>
          <ac:spMkLst>
            <pc:docMk/>
            <pc:sldMk cId="4077833880" sldId="386"/>
            <ac:spMk id="12" creationId="{081E4A58-353D-44AE-B2FC-2A74E2E400F7}"/>
          </ac:spMkLst>
        </pc:spChg>
      </pc:sldChg>
      <pc:sldChg chg="addSp modSp new mod setBg">
        <pc:chgData name="Michael Kreeger" userId="d5f78b2e-6692-425f-83bb-df27f7187256" providerId="ADAL" clId="{B642E0B2-953F-482A-A800-0AB95CE5A611}" dt="2023-11-03T06:32:57.502" v="19830" actId="26606"/>
        <pc:sldMkLst>
          <pc:docMk/>
          <pc:sldMk cId="580507230" sldId="387"/>
        </pc:sldMkLst>
        <pc:spChg chg="mod">
          <ac:chgData name="Michael Kreeger" userId="d5f78b2e-6692-425f-83bb-df27f7187256" providerId="ADAL" clId="{B642E0B2-953F-482A-A800-0AB95CE5A611}" dt="2023-11-03T06:32:57.502" v="19830" actId="26606"/>
          <ac:spMkLst>
            <pc:docMk/>
            <pc:sldMk cId="580507230" sldId="387"/>
            <ac:spMk id="2" creationId="{E5BE2E40-6497-C44C-FC78-54460428DC78}"/>
          </ac:spMkLst>
        </pc:spChg>
        <pc:spChg chg="mod">
          <ac:chgData name="Michael Kreeger" userId="d5f78b2e-6692-425f-83bb-df27f7187256" providerId="ADAL" clId="{B642E0B2-953F-482A-A800-0AB95CE5A611}" dt="2023-11-03T06:32:57.502" v="19830" actId="26606"/>
          <ac:spMkLst>
            <pc:docMk/>
            <pc:sldMk cId="580507230" sldId="387"/>
            <ac:spMk id="3" creationId="{D19D1B57-4768-83FF-D07C-AB79394CCE3D}"/>
          </ac:spMkLst>
        </pc:spChg>
        <pc:spChg chg="add">
          <ac:chgData name="Michael Kreeger" userId="d5f78b2e-6692-425f-83bb-df27f7187256" providerId="ADAL" clId="{B642E0B2-953F-482A-A800-0AB95CE5A611}" dt="2023-11-03T06:32:57.502" v="19830" actId="26606"/>
          <ac:spMkLst>
            <pc:docMk/>
            <pc:sldMk cId="580507230" sldId="387"/>
            <ac:spMk id="8" creationId="{09588DA8-065E-4F6F-8EFD-43104AB2E0CF}"/>
          </ac:spMkLst>
        </pc:spChg>
        <pc:spChg chg="add">
          <ac:chgData name="Michael Kreeger" userId="d5f78b2e-6692-425f-83bb-df27f7187256" providerId="ADAL" clId="{B642E0B2-953F-482A-A800-0AB95CE5A611}" dt="2023-11-03T06:32:57.502" v="19830" actId="26606"/>
          <ac:spMkLst>
            <pc:docMk/>
            <pc:sldMk cId="580507230" sldId="387"/>
            <ac:spMk id="10" creationId="{C4285719-470E-454C-AF62-8323075F1F5B}"/>
          </ac:spMkLst>
        </pc:spChg>
        <pc:spChg chg="add">
          <ac:chgData name="Michael Kreeger" userId="d5f78b2e-6692-425f-83bb-df27f7187256" providerId="ADAL" clId="{B642E0B2-953F-482A-A800-0AB95CE5A611}" dt="2023-11-03T06:32:57.502" v="19830" actId="26606"/>
          <ac:spMkLst>
            <pc:docMk/>
            <pc:sldMk cId="580507230" sldId="387"/>
            <ac:spMk id="12" creationId="{CD9FE4EF-C4D8-49A0-B2FF-81D8DB7D8A24}"/>
          </ac:spMkLst>
        </pc:spChg>
        <pc:spChg chg="add">
          <ac:chgData name="Michael Kreeger" userId="d5f78b2e-6692-425f-83bb-df27f7187256" providerId="ADAL" clId="{B642E0B2-953F-482A-A800-0AB95CE5A611}" dt="2023-11-03T06:32:57.502" v="19830" actId="26606"/>
          <ac:spMkLst>
            <pc:docMk/>
            <pc:sldMk cId="580507230" sldId="387"/>
            <ac:spMk id="14" creationId="{4300840D-0A0B-4512-BACA-B439D5B9C57C}"/>
          </ac:spMkLst>
        </pc:spChg>
        <pc:spChg chg="add">
          <ac:chgData name="Michael Kreeger" userId="d5f78b2e-6692-425f-83bb-df27f7187256" providerId="ADAL" clId="{B642E0B2-953F-482A-A800-0AB95CE5A611}" dt="2023-11-03T06:32:57.502" v="19830" actId="26606"/>
          <ac:spMkLst>
            <pc:docMk/>
            <pc:sldMk cId="580507230" sldId="387"/>
            <ac:spMk id="16" creationId="{D2B78728-A580-49A7-84F9-6EF6F583ADE0}"/>
          </ac:spMkLst>
        </pc:spChg>
        <pc:spChg chg="add">
          <ac:chgData name="Michael Kreeger" userId="d5f78b2e-6692-425f-83bb-df27f7187256" providerId="ADAL" clId="{B642E0B2-953F-482A-A800-0AB95CE5A611}" dt="2023-11-03T06:32:57.502" v="19830" actId="26606"/>
          <ac:spMkLst>
            <pc:docMk/>
            <pc:sldMk cId="580507230" sldId="387"/>
            <ac:spMk id="18" creationId="{38FAA1A1-D861-433F-88FA-1E9D6FD31D11}"/>
          </ac:spMkLst>
        </pc:spChg>
        <pc:spChg chg="add">
          <ac:chgData name="Michael Kreeger" userId="d5f78b2e-6692-425f-83bb-df27f7187256" providerId="ADAL" clId="{B642E0B2-953F-482A-A800-0AB95CE5A611}" dt="2023-11-03T06:32:57.502" v="19830" actId="26606"/>
          <ac:spMkLst>
            <pc:docMk/>
            <pc:sldMk cId="580507230" sldId="387"/>
            <ac:spMk id="20" creationId="{8D71EDA1-87BF-4D5D-AB79-F346FD19278A}"/>
          </ac:spMkLst>
        </pc:spChg>
      </pc:sldChg>
      <pc:sldChg chg="addSp modSp new mod setBg">
        <pc:chgData name="Michael Kreeger" userId="d5f78b2e-6692-425f-83bb-df27f7187256" providerId="ADAL" clId="{B642E0B2-953F-482A-A800-0AB95CE5A611}" dt="2023-11-03T06:33:01.720" v="19831" actId="26606"/>
        <pc:sldMkLst>
          <pc:docMk/>
          <pc:sldMk cId="304185253" sldId="388"/>
        </pc:sldMkLst>
        <pc:spChg chg="mod">
          <ac:chgData name="Michael Kreeger" userId="d5f78b2e-6692-425f-83bb-df27f7187256" providerId="ADAL" clId="{B642E0B2-953F-482A-A800-0AB95CE5A611}" dt="2023-11-03T06:33:01.720" v="19831" actId="26606"/>
          <ac:spMkLst>
            <pc:docMk/>
            <pc:sldMk cId="304185253" sldId="388"/>
            <ac:spMk id="2" creationId="{7876B104-6020-3272-8AC2-1A6B369AC8EC}"/>
          </ac:spMkLst>
        </pc:spChg>
        <pc:spChg chg="mod">
          <ac:chgData name="Michael Kreeger" userId="d5f78b2e-6692-425f-83bb-df27f7187256" providerId="ADAL" clId="{B642E0B2-953F-482A-A800-0AB95CE5A611}" dt="2023-11-03T06:33:01.720" v="19831" actId="26606"/>
          <ac:spMkLst>
            <pc:docMk/>
            <pc:sldMk cId="304185253" sldId="388"/>
            <ac:spMk id="3" creationId="{A4513ED5-4AAF-279B-A8B2-AF457F0E443D}"/>
          </ac:spMkLst>
        </pc:spChg>
        <pc:spChg chg="add">
          <ac:chgData name="Michael Kreeger" userId="d5f78b2e-6692-425f-83bb-df27f7187256" providerId="ADAL" clId="{B642E0B2-953F-482A-A800-0AB95CE5A611}" dt="2023-11-03T06:33:01.720" v="19831" actId="26606"/>
          <ac:spMkLst>
            <pc:docMk/>
            <pc:sldMk cId="304185253" sldId="388"/>
            <ac:spMk id="8" creationId="{09588DA8-065E-4F6F-8EFD-43104AB2E0CF}"/>
          </ac:spMkLst>
        </pc:spChg>
        <pc:spChg chg="add">
          <ac:chgData name="Michael Kreeger" userId="d5f78b2e-6692-425f-83bb-df27f7187256" providerId="ADAL" clId="{B642E0B2-953F-482A-A800-0AB95CE5A611}" dt="2023-11-03T06:33:01.720" v="19831" actId="26606"/>
          <ac:spMkLst>
            <pc:docMk/>
            <pc:sldMk cId="304185253" sldId="388"/>
            <ac:spMk id="10" creationId="{C4285719-470E-454C-AF62-8323075F1F5B}"/>
          </ac:spMkLst>
        </pc:spChg>
        <pc:spChg chg="add">
          <ac:chgData name="Michael Kreeger" userId="d5f78b2e-6692-425f-83bb-df27f7187256" providerId="ADAL" clId="{B642E0B2-953F-482A-A800-0AB95CE5A611}" dt="2023-11-03T06:33:01.720" v="19831" actId="26606"/>
          <ac:spMkLst>
            <pc:docMk/>
            <pc:sldMk cId="304185253" sldId="388"/>
            <ac:spMk id="12" creationId="{CD9FE4EF-C4D8-49A0-B2FF-81D8DB7D8A24}"/>
          </ac:spMkLst>
        </pc:spChg>
        <pc:spChg chg="add">
          <ac:chgData name="Michael Kreeger" userId="d5f78b2e-6692-425f-83bb-df27f7187256" providerId="ADAL" clId="{B642E0B2-953F-482A-A800-0AB95CE5A611}" dt="2023-11-03T06:33:01.720" v="19831" actId="26606"/>
          <ac:spMkLst>
            <pc:docMk/>
            <pc:sldMk cId="304185253" sldId="388"/>
            <ac:spMk id="14" creationId="{4300840D-0A0B-4512-BACA-B439D5B9C57C}"/>
          </ac:spMkLst>
        </pc:spChg>
        <pc:spChg chg="add">
          <ac:chgData name="Michael Kreeger" userId="d5f78b2e-6692-425f-83bb-df27f7187256" providerId="ADAL" clId="{B642E0B2-953F-482A-A800-0AB95CE5A611}" dt="2023-11-03T06:33:01.720" v="19831" actId="26606"/>
          <ac:spMkLst>
            <pc:docMk/>
            <pc:sldMk cId="304185253" sldId="388"/>
            <ac:spMk id="16" creationId="{D2B78728-A580-49A7-84F9-6EF6F583ADE0}"/>
          </ac:spMkLst>
        </pc:spChg>
        <pc:spChg chg="add">
          <ac:chgData name="Michael Kreeger" userId="d5f78b2e-6692-425f-83bb-df27f7187256" providerId="ADAL" clId="{B642E0B2-953F-482A-A800-0AB95CE5A611}" dt="2023-11-03T06:33:01.720" v="19831" actId="26606"/>
          <ac:spMkLst>
            <pc:docMk/>
            <pc:sldMk cId="304185253" sldId="388"/>
            <ac:spMk id="18" creationId="{38FAA1A1-D861-433F-88FA-1E9D6FD31D11}"/>
          </ac:spMkLst>
        </pc:spChg>
        <pc:spChg chg="add">
          <ac:chgData name="Michael Kreeger" userId="d5f78b2e-6692-425f-83bb-df27f7187256" providerId="ADAL" clId="{B642E0B2-953F-482A-A800-0AB95CE5A611}" dt="2023-11-03T06:33:01.720" v="19831" actId="26606"/>
          <ac:spMkLst>
            <pc:docMk/>
            <pc:sldMk cId="304185253" sldId="388"/>
            <ac:spMk id="20" creationId="{8D71EDA1-87BF-4D5D-AB79-F346FD19278A}"/>
          </ac:spMkLst>
        </pc:spChg>
      </pc:sldChg>
      <pc:sldChg chg="modSp new del mod">
        <pc:chgData name="Michael Kreeger" userId="d5f78b2e-6692-425f-83bb-df27f7187256" providerId="ADAL" clId="{B642E0B2-953F-482A-A800-0AB95CE5A611}" dt="2023-11-03T04:01:49.155" v="9350" actId="47"/>
        <pc:sldMkLst>
          <pc:docMk/>
          <pc:sldMk cId="2553193346" sldId="389"/>
        </pc:sldMkLst>
        <pc:spChg chg="mod">
          <ac:chgData name="Michael Kreeger" userId="d5f78b2e-6692-425f-83bb-df27f7187256" providerId="ADAL" clId="{B642E0B2-953F-482A-A800-0AB95CE5A611}" dt="2023-11-01T04:29:21.817" v="8387" actId="20577"/>
          <ac:spMkLst>
            <pc:docMk/>
            <pc:sldMk cId="2553193346" sldId="389"/>
            <ac:spMk id="2" creationId="{68589723-F222-A490-0E11-E7078BE7C7E9}"/>
          </ac:spMkLst>
        </pc:spChg>
        <pc:spChg chg="mod">
          <ac:chgData name="Michael Kreeger" userId="d5f78b2e-6692-425f-83bb-df27f7187256" providerId="ADAL" clId="{B642E0B2-953F-482A-A800-0AB95CE5A611}" dt="2023-11-03T03:59:45.073" v="9176" actId="20577"/>
          <ac:spMkLst>
            <pc:docMk/>
            <pc:sldMk cId="2553193346" sldId="389"/>
            <ac:spMk id="3" creationId="{90FEEEAF-D4AE-7585-B393-25F05A15D59A}"/>
          </ac:spMkLst>
        </pc:spChg>
      </pc:sldChg>
      <pc:sldChg chg="new del">
        <pc:chgData name="Michael Kreeger" userId="d5f78b2e-6692-425f-83bb-df27f7187256" providerId="ADAL" clId="{B642E0B2-953F-482A-A800-0AB95CE5A611}" dt="2023-11-03T04:06:08.829" v="9433" actId="47"/>
        <pc:sldMkLst>
          <pc:docMk/>
          <pc:sldMk cId="2967356014" sldId="389"/>
        </pc:sldMkLst>
      </pc:sldChg>
      <pc:sldChg chg="addSp modSp new mod ord setBg">
        <pc:chgData name="Michael Kreeger" userId="d5f78b2e-6692-425f-83bb-df27f7187256" providerId="ADAL" clId="{B642E0B2-953F-482A-A800-0AB95CE5A611}" dt="2023-11-03T17:10:55.989" v="19956" actId="20578"/>
        <pc:sldMkLst>
          <pc:docMk/>
          <pc:sldMk cId="3041287381" sldId="389"/>
        </pc:sldMkLst>
        <pc:spChg chg="mod">
          <ac:chgData name="Michael Kreeger" userId="d5f78b2e-6692-425f-83bb-df27f7187256" providerId="ADAL" clId="{B642E0B2-953F-482A-A800-0AB95CE5A611}" dt="2023-11-03T06:35:01.107" v="19866" actId="26606"/>
          <ac:spMkLst>
            <pc:docMk/>
            <pc:sldMk cId="3041287381" sldId="389"/>
            <ac:spMk id="2" creationId="{971A0C90-7534-08C7-43EA-0B9EA4C77787}"/>
          </ac:spMkLst>
        </pc:spChg>
        <pc:spChg chg="mod">
          <ac:chgData name="Michael Kreeger" userId="d5f78b2e-6692-425f-83bb-df27f7187256" providerId="ADAL" clId="{B642E0B2-953F-482A-A800-0AB95CE5A611}" dt="2023-11-03T17:10:55.989" v="19956" actId="20578"/>
          <ac:spMkLst>
            <pc:docMk/>
            <pc:sldMk cId="3041287381" sldId="389"/>
            <ac:spMk id="3" creationId="{5CB60B7B-EA02-6912-E76E-A0C383142177}"/>
          </ac:spMkLst>
        </pc:spChg>
        <pc:picChg chg="add">
          <ac:chgData name="Michael Kreeger" userId="d5f78b2e-6692-425f-83bb-df27f7187256" providerId="ADAL" clId="{B642E0B2-953F-482A-A800-0AB95CE5A611}" dt="2023-11-03T06:35:01.107" v="19866" actId="26606"/>
          <ac:picMkLst>
            <pc:docMk/>
            <pc:sldMk cId="3041287381" sldId="389"/>
            <ac:picMk id="5" creationId="{BA60FA1D-EE54-C289-AF1B-A5747B7B07F5}"/>
          </ac:picMkLst>
        </pc:picChg>
        <pc:cxnChg chg="add">
          <ac:chgData name="Michael Kreeger" userId="d5f78b2e-6692-425f-83bb-df27f7187256" providerId="ADAL" clId="{B642E0B2-953F-482A-A800-0AB95CE5A611}" dt="2023-11-03T06:35:01.107" v="19866" actId="26606"/>
          <ac:cxnSpMkLst>
            <pc:docMk/>
            <pc:sldMk cId="3041287381" sldId="389"/>
            <ac:cxnSpMk id="9" creationId="{249EDD1B-F94D-B4E6-ACAA-566B9A26FDE3}"/>
          </ac:cxnSpMkLst>
        </pc:cxnChg>
      </pc:sldChg>
      <pc:sldChg chg="addSp delSp modSp new mod ord setBg">
        <pc:chgData name="Michael Kreeger" userId="d5f78b2e-6692-425f-83bb-df27f7187256" providerId="ADAL" clId="{B642E0B2-953F-482A-A800-0AB95CE5A611}" dt="2023-11-03T06:34:55.578" v="19865" actId="26606"/>
        <pc:sldMkLst>
          <pc:docMk/>
          <pc:sldMk cId="2210509320" sldId="390"/>
        </pc:sldMkLst>
        <pc:spChg chg="mod">
          <ac:chgData name="Michael Kreeger" userId="d5f78b2e-6692-425f-83bb-df27f7187256" providerId="ADAL" clId="{B642E0B2-953F-482A-A800-0AB95CE5A611}" dt="2023-11-03T06:34:55.578" v="19865" actId="26606"/>
          <ac:spMkLst>
            <pc:docMk/>
            <pc:sldMk cId="2210509320" sldId="390"/>
            <ac:spMk id="2" creationId="{7B528C79-6B43-12E4-9364-96B40B875674}"/>
          </ac:spMkLst>
        </pc:spChg>
        <pc:spChg chg="mod">
          <ac:chgData name="Michael Kreeger" userId="d5f78b2e-6692-425f-83bb-df27f7187256" providerId="ADAL" clId="{B642E0B2-953F-482A-A800-0AB95CE5A611}" dt="2023-11-03T06:34:55.578" v="19865" actId="26606"/>
          <ac:spMkLst>
            <pc:docMk/>
            <pc:sldMk cId="2210509320" sldId="390"/>
            <ac:spMk id="3" creationId="{D3C024FA-6F5A-B305-14DE-BE80ED878BAD}"/>
          </ac:spMkLst>
        </pc:spChg>
        <pc:spChg chg="add del">
          <ac:chgData name="Michael Kreeger" userId="d5f78b2e-6692-425f-83bb-df27f7187256" providerId="ADAL" clId="{B642E0B2-953F-482A-A800-0AB95CE5A611}" dt="2023-11-03T06:34:40.369" v="19863" actId="26606"/>
          <ac:spMkLst>
            <pc:docMk/>
            <pc:sldMk cId="2210509320" sldId="390"/>
            <ac:spMk id="8" creationId="{09588DA8-065E-4F6F-8EFD-43104AB2E0CF}"/>
          </ac:spMkLst>
        </pc:spChg>
        <pc:spChg chg="add del">
          <ac:chgData name="Michael Kreeger" userId="d5f78b2e-6692-425f-83bb-df27f7187256" providerId="ADAL" clId="{B642E0B2-953F-482A-A800-0AB95CE5A611}" dt="2023-11-03T06:34:40.369" v="19863" actId="26606"/>
          <ac:spMkLst>
            <pc:docMk/>
            <pc:sldMk cId="2210509320" sldId="390"/>
            <ac:spMk id="10" creationId="{C4285719-470E-454C-AF62-8323075F1F5B}"/>
          </ac:spMkLst>
        </pc:spChg>
        <pc:spChg chg="add del">
          <ac:chgData name="Michael Kreeger" userId="d5f78b2e-6692-425f-83bb-df27f7187256" providerId="ADAL" clId="{B642E0B2-953F-482A-A800-0AB95CE5A611}" dt="2023-11-03T06:34:40.369" v="19863" actId="26606"/>
          <ac:spMkLst>
            <pc:docMk/>
            <pc:sldMk cId="2210509320" sldId="390"/>
            <ac:spMk id="12" creationId="{CD9FE4EF-C4D8-49A0-B2FF-81D8DB7D8A24}"/>
          </ac:spMkLst>
        </pc:spChg>
        <pc:spChg chg="add del">
          <ac:chgData name="Michael Kreeger" userId="d5f78b2e-6692-425f-83bb-df27f7187256" providerId="ADAL" clId="{B642E0B2-953F-482A-A800-0AB95CE5A611}" dt="2023-11-03T06:34:40.369" v="19863" actId="26606"/>
          <ac:spMkLst>
            <pc:docMk/>
            <pc:sldMk cId="2210509320" sldId="390"/>
            <ac:spMk id="14" creationId="{4300840D-0A0B-4512-BACA-B439D5B9C57C}"/>
          </ac:spMkLst>
        </pc:spChg>
        <pc:spChg chg="add del">
          <ac:chgData name="Michael Kreeger" userId="d5f78b2e-6692-425f-83bb-df27f7187256" providerId="ADAL" clId="{B642E0B2-953F-482A-A800-0AB95CE5A611}" dt="2023-11-03T06:34:40.369" v="19863" actId="26606"/>
          <ac:spMkLst>
            <pc:docMk/>
            <pc:sldMk cId="2210509320" sldId="390"/>
            <ac:spMk id="16" creationId="{D2B78728-A580-49A7-84F9-6EF6F583ADE0}"/>
          </ac:spMkLst>
        </pc:spChg>
        <pc:spChg chg="add del">
          <ac:chgData name="Michael Kreeger" userId="d5f78b2e-6692-425f-83bb-df27f7187256" providerId="ADAL" clId="{B642E0B2-953F-482A-A800-0AB95CE5A611}" dt="2023-11-03T06:34:40.369" v="19863" actId="26606"/>
          <ac:spMkLst>
            <pc:docMk/>
            <pc:sldMk cId="2210509320" sldId="390"/>
            <ac:spMk id="18" creationId="{38FAA1A1-D861-433F-88FA-1E9D6FD31D11}"/>
          </ac:spMkLst>
        </pc:spChg>
        <pc:spChg chg="add del">
          <ac:chgData name="Michael Kreeger" userId="d5f78b2e-6692-425f-83bb-df27f7187256" providerId="ADAL" clId="{B642E0B2-953F-482A-A800-0AB95CE5A611}" dt="2023-11-03T06:34:40.369" v="19863" actId="26606"/>
          <ac:spMkLst>
            <pc:docMk/>
            <pc:sldMk cId="2210509320" sldId="390"/>
            <ac:spMk id="20" creationId="{8D71EDA1-87BF-4D5D-AB79-F346FD19278A}"/>
          </ac:spMkLst>
        </pc:spChg>
        <pc:spChg chg="add del">
          <ac:chgData name="Michael Kreeger" userId="d5f78b2e-6692-425f-83bb-df27f7187256" providerId="ADAL" clId="{B642E0B2-953F-482A-A800-0AB95CE5A611}" dt="2023-11-03T06:34:55.578" v="19865" actId="26606"/>
          <ac:spMkLst>
            <pc:docMk/>
            <pc:sldMk cId="2210509320" sldId="390"/>
            <ac:spMk id="26" creationId="{B210AC1D-4063-4C6E-9528-FA9C4C0C18E6}"/>
          </ac:spMkLst>
        </pc:spChg>
        <pc:spChg chg="add del">
          <ac:chgData name="Michael Kreeger" userId="d5f78b2e-6692-425f-83bb-df27f7187256" providerId="ADAL" clId="{B642E0B2-953F-482A-A800-0AB95CE5A611}" dt="2023-11-03T06:34:55.578" v="19865" actId="26606"/>
          <ac:spMkLst>
            <pc:docMk/>
            <pc:sldMk cId="2210509320" sldId="390"/>
            <ac:spMk id="28" creationId="{02F8C595-E68C-4306-AED8-DC7826A0A506}"/>
          </ac:spMkLst>
        </pc:spChg>
        <pc:spChg chg="add">
          <ac:chgData name="Michael Kreeger" userId="d5f78b2e-6692-425f-83bb-df27f7187256" providerId="ADAL" clId="{B642E0B2-953F-482A-A800-0AB95CE5A611}" dt="2023-11-03T06:34:55.578" v="19865" actId="26606"/>
          <ac:spMkLst>
            <pc:docMk/>
            <pc:sldMk cId="2210509320" sldId="390"/>
            <ac:spMk id="33" creationId="{F13C74B1-5B17-4795-BED0-7140497B445A}"/>
          </ac:spMkLst>
        </pc:spChg>
        <pc:spChg chg="add">
          <ac:chgData name="Michael Kreeger" userId="d5f78b2e-6692-425f-83bb-df27f7187256" providerId="ADAL" clId="{B642E0B2-953F-482A-A800-0AB95CE5A611}" dt="2023-11-03T06:34:55.578" v="19865" actId="26606"/>
          <ac:spMkLst>
            <pc:docMk/>
            <pc:sldMk cId="2210509320" sldId="390"/>
            <ac:spMk id="35" creationId="{D4974D33-8DC5-464E-8C6D-BE58F0669C17}"/>
          </ac:spMkLst>
        </pc:spChg>
        <pc:picChg chg="add mod ord">
          <ac:chgData name="Michael Kreeger" userId="d5f78b2e-6692-425f-83bb-df27f7187256" providerId="ADAL" clId="{B642E0B2-953F-482A-A800-0AB95CE5A611}" dt="2023-11-03T06:34:55.578" v="19865" actId="26606"/>
          <ac:picMkLst>
            <pc:docMk/>
            <pc:sldMk cId="2210509320" sldId="390"/>
            <ac:picMk id="22" creationId="{F62B7D7C-0CC1-82FF-B2D6-92137E85E316}"/>
          </ac:picMkLst>
        </pc:picChg>
      </pc:sldChg>
      <pc:sldChg chg="addSp modSp new mod setBg">
        <pc:chgData name="Michael Kreeger" userId="d5f78b2e-6692-425f-83bb-df27f7187256" providerId="ADAL" clId="{B642E0B2-953F-482A-A800-0AB95CE5A611}" dt="2023-11-03T06:35:43.981" v="19871" actId="26606"/>
        <pc:sldMkLst>
          <pc:docMk/>
          <pc:sldMk cId="1666704684" sldId="391"/>
        </pc:sldMkLst>
        <pc:spChg chg="mod">
          <ac:chgData name="Michael Kreeger" userId="d5f78b2e-6692-425f-83bb-df27f7187256" providerId="ADAL" clId="{B642E0B2-953F-482A-A800-0AB95CE5A611}" dt="2023-11-03T06:35:43.981" v="19871" actId="26606"/>
          <ac:spMkLst>
            <pc:docMk/>
            <pc:sldMk cId="1666704684" sldId="391"/>
            <ac:spMk id="2" creationId="{7994CE53-97A7-48DF-E957-E368CCFFBFA1}"/>
          </ac:spMkLst>
        </pc:spChg>
        <pc:spChg chg="mod">
          <ac:chgData name="Michael Kreeger" userId="d5f78b2e-6692-425f-83bb-df27f7187256" providerId="ADAL" clId="{B642E0B2-953F-482A-A800-0AB95CE5A611}" dt="2023-11-03T06:35:43.981" v="19871" actId="26606"/>
          <ac:spMkLst>
            <pc:docMk/>
            <pc:sldMk cId="1666704684" sldId="391"/>
            <ac:spMk id="3" creationId="{8BBD200C-B525-510E-51E9-F18F8719E7E8}"/>
          </ac:spMkLst>
        </pc:spChg>
        <pc:spChg chg="add">
          <ac:chgData name="Michael Kreeger" userId="d5f78b2e-6692-425f-83bb-df27f7187256" providerId="ADAL" clId="{B642E0B2-953F-482A-A800-0AB95CE5A611}" dt="2023-11-03T06:35:43.981" v="19871" actId="26606"/>
          <ac:spMkLst>
            <pc:docMk/>
            <pc:sldMk cId="1666704684" sldId="391"/>
            <ac:spMk id="9" creationId="{F944E337-3E5D-4A1F-A5A1-2057F25B8A7B}"/>
          </ac:spMkLst>
        </pc:spChg>
        <pc:spChg chg="add">
          <ac:chgData name="Michael Kreeger" userId="d5f78b2e-6692-425f-83bb-df27f7187256" providerId="ADAL" clId="{B642E0B2-953F-482A-A800-0AB95CE5A611}" dt="2023-11-03T06:35:43.981" v="19871" actId="26606"/>
          <ac:spMkLst>
            <pc:docMk/>
            <pc:sldMk cId="1666704684" sldId="391"/>
            <ac:spMk id="11" creationId="{4DA50D69-7CF7-4844-B844-A2B821C77F24}"/>
          </ac:spMkLst>
        </pc:spChg>
        <pc:picChg chg="add">
          <ac:chgData name="Michael Kreeger" userId="d5f78b2e-6692-425f-83bb-df27f7187256" providerId="ADAL" clId="{B642E0B2-953F-482A-A800-0AB95CE5A611}" dt="2023-11-03T06:35:43.981" v="19871" actId="26606"/>
          <ac:picMkLst>
            <pc:docMk/>
            <pc:sldMk cId="1666704684" sldId="391"/>
            <ac:picMk id="5" creationId="{530C4C6B-4DA2-C0A3-B339-0EACF390888B}"/>
          </ac:picMkLst>
        </pc:picChg>
      </pc:sldChg>
      <pc:sldChg chg="addSp delSp modSp new mod setBg setClrOvrMap delDesignElem">
        <pc:chgData name="Michael Kreeger" userId="d5f78b2e-6692-425f-83bb-df27f7187256" providerId="ADAL" clId="{B642E0B2-953F-482A-A800-0AB95CE5A611}" dt="2023-11-03T06:38:09.108" v="19880" actId="1076"/>
        <pc:sldMkLst>
          <pc:docMk/>
          <pc:sldMk cId="3477196665" sldId="392"/>
        </pc:sldMkLst>
        <pc:spChg chg="mod">
          <ac:chgData name="Michael Kreeger" userId="d5f78b2e-6692-425f-83bb-df27f7187256" providerId="ADAL" clId="{B642E0B2-953F-482A-A800-0AB95CE5A611}" dt="2023-11-03T06:37:55.922" v="19877" actId="26606"/>
          <ac:spMkLst>
            <pc:docMk/>
            <pc:sldMk cId="3477196665" sldId="392"/>
            <ac:spMk id="2" creationId="{75D5F171-04E3-BF9E-2CF3-D8B4E82227FE}"/>
          </ac:spMkLst>
        </pc:spChg>
        <pc:spChg chg="mod ord">
          <ac:chgData name="Michael Kreeger" userId="d5f78b2e-6692-425f-83bb-df27f7187256" providerId="ADAL" clId="{B642E0B2-953F-482A-A800-0AB95CE5A611}" dt="2023-11-03T06:37:55.922" v="19877" actId="26606"/>
          <ac:spMkLst>
            <pc:docMk/>
            <pc:sldMk cId="3477196665" sldId="392"/>
            <ac:spMk id="3" creationId="{8A1FF85D-8DC0-3003-D03E-33C1A65BE326}"/>
          </ac:spMkLst>
        </pc:spChg>
        <pc:spChg chg="add del">
          <ac:chgData name="Michael Kreeger" userId="d5f78b2e-6692-425f-83bb-df27f7187256" providerId="ADAL" clId="{B642E0B2-953F-482A-A800-0AB95CE5A611}" dt="2023-11-03T06:36:47.645" v="19873" actId="26606"/>
          <ac:spMkLst>
            <pc:docMk/>
            <pc:sldMk cId="3477196665" sldId="392"/>
            <ac:spMk id="8" creationId="{777A147A-9ED8-46B4-8660-1B3C2AA880B5}"/>
          </ac:spMkLst>
        </pc:spChg>
        <pc:spChg chg="add del">
          <ac:chgData name="Michael Kreeger" userId="d5f78b2e-6692-425f-83bb-df27f7187256" providerId="ADAL" clId="{B642E0B2-953F-482A-A800-0AB95CE5A611}" dt="2023-11-03T06:36:47.645" v="19873" actId="26606"/>
          <ac:spMkLst>
            <pc:docMk/>
            <pc:sldMk cId="3477196665" sldId="392"/>
            <ac:spMk id="10" creationId="{5D6C15A0-C087-4593-8414-2B4EC1CDC3DE}"/>
          </ac:spMkLst>
        </pc:spChg>
        <pc:spChg chg="add del">
          <ac:chgData name="Michael Kreeger" userId="d5f78b2e-6692-425f-83bb-df27f7187256" providerId="ADAL" clId="{B642E0B2-953F-482A-A800-0AB95CE5A611}" dt="2023-11-03T06:37:31.456" v="19876"/>
          <ac:spMkLst>
            <pc:docMk/>
            <pc:sldMk cId="3477196665" sldId="392"/>
            <ac:spMk id="16" creationId="{C0763A76-9F1C-4FC5-82B7-DD475DA461B2}"/>
          </ac:spMkLst>
        </pc:spChg>
        <pc:spChg chg="add">
          <ac:chgData name="Michael Kreeger" userId="d5f78b2e-6692-425f-83bb-df27f7187256" providerId="ADAL" clId="{B642E0B2-953F-482A-A800-0AB95CE5A611}" dt="2023-11-03T06:37:55.922" v="19877" actId="26606"/>
          <ac:spMkLst>
            <pc:docMk/>
            <pc:sldMk cId="3477196665" sldId="392"/>
            <ac:spMk id="17" creationId="{F944E337-3E5D-4A1F-A5A1-2057F25B8A7B}"/>
          </ac:spMkLst>
        </pc:spChg>
        <pc:spChg chg="add del">
          <ac:chgData name="Michael Kreeger" userId="d5f78b2e-6692-425f-83bb-df27f7187256" providerId="ADAL" clId="{B642E0B2-953F-482A-A800-0AB95CE5A611}" dt="2023-11-03T06:37:31.456" v="19876"/>
          <ac:spMkLst>
            <pc:docMk/>
            <pc:sldMk cId="3477196665" sldId="392"/>
            <ac:spMk id="18" creationId="{E81BF4F6-F2CF-4984-9D14-D6966D92F99F}"/>
          </ac:spMkLst>
        </pc:spChg>
        <pc:spChg chg="add">
          <ac:chgData name="Michael Kreeger" userId="d5f78b2e-6692-425f-83bb-df27f7187256" providerId="ADAL" clId="{B642E0B2-953F-482A-A800-0AB95CE5A611}" dt="2023-11-03T06:37:55.922" v="19877" actId="26606"/>
          <ac:spMkLst>
            <pc:docMk/>
            <pc:sldMk cId="3477196665" sldId="392"/>
            <ac:spMk id="19" creationId="{4DA50D69-7CF7-4844-B844-A2B821C77F24}"/>
          </ac:spMkLst>
        </pc:spChg>
        <pc:picChg chg="add mod">
          <ac:chgData name="Michael Kreeger" userId="d5f78b2e-6692-425f-83bb-df27f7187256" providerId="ADAL" clId="{B642E0B2-953F-482A-A800-0AB95CE5A611}" dt="2023-11-03T06:38:09.108" v="19880" actId="1076"/>
          <ac:picMkLst>
            <pc:docMk/>
            <pc:sldMk cId="3477196665" sldId="392"/>
            <ac:picMk id="4" creationId="{4236599E-DA94-C5C7-5C4C-8F519BCD9CC9}"/>
          </ac:picMkLst>
        </pc:picChg>
        <pc:picChg chg="add del mod">
          <ac:chgData name="Michael Kreeger" userId="d5f78b2e-6692-425f-83bb-df27f7187256" providerId="ADAL" clId="{B642E0B2-953F-482A-A800-0AB95CE5A611}" dt="2023-11-03T06:38:06.038" v="19879" actId="478"/>
          <ac:picMkLst>
            <pc:docMk/>
            <pc:sldMk cId="3477196665" sldId="392"/>
            <ac:picMk id="12" creationId="{1ECF1B94-A479-AD06-7437-D2035EE046A7}"/>
          </ac:picMkLst>
        </pc:picChg>
      </pc:sldChg>
      <pc:sldChg chg="addSp delSp modSp new mod setBg">
        <pc:chgData name="Michael Kreeger" userId="d5f78b2e-6692-425f-83bb-df27f7187256" providerId="ADAL" clId="{B642E0B2-953F-482A-A800-0AB95CE5A611}" dt="2023-11-03T06:39:25.129" v="19906" actId="26606"/>
        <pc:sldMkLst>
          <pc:docMk/>
          <pc:sldMk cId="3538544791" sldId="393"/>
        </pc:sldMkLst>
        <pc:spChg chg="mod">
          <ac:chgData name="Michael Kreeger" userId="d5f78b2e-6692-425f-83bb-df27f7187256" providerId="ADAL" clId="{B642E0B2-953F-482A-A800-0AB95CE5A611}" dt="2023-11-03T06:39:25.129" v="19906" actId="26606"/>
          <ac:spMkLst>
            <pc:docMk/>
            <pc:sldMk cId="3538544791" sldId="393"/>
            <ac:spMk id="2" creationId="{4F9A9ADD-8D33-22DE-8B4B-3DDE0AEB5590}"/>
          </ac:spMkLst>
        </pc:spChg>
        <pc:spChg chg="mod">
          <ac:chgData name="Michael Kreeger" userId="d5f78b2e-6692-425f-83bb-df27f7187256" providerId="ADAL" clId="{B642E0B2-953F-482A-A800-0AB95CE5A611}" dt="2023-11-03T06:39:25.129" v="19906" actId="26606"/>
          <ac:spMkLst>
            <pc:docMk/>
            <pc:sldMk cId="3538544791" sldId="393"/>
            <ac:spMk id="3" creationId="{1AE456F1-96FF-BEDB-4AB4-2A3AF7B47A34}"/>
          </ac:spMkLst>
        </pc:spChg>
        <pc:spChg chg="add del">
          <ac:chgData name="Michael Kreeger" userId="d5f78b2e-6692-425f-83bb-df27f7187256" providerId="ADAL" clId="{B642E0B2-953F-482A-A800-0AB95CE5A611}" dt="2023-11-03T05:37:02.375" v="14976" actId="22"/>
          <ac:spMkLst>
            <pc:docMk/>
            <pc:sldMk cId="3538544791" sldId="393"/>
            <ac:spMk id="5" creationId="{CCD55D98-D9A6-D9E2-5D89-CBFA0A46A272}"/>
          </ac:spMkLst>
        </pc:spChg>
        <pc:spChg chg="add">
          <ac:chgData name="Michael Kreeger" userId="d5f78b2e-6692-425f-83bb-df27f7187256" providerId="ADAL" clId="{B642E0B2-953F-482A-A800-0AB95CE5A611}" dt="2023-11-03T06:39:25.129" v="19906" actId="26606"/>
          <ac:spMkLst>
            <pc:docMk/>
            <pc:sldMk cId="3538544791" sldId="393"/>
            <ac:spMk id="9" creationId="{2C61293E-6EBE-43EF-A52C-9BEBFD7679D4}"/>
          </ac:spMkLst>
        </pc:spChg>
        <pc:spChg chg="add">
          <ac:chgData name="Michael Kreeger" userId="d5f78b2e-6692-425f-83bb-df27f7187256" providerId="ADAL" clId="{B642E0B2-953F-482A-A800-0AB95CE5A611}" dt="2023-11-03T06:39:25.129" v="19906" actId="26606"/>
          <ac:spMkLst>
            <pc:docMk/>
            <pc:sldMk cId="3538544791" sldId="393"/>
            <ac:spMk id="11" creationId="{3FCFB1DE-0B7E-48CC-BA90-B2AB0889F9D6}"/>
          </ac:spMkLst>
        </pc:spChg>
        <pc:picChg chg="add">
          <ac:chgData name="Michael Kreeger" userId="d5f78b2e-6692-425f-83bb-df27f7187256" providerId="ADAL" clId="{B642E0B2-953F-482A-A800-0AB95CE5A611}" dt="2023-11-03T06:39:25.129" v="19906" actId="26606"/>
          <ac:picMkLst>
            <pc:docMk/>
            <pc:sldMk cId="3538544791" sldId="393"/>
            <ac:picMk id="6" creationId="{DE61AB25-40F0-0A0F-7EDC-D9F16D334DAA}"/>
          </ac:picMkLst>
        </pc:picChg>
      </pc:sldChg>
      <pc:sldChg chg="addSp modSp mod setBg">
        <pc:chgData name="Michael Kreeger" userId="d5f78b2e-6692-425f-83bb-df27f7187256" providerId="ADAL" clId="{B642E0B2-953F-482A-A800-0AB95CE5A611}" dt="2023-11-03T06:39:36.339" v="19907" actId="26606"/>
        <pc:sldMkLst>
          <pc:docMk/>
          <pc:sldMk cId="967701530" sldId="394"/>
        </pc:sldMkLst>
        <pc:spChg chg="mod">
          <ac:chgData name="Michael Kreeger" userId="d5f78b2e-6692-425f-83bb-df27f7187256" providerId="ADAL" clId="{B642E0B2-953F-482A-A800-0AB95CE5A611}" dt="2023-11-03T06:39:36.339" v="19907" actId="26606"/>
          <ac:spMkLst>
            <pc:docMk/>
            <pc:sldMk cId="967701530" sldId="394"/>
            <ac:spMk id="2" creationId="{4F9A9ADD-8D33-22DE-8B4B-3DDE0AEB5590}"/>
          </ac:spMkLst>
        </pc:spChg>
        <pc:spChg chg="mod">
          <ac:chgData name="Michael Kreeger" userId="d5f78b2e-6692-425f-83bb-df27f7187256" providerId="ADAL" clId="{B642E0B2-953F-482A-A800-0AB95CE5A611}" dt="2023-11-03T06:39:36.339" v="19907" actId="26606"/>
          <ac:spMkLst>
            <pc:docMk/>
            <pc:sldMk cId="967701530" sldId="394"/>
            <ac:spMk id="3" creationId="{1AE456F1-96FF-BEDB-4AB4-2A3AF7B47A34}"/>
          </ac:spMkLst>
        </pc:spChg>
        <pc:spChg chg="add">
          <ac:chgData name="Michael Kreeger" userId="d5f78b2e-6692-425f-83bb-df27f7187256" providerId="ADAL" clId="{B642E0B2-953F-482A-A800-0AB95CE5A611}" dt="2023-11-03T06:39:36.339" v="19907" actId="26606"/>
          <ac:spMkLst>
            <pc:docMk/>
            <pc:sldMk cId="967701530" sldId="394"/>
            <ac:spMk id="9" creationId="{460B0EFB-53ED-4F35-B05D-F658EA021C65}"/>
          </ac:spMkLst>
        </pc:spChg>
        <pc:spChg chg="add">
          <ac:chgData name="Michael Kreeger" userId="d5f78b2e-6692-425f-83bb-df27f7187256" providerId="ADAL" clId="{B642E0B2-953F-482A-A800-0AB95CE5A611}" dt="2023-11-03T06:39:36.339" v="19907" actId="26606"/>
          <ac:spMkLst>
            <pc:docMk/>
            <pc:sldMk cId="967701530" sldId="394"/>
            <ac:spMk id="11" creationId="{835EF3DD-7D43-4A27-8967-A92FD8CC9365}"/>
          </ac:spMkLst>
        </pc:spChg>
        <pc:picChg chg="add">
          <ac:chgData name="Michael Kreeger" userId="d5f78b2e-6692-425f-83bb-df27f7187256" providerId="ADAL" clId="{B642E0B2-953F-482A-A800-0AB95CE5A611}" dt="2023-11-03T06:39:36.339" v="19907" actId="26606"/>
          <ac:picMkLst>
            <pc:docMk/>
            <pc:sldMk cId="967701530" sldId="394"/>
            <ac:picMk id="5" creationId="{E1F4C68C-16E4-4CB9-D13F-0C89678E4DFD}"/>
          </ac:picMkLst>
        </pc:picChg>
      </pc:sldChg>
      <pc:sldChg chg="addSp delSp modSp new mod setBg">
        <pc:chgData name="Michael Kreeger" userId="d5f78b2e-6692-425f-83bb-df27f7187256" providerId="ADAL" clId="{B642E0B2-953F-482A-A800-0AB95CE5A611}" dt="2023-11-03T06:39:49.316" v="19910" actId="26606"/>
        <pc:sldMkLst>
          <pc:docMk/>
          <pc:sldMk cId="250289686" sldId="395"/>
        </pc:sldMkLst>
        <pc:spChg chg="mod">
          <ac:chgData name="Michael Kreeger" userId="d5f78b2e-6692-425f-83bb-df27f7187256" providerId="ADAL" clId="{B642E0B2-953F-482A-A800-0AB95CE5A611}" dt="2023-11-03T06:39:49.316" v="19910" actId="26606"/>
          <ac:spMkLst>
            <pc:docMk/>
            <pc:sldMk cId="250289686" sldId="395"/>
            <ac:spMk id="2" creationId="{9220D8D9-41F6-C275-4CAA-6EFBEA4A3CB9}"/>
          </ac:spMkLst>
        </pc:spChg>
        <pc:spChg chg="add del mod">
          <ac:chgData name="Michael Kreeger" userId="d5f78b2e-6692-425f-83bb-df27f7187256" providerId="ADAL" clId="{B642E0B2-953F-482A-A800-0AB95CE5A611}" dt="2023-11-03T06:39:49.316" v="19910" actId="26606"/>
          <ac:spMkLst>
            <pc:docMk/>
            <pc:sldMk cId="250289686" sldId="395"/>
            <ac:spMk id="3" creationId="{DE445FBE-C348-0398-4B24-3E172412E37B}"/>
          </ac:spMkLst>
        </pc:spChg>
        <pc:spChg chg="add del">
          <ac:chgData name="Michael Kreeger" userId="d5f78b2e-6692-425f-83bb-df27f7187256" providerId="ADAL" clId="{B642E0B2-953F-482A-A800-0AB95CE5A611}" dt="2023-11-03T06:39:49.283" v="19909" actId="26606"/>
          <ac:spMkLst>
            <pc:docMk/>
            <pc:sldMk cId="250289686" sldId="395"/>
            <ac:spMk id="10" creationId="{460B0EFB-53ED-4F35-B05D-F658EA021C65}"/>
          </ac:spMkLst>
        </pc:spChg>
        <pc:spChg chg="add del">
          <ac:chgData name="Michael Kreeger" userId="d5f78b2e-6692-425f-83bb-df27f7187256" providerId="ADAL" clId="{B642E0B2-953F-482A-A800-0AB95CE5A611}" dt="2023-11-03T06:39:49.283" v="19909" actId="26606"/>
          <ac:spMkLst>
            <pc:docMk/>
            <pc:sldMk cId="250289686" sldId="395"/>
            <ac:spMk id="12" creationId="{835EF3DD-7D43-4A27-8967-A92FD8CC9365}"/>
          </ac:spMkLst>
        </pc:spChg>
        <pc:spChg chg="add">
          <ac:chgData name="Michael Kreeger" userId="d5f78b2e-6692-425f-83bb-df27f7187256" providerId="ADAL" clId="{B642E0B2-953F-482A-A800-0AB95CE5A611}" dt="2023-11-03T06:39:49.316" v="19910" actId="26606"/>
          <ac:spMkLst>
            <pc:docMk/>
            <pc:sldMk cId="250289686" sldId="395"/>
            <ac:spMk id="14" creationId="{A7B99495-F43F-4D80-A44F-2CB4764EB90B}"/>
          </ac:spMkLst>
        </pc:spChg>
        <pc:spChg chg="add">
          <ac:chgData name="Michael Kreeger" userId="d5f78b2e-6692-425f-83bb-df27f7187256" providerId="ADAL" clId="{B642E0B2-953F-482A-A800-0AB95CE5A611}" dt="2023-11-03T06:39:49.316" v="19910" actId="26606"/>
          <ac:spMkLst>
            <pc:docMk/>
            <pc:sldMk cId="250289686" sldId="395"/>
            <ac:spMk id="15" creationId="{4F7EBAE4-9945-4473-9E34-B2C66EA0F03D}"/>
          </ac:spMkLst>
        </pc:spChg>
        <pc:spChg chg="add">
          <ac:chgData name="Michael Kreeger" userId="d5f78b2e-6692-425f-83bb-df27f7187256" providerId="ADAL" clId="{B642E0B2-953F-482A-A800-0AB95CE5A611}" dt="2023-11-03T06:39:49.316" v="19910" actId="26606"/>
          <ac:spMkLst>
            <pc:docMk/>
            <pc:sldMk cId="250289686" sldId="395"/>
            <ac:spMk id="17" creationId="{70BEB1E7-2F88-40BC-B73D-42E5B6F80BFC}"/>
          </ac:spMkLst>
        </pc:spChg>
        <pc:graphicFrameChg chg="add del">
          <ac:chgData name="Michael Kreeger" userId="d5f78b2e-6692-425f-83bb-df27f7187256" providerId="ADAL" clId="{B642E0B2-953F-482A-A800-0AB95CE5A611}" dt="2023-11-03T06:39:49.283" v="19909" actId="26606"/>
          <ac:graphicFrameMkLst>
            <pc:docMk/>
            <pc:sldMk cId="250289686" sldId="395"/>
            <ac:graphicFrameMk id="5" creationId="{06D15338-54C0-0A76-87AB-F4B5F982E22C}"/>
          </ac:graphicFrameMkLst>
        </pc:graphicFrameChg>
        <pc:graphicFrameChg chg="add">
          <ac:chgData name="Michael Kreeger" userId="d5f78b2e-6692-425f-83bb-df27f7187256" providerId="ADAL" clId="{B642E0B2-953F-482A-A800-0AB95CE5A611}" dt="2023-11-03T06:39:49.316" v="19910" actId="26606"/>
          <ac:graphicFrameMkLst>
            <pc:docMk/>
            <pc:sldMk cId="250289686" sldId="395"/>
            <ac:graphicFrameMk id="18" creationId="{E352E425-A12E-6C97-7082-3FED35C27556}"/>
          </ac:graphicFrameMkLst>
        </pc:graphicFrameChg>
        <pc:picChg chg="add del">
          <ac:chgData name="Michael Kreeger" userId="d5f78b2e-6692-425f-83bb-df27f7187256" providerId="ADAL" clId="{B642E0B2-953F-482A-A800-0AB95CE5A611}" dt="2023-11-03T06:39:49.283" v="19909" actId="26606"/>
          <ac:picMkLst>
            <pc:docMk/>
            <pc:sldMk cId="250289686" sldId="395"/>
            <ac:picMk id="6" creationId="{96D912BE-9A20-E653-E72A-40AF4A4250D3}"/>
          </ac:picMkLst>
        </pc:picChg>
        <pc:picChg chg="add">
          <ac:chgData name="Michael Kreeger" userId="d5f78b2e-6692-425f-83bb-df27f7187256" providerId="ADAL" clId="{B642E0B2-953F-482A-A800-0AB95CE5A611}" dt="2023-11-03T06:39:49.316" v="19910" actId="26606"/>
          <ac:picMkLst>
            <pc:docMk/>
            <pc:sldMk cId="250289686" sldId="395"/>
            <ac:picMk id="16" creationId="{A1EDE263-B86F-4E2B-EA34-5FA3DC35FD73}"/>
          </ac:picMkLst>
        </pc:picChg>
      </pc:sldChg>
      <pc:sldChg chg="add del">
        <pc:chgData name="Michael Kreeger" userId="d5f78b2e-6692-425f-83bb-df27f7187256" providerId="ADAL" clId="{B642E0B2-953F-482A-A800-0AB95CE5A611}" dt="2023-11-03T05:38:29.664" v="15205" actId="47"/>
        <pc:sldMkLst>
          <pc:docMk/>
          <pc:sldMk cId="1265820041" sldId="395"/>
        </pc:sldMkLst>
      </pc:sldChg>
      <pc:sldChg chg="addSp delSp modSp add mod setBg">
        <pc:chgData name="Michael Kreeger" userId="d5f78b2e-6692-425f-83bb-df27f7187256" providerId="ADAL" clId="{B642E0B2-953F-482A-A800-0AB95CE5A611}" dt="2023-11-03T06:40:05.543" v="19911" actId="26606"/>
        <pc:sldMkLst>
          <pc:docMk/>
          <pc:sldMk cId="2793982154" sldId="396"/>
        </pc:sldMkLst>
        <pc:spChg chg="mod">
          <ac:chgData name="Michael Kreeger" userId="d5f78b2e-6692-425f-83bb-df27f7187256" providerId="ADAL" clId="{B642E0B2-953F-482A-A800-0AB95CE5A611}" dt="2023-11-03T06:40:05.543" v="19911" actId="26606"/>
          <ac:spMkLst>
            <pc:docMk/>
            <pc:sldMk cId="2793982154" sldId="396"/>
            <ac:spMk id="2" creationId="{9220D8D9-41F6-C275-4CAA-6EFBEA4A3CB9}"/>
          </ac:spMkLst>
        </pc:spChg>
        <pc:spChg chg="del mod">
          <ac:chgData name="Michael Kreeger" userId="d5f78b2e-6692-425f-83bb-df27f7187256" providerId="ADAL" clId="{B642E0B2-953F-482A-A800-0AB95CE5A611}" dt="2023-11-03T06:40:05.543" v="19911" actId="26606"/>
          <ac:spMkLst>
            <pc:docMk/>
            <pc:sldMk cId="2793982154" sldId="396"/>
            <ac:spMk id="3" creationId="{DE445FBE-C348-0398-4B24-3E172412E37B}"/>
          </ac:spMkLst>
        </pc:spChg>
        <pc:spChg chg="add">
          <ac:chgData name="Michael Kreeger" userId="d5f78b2e-6692-425f-83bb-df27f7187256" providerId="ADAL" clId="{B642E0B2-953F-482A-A800-0AB95CE5A611}" dt="2023-11-03T06:40:05.543" v="19911" actId="26606"/>
          <ac:spMkLst>
            <pc:docMk/>
            <pc:sldMk cId="2793982154" sldId="396"/>
            <ac:spMk id="10" creationId="{4F7EBAE4-9945-4473-9E34-B2C66EA0F03D}"/>
          </ac:spMkLst>
        </pc:spChg>
        <pc:spChg chg="add">
          <ac:chgData name="Michael Kreeger" userId="d5f78b2e-6692-425f-83bb-df27f7187256" providerId="ADAL" clId="{B642E0B2-953F-482A-A800-0AB95CE5A611}" dt="2023-11-03T06:40:05.543" v="19911" actId="26606"/>
          <ac:spMkLst>
            <pc:docMk/>
            <pc:sldMk cId="2793982154" sldId="396"/>
            <ac:spMk id="12" creationId="{70BEB1E7-2F88-40BC-B73D-42E5B6F80BFC}"/>
          </ac:spMkLst>
        </pc:spChg>
        <pc:spChg chg="add">
          <ac:chgData name="Michael Kreeger" userId="d5f78b2e-6692-425f-83bb-df27f7187256" providerId="ADAL" clId="{B642E0B2-953F-482A-A800-0AB95CE5A611}" dt="2023-11-03T06:40:05.543" v="19911" actId="26606"/>
          <ac:spMkLst>
            <pc:docMk/>
            <pc:sldMk cId="2793982154" sldId="396"/>
            <ac:spMk id="14" creationId="{A7B99495-F43F-4D80-A44F-2CB4764EB90B}"/>
          </ac:spMkLst>
        </pc:spChg>
        <pc:graphicFrameChg chg="add">
          <ac:chgData name="Michael Kreeger" userId="d5f78b2e-6692-425f-83bb-df27f7187256" providerId="ADAL" clId="{B642E0B2-953F-482A-A800-0AB95CE5A611}" dt="2023-11-03T06:40:05.543" v="19911" actId="26606"/>
          <ac:graphicFrameMkLst>
            <pc:docMk/>
            <pc:sldMk cId="2793982154" sldId="396"/>
            <ac:graphicFrameMk id="5" creationId="{F9875962-9B52-1445-9AEA-AA026D4EC3C9}"/>
          </ac:graphicFrameMkLst>
        </pc:graphicFrameChg>
        <pc:picChg chg="add">
          <ac:chgData name="Michael Kreeger" userId="d5f78b2e-6692-425f-83bb-df27f7187256" providerId="ADAL" clId="{B642E0B2-953F-482A-A800-0AB95CE5A611}" dt="2023-11-03T06:40:05.543" v="19911" actId="26606"/>
          <ac:picMkLst>
            <pc:docMk/>
            <pc:sldMk cId="2793982154" sldId="396"/>
            <ac:picMk id="6" creationId="{46004F8E-5266-E666-10A6-8CF44DA3A092}"/>
          </ac:picMkLst>
        </pc:picChg>
      </pc:sldChg>
      <pc:sldChg chg="addSp delSp modSp add mod setBg">
        <pc:chgData name="Michael Kreeger" userId="d5f78b2e-6692-425f-83bb-df27f7187256" providerId="ADAL" clId="{B642E0B2-953F-482A-A800-0AB95CE5A611}" dt="2023-11-03T06:40:10.748" v="19912" actId="26606"/>
        <pc:sldMkLst>
          <pc:docMk/>
          <pc:sldMk cId="2716423870" sldId="397"/>
        </pc:sldMkLst>
        <pc:spChg chg="mod">
          <ac:chgData name="Michael Kreeger" userId="d5f78b2e-6692-425f-83bb-df27f7187256" providerId="ADAL" clId="{B642E0B2-953F-482A-A800-0AB95CE5A611}" dt="2023-11-03T06:40:10.748" v="19912" actId="26606"/>
          <ac:spMkLst>
            <pc:docMk/>
            <pc:sldMk cId="2716423870" sldId="397"/>
            <ac:spMk id="2" creationId="{9220D8D9-41F6-C275-4CAA-6EFBEA4A3CB9}"/>
          </ac:spMkLst>
        </pc:spChg>
        <pc:spChg chg="del mod">
          <ac:chgData name="Michael Kreeger" userId="d5f78b2e-6692-425f-83bb-df27f7187256" providerId="ADAL" clId="{B642E0B2-953F-482A-A800-0AB95CE5A611}" dt="2023-11-03T06:40:10.748" v="19912" actId="26606"/>
          <ac:spMkLst>
            <pc:docMk/>
            <pc:sldMk cId="2716423870" sldId="397"/>
            <ac:spMk id="3" creationId="{DE445FBE-C348-0398-4B24-3E172412E37B}"/>
          </ac:spMkLst>
        </pc:spChg>
        <pc:spChg chg="add">
          <ac:chgData name="Michael Kreeger" userId="d5f78b2e-6692-425f-83bb-df27f7187256" providerId="ADAL" clId="{B642E0B2-953F-482A-A800-0AB95CE5A611}" dt="2023-11-03T06:40:10.748" v="19912" actId="26606"/>
          <ac:spMkLst>
            <pc:docMk/>
            <pc:sldMk cId="2716423870" sldId="397"/>
            <ac:spMk id="10" creationId="{4F7EBAE4-9945-4473-9E34-B2C66EA0F03D}"/>
          </ac:spMkLst>
        </pc:spChg>
        <pc:spChg chg="add">
          <ac:chgData name="Michael Kreeger" userId="d5f78b2e-6692-425f-83bb-df27f7187256" providerId="ADAL" clId="{B642E0B2-953F-482A-A800-0AB95CE5A611}" dt="2023-11-03T06:40:10.748" v="19912" actId="26606"/>
          <ac:spMkLst>
            <pc:docMk/>
            <pc:sldMk cId="2716423870" sldId="397"/>
            <ac:spMk id="12" creationId="{70BEB1E7-2F88-40BC-B73D-42E5B6F80BFC}"/>
          </ac:spMkLst>
        </pc:spChg>
        <pc:spChg chg="add">
          <ac:chgData name="Michael Kreeger" userId="d5f78b2e-6692-425f-83bb-df27f7187256" providerId="ADAL" clId="{B642E0B2-953F-482A-A800-0AB95CE5A611}" dt="2023-11-03T06:40:10.748" v="19912" actId="26606"/>
          <ac:spMkLst>
            <pc:docMk/>
            <pc:sldMk cId="2716423870" sldId="397"/>
            <ac:spMk id="14" creationId="{A7B99495-F43F-4D80-A44F-2CB4764EB90B}"/>
          </ac:spMkLst>
        </pc:spChg>
        <pc:graphicFrameChg chg="add">
          <ac:chgData name="Michael Kreeger" userId="d5f78b2e-6692-425f-83bb-df27f7187256" providerId="ADAL" clId="{B642E0B2-953F-482A-A800-0AB95CE5A611}" dt="2023-11-03T06:40:10.748" v="19912" actId="26606"/>
          <ac:graphicFrameMkLst>
            <pc:docMk/>
            <pc:sldMk cId="2716423870" sldId="397"/>
            <ac:graphicFrameMk id="5" creationId="{0A29AEB1-2E70-5754-76AB-968E93780B25}"/>
          </ac:graphicFrameMkLst>
        </pc:graphicFrameChg>
        <pc:picChg chg="add">
          <ac:chgData name="Michael Kreeger" userId="d5f78b2e-6692-425f-83bb-df27f7187256" providerId="ADAL" clId="{B642E0B2-953F-482A-A800-0AB95CE5A611}" dt="2023-11-03T06:40:10.748" v="19912" actId="26606"/>
          <ac:picMkLst>
            <pc:docMk/>
            <pc:sldMk cId="2716423870" sldId="397"/>
            <ac:picMk id="6" creationId="{E96B0023-0760-C55C-B72E-3D30BE5AE5B4}"/>
          </ac:picMkLst>
        </pc:picChg>
      </pc:sldChg>
      <pc:sldChg chg="addSp delSp modSp new mod setBg">
        <pc:chgData name="Michael Kreeger" userId="d5f78b2e-6692-425f-83bb-df27f7187256" providerId="ADAL" clId="{B642E0B2-953F-482A-A800-0AB95CE5A611}" dt="2023-11-03T06:41:38.545" v="19924" actId="26606"/>
        <pc:sldMkLst>
          <pc:docMk/>
          <pc:sldMk cId="3650294934" sldId="398"/>
        </pc:sldMkLst>
        <pc:spChg chg="mod">
          <ac:chgData name="Michael Kreeger" userId="d5f78b2e-6692-425f-83bb-df27f7187256" providerId="ADAL" clId="{B642E0B2-953F-482A-A800-0AB95CE5A611}" dt="2023-11-03T06:41:38.545" v="19924" actId="26606"/>
          <ac:spMkLst>
            <pc:docMk/>
            <pc:sldMk cId="3650294934" sldId="398"/>
            <ac:spMk id="2" creationId="{6FCD4921-AF1F-5EE7-F31E-FB3AF528FE17}"/>
          </ac:spMkLst>
        </pc:spChg>
        <pc:spChg chg="add del mod">
          <ac:chgData name="Michael Kreeger" userId="d5f78b2e-6692-425f-83bb-df27f7187256" providerId="ADAL" clId="{B642E0B2-953F-482A-A800-0AB95CE5A611}" dt="2023-11-03T06:40:50.328" v="19915" actId="26606"/>
          <ac:spMkLst>
            <pc:docMk/>
            <pc:sldMk cId="3650294934" sldId="398"/>
            <ac:spMk id="3" creationId="{A6F78457-33E8-EE32-A565-0FB722486C01}"/>
          </ac:spMkLst>
        </pc:spChg>
        <pc:spChg chg="add del">
          <ac:chgData name="Michael Kreeger" userId="d5f78b2e-6692-425f-83bb-df27f7187256" providerId="ADAL" clId="{B642E0B2-953F-482A-A800-0AB95CE5A611}" dt="2023-11-03T06:41:38.545" v="19924" actId="26606"/>
          <ac:spMkLst>
            <pc:docMk/>
            <pc:sldMk cId="3650294934" sldId="398"/>
            <ac:spMk id="8" creationId="{004A8AE1-9605-41DC-920F-A4B8E8F2391D}"/>
          </ac:spMkLst>
        </pc:spChg>
        <pc:spChg chg="add del">
          <ac:chgData name="Michael Kreeger" userId="d5f78b2e-6692-425f-83bb-df27f7187256" providerId="ADAL" clId="{B642E0B2-953F-482A-A800-0AB95CE5A611}" dt="2023-11-03T06:40:50.322" v="19914" actId="26606"/>
          <ac:spMkLst>
            <pc:docMk/>
            <pc:sldMk cId="3650294934" sldId="398"/>
            <ac:spMk id="10" creationId="{4F7EBAE4-9945-4473-9E34-B2C66EA0F03D}"/>
          </ac:spMkLst>
        </pc:spChg>
        <pc:spChg chg="add del">
          <ac:chgData name="Michael Kreeger" userId="d5f78b2e-6692-425f-83bb-df27f7187256" providerId="ADAL" clId="{B642E0B2-953F-482A-A800-0AB95CE5A611}" dt="2023-11-03T06:40:50.322" v="19914" actId="26606"/>
          <ac:spMkLst>
            <pc:docMk/>
            <pc:sldMk cId="3650294934" sldId="398"/>
            <ac:spMk id="12" creationId="{70BEB1E7-2F88-40BC-B73D-42E5B6F80BFC}"/>
          </ac:spMkLst>
        </pc:spChg>
        <pc:spChg chg="add del">
          <ac:chgData name="Michael Kreeger" userId="d5f78b2e-6692-425f-83bb-df27f7187256" providerId="ADAL" clId="{B642E0B2-953F-482A-A800-0AB95CE5A611}" dt="2023-11-03T06:40:50.322" v="19914" actId="26606"/>
          <ac:spMkLst>
            <pc:docMk/>
            <pc:sldMk cId="3650294934" sldId="398"/>
            <ac:spMk id="14" creationId="{A7B99495-F43F-4D80-A44F-2CB4764EB90B}"/>
          </ac:spMkLst>
        </pc:spChg>
        <pc:spChg chg="add del">
          <ac:chgData name="Michael Kreeger" userId="d5f78b2e-6692-425f-83bb-df27f7187256" providerId="ADAL" clId="{B642E0B2-953F-482A-A800-0AB95CE5A611}" dt="2023-11-03T06:41:38.545" v="19924" actId="26606"/>
          <ac:spMkLst>
            <pc:docMk/>
            <pc:sldMk cId="3650294934" sldId="398"/>
            <ac:spMk id="16" creationId="{5B7778FC-632E-4DCA-A7CB-0D7731CCF970}"/>
          </ac:spMkLst>
        </pc:spChg>
        <pc:spChg chg="add mod ord">
          <ac:chgData name="Michael Kreeger" userId="d5f78b2e-6692-425f-83bb-df27f7187256" providerId="ADAL" clId="{B642E0B2-953F-482A-A800-0AB95CE5A611}" dt="2023-11-03T06:41:38.545" v="19924" actId="26606"/>
          <ac:spMkLst>
            <pc:docMk/>
            <pc:sldMk cId="3650294934" sldId="398"/>
            <ac:spMk id="17" creationId="{A6F78457-33E8-EE32-A565-0FB722486C01}"/>
          </ac:spMkLst>
        </pc:spChg>
        <pc:spChg chg="add del">
          <ac:chgData name="Michael Kreeger" userId="d5f78b2e-6692-425f-83bb-df27f7187256" providerId="ADAL" clId="{B642E0B2-953F-482A-A800-0AB95CE5A611}" dt="2023-11-03T06:41:38.545" v="19924" actId="26606"/>
          <ac:spMkLst>
            <pc:docMk/>
            <pc:sldMk cId="3650294934" sldId="398"/>
            <ac:spMk id="18" creationId="{B10BB131-AC8E-4A8E-A5D1-36260F720C3B}"/>
          </ac:spMkLst>
        </pc:spChg>
        <pc:spChg chg="add del">
          <ac:chgData name="Michael Kreeger" userId="d5f78b2e-6692-425f-83bb-df27f7187256" providerId="ADAL" clId="{B642E0B2-953F-482A-A800-0AB95CE5A611}" dt="2023-11-03T06:41:38.545" v="19924" actId="26606"/>
          <ac:spMkLst>
            <pc:docMk/>
            <pc:sldMk cId="3650294934" sldId="398"/>
            <ac:spMk id="19" creationId="{FA23A907-97FB-4A8F-880A-DD77401C4296}"/>
          </ac:spMkLst>
        </pc:spChg>
        <pc:spChg chg="add del">
          <ac:chgData name="Michael Kreeger" userId="d5f78b2e-6692-425f-83bb-df27f7187256" providerId="ADAL" clId="{B642E0B2-953F-482A-A800-0AB95CE5A611}" dt="2023-11-03T06:41:38.545" v="19924" actId="26606"/>
          <ac:spMkLst>
            <pc:docMk/>
            <pc:sldMk cId="3650294934" sldId="398"/>
            <ac:spMk id="24" creationId="{F837543A-6020-4505-A233-C9DB4BF74011}"/>
          </ac:spMkLst>
        </pc:spChg>
        <pc:spChg chg="add del">
          <ac:chgData name="Michael Kreeger" userId="d5f78b2e-6692-425f-83bb-df27f7187256" providerId="ADAL" clId="{B642E0B2-953F-482A-A800-0AB95CE5A611}" dt="2023-11-03T06:41:38.545" v="19924" actId="26606"/>
          <ac:spMkLst>
            <pc:docMk/>
            <pc:sldMk cId="3650294934" sldId="398"/>
            <ac:spMk id="26" creationId="{35B16301-FB18-48BA-A6DD-C37CAF6F9A18}"/>
          </ac:spMkLst>
        </pc:spChg>
        <pc:spChg chg="add del">
          <ac:chgData name="Michael Kreeger" userId="d5f78b2e-6692-425f-83bb-df27f7187256" providerId="ADAL" clId="{B642E0B2-953F-482A-A800-0AB95CE5A611}" dt="2023-11-03T06:41:38.545" v="19924" actId="26606"/>
          <ac:spMkLst>
            <pc:docMk/>
            <pc:sldMk cId="3650294934" sldId="398"/>
            <ac:spMk id="28" creationId="{C3C0D90E-074A-4F52-9B11-B52BEF4BCBE5}"/>
          </ac:spMkLst>
        </pc:spChg>
        <pc:spChg chg="add del">
          <ac:chgData name="Michael Kreeger" userId="d5f78b2e-6692-425f-83bb-df27f7187256" providerId="ADAL" clId="{B642E0B2-953F-482A-A800-0AB95CE5A611}" dt="2023-11-03T06:41:38.545" v="19924" actId="26606"/>
          <ac:spMkLst>
            <pc:docMk/>
            <pc:sldMk cId="3650294934" sldId="398"/>
            <ac:spMk id="30" creationId="{CABBD4C1-E6F8-46F6-8152-A8A97490BF4D}"/>
          </ac:spMkLst>
        </pc:spChg>
        <pc:spChg chg="add del">
          <ac:chgData name="Michael Kreeger" userId="d5f78b2e-6692-425f-83bb-df27f7187256" providerId="ADAL" clId="{B642E0B2-953F-482A-A800-0AB95CE5A611}" dt="2023-11-03T06:41:38.545" v="19924" actId="26606"/>
          <ac:spMkLst>
            <pc:docMk/>
            <pc:sldMk cId="3650294934" sldId="398"/>
            <ac:spMk id="32" creationId="{83BA5EF5-1FE9-4BF9-83BB-269BCDDF6156}"/>
          </ac:spMkLst>
        </pc:spChg>
        <pc:spChg chg="add del">
          <ac:chgData name="Michael Kreeger" userId="d5f78b2e-6692-425f-83bb-df27f7187256" providerId="ADAL" clId="{B642E0B2-953F-482A-A800-0AB95CE5A611}" dt="2023-11-03T06:41:38.545" v="19924" actId="26606"/>
          <ac:spMkLst>
            <pc:docMk/>
            <pc:sldMk cId="3650294934" sldId="398"/>
            <ac:spMk id="36" creationId="{88853921-7BC9-4BDE-ACAB-133C683C82D6}"/>
          </ac:spMkLst>
        </pc:spChg>
        <pc:spChg chg="add del">
          <ac:chgData name="Michael Kreeger" userId="d5f78b2e-6692-425f-83bb-df27f7187256" providerId="ADAL" clId="{B642E0B2-953F-482A-A800-0AB95CE5A611}" dt="2023-11-03T06:41:38.545" v="19924" actId="26606"/>
          <ac:spMkLst>
            <pc:docMk/>
            <pc:sldMk cId="3650294934" sldId="398"/>
            <ac:spMk id="38" creationId="{09192968-3AE7-4470-A61C-97294BB92731}"/>
          </ac:spMkLst>
        </pc:spChg>
        <pc:spChg chg="add del">
          <ac:chgData name="Michael Kreeger" userId="d5f78b2e-6692-425f-83bb-df27f7187256" providerId="ADAL" clId="{B642E0B2-953F-482A-A800-0AB95CE5A611}" dt="2023-11-03T06:41:38.545" v="19924" actId="26606"/>
          <ac:spMkLst>
            <pc:docMk/>
            <pc:sldMk cId="3650294934" sldId="398"/>
            <ac:spMk id="40" creationId="{3AB72E55-43E4-4356-BFE8-E2102CB0B505}"/>
          </ac:spMkLst>
        </pc:spChg>
        <pc:graphicFrameChg chg="add del">
          <ac:chgData name="Michael Kreeger" userId="d5f78b2e-6692-425f-83bb-df27f7187256" providerId="ADAL" clId="{B642E0B2-953F-482A-A800-0AB95CE5A611}" dt="2023-11-03T06:40:50.322" v="19914" actId="26606"/>
          <ac:graphicFrameMkLst>
            <pc:docMk/>
            <pc:sldMk cId="3650294934" sldId="398"/>
            <ac:graphicFrameMk id="5" creationId="{5D0D78A3-CF4C-3638-2858-8799F1085A52}"/>
          </ac:graphicFrameMkLst>
        </pc:graphicFrameChg>
        <pc:picChg chg="add del">
          <ac:chgData name="Michael Kreeger" userId="d5f78b2e-6692-425f-83bb-df27f7187256" providerId="ADAL" clId="{B642E0B2-953F-482A-A800-0AB95CE5A611}" dt="2023-11-03T06:40:50.322" v="19914" actId="26606"/>
          <ac:picMkLst>
            <pc:docMk/>
            <pc:sldMk cId="3650294934" sldId="398"/>
            <ac:picMk id="6" creationId="{B27E8467-B5BF-0D82-4633-1B7604C7C15E}"/>
          </ac:picMkLst>
        </pc:picChg>
        <pc:cxnChg chg="add del">
          <ac:chgData name="Michael Kreeger" userId="d5f78b2e-6692-425f-83bb-df27f7187256" providerId="ADAL" clId="{B642E0B2-953F-482A-A800-0AB95CE5A611}" dt="2023-11-03T06:41:38.545" v="19924" actId="26606"/>
          <ac:cxnSpMkLst>
            <pc:docMk/>
            <pc:sldMk cId="3650294934" sldId="398"/>
            <ac:cxnSpMk id="34" creationId="{4B3BCACB-5880-460B-9606-8C433A9AF99D}"/>
          </ac:cxnSpMkLst>
        </pc:cxnChg>
      </pc:sldChg>
      <pc:sldChg chg="addSp delSp modSp add mod ord">
        <pc:chgData name="Michael Kreeger" userId="d5f78b2e-6692-425f-83bb-df27f7187256" providerId="ADAL" clId="{B642E0B2-953F-482A-A800-0AB95CE5A611}" dt="2023-11-03T06:42:26.623" v="19943" actId="404"/>
        <pc:sldMkLst>
          <pc:docMk/>
          <pc:sldMk cId="384156111" sldId="399"/>
        </pc:sldMkLst>
        <pc:spChg chg="mod">
          <ac:chgData name="Michael Kreeger" userId="d5f78b2e-6692-425f-83bb-df27f7187256" providerId="ADAL" clId="{B642E0B2-953F-482A-A800-0AB95CE5A611}" dt="2023-11-03T06:41:28.879" v="19922" actId="26606"/>
          <ac:spMkLst>
            <pc:docMk/>
            <pc:sldMk cId="384156111" sldId="399"/>
            <ac:spMk id="2" creationId="{E67978AE-539B-6E79-4FC5-92564D97F30E}"/>
          </ac:spMkLst>
        </pc:spChg>
        <pc:spChg chg="mod">
          <ac:chgData name="Michael Kreeger" userId="d5f78b2e-6692-425f-83bb-df27f7187256" providerId="ADAL" clId="{B642E0B2-953F-482A-A800-0AB95CE5A611}" dt="2023-11-03T06:42:26.623" v="19943" actId="404"/>
          <ac:spMkLst>
            <pc:docMk/>
            <pc:sldMk cId="384156111" sldId="399"/>
            <ac:spMk id="3" creationId="{EB573369-1DDB-719C-808B-B54C7C319DC4}"/>
          </ac:spMkLst>
        </pc:spChg>
        <pc:spChg chg="add del">
          <ac:chgData name="Michael Kreeger" userId="d5f78b2e-6692-425f-83bb-df27f7187256" providerId="ADAL" clId="{B642E0B2-953F-482A-A800-0AB95CE5A611}" dt="2023-11-03T06:40:58.921" v="19918" actId="26606"/>
          <ac:spMkLst>
            <pc:docMk/>
            <pc:sldMk cId="384156111" sldId="399"/>
            <ac:spMk id="13" creationId="{907EF6B7-1338-4443-8C46-6A318D952DFD}"/>
          </ac:spMkLst>
        </pc:spChg>
        <pc:spChg chg="add del">
          <ac:chgData name="Michael Kreeger" userId="d5f78b2e-6692-425f-83bb-df27f7187256" providerId="ADAL" clId="{B642E0B2-953F-482A-A800-0AB95CE5A611}" dt="2023-11-03T06:40:58.921" v="19918" actId="26606"/>
          <ac:spMkLst>
            <pc:docMk/>
            <pc:sldMk cId="384156111" sldId="399"/>
            <ac:spMk id="14" creationId="{DAAE4CDD-124C-4DCF-9584-B6033B545DD5}"/>
          </ac:spMkLst>
        </pc:spChg>
        <pc:spChg chg="add del">
          <ac:chgData name="Michael Kreeger" userId="d5f78b2e-6692-425f-83bb-df27f7187256" providerId="ADAL" clId="{B642E0B2-953F-482A-A800-0AB95CE5A611}" dt="2023-11-03T06:40:58.921" v="19918" actId="26606"/>
          <ac:spMkLst>
            <pc:docMk/>
            <pc:sldMk cId="384156111" sldId="399"/>
            <ac:spMk id="15" creationId="{081E4A58-353D-44AE-B2FC-2A74E2E400F7}"/>
          </ac:spMkLst>
        </pc:spChg>
        <pc:spChg chg="add del">
          <ac:chgData name="Michael Kreeger" userId="d5f78b2e-6692-425f-83bb-df27f7187256" providerId="ADAL" clId="{B642E0B2-953F-482A-A800-0AB95CE5A611}" dt="2023-11-03T06:40:58.916" v="19917" actId="26606"/>
          <ac:spMkLst>
            <pc:docMk/>
            <pc:sldMk cId="384156111" sldId="399"/>
            <ac:spMk id="20" creationId="{1709F1D5-B0F1-4714-A239-E5B61C161915}"/>
          </ac:spMkLst>
        </pc:spChg>
        <pc:spChg chg="add del">
          <ac:chgData name="Michael Kreeger" userId="d5f78b2e-6692-425f-83bb-df27f7187256" providerId="ADAL" clId="{B642E0B2-953F-482A-A800-0AB95CE5A611}" dt="2023-11-03T06:40:58.916" v="19917" actId="26606"/>
          <ac:spMkLst>
            <pc:docMk/>
            <pc:sldMk cId="384156111" sldId="399"/>
            <ac:spMk id="22" creationId="{228FB460-D3FF-4440-A020-05982A09E517}"/>
          </ac:spMkLst>
        </pc:spChg>
        <pc:spChg chg="add del">
          <ac:chgData name="Michael Kreeger" userId="d5f78b2e-6692-425f-83bb-df27f7187256" providerId="ADAL" clId="{B642E0B2-953F-482A-A800-0AB95CE5A611}" dt="2023-11-03T06:40:58.916" v="19917" actId="26606"/>
          <ac:spMkLst>
            <pc:docMk/>
            <pc:sldMk cId="384156111" sldId="399"/>
            <ac:spMk id="24" creationId="{14847E93-7DC1-4D4B-8829-B19AA7137C50}"/>
          </ac:spMkLst>
        </pc:spChg>
        <pc:spChg chg="add del">
          <ac:chgData name="Michael Kreeger" userId="d5f78b2e-6692-425f-83bb-df27f7187256" providerId="ADAL" clId="{B642E0B2-953F-482A-A800-0AB95CE5A611}" dt="2023-11-03T06:40:58.916" v="19917" actId="26606"/>
          <ac:spMkLst>
            <pc:docMk/>
            <pc:sldMk cId="384156111" sldId="399"/>
            <ac:spMk id="26" creationId="{5566D6E1-03A1-4D73-A4E0-35D74D568A04}"/>
          </ac:spMkLst>
        </pc:spChg>
        <pc:spChg chg="add del">
          <ac:chgData name="Michael Kreeger" userId="d5f78b2e-6692-425f-83bb-df27f7187256" providerId="ADAL" clId="{B642E0B2-953F-482A-A800-0AB95CE5A611}" dt="2023-11-03T06:40:58.916" v="19917" actId="26606"/>
          <ac:spMkLst>
            <pc:docMk/>
            <pc:sldMk cId="384156111" sldId="399"/>
            <ac:spMk id="28" creationId="{9F835A99-04AC-494A-A572-AFE8413CC938}"/>
          </ac:spMkLst>
        </pc:spChg>
        <pc:spChg chg="add del">
          <ac:chgData name="Michael Kreeger" userId="d5f78b2e-6692-425f-83bb-df27f7187256" providerId="ADAL" clId="{B642E0B2-953F-482A-A800-0AB95CE5A611}" dt="2023-11-03T06:40:58.916" v="19917" actId="26606"/>
          <ac:spMkLst>
            <pc:docMk/>
            <pc:sldMk cId="384156111" sldId="399"/>
            <ac:spMk id="30" creationId="{7B786209-1B0B-4CA9-9BDD-F7327066A84D}"/>
          </ac:spMkLst>
        </pc:spChg>
        <pc:spChg chg="add del">
          <ac:chgData name="Michael Kreeger" userId="d5f78b2e-6692-425f-83bb-df27f7187256" providerId="ADAL" clId="{B642E0B2-953F-482A-A800-0AB95CE5A611}" dt="2023-11-03T06:40:58.916" v="19917" actId="26606"/>
          <ac:spMkLst>
            <pc:docMk/>
            <pc:sldMk cId="384156111" sldId="399"/>
            <ac:spMk id="32" creationId="{2D2964BB-484D-45AE-AD66-D407D0629652}"/>
          </ac:spMkLst>
        </pc:spChg>
        <pc:spChg chg="add del">
          <ac:chgData name="Michael Kreeger" userId="d5f78b2e-6692-425f-83bb-df27f7187256" providerId="ADAL" clId="{B642E0B2-953F-482A-A800-0AB95CE5A611}" dt="2023-11-03T06:40:58.916" v="19917" actId="26606"/>
          <ac:spMkLst>
            <pc:docMk/>
            <pc:sldMk cId="384156111" sldId="399"/>
            <ac:spMk id="34" creationId="{6691AC69-A76E-4DAB-B565-468B6B87ACF3}"/>
          </ac:spMkLst>
        </pc:spChg>
        <pc:spChg chg="add del">
          <ac:chgData name="Michael Kreeger" userId="d5f78b2e-6692-425f-83bb-df27f7187256" providerId="ADAL" clId="{B642E0B2-953F-482A-A800-0AB95CE5A611}" dt="2023-11-03T06:41:28.879" v="19922" actId="26606"/>
          <ac:spMkLst>
            <pc:docMk/>
            <pc:sldMk cId="384156111" sldId="399"/>
            <ac:spMk id="36" creationId="{389575E1-3389-451A-A5F7-27854C25C599}"/>
          </ac:spMkLst>
        </pc:spChg>
        <pc:spChg chg="add del">
          <ac:chgData name="Michael Kreeger" userId="d5f78b2e-6692-425f-83bb-df27f7187256" providerId="ADAL" clId="{B642E0B2-953F-482A-A800-0AB95CE5A611}" dt="2023-11-03T06:41:28.879" v="19922" actId="26606"/>
          <ac:spMkLst>
            <pc:docMk/>
            <pc:sldMk cId="384156111" sldId="399"/>
            <ac:spMk id="37" creationId="{A53CCC5C-D88E-40FB-B30B-23DCDBD01D37}"/>
          </ac:spMkLst>
        </pc:spChg>
        <pc:spChg chg="add del">
          <ac:chgData name="Michael Kreeger" userId="d5f78b2e-6692-425f-83bb-df27f7187256" providerId="ADAL" clId="{B642E0B2-953F-482A-A800-0AB95CE5A611}" dt="2023-11-03T06:41:28.879" v="19922" actId="26606"/>
          <ac:spMkLst>
            <pc:docMk/>
            <pc:sldMk cId="384156111" sldId="399"/>
            <ac:spMk id="38" creationId="{081E4A58-353D-44AE-B2FC-2A74E2E400F7}"/>
          </ac:spMkLst>
        </pc:spChg>
        <pc:spChg chg="add">
          <ac:chgData name="Michael Kreeger" userId="d5f78b2e-6692-425f-83bb-df27f7187256" providerId="ADAL" clId="{B642E0B2-953F-482A-A800-0AB95CE5A611}" dt="2023-11-03T06:41:28.879" v="19922" actId="26606"/>
          <ac:spMkLst>
            <pc:docMk/>
            <pc:sldMk cId="384156111" sldId="399"/>
            <ac:spMk id="43" creationId="{F837543A-6020-4505-A233-C9DB4BF74011}"/>
          </ac:spMkLst>
        </pc:spChg>
        <pc:spChg chg="add">
          <ac:chgData name="Michael Kreeger" userId="d5f78b2e-6692-425f-83bb-df27f7187256" providerId="ADAL" clId="{B642E0B2-953F-482A-A800-0AB95CE5A611}" dt="2023-11-03T06:41:28.879" v="19922" actId="26606"/>
          <ac:spMkLst>
            <pc:docMk/>
            <pc:sldMk cId="384156111" sldId="399"/>
            <ac:spMk id="45" creationId="{35B16301-FB18-48BA-A6DD-C37CAF6F9A18}"/>
          </ac:spMkLst>
        </pc:spChg>
        <pc:spChg chg="add">
          <ac:chgData name="Michael Kreeger" userId="d5f78b2e-6692-425f-83bb-df27f7187256" providerId="ADAL" clId="{B642E0B2-953F-482A-A800-0AB95CE5A611}" dt="2023-11-03T06:41:28.879" v="19922" actId="26606"/>
          <ac:spMkLst>
            <pc:docMk/>
            <pc:sldMk cId="384156111" sldId="399"/>
            <ac:spMk id="47" creationId="{C3C0D90E-074A-4F52-9B11-B52BEF4BCBE5}"/>
          </ac:spMkLst>
        </pc:spChg>
        <pc:spChg chg="add">
          <ac:chgData name="Michael Kreeger" userId="d5f78b2e-6692-425f-83bb-df27f7187256" providerId="ADAL" clId="{B642E0B2-953F-482A-A800-0AB95CE5A611}" dt="2023-11-03T06:41:28.879" v="19922" actId="26606"/>
          <ac:spMkLst>
            <pc:docMk/>
            <pc:sldMk cId="384156111" sldId="399"/>
            <ac:spMk id="49" creationId="{CABBD4C1-E6F8-46F6-8152-A8A97490BF4D}"/>
          </ac:spMkLst>
        </pc:spChg>
        <pc:spChg chg="add">
          <ac:chgData name="Michael Kreeger" userId="d5f78b2e-6692-425f-83bb-df27f7187256" providerId="ADAL" clId="{B642E0B2-953F-482A-A800-0AB95CE5A611}" dt="2023-11-03T06:41:28.879" v="19922" actId="26606"/>
          <ac:spMkLst>
            <pc:docMk/>
            <pc:sldMk cId="384156111" sldId="399"/>
            <ac:spMk id="51" creationId="{83BA5EF5-1FE9-4BF9-83BB-269BCDDF6156}"/>
          </ac:spMkLst>
        </pc:spChg>
        <pc:spChg chg="add">
          <ac:chgData name="Michael Kreeger" userId="d5f78b2e-6692-425f-83bb-df27f7187256" providerId="ADAL" clId="{B642E0B2-953F-482A-A800-0AB95CE5A611}" dt="2023-11-03T06:41:28.879" v="19922" actId="26606"/>
          <ac:spMkLst>
            <pc:docMk/>
            <pc:sldMk cId="384156111" sldId="399"/>
            <ac:spMk id="55" creationId="{88853921-7BC9-4BDE-ACAB-133C683C82D6}"/>
          </ac:spMkLst>
        </pc:spChg>
        <pc:spChg chg="add">
          <ac:chgData name="Michael Kreeger" userId="d5f78b2e-6692-425f-83bb-df27f7187256" providerId="ADAL" clId="{B642E0B2-953F-482A-A800-0AB95CE5A611}" dt="2023-11-03T06:41:28.879" v="19922" actId="26606"/>
          <ac:spMkLst>
            <pc:docMk/>
            <pc:sldMk cId="384156111" sldId="399"/>
            <ac:spMk id="57" creationId="{09192968-3AE7-4470-A61C-97294BB92731}"/>
          </ac:spMkLst>
        </pc:spChg>
        <pc:spChg chg="add">
          <ac:chgData name="Michael Kreeger" userId="d5f78b2e-6692-425f-83bb-df27f7187256" providerId="ADAL" clId="{B642E0B2-953F-482A-A800-0AB95CE5A611}" dt="2023-11-03T06:41:28.879" v="19922" actId="26606"/>
          <ac:spMkLst>
            <pc:docMk/>
            <pc:sldMk cId="384156111" sldId="399"/>
            <ac:spMk id="59" creationId="{3AB72E55-43E4-4356-BFE8-E2102CB0B505}"/>
          </ac:spMkLst>
        </pc:spChg>
        <pc:cxnChg chg="add">
          <ac:chgData name="Michael Kreeger" userId="d5f78b2e-6692-425f-83bb-df27f7187256" providerId="ADAL" clId="{B642E0B2-953F-482A-A800-0AB95CE5A611}" dt="2023-11-03T06:41:28.879" v="19922" actId="26606"/>
          <ac:cxnSpMkLst>
            <pc:docMk/>
            <pc:sldMk cId="384156111" sldId="399"/>
            <ac:cxnSpMk id="53" creationId="{4B3BCACB-5880-460B-9606-8C433A9AF99D}"/>
          </ac:cxnSpMkLst>
        </pc:cxnChg>
      </pc:sldChg>
      <pc:sldChg chg="delSp add del setBg delDesignElem">
        <pc:chgData name="Michael Kreeger" userId="d5f78b2e-6692-425f-83bb-df27f7187256" providerId="ADAL" clId="{B642E0B2-953F-482A-A800-0AB95CE5A611}" dt="2023-11-03T06:14:02.671" v="18853" actId="47"/>
        <pc:sldMkLst>
          <pc:docMk/>
          <pc:sldMk cId="847527883" sldId="399"/>
        </pc:sldMkLst>
        <pc:spChg chg="del">
          <ac:chgData name="Michael Kreeger" userId="d5f78b2e-6692-425f-83bb-df27f7187256" providerId="ADAL" clId="{B642E0B2-953F-482A-A800-0AB95CE5A611}" dt="2023-11-03T06:13:51.036" v="18840"/>
          <ac:spMkLst>
            <pc:docMk/>
            <pc:sldMk cId="847527883" sldId="399"/>
            <ac:spMk id="13" creationId="{907EF6B7-1338-4443-8C46-6A318D952DFD}"/>
          </ac:spMkLst>
        </pc:spChg>
        <pc:spChg chg="del">
          <ac:chgData name="Michael Kreeger" userId="d5f78b2e-6692-425f-83bb-df27f7187256" providerId="ADAL" clId="{B642E0B2-953F-482A-A800-0AB95CE5A611}" dt="2023-11-03T06:13:51.036" v="18840"/>
          <ac:spMkLst>
            <pc:docMk/>
            <pc:sldMk cId="847527883" sldId="399"/>
            <ac:spMk id="14" creationId="{DAAE4CDD-124C-4DCF-9584-B6033B545DD5}"/>
          </ac:spMkLst>
        </pc:spChg>
        <pc:spChg chg="del">
          <ac:chgData name="Michael Kreeger" userId="d5f78b2e-6692-425f-83bb-df27f7187256" providerId="ADAL" clId="{B642E0B2-953F-482A-A800-0AB95CE5A611}" dt="2023-11-03T06:13:51.036" v="18840"/>
          <ac:spMkLst>
            <pc:docMk/>
            <pc:sldMk cId="847527883" sldId="399"/>
            <ac:spMk id="15" creationId="{081E4A58-353D-44AE-B2FC-2A74E2E400F7}"/>
          </ac:spMkLst>
        </pc:spChg>
      </pc:sldChg>
      <pc:sldChg chg="addSp delSp add del setBg delDesignElem">
        <pc:chgData name="Michael Kreeger" userId="d5f78b2e-6692-425f-83bb-df27f7187256" providerId="ADAL" clId="{B642E0B2-953F-482A-A800-0AB95CE5A611}" dt="2023-11-03T06:14:16.101" v="18857"/>
        <pc:sldMkLst>
          <pc:docMk/>
          <pc:sldMk cId="3752973139" sldId="399"/>
        </pc:sldMkLst>
        <pc:spChg chg="add del">
          <ac:chgData name="Michael Kreeger" userId="d5f78b2e-6692-425f-83bb-df27f7187256" providerId="ADAL" clId="{B642E0B2-953F-482A-A800-0AB95CE5A611}" dt="2023-11-03T06:14:16.101" v="18857"/>
          <ac:spMkLst>
            <pc:docMk/>
            <pc:sldMk cId="3752973139" sldId="399"/>
            <ac:spMk id="13" creationId="{907EF6B7-1338-4443-8C46-6A318D952DFD}"/>
          </ac:spMkLst>
        </pc:spChg>
        <pc:spChg chg="add del">
          <ac:chgData name="Michael Kreeger" userId="d5f78b2e-6692-425f-83bb-df27f7187256" providerId="ADAL" clId="{B642E0B2-953F-482A-A800-0AB95CE5A611}" dt="2023-11-03T06:14:16.101" v="18857"/>
          <ac:spMkLst>
            <pc:docMk/>
            <pc:sldMk cId="3752973139" sldId="399"/>
            <ac:spMk id="14" creationId="{DAAE4CDD-124C-4DCF-9584-B6033B545DD5}"/>
          </ac:spMkLst>
        </pc:spChg>
        <pc:spChg chg="add del">
          <ac:chgData name="Michael Kreeger" userId="d5f78b2e-6692-425f-83bb-df27f7187256" providerId="ADAL" clId="{B642E0B2-953F-482A-A800-0AB95CE5A611}" dt="2023-11-03T06:14:16.101" v="18857"/>
          <ac:spMkLst>
            <pc:docMk/>
            <pc:sldMk cId="3752973139" sldId="399"/>
            <ac:spMk id="15" creationId="{081E4A58-353D-44AE-B2FC-2A74E2E400F7}"/>
          </ac:spMkLst>
        </pc:spChg>
      </pc:sldChg>
      <pc:sldChg chg="addSp delSp modSp new mod setBg">
        <pc:chgData name="Michael Kreeger" userId="d5f78b2e-6692-425f-83bb-df27f7187256" providerId="ADAL" clId="{B642E0B2-953F-482A-A800-0AB95CE5A611}" dt="2023-11-03T06:39:06.368" v="19905" actId="403"/>
        <pc:sldMkLst>
          <pc:docMk/>
          <pc:sldMk cId="84271329" sldId="400"/>
        </pc:sldMkLst>
        <pc:spChg chg="mod">
          <ac:chgData name="Michael Kreeger" userId="d5f78b2e-6692-425f-83bb-df27f7187256" providerId="ADAL" clId="{B642E0B2-953F-482A-A800-0AB95CE5A611}" dt="2023-11-03T06:38:55.216" v="19896" actId="26606"/>
          <ac:spMkLst>
            <pc:docMk/>
            <pc:sldMk cId="84271329" sldId="400"/>
            <ac:spMk id="2" creationId="{2939044C-5F53-76C0-2B6B-C90286A1E6D6}"/>
          </ac:spMkLst>
        </pc:spChg>
        <pc:spChg chg="add del mod">
          <ac:chgData name="Michael Kreeger" userId="d5f78b2e-6692-425f-83bb-df27f7187256" providerId="ADAL" clId="{B642E0B2-953F-482A-A800-0AB95CE5A611}" dt="2023-11-03T06:38:55.216" v="19896" actId="26606"/>
          <ac:spMkLst>
            <pc:docMk/>
            <pc:sldMk cId="84271329" sldId="400"/>
            <ac:spMk id="3" creationId="{523451DC-D7B7-15D9-8B40-C9CEBC6FEC75}"/>
          </ac:spMkLst>
        </pc:spChg>
        <pc:spChg chg="add del">
          <ac:chgData name="Michael Kreeger" userId="d5f78b2e-6692-425f-83bb-df27f7187256" providerId="ADAL" clId="{B642E0B2-953F-482A-A800-0AB95CE5A611}" dt="2023-11-03T06:38:55.216" v="19896" actId="26606"/>
          <ac:spMkLst>
            <pc:docMk/>
            <pc:sldMk cId="84271329" sldId="400"/>
            <ac:spMk id="9" creationId="{F944E337-3E5D-4A1F-A5A1-2057F25B8A7B}"/>
          </ac:spMkLst>
        </pc:spChg>
        <pc:spChg chg="add del">
          <ac:chgData name="Michael Kreeger" userId="d5f78b2e-6692-425f-83bb-df27f7187256" providerId="ADAL" clId="{B642E0B2-953F-482A-A800-0AB95CE5A611}" dt="2023-11-03T06:38:55.216" v="19896" actId="26606"/>
          <ac:spMkLst>
            <pc:docMk/>
            <pc:sldMk cId="84271329" sldId="400"/>
            <ac:spMk id="11" creationId="{4DA50D69-7CF7-4844-B844-A2B821C77F24}"/>
          </ac:spMkLst>
        </pc:spChg>
        <pc:spChg chg="add del">
          <ac:chgData name="Michael Kreeger" userId="d5f78b2e-6692-425f-83bb-df27f7187256" providerId="ADAL" clId="{B642E0B2-953F-482A-A800-0AB95CE5A611}" dt="2023-11-03T06:38:44.330" v="19883" actId="26606"/>
          <ac:spMkLst>
            <pc:docMk/>
            <pc:sldMk cId="84271329" sldId="400"/>
            <ac:spMk id="16" creationId="{C9A36457-A5F4-4103-A443-02581C09185B}"/>
          </ac:spMkLst>
        </pc:spChg>
        <pc:spChg chg="add del">
          <ac:chgData name="Michael Kreeger" userId="d5f78b2e-6692-425f-83bb-df27f7187256" providerId="ADAL" clId="{B642E0B2-953F-482A-A800-0AB95CE5A611}" dt="2023-11-03T06:38:47.342" v="19885" actId="26606"/>
          <ac:spMkLst>
            <pc:docMk/>
            <pc:sldMk cId="84271329" sldId="400"/>
            <ac:spMk id="17" creationId="{F944E337-3E5D-4A1F-A5A1-2057F25B8A7B}"/>
          </ac:spMkLst>
        </pc:spChg>
        <pc:spChg chg="add del">
          <ac:chgData name="Michael Kreeger" userId="d5f78b2e-6692-425f-83bb-df27f7187256" providerId="ADAL" clId="{B642E0B2-953F-482A-A800-0AB95CE5A611}" dt="2023-11-03T06:38:44.330" v="19883" actId="26606"/>
          <ac:spMkLst>
            <pc:docMk/>
            <pc:sldMk cId="84271329" sldId="400"/>
            <ac:spMk id="18" creationId="{DC5FB7E8-B636-40FA-BE8D-48145C0F5C57}"/>
          </ac:spMkLst>
        </pc:spChg>
        <pc:spChg chg="add del">
          <ac:chgData name="Michael Kreeger" userId="d5f78b2e-6692-425f-83bb-df27f7187256" providerId="ADAL" clId="{B642E0B2-953F-482A-A800-0AB95CE5A611}" dt="2023-11-03T06:38:47.342" v="19885" actId="26606"/>
          <ac:spMkLst>
            <pc:docMk/>
            <pc:sldMk cId="84271329" sldId="400"/>
            <ac:spMk id="19" creationId="{4DA50D69-7CF7-4844-B844-A2B821C77F24}"/>
          </ac:spMkLst>
        </pc:spChg>
        <pc:spChg chg="add del">
          <ac:chgData name="Michael Kreeger" userId="d5f78b2e-6692-425f-83bb-df27f7187256" providerId="ADAL" clId="{B642E0B2-953F-482A-A800-0AB95CE5A611}" dt="2023-11-03T06:38:44.330" v="19883" actId="26606"/>
          <ac:spMkLst>
            <pc:docMk/>
            <pc:sldMk cId="84271329" sldId="400"/>
            <ac:spMk id="20" creationId="{142DCE2C-2863-46FA-9BE7-24365A24D9BA}"/>
          </ac:spMkLst>
        </pc:spChg>
        <pc:spChg chg="add del">
          <ac:chgData name="Michael Kreeger" userId="d5f78b2e-6692-425f-83bb-df27f7187256" providerId="ADAL" clId="{B642E0B2-953F-482A-A800-0AB95CE5A611}" dt="2023-11-03T06:38:48.257" v="19887" actId="26606"/>
          <ac:spMkLst>
            <pc:docMk/>
            <pc:sldMk cId="84271329" sldId="400"/>
            <ac:spMk id="21" creationId="{2C61293E-6EBE-43EF-A52C-9BEBFD7679D4}"/>
          </ac:spMkLst>
        </pc:spChg>
        <pc:spChg chg="add del">
          <ac:chgData name="Michael Kreeger" userId="d5f78b2e-6692-425f-83bb-df27f7187256" providerId="ADAL" clId="{B642E0B2-953F-482A-A800-0AB95CE5A611}" dt="2023-11-03T06:38:48.257" v="19887" actId="26606"/>
          <ac:spMkLst>
            <pc:docMk/>
            <pc:sldMk cId="84271329" sldId="400"/>
            <ac:spMk id="23" creationId="{3FCFB1DE-0B7E-48CC-BA90-B2AB0889F9D6}"/>
          </ac:spMkLst>
        </pc:spChg>
        <pc:spChg chg="add del">
          <ac:chgData name="Michael Kreeger" userId="d5f78b2e-6692-425f-83bb-df27f7187256" providerId="ADAL" clId="{B642E0B2-953F-482A-A800-0AB95CE5A611}" dt="2023-11-03T06:38:49.678" v="19889" actId="26606"/>
          <ac:spMkLst>
            <pc:docMk/>
            <pc:sldMk cId="84271329" sldId="400"/>
            <ac:spMk id="25" creationId="{DB304A14-32D0-4873-B914-423ED7B8DAFD}"/>
          </ac:spMkLst>
        </pc:spChg>
        <pc:spChg chg="add del">
          <ac:chgData name="Michael Kreeger" userId="d5f78b2e-6692-425f-83bb-df27f7187256" providerId="ADAL" clId="{B642E0B2-953F-482A-A800-0AB95CE5A611}" dt="2023-11-03T06:38:49.678" v="19889" actId="26606"/>
          <ac:spMkLst>
            <pc:docMk/>
            <pc:sldMk cId="84271329" sldId="400"/>
            <ac:spMk id="26" creationId="{1D460C86-854F-4FB3-ABC2-E823D8FEB9DB}"/>
          </ac:spMkLst>
        </pc:spChg>
        <pc:spChg chg="add del">
          <ac:chgData name="Michael Kreeger" userId="d5f78b2e-6692-425f-83bb-df27f7187256" providerId="ADAL" clId="{B642E0B2-953F-482A-A800-0AB95CE5A611}" dt="2023-11-03T06:38:49.678" v="19889" actId="26606"/>
          <ac:spMkLst>
            <pc:docMk/>
            <pc:sldMk cId="84271329" sldId="400"/>
            <ac:spMk id="27" creationId="{BB48116A-278A-4CC5-89D3-9DE8E8FF1245}"/>
          </ac:spMkLst>
        </pc:spChg>
        <pc:spChg chg="add del">
          <ac:chgData name="Michael Kreeger" userId="d5f78b2e-6692-425f-83bb-df27f7187256" providerId="ADAL" clId="{B642E0B2-953F-482A-A800-0AB95CE5A611}" dt="2023-11-03T06:38:50.758" v="19891" actId="26606"/>
          <ac:spMkLst>
            <pc:docMk/>
            <pc:sldMk cId="84271329" sldId="400"/>
            <ac:spMk id="31" creationId="{523451DC-D7B7-15D9-8B40-C9CEBC6FEC75}"/>
          </ac:spMkLst>
        </pc:spChg>
        <pc:spChg chg="add del">
          <ac:chgData name="Michael Kreeger" userId="d5f78b2e-6692-425f-83bb-df27f7187256" providerId="ADAL" clId="{B642E0B2-953F-482A-A800-0AB95CE5A611}" dt="2023-11-03T06:38:52.661" v="19893" actId="26606"/>
          <ac:spMkLst>
            <pc:docMk/>
            <pc:sldMk cId="84271329" sldId="400"/>
            <ac:spMk id="34" creationId="{C9A36457-A5F4-4103-A443-02581C09185B}"/>
          </ac:spMkLst>
        </pc:spChg>
        <pc:spChg chg="add del">
          <ac:chgData name="Michael Kreeger" userId="d5f78b2e-6692-425f-83bb-df27f7187256" providerId="ADAL" clId="{B642E0B2-953F-482A-A800-0AB95CE5A611}" dt="2023-11-03T06:38:52.661" v="19893" actId="26606"/>
          <ac:spMkLst>
            <pc:docMk/>
            <pc:sldMk cId="84271329" sldId="400"/>
            <ac:spMk id="35" creationId="{DC5FB7E8-B636-40FA-BE8D-48145C0F5C57}"/>
          </ac:spMkLst>
        </pc:spChg>
        <pc:spChg chg="add del">
          <ac:chgData name="Michael Kreeger" userId="d5f78b2e-6692-425f-83bb-df27f7187256" providerId="ADAL" clId="{B642E0B2-953F-482A-A800-0AB95CE5A611}" dt="2023-11-03T06:38:52.661" v="19893" actId="26606"/>
          <ac:spMkLst>
            <pc:docMk/>
            <pc:sldMk cId="84271329" sldId="400"/>
            <ac:spMk id="36" creationId="{523451DC-D7B7-15D9-8B40-C9CEBC6FEC75}"/>
          </ac:spMkLst>
        </pc:spChg>
        <pc:spChg chg="add del">
          <ac:chgData name="Michael Kreeger" userId="d5f78b2e-6692-425f-83bb-df27f7187256" providerId="ADAL" clId="{B642E0B2-953F-482A-A800-0AB95CE5A611}" dt="2023-11-03T06:38:52.661" v="19893" actId="26606"/>
          <ac:spMkLst>
            <pc:docMk/>
            <pc:sldMk cId="84271329" sldId="400"/>
            <ac:spMk id="37" creationId="{142DCE2C-2863-46FA-9BE7-24365A24D9BA}"/>
          </ac:spMkLst>
        </pc:spChg>
        <pc:spChg chg="add del">
          <ac:chgData name="Michael Kreeger" userId="d5f78b2e-6692-425f-83bb-df27f7187256" providerId="ADAL" clId="{B642E0B2-953F-482A-A800-0AB95CE5A611}" dt="2023-11-03T06:38:55.108" v="19895" actId="26606"/>
          <ac:spMkLst>
            <pc:docMk/>
            <pc:sldMk cId="84271329" sldId="400"/>
            <ac:spMk id="39" creationId="{C9A36457-A5F4-4103-A443-02581C09185B}"/>
          </ac:spMkLst>
        </pc:spChg>
        <pc:spChg chg="add del">
          <ac:chgData name="Michael Kreeger" userId="d5f78b2e-6692-425f-83bb-df27f7187256" providerId="ADAL" clId="{B642E0B2-953F-482A-A800-0AB95CE5A611}" dt="2023-11-03T06:38:55.108" v="19895" actId="26606"/>
          <ac:spMkLst>
            <pc:docMk/>
            <pc:sldMk cId="84271329" sldId="400"/>
            <ac:spMk id="40" creationId="{AA5CF486-D9E5-4A66-898A-F3D62B81B15E}"/>
          </ac:spMkLst>
        </pc:spChg>
        <pc:spChg chg="add del">
          <ac:chgData name="Michael Kreeger" userId="d5f78b2e-6692-425f-83bb-df27f7187256" providerId="ADAL" clId="{B642E0B2-953F-482A-A800-0AB95CE5A611}" dt="2023-11-03T06:38:55.108" v="19895" actId="26606"/>
          <ac:spMkLst>
            <pc:docMk/>
            <pc:sldMk cId="84271329" sldId="400"/>
            <ac:spMk id="41" creationId="{523451DC-D7B7-15D9-8B40-C9CEBC6FEC75}"/>
          </ac:spMkLst>
        </pc:spChg>
        <pc:spChg chg="add">
          <ac:chgData name="Michael Kreeger" userId="d5f78b2e-6692-425f-83bb-df27f7187256" providerId="ADAL" clId="{B642E0B2-953F-482A-A800-0AB95CE5A611}" dt="2023-11-03T06:38:55.216" v="19896" actId="26606"/>
          <ac:spMkLst>
            <pc:docMk/>
            <pc:sldMk cId="84271329" sldId="400"/>
            <ac:spMk id="43" creationId="{6128F3BD-7564-4310-B528-888E64F87576}"/>
          </ac:spMkLst>
        </pc:spChg>
        <pc:spChg chg="add mod">
          <ac:chgData name="Michael Kreeger" userId="d5f78b2e-6692-425f-83bb-df27f7187256" providerId="ADAL" clId="{B642E0B2-953F-482A-A800-0AB95CE5A611}" dt="2023-11-03T06:39:06.368" v="19905" actId="403"/>
          <ac:spMkLst>
            <pc:docMk/>
            <pc:sldMk cId="84271329" sldId="400"/>
            <ac:spMk id="44" creationId="{523451DC-D7B7-15D9-8B40-C9CEBC6FEC75}"/>
          </ac:spMkLst>
        </pc:spChg>
        <pc:spChg chg="add">
          <ac:chgData name="Michael Kreeger" userId="d5f78b2e-6692-425f-83bb-df27f7187256" providerId="ADAL" clId="{B642E0B2-953F-482A-A800-0AB95CE5A611}" dt="2023-11-03T06:38:55.216" v="19896" actId="26606"/>
          <ac:spMkLst>
            <pc:docMk/>
            <pc:sldMk cId="84271329" sldId="400"/>
            <ac:spMk id="45" creationId="{82AA3C4E-019E-440F-87AB-67EFA9BE6C81}"/>
          </ac:spMkLst>
        </pc:spChg>
        <pc:graphicFrameChg chg="add del">
          <ac:chgData name="Michael Kreeger" userId="d5f78b2e-6692-425f-83bb-df27f7187256" providerId="ADAL" clId="{B642E0B2-953F-482A-A800-0AB95CE5A611}" dt="2023-11-03T06:38:49.678" v="19889" actId="26606"/>
          <ac:graphicFrameMkLst>
            <pc:docMk/>
            <pc:sldMk cId="84271329" sldId="400"/>
            <ac:graphicFrameMk id="28" creationId="{18FC9B66-BBF2-DBC3-C5C3-77250FAB0AC4}"/>
          </ac:graphicFrameMkLst>
        </pc:graphicFrameChg>
        <pc:picChg chg="add del">
          <ac:chgData name="Michael Kreeger" userId="d5f78b2e-6692-425f-83bb-df27f7187256" providerId="ADAL" clId="{B642E0B2-953F-482A-A800-0AB95CE5A611}" dt="2023-11-03T06:38:27.886" v="19881" actId="478"/>
          <ac:picMkLst>
            <pc:docMk/>
            <pc:sldMk cId="84271329" sldId="400"/>
            <ac:picMk id="5" creationId="{F75EF0A0-0EF7-C0B7-F3FF-C2872CE305C8}"/>
          </ac:picMkLst>
        </pc:picChg>
        <pc:picChg chg="add del">
          <ac:chgData name="Michael Kreeger" userId="d5f78b2e-6692-425f-83bb-df27f7187256" providerId="ADAL" clId="{B642E0B2-953F-482A-A800-0AB95CE5A611}" dt="2023-11-03T06:38:47.342" v="19885" actId="26606"/>
          <ac:picMkLst>
            <pc:docMk/>
            <pc:sldMk cId="84271329" sldId="400"/>
            <ac:picMk id="13" creationId="{02BE3C0B-4359-59CB-CA9C-04133B922026}"/>
          </ac:picMkLst>
        </pc:picChg>
        <pc:picChg chg="add del">
          <ac:chgData name="Michael Kreeger" userId="d5f78b2e-6692-425f-83bb-df27f7187256" providerId="ADAL" clId="{B642E0B2-953F-482A-A800-0AB95CE5A611}" dt="2023-11-03T06:38:49.678" v="19889" actId="26606"/>
          <ac:picMkLst>
            <pc:docMk/>
            <pc:sldMk cId="84271329" sldId="400"/>
            <ac:picMk id="14" creationId="{02E0A0E4-EFDF-945E-6E5D-25FE499AF52D}"/>
          </ac:picMkLst>
        </pc:picChg>
        <pc:picChg chg="add del">
          <ac:chgData name="Michael Kreeger" userId="d5f78b2e-6692-425f-83bb-df27f7187256" providerId="ADAL" clId="{B642E0B2-953F-482A-A800-0AB95CE5A611}" dt="2023-11-03T06:38:48.257" v="19887" actId="26606"/>
          <ac:picMkLst>
            <pc:docMk/>
            <pc:sldMk cId="84271329" sldId="400"/>
            <ac:picMk id="22" creationId="{9EDBBD0B-66D1-31AA-6130-F38B0ADFAAC0}"/>
          </ac:picMkLst>
        </pc:picChg>
        <pc:picChg chg="add del">
          <ac:chgData name="Michael Kreeger" userId="d5f78b2e-6692-425f-83bb-df27f7187256" providerId="ADAL" clId="{B642E0B2-953F-482A-A800-0AB95CE5A611}" dt="2023-11-03T06:38:50.758" v="19891" actId="26606"/>
          <ac:picMkLst>
            <pc:docMk/>
            <pc:sldMk cId="84271329" sldId="400"/>
            <ac:picMk id="32" creationId="{D0EB759E-DCBB-53BC-4863-937466C06A65}"/>
          </ac:picMkLst>
        </pc:picChg>
        <pc:cxnChg chg="add del">
          <ac:chgData name="Michael Kreeger" userId="d5f78b2e-6692-425f-83bb-df27f7187256" providerId="ADAL" clId="{B642E0B2-953F-482A-A800-0AB95CE5A611}" dt="2023-11-03T06:38:50.758" v="19891" actId="26606"/>
          <ac:cxnSpMkLst>
            <pc:docMk/>
            <pc:sldMk cId="84271329" sldId="400"/>
            <ac:cxnSpMk id="30" creationId="{1503BFE4-729B-D9D0-C17B-501E6AF1127A}"/>
          </ac:cxnSpMkLst>
        </pc:cxnChg>
      </pc:sldChg>
    </pc:docChg>
  </pc:docChgLst>
  <pc:docChgLst>
    <pc:chgData name="Michael Kreeger" userId="d5f78b2e-6692-425f-83bb-df27f7187256" providerId="ADAL" clId="{C3392054-CF05-4A85-8285-2C8E7061E76E}"/>
    <pc:docChg chg="undo redo custSel addSld delSld modSld sldOrd">
      <pc:chgData name="Michael Kreeger" userId="d5f78b2e-6692-425f-83bb-df27f7187256" providerId="ADAL" clId="{C3392054-CF05-4A85-8285-2C8E7061E76E}" dt="2023-10-02T01:45:07.651" v="14794" actId="20577"/>
      <pc:docMkLst>
        <pc:docMk/>
      </pc:docMkLst>
      <pc:sldChg chg="del">
        <pc:chgData name="Michael Kreeger" userId="d5f78b2e-6692-425f-83bb-df27f7187256" providerId="ADAL" clId="{C3392054-CF05-4A85-8285-2C8E7061E76E}" dt="2023-09-12T10:23:36.703" v="39" actId="47"/>
        <pc:sldMkLst>
          <pc:docMk/>
          <pc:sldMk cId="933430557" sldId="256"/>
        </pc:sldMkLst>
      </pc:sldChg>
      <pc:sldChg chg="del">
        <pc:chgData name="Michael Kreeger" userId="d5f78b2e-6692-425f-83bb-df27f7187256" providerId="ADAL" clId="{C3392054-CF05-4A85-8285-2C8E7061E76E}" dt="2023-09-15T06:44:51.021" v="14196" actId="47"/>
        <pc:sldMkLst>
          <pc:docMk/>
          <pc:sldMk cId="2382851517" sldId="258"/>
        </pc:sldMkLst>
      </pc:sldChg>
      <pc:sldChg chg="del">
        <pc:chgData name="Michael Kreeger" userId="d5f78b2e-6692-425f-83bb-df27f7187256" providerId="ADAL" clId="{C3392054-CF05-4A85-8285-2C8E7061E76E}" dt="2023-09-15T06:44:51.021" v="14196" actId="47"/>
        <pc:sldMkLst>
          <pc:docMk/>
          <pc:sldMk cId="3745433600" sldId="260"/>
        </pc:sldMkLst>
      </pc:sldChg>
      <pc:sldChg chg="addSp delSp modSp del mod setBg">
        <pc:chgData name="Michael Kreeger" userId="d5f78b2e-6692-425f-83bb-df27f7187256" providerId="ADAL" clId="{C3392054-CF05-4A85-8285-2C8E7061E76E}" dt="2023-09-29T01:32:00.873" v="14258" actId="47"/>
        <pc:sldMkLst>
          <pc:docMk/>
          <pc:sldMk cId="1536933038" sldId="262"/>
        </pc:sldMkLst>
        <pc:spChg chg="mod">
          <ac:chgData name="Michael Kreeger" userId="d5f78b2e-6692-425f-83bb-df27f7187256" providerId="ADAL" clId="{C3392054-CF05-4A85-8285-2C8E7061E76E}" dt="2023-09-12T10:42:17.755" v="80" actId="26606"/>
          <ac:spMkLst>
            <pc:docMk/>
            <pc:sldMk cId="1536933038" sldId="262"/>
            <ac:spMk id="2" creationId="{517F7E8E-34B5-381A-AF74-BED381E8E048}"/>
          </ac:spMkLst>
        </pc:spChg>
        <pc:spChg chg="mod">
          <ac:chgData name="Michael Kreeger" userId="d5f78b2e-6692-425f-83bb-df27f7187256" providerId="ADAL" clId="{C3392054-CF05-4A85-8285-2C8E7061E76E}" dt="2023-09-12T10:42:17.755" v="80" actId="26606"/>
          <ac:spMkLst>
            <pc:docMk/>
            <pc:sldMk cId="1536933038" sldId="262"/>
            <ac:spMk id="3" creationId="{887321DE-E836-25E8-F233-012DE83BE162}"/>
          </ac:spMkLst>
        </pc:spChg>
        <pc:spChg chg="del">
          <ac:chgData name="Michael Kreeger" userId="d5f78b2e-6692-425f-83bb-df27f7187256" providerId="ADAL" clId="{C3392054-CF05-4A85-8285-2C8E7061E76E}" dt="2023-09-12T10:24:04.498" v="41" actId="478"/>
          <ac:spMkLst>
            <pc:docMk/>
            <pc:sldMk cId="1536933038" sldId="262"/>
            <ac:spMk id="4" creationId="{50160A8F-6825-06A3-992A-CB9953D384BC}"/>
          </ac:spMkLst>
        </pc:spChg>
        <pc:spChg chg="add del">
          <ac:chgData name="Michael Kreeger" userId="d5f78b2e-6692-425f-83bb-df27f7187256" providerId="ADAL" clId="{C3392054-CF05-4A85-8285-2C8E7061E76E}" dt="2023-09-12T10:40:38.198" v="64" actId="26606"/>
          <ac:spMkLst>
            <pc:docMk/>
            <pc:sldMk cId="1536933038" sldId="262"/>
            <ac:spMk id="1028" creationId="{E914257E-1E2A-4AC7-89EC-1FB65C9C0A0D}"/>
          </ac:spMkLst>
        </pc:spChg>
        <pc:spChg chg="add del">
          <ac:chgData name="Michael Kreeger" userId="d5f78b2e-6692-425f-83bb-df27f7187256" providerId="ADAL" clId="{C3392054-CF05-4A85-8285-2C8E7061E76E}" dt="2023-09-12T10:40:38.198" v="64" actId="26606"/>
          <ac:spMkLst>
            <pc:docMk/>
            <pc:sldMk cId="1536933038" sldId="262"/>
            <ac:spMk id="1029" creationId="{03E1C8F1-97F5-489C-8308-958F09657254}"/>
          </ac:spMkLst>
        </pc:spChg>
        <pc:spChg chg="add del">
          <ac:chgData name="Michael Kreeger" userId="d5f78b2e-6692-425f-83bb-df27f7187256" providerId="ADAL" clId="{C3392054-CF05-4A85-8285-2C8E7061E76E}" dt="2023-09-12T10:40:38.198" v="64" actId="26606"/>
          <ac:spMkLst>
            <pc:docMk/>
            <pc:sldMk cId="1536933038" sldId="262"/>
            <ac:spMk id="1030" creationId="{DEB62645-D4DA-4E99-8344-B1536F63D108}"/>
          </ac:spMkLst>
        </pc:spChg>
        <pc:spChg chg="add del">
          <ac:chgData name="Michael Kreeger" userId="d5f78b2e-6692-425f-83bb-df27f7187256" providerId="ADAL" clId="{C3392054-CF05-4A85-8285-2C8E7061E76E}" dt="2023-09-12T10:32:59.449" v="47" actId="26606"/>
          <ac:spMkLst>
            <pc:docMk/>
            <pc:sldMk cId="1536933038" sldId="262"/>
            <ac:spMk id="1031" creationId="{BCED4D40-4B67-4331-AC48-79B82B4A47D8}"/>
          </ac:spMkLst>
        </pc:spChg>
        <pc:spChg chg="add del">
          <ac:chgData name="Michael Kreeger" userId="d5f78b2e-6692-425f-83bb-df27f7187256" providerId="ADAL" clId="{C3392054-CF05-4A85-8285-2C8E7061E76E}" dt="2023-09-12T10:41:54.811" v="75" actId="26606"/>
          <ac:spMkLst>
            <pc:docMk/>
            <pc:sldMk cId="1536933038" sldId="262"/>
            <ac:spMk id="1032" creationId="{47942995-B07F-4636-9A06-C6A104B260A8}"/>
          </ac:spMkLst>
        </pc:spChg>
        <pc:spChg chg="add del">
          <ac:chgData name="Michael Kreeger" userId="d5f78b2e-6692-425f-83bb-df27f7187256" providerId="ADAL" clId="{C3392054-CF05-4A85-8285-2C8E7061E76E}" dt="2023-09-12T10:32:59.449" v="47" actId="26606"/>
          <ac:spMkLst>
            <pc:docMk/>
            <pc:sldMk cId="1536933038" sldId="262"/>
            <ac:spMk id="1033" creationId="{670CEDEF-4F34-412E-84EE-329C1E936AF5}"/>
          </ac:spMkLst>
        </pc:spChg>
        <pc:spChg chg="add del">
          <ac:chgData name="Michael Kreeger" userId="d5f78b2e-6692-425f-83bb-df27f7187256" providerId="ADAL" clId="{C3392054-CF05-4A85-8285-2C8E7061E76E}" dt="2023-09-12T10:33:09.056" v="49" actId="26606"/>
          <ac:spMkLst>
            <pc:docMk/>
            <pc:sldMk cId="1536933038" sldId="262"/>
            <ac:spMk id="1035" creationId="{84A8DE83-DE75-4B41-9DB4-A7EC0B0DEC0B}"/>
          </ac:spMkLst>
        </pc:spChg>
        <pc:spChg chg="add del">
          <ac:chgData name="Michael Kreeger" userId="d5f78b2e-6692-425f-83bb-df27f7187256" providerId="ADAL" clId="{C3392054-CF05-4A85-8285-2C8E7061E76E}" dt="2023-09-12T10:33:09.056" v="49" actId="26606"/>
          <ac:spMkLst>
            <pc:docMk/>
            <pc:sldMk cId="1536933038" sldId="262"/>
            <ac:spMk id="1036" creationId="{A8384FB5-9ADC-4DDC-881B-597D56F5B15D}"/>
          </ac:spMkLst>
        </pc:spChg>
        <pc:spChg chg="add del">
          <ac:chgData name="Michael Kreeger" userId="d5f78b2e-6692-425f-83bb-df27f7187256" providerId="ADAL" clId="{C3392054-CF05-4A85-8285-2C8E7061E76E}" dt="2023-09-12T10:33:09.056" v="49" actId="26606"/>
          <ac:spMkLst>
            <pc:docMk/>
            <pc:sldMk cId="1536933038" sldId="262"/>
            <ac:spMk id="1037" creationId="{A7009A0A-BEF5-4EAC-AF15-E4F9F002E239}"/>
          </ac:spMkLst>
        </pc:spChg>
        <pc:spChg chg="add del">
          <ac:chgData name="Michael Kreeger" userId="d5f78b2e-6692-425f-83bb-df27f7187256" providerId="ADAL" clId="{C3392054-CF05-4A85-8285-2C8E7061E76E}" dt="2023-09-12T10:33:09.056" v="49" actId="26606"/>
          <ac:spMkLst>
            <pc:docMk/>
            <pc:sldMk cId="1536933038" sldId="262"/>
            <ac:spMk id="1038" creationId="{1199E1B1-A8C0-4FE8-A5A8-1CB41D69F857}"/>
          </ac:spMkLst>
        </pc:spChg>
        <pc:spChg chg="add del">
          <ac:chgData name="Michael Kreeger" userId="d5f78b2e-6692-425f-83bb-df27f7187256" providerId="ADAL" clId="{C3392054-CF05-4A85-8285-2C8E7061E76E}" dt="2023-09-12T10:33:42.635" v="53" actId="26606"/>
          <ac:spMkLst>
            <pc:docMk/>
            <pc:sldMk cId="1536933038" sldId="262"/>
            <ac:spMk id="1039" creationId="{08C9B587-E65E-4B52-B37C-ABEBB6E87928}"/>
          </ac:spMkLst>
        </pc:spChg>
        <pc:spChg chg="add del">
          <ac:chgData name="Michael Kreeger" userId="d5f78b2e-6692-425f-83bb-df27f7187256" providerId="ADAL" clId="{C3392054-CF05-4A85-8285-2C8E7061E76E}" dt="2023-09-12T10:33:31.328" v="51" actId="26606"/>
          <ac:spMkLst>
            <pc:docMk/>
            <pc:sldMk cId="1536933038" sldId="262"/>
            <ac:spMk id="1040" creationId="{C1A1C5D3-C053-4EE9-BE1A-419B6E27CCAE}"/>
          </ac:spMkLst>
        </pc:spChg>
        <pc:spChg chg="add del">
          <ac:chgData name="Michael Kreeger" userId="d5f78b2e-6692-425f-83bb-df27f7187256" providerId="ADAL" clId="{C3392054-CF05-4A85-8285-2C8E7061E76E}" dt="2023-09-12T10:33:31.328" v="51" actId="26606"/>
          <ac:spMkLst>
            <pc:docMk/>
            <pc:sldMk cId="1536933038" sldId="262"/>
            <ac:spMk id="1041" creationId="{A3473CF9-37EB-43E7-89EF-D2D1C53D1DAC}"/>
          </ac:spMkLst>
        </pc:spChg>
        <pc:spChg chg="add del">
          <ac:chgData name="Michael Kreeger" userId="d5f78b2e-6692-425f-83bb-df27f7187256" providerId="ADAL" clId="{C3392054-CF05-4A85-8285-2C8E7061E76E}" dt="2023-09-12T10:33:31.328" v="51" actId="26606"/>
          <ac:spMkLst>
            <pc:docMk/>
            <pc:sldMk cId="1536933038" sldId="262"/>
            <ac:spMk id="1042" creationId="{586B4EF9-43BA-4655-A6FF-1D8E21574C95}"/>
          </ac:spMkLst>
        </pc:spChg>
        <pc:spChg chg="add del">
          <ac:chgData name="Michael Kreeger" userId="d5f78b2e-6692-425f-83bb-df27f7187256" providerId="ADAL" clId="{C3392054-CF05-4A85-8285-2C8E7061E76E}" dt="2023-09-12T10:33:42.635" v="53" actId="26606"/>
          <ac:spMkLst>
            <pc:docMk/>
            <pc:sldMk cId="1536933038" sldId="262"/>
            <ac:spMk id="1044" creationId="{5DCB5928-DC7D-4612-9922-441966E15627}"/>
          </ac:spMkLst>
        </pc:spChg>
        <pc:spChg chg="add del">
          <ac:chgData name="Michael Kreeger" userId="d5f78b2e-6692-425f-83bb-df27f7187256" providerId="ADAL" clId="{C3392054-CF05-4A85-8285-2C8E7061E76E}" dt="2023-09-12T10:33:42.635" v="53" actId="26606"/>
          <ac:spMkLst>
            <pc:docMk/>
            <pc:sldMk cId="1536933038" sldId="262"/>
            <ac:spMk id="1045" creationId="{682C1161-1736-45EC-99B7-33F3CAE9D517}"/>
          </ac:spMkLst>
        </pc:spChg>
        <pc:spChg chg="add del">
          <ac:chgData name="Michael Kreeger" userId="d5f78b2e-6692-425f-83bb-df27f7187256" providerId="ADAL" clId="{C3392054-CF05-4A85-8285-2C8E7061E76E}" dt="2023-09-12T10:33:42.635" v="53" actId="26606"/>
          <ac:spMkLst>
            <pc:docMk/>
            <pc:sldMk cId="1536933038" sldId="262"/>
            <ac:spMk id="1046" creationId="{84D4DDB8-B68F-45B0-9F62-C4279996F672}"/>
          </ac:spMkLst>
        </pc:spChg>
        <pc:spChg chg="add del">
          <ac:chgData name="Michael Kreeger" userId="d5f78b2e-6692-425f-83bb-df27f7187256" providerId="ADAL" clId="{C3392054-CF05-4A85-8285-2C8E7061E76E}" dt="2023-09-12T10:33:42.635" v="53" actId="26606"/>
          <ac:spMkLst>
            <pc:docMk/>
            <pc:sldMk cId="1536933038" sldId="262"/>
            <ac:spMk id="1047" creationId="{AF2F604E-43BE-4DC3-B983-E071523364F8}"/>
          </ac:spMkLst>
        </pc:spChg>
        <pc:spChg chg="add del">
          <ac:chgData name="Michael Kreeger" userId="d5f78b2e-6692-425f-83bb-df27f7187256" providerId="ADAL" clId="{C3392054-CF05-4A85-8285-2C8E7061E76E}" dt="2023-09-12T10:41:54.811" v="75" actId="26606"/>
          <ac:spMkLst>
            <pc:docMk/>
            <pc:sldMk cId="1536933038" sldId="262"/>
            <ac:spMk id="1050" creationId="{B81933D1-5615-42C7-9C0B-4EB7105CCE2D}"/>
          </ac:spMkLst>
        </pc:spChg>
        <pc:spChg chg="add del">
          <ac:chgData name="Michael Kreeger" userId="d5f78b2e-6692-425f-83bb-df27f7187256" providerId="ADAL" clId="{C3392054-CF05-4A85-8285-2C8E7061E76E}" dt="2023-09-12T10:41:54.811" v="75" actId="26606"/>
          <ac:spMkLst>
            <pc:docMk/>
            <pc:sldMk cId="1536933038" sldId="262"/>
            <ac:spMk id="1051" creationId="{19C9EAEA-39D0-4B0E-A0EB-51E7B26740B1}"/>
          </ac:spMkLst>
        </pc:spChg>
        <pc:spChg chg="add del">
          <ac:chgData name="Michael Kreeger" userId="d5f78b2e-6692-425f-83bb-df27f7187256" providerId="ADAL" clId="{C3392054-CF05-4A85-8285-2C8E7061E76E}" dt="2023-09-12T10:41:41.104" v="70" actId="26606"/>
          <ac:spMkLst>
            <pc:docMk/>
            <pc:sldMk cId="1536933038" sldId="262"/>
            <ac:spMk id="1056" creationId="{9180DE06-7362-4888-AADA-7AADD57AC49D}"/>
          </ac:spMkLst>
        </pc:spChg>
        <pc:spChg chg="add del">
          <ac:chgData name="Michael Kreeger" userId="d5f78b2e-6692-425f-83bb-df27f7187256" providerId="ADAL" clId="{C3392054-CF05-4A85-8285-2C8E7061E76E}" dt="2023-09-12T10:41:41.104" v="70" actId="26606"/>
          <ac:spMkLst>
            <pc:docMk/>
            <pc:sldMk cId="1536933038" sldId="262"/>
            <ac:spMk id="1062" creationId="{04357C93-F0CB-4A1C-8F77-4E9063789819}"/>
          </ac:spMkLst>
        </pc:spChg>
        <pc:spChg chg="add del">
          <ac:chgData name="Michael Kreeger" userId="d5f78b2e-6692-425f-83bb-df27f7187256" providerId="ADAL" clId="{C3392054-CF05-4A85-8285-2C8E7061E76E}" dt="2023-09-12T10:41:48.271" v="72" actId="26606"/>
          <ac:spMkLst>
            <pc:docMk/>
            <pc:sldMk cId="1536933038" sldId="262"/>
            <ac:spMk id="1063" creationId="{B81933D1-5615-42C7-9C0B-4EB7105CCE2D}"/>
          </ac:spMkLst>
        </pc:spChg>
        <pc:spChg chg="add del">
          <ac:chgData name="Michael Kreeger" userId="d5f78b2e-6692-425f-83bb-df27f7187256" providerId="ADAL" clId="{C3392054-CF05-4A85-8285-2C8E7061E76E}" dt="2023-09-12T10:41:48.271" v="72" actId="26606"/>
          <ac:spMkLst>
            <pc:docMk/>
            <pc:sldMk cId="1536933038" sldId="262"/>
            <ac:spMk id="1064" creationId="{47942995-B07F-4636-9A06-C6A104B260A8}"/>
          </ac:spMkLst>
        </pc:spChg>
        <pc:spChg chg="add del">
          <ac:chgData name="Michael Kreeger" userId="d5f78b2e-6692-425f-83bb-df27f7187256" providerId="ADAL" clId="{C3392054-CF05-4A85-8285-2C8E7061E76E}" dt="2023-09-12T10:41:48.271" v="72" actId="26606"/>
          <ac:spMkLst>
            <pc:docMk/>
            <pc:sldMk cId="1536933038" sldId="262"/>
            <ac:spMk id="1065" creationId="{19C9EAEA-39D0-4B0E-A0EB-51E7B26740B1}"/>
          </ac:spMkLst>
        </pc:spChg>
        <pc:spChg chg="add del">
          <ac:chgData name="Michael Kreeger" userId="d5f78b2e-6692-425f-83bb-df27f7187256" providerId="ADAL" clId="{C3392054-CF05-4A85-8285-2C8E7061E76E}" dt="2023-09-12T10:41:54.806" v="74" actId="26606"/>
          <ac:spMkLst>
            <pc:docMk/>
            <pc:sldMk cId="1536933038" sldId="262"/>
            <ac:spMk id="1069" creationId="{BCED4D40-4B67-4331-AC48-79B82B4A47D8}"/>
          </ac:spMkLst>
        </pc:spChg>
        <pc:spChg chg="add del">
          <ac:chgData name="Michael Kreeger" userId="d5f78b2e-6692-425f-83bb-df27f7187256" providerId="ADAL" clId="{C3392054-CF05-4A85-8285-2C8E7061E76E}" dt="2023-09-12T10:41:54.806" v="74" actId="26606"/>
          <ac:spMkLst>
            <pc:docMk/>
            <pc:sldMk cId="1536933038" sldId="262"/>
            <ac:spMk id="1070" creationId="{670CEDEF-4F34-412E-84EE-329C1E936AF5}"/>
          </ac:spMkLst>
        </pc:spChg>
        <pc:spChg chg="add del">
          <ac:chgData name="Michael Kreeger" userId="d5f78b2e-6692-425f-83bb-df27f7187256" providerId="ADAL" clId="{C3392054-CF05-4A85-8285-2C8E7061E76E}" dt="2023-09-12T10:42:17.755" v="80" actId="26606"/>
          <ac:spMkLst>
            <pc:docMk/>
            <pc:sldMk cId="1536933038" sldId="262"/>
            <ac:spMk id="1072" creationId="{47942995-B07F-4636-9A06-C6A104B260A8}"/>
          </ac:spMkLst>
        </pc:spChg>
        <pc:spChg chg="add del">
          <ac:chgData name="Michael Kreeger" userId="d5f78b2e-6692-425f-83bb-df27f7187256" providerId="ADAL" clId="{C3392054-CF05-4A85-8285-2C8E7061E76E}" dt="2023-09-12T10:42:17.755" v="80" actId="26606"/>
          <ac:spMkLst>
            <pc:docMk/>
            <pc:sldMk cId="1536933038" sldId="262"/>
            <ac:spMk id="1074" creationId="{B81933D1-5615-42C7-9C0B-4EB7105CCE2D}"/>
          </ac:spMkLst>
        </pc:spChg>
        <pc:spChg chg="add del">
          <ac:chgData name="Michael Kreeger" userId="d5f78b2e-6692-425f-83bb-df27f7187256" providerId="ADAL" clId="{C3392054-CF05-4A85-8285-2C8E7061E76E}" dt="2023-09-12T10:42:17.755" v="80" actId="26606"/>
          <ac:spMkLst>
            <pc:docMk/>
            <pc:sldMk cId="1536933038" sldId="262"/>
            <ac:spMk id="1075" creationId="{19C9EAEA-39D0-4B0E-A0EB-51E7B26740B1}"/>
          </ac:spMkLst>
        </pc:spChg>
        <pc:spChg chg="add">
          <ac:chgData name="Michael Kreeger" userId="d5f78b2e-6692-425f-83bb-df27f7187256" providerId="ADAL" clId="{C3392054-CF05-4A85-8285-2C8E7061E76E}" dt="2023-09-12T10:42:17.755" v="80" actId="26606"/>
          <ac:spMkLst>
            <pc:docMk/>
            <pc:sldMk cId="1536933038" sldId="262"/>
            <ac:spMk id="1080" creationId="{9180DE06-7362-4888-AADA-7AADD57AC49D}"/>
          </ac:spMkLst>
        </pc:spChg>
        <pc:spChg chg="add">
          <ac:chgData name="Michael Kreeger" userId="d5f78b2e-6692-425f-83bb-df27f7187256" providerId="ADAL" clId="{C3392054-CF05-4A85-8285-2C8E7061E76E}" dt="2023-09-12T10:42:17.755" v="80" actId="26606"/>
          <ac:spMkLst>
            <pc:docMk/>
            <pc:sldMk cId="1536933038" sldId="262"/>
            <ac:spMk id="1086" creationId="{04357C93-F0CB-4A1C-8F77-4E9063789819}"/>
          </ac:spMkLst>
        </pc:spChg>
        <pc:grpChg chg="add del">
          <ac:chgData name="Michael Kreeger" userId="d5f78b2e-6692-425f-83bb-df27f7187256" providerId="ADAL" clId="{C3392054-CF05-4A85-8285-2C8E7061E76E}" dt="2023-09-12T10:41:54.811" v="75" actId="26606"/>
          <ac:grpSpMkLst>
            <pc:docMk/>
            <pc:sldMk cId="1536933038" sldId="262"/>
            <ac:grpSpMk id="1034" creationId="{032D8612-31EB-44CF-A1D0-14FD4C705424}"/>
          </ac:grpSpMkLst>
        </pc:grpChg>
        <pc:grpChg chg="add del">
          <ac:chgData name="Michael Kreeger" userId="d5f78b2e-6692-425f-83bb-df27f7187256" providerId="ADAL" clId="{C3392054-CF05-4A85-8285-2C8E7061E76E}" dt="2023-09-12T10:41:41.104" v="70" actId="26606"/>
          <ac:grpSpMkLst>
            <pc:docMk/>
            <pc:sldMk cId="1536933038" sldId="262"/>
            <ac:grpSpMk id="1058" creationId="{3AF6A671-C637-4547-85F4-51B6D1881399}"/>
          </ac:grpSpMkLst>
        </pc:grpChg>
        <pc:grpChg chg="add del">
          <ac:chgData name="Michael Kreeger" userId="d5f78b2e-6692-425f-83bb-df27f7187256" providerId="ADAL" clId="{C3392054-CF05-4A85-8285-2C8E7061E76E}" dt="2023-09-12T10:41:48.271" v="72" actId="26606"/>
          <ac:grpSpMkLst>
            <pc:docMk/>
            <pc:sldMk cId="1536933038" sldId="262"/>
            <ac:grpSpMk id="1066" creationId="{032D8612-31EB-44CF-A1D0-14FD4C705424}"/>
          </ac:grpSpMkLst>
        </pc:grpChg>
        <pc:grpChg chg="add del">
          <ac:chgData name="Michael Kreeger" userId="d5f78b2e-6692-425f-83bb-df27f7187256" providerId="ADAL" clId="{C3392054-CF05-4A85-8285-2C8E7061E76E}" dt="2023-09-12T10:42:17.755" v="80" actId="26606"/>
          <ac:grpSpMkLst>
            <pc:docMk/>
            <pc:sldMk cId="1536933038" sldId="262"/>
            <ac:grpSpMk id="1073" creationId="{032D8612-31EB-44CF-A1D0-14FD4C705424}"/>
          </ac:grpSpMkLst>
        </pc:grpChg>
        <pc:grpChg chg="add">
          <ac:chgData name="Michael Kreeger" userId="d5f78b2e-6692-425f-83bb-df27f7187256" providerId="ADAL" clId="{C3392054-CF05-4A85-8285-2C8E7061E76E}" dt="2023-09-12T10:42:17.755" v="80" actId="26606"/>
          <ac:grpSpMkLst>
            <pc:docMk/>
            <pc:sldMk cId="1536933038" sldId="262"/>
            <ac:grpSpMk id="1082" creationId="{3AF6A671-C637-4547-85F4-51B6D1881399}"/>
          </ac:grpSpMkLst>
        </pc:grpChg>
        <pc:picChg chg="add del mod">
          <ac:chgData name="Michael Kreeger" userId="d5f78b2e-6692-425f-83bb-df27f7187256" providerId="ADAL" clId="{C3392054-CF05-4A85-8285-2C8E7061E76E}" dt="2023-09-12T10:40:59.185" v="65" actId="478"/>
          <ac:picMkLst>
            <pc:docMk/>
            <pc:sldMk cId="1536933038" sldId="262"/>
            <ac:picMk id="5" creationId="{6C918ACF-29CB-2F85-FAF1-D649418CA628}"/>
          </ac:picMkLst>
        </pc:picChg>
        <pc:picChg chg="add mod">
          <ac:chgData name="Michael Kreeger" userId="d5f78b2e-6692-425f-83bb-df27f7187256" providerId="ADAL" clId="{C3392054-CF05-4A85-8285-2C8E7061E76E}" dt="2023-09-12T10:42:17.755" v="80" actId="26606"/>
          <ac:picMkLst>
            <pc:docMk/>
            <pc:sldMk cId="1536933038" sldId="262"/>
            <ac:picMk id="6" creationId="{06648E8D-79EB-9E25-84B0-999E85ADA5F6}"/>
          </ac:picMkLst>
        </pc:picChg>
        <pc:picChg chg="add del mod">
          <ac:chgData name="Michael Kreeger" userId="d5f78b2e-6692-425f-83bb-df27f7187256" providerId="ADAL" clId="{C3392054-CF05-4A85-8285-2C8E7061E76E}" dt="2023-09-12T10:38:00.128" v="57" actId="478"/>
          <ac:picMkLst>
            <pc:docMk/>
            <pc:sldMk cId="1536933038" sldId="262"/>
            <ac:picMk id="1026" creationId="{689E1A4F-1659-C2FE-B613-AC44FC55A522}"/>
          </ac:picMkLst>
        </pc:picChg>
      </pc:sldChg>
      <pc:sldChg chg="del">
        <pc:chgData name="Michael Kreeger" userId="d5f78b2e-6692-425f-83bb-df27f7187256" providerId="ADAL" clId="{C3392054-CF05-4A85-8285-2C8E7061E76E}" dt="2023-09-15T06:44:51.021" v="14196" actId="47"/>
        <pc:sldMkLst>
          <pc:docMk/>
          <pc:sldMk cId="3293152931" sldId="263"/>
        </pc:sldMkLst>
      </pc:sldChg>
      <pc:sldChg chg="del">
        <pc:chgData name="Michael Kreeger" userId="d5f78b2e-6692-425f-83bb-df27f7187256" providerId="ADAL" clId="{C3392054-CF05-4A85-8285-2C8E7061E76E}" dt="2023-09-15T06:44:51.021" v="14196" actId="47"/>
        <pc:sldMkLst>
          <pc:docMk/>
          <pc:sldMk cId="2468057561" sldId="264"/>
        </pc:sldMkLst>
      </pc:sldChg>
      <pc:sldChg chg="del">
        <pc:chgData name="Michael Kreeger" userId="d5f78b2e-6692-425f-83bb-df27f7187256" providerId="ADAL" clId="{C3392054-CF05-4A85-8285-2C8E7061E76E}" dt="2023-09-15T06:44:51.021" v="14196" actId="47"/>
        <pc:sldMkLst>
          <pc:docMk/>
          <pc:sldMk cId="1779815401" sldId="265"/>
        </pc:sldMkLst>
      </pc:sldChg>
      <pc:sldChg chg="del">
        <pc:chgData name="Michael Kreeger" userId="d5f78b2e-6692-425f-83bb-df27f7187256" providerId="ADAL" clId="{C3392054-CF05-4A85-8285-2C8E7061E76E}" dt="2023-09-15T06:44:51.021" v="14196" actId="47"/>
        <pc:sldMkLst>
          <pc:docMk/>
          <pc:sldMk cId="675184561" sldId="266"/>
        </pc:sldMkLst>
      </pc:sldChg>
      <pc:sldChg chg="del">
        <pc:chgData name="Michael Kreeger" userId="d5f78b2e-6692-425f-83bb-df27f7187256" providerId="ADAL" clId="{C3392054-CF05-4A85-8285-2C8E7061E76E}" dt="2023-09-15T06:44:51.021" v="14196" actId="47"/>
        <pc:sldMkLst>
          <pc:docMk/>
          <pc:sldMk cId="4130074655" sldId="267"/>
        </pc:sldMkLst>
      </pc:sldChg>
      <pc:sldChg chg="del">
        <pc:chgData name="Michael Kreeger" userId="d5f78b2e-6692-425f-83bb-df27f7187256" providerId="ADAL" clId="{C3392054-CF05-4A85-8285-2C8E7061E76E}" dt="2023-09-15T06:44:51.021" v="14196" actId="47"/>
        <pc:sldMkLst>
          <pc:docMk/>
          <pc:sldMk cId="3367989220" sldId="268"/>
        </pc:sldMkLst>
      </pc:sldChg>
      <pc:sldChg chg="del">
        <pc:chgData name="Michael Kreeger" userId="d5f78b2e-6692-425f-83bb-df27f7187256" providerId="ADAL" clId="{C3392054-CF05-4A85-8285-2C8E7061E76E}" dt="2023-09-15T06:44:51.021" v="14196" actId="47"/>
        <pc:sldMkLst>
          <pc:docMk/>
          <pc:sldMk cId="101213624" sldId="269"/>
        </pc:sldMkLst>
      </pc:sldChg>
      <pc:sldChg chg="del">
        <pc:chgData name="Michael Kreeger" userId="d5f78b2e-6692-425f-83bb-df27f7187256" providerId="ADAL" clId="{C3392054-CF05-4A85-8285-2C8E7061E76E}" dt="2023-09-15T06:44:51.021" v="14196" actId="47"/>
        <pc:sldMkLst>
          <pc:docMk/>
          <pc:sldMk cId="3158137673" sldId="270"/>
        </pc:sldMkLst>
      </pc:sldChg>
      <pc:sldChg chg="del">
        <pc:chgData name="Michael Kreeger" userId="d5f78b2e-6692-425f-83bb-df27f7187256" providerId="ADAL" clId="{C3392054-CF05-4A85-8285-2C8E7061E76E}" dt="2023-09-15T06:44:51.021" v="14196" actId="47"/>
        <pc:sldMkLst>
          <pc:docMk/>
          <pc:sldMk cId="2122532525" sldId="271"/>
        </pc:sldMkLst>
      </pc:sldChg>
      <pc:sldChg chg="del">
        <pc:chgData name="Michael Kreeger" userId="d5f78b2e-6692-425f-83bb-df27f7187256" providerId="ADAL" clId="{C3392054-CF05-4A85-8285-2C8E7061E76E}" dt="2023-09-15T06:44:51.021" v="14196" actId="47"/>
        <pc:sldMkLst>
          <pc:docMk/>
          <pc:sldMk cId="1922937277" sldId="272"/>
        </pc:sldMkLst>
      </pc:sldChg>
      <pc:sldChg chg="del">
        <pc:chgData name="Michael Kreeger" userId="d5f78b2e-6692-425f-83bb-df27f7187256" providerId="ADAL" clId="{C3392054-CF05-4A85-8285-2C8E7061E76E}" dt="2023-09-15T06:44:51.021" v="14196" actId="47"/>
        <pc:sldMkLst>
          <pc:docMk/>
          <pc:sldMk cId="801401821" sldId="273"/>
        </pc:sldMkLst>
      </pc:sldChg>
      <pc:sldChg chg="del">
        <pc:chgData name="Michael Kreeger" userId="d5f78b2e-6692-425f-83bb-df27f7187256" providerId="ADAL" clId="{C3392054-CF05-4A85-8285-2C8E7061E76E}" dt="2023-09-15T06:44:51.021" v="14196" actId="47"/>
        <pc:sldMkLst>
          <pc:docMk/>
          <pc:sldMk cId="1903600035" sldId="274"/>
        </pc:sldMkLst>
      </pc:sldChg>
      <pc:sldChg chg="addSp delSp modSp mod">
        <pc:chgData name="Michael Kreeger" userId="d5f78b2e-6692-425f-83bb-df27f7187256" providerId="ADAL" clId="{C3392054-CF05-4A85-8285-2C8E7061E76E}" dt="2023-09-29T01:31:19.297" v="14256" actId="20577"/>
        <pc:sldMkLst>
          <pc:docMk/>
          <pc:sldMk cId="10594113" sldId="275"/>
        </pc:sldMkLst>
        <pc:spChg chg="mod">
          <ac:chgData name="Michael Kreeger" userId="d5f78b2e-6692-425f-83bb-df27f7187256" providerId="ADAL" clId="{C3392054-CF05-4A85-8285-2C8E7061E76E}" dt="2023-09-12T10:23:30.656" v="38" actId="26606"/>
          <ac:spMkLst>
            <pc:docMk/>
            <pc:sldMk cId="10594113" sldId="275"/>
            <ac:spMk id="7" creationId="{E2DBD5D1-7305-9559-F621-4CDDB70045C4}"/>
          </ac:spMkLst>
        </pc:spChg>
        <pc:spChg chg="mod ord">
          <ac:chgData name="Michael Kreeger" userId="d5f78b2e-6692-425f-83bb-df27f7187256" providerId="ADAL" clId="{C3392054-CF05-4A85-8285-2C8E7061E76E}" dt="2023-09-29T01:31:19.297" v="14256" actId="20577"/>
          <ac:spMkLst>
            <pc:docMk/>
            <pc:sldMk cId="10594113" sldId="275"/>
            <ac:spMk id="9" creationId="{54318EFF-C48F-5D55-4E77-B106C19981A9}"/>
          </ac:spMkLst>
        </pc:spChg>
        <pc:spChg chg="del">
          <ac:chgData name="Michael Kreeger" userId="d5f78b2e-6692-425f-83bb-df27f7187256" providerId="ADAL" clId="{C3392054-CF05-4A85-8285-2C8E7061E76E}" dt="2023-09-12T10:23:19.856" v="37" actId="26606"/>
          <ac:spMkLst>
            <pc:docMk/>
            <pc:sldMk cId="10594113" sldId="275"/>
            <ac:spMk id="16" creationId="{201CC55D-ED54-4C5C-95E6-10947BD1103B}"/>
          </ac:spMkLst>
        </pc:spChg>
        <pc:spChg chg="del">
          <ac:chgData name="Michael Kreeger" userId="d5f78b2e-6692-425f-83bb-df27f7187256" providerId="ADAL" clId="{C3392054-CF05-4A85-8285-2C8E7061E76E}" dt="2023-09-12T10:23:19.856" v="37" actId="26606"/>
          <ac:spMkLst>
            <pc:docMk/>
            <pc:sldMk cId="10594113" sldId="275"/>
            <ac:spMk id="22" creationId="{3873B707-463F-40B0-8227-E8CC6C67EB25}"/>
          </ac:spMkLst>
        </pc:spChg>
        <pc:spChg chg="del">
          <ac:chgData name="Michael Kreeger" userId="d5f78b2e-6692-425f-83bb-df27f7187256" providerId="ADAL" clId="{C3392054-CF05-4A85-8285-2C8E7061E76E}" dt="2023-09-12T10:23:19.856" v="37" actId="26606"/>
          <ac:spMkLst>
            <pc:docMk/>
            <pc:sldMk cId="10594113" sldId="275"/>
            <ac:spMk id="24" creationId="{C13237C8-E62C-4F0D-A318-BD6FB6C2D138}"/>
          </ac:spMkLst>
        </pc:spChg>
        <pc:spChg chg="del">
          <ac:chgData name="Michael Kreeger" userId="d5f78b2e-6692-425f-83bb-df27f7187256" providerId="ADAL" clId="{C3392054-CF05-4A85-8285-2C8E7061E76E}" dt="2023-09-12T10:23:19.856" v="37" actId="26606"/>
          <ac:spMkLst>
            <pc:docMk/>
            <pc:sldMk cId="10594113" sldId="275"/>
            <ac:spMk id="26" creationId="{19C9EAEA-39D0-4B0E-A0EB-51E7B26740B1}"/>
          </ac:spMkLst>
        </pc:spChg>
        <pc:spChg chg="add del">
          <ac:chgData name="Michael Kreeger" userId="d5f78b2e-6692-425f-83bb-df27f7187256" providerId="ADAL" clId="{C3392054-CF05-4A85-8285-2C8E7061E76E}" dt="2023-09-12T10:23:30.656" v="38" actId="26606"/>
          <ac:spMkLst>
            <pc:docMk/>
            <pc:sldMk cId="10594113" sldId="275"/>
            <ac:spMk id="31" creationId="{2C61293E-6EBE-43EF-A52C-9BEBFD7679D4}"/>
          </ac:spMkLst>
        </pc:spChg>
        <pc:spChg chg="add del">
          <ac:chgData name="Michael Kreeger" userId="d5f78b2e-6692-425f-83bb-df27f7187256" providerId="ADAL" clId="{C3392054-CF05-4A85-8285-2C8E7061E76E}" dt="2023-09-12T10:23:30.656" v="38" actId="26606"/>
          <ac:spMkLst>
            <pc:docMk/>
            <pc:sldMk cId="10594113" sldId="275"/>
            <ac:spMk id="33" creationId="{21540236-BFD5-4A9D-8840-4703E7F76825}"/>
          </ac:spMkLst>
        </pc:spChg>
        <pc:grpChg chg="del">
          <ac:chgData name="Michael Kreeger" userId="d5f78b2e-6692-425f-83bb-df27f7187256" providerId="ADAL" clId="{C3392054-CF05-4A85-8285-2C8E7061E76E}" dt="2023-09-12T10:23:19.856" v="37" actId="26606"/>
          <ac:grpSpMkLst>
            <pc:docMk/>
            <pc:sldMk cId="10594113" sldId="275"/>
            <ac:grpSpMk id="18" creationId="{1DE889C7-FAD6-4397-98E2-05D503484459}"/>
          </ac:grpSpMkLst>
        </pc:grpChg>
        <pc:picChg chg="add del mod">
          <ac:chgData name="Michael Kreeger" userId="d5f78b2e-6692-425f-83bb-df27f7187256" providerId="ADAL" clId="{C3392054-CF05-4A85-8285-2C8E7061E76E}" dt="2023-09-12T10:23:30.656" v="38" actId="26606"/>
          <ac:picMkLst>
            <pc:docMk/>
            <pc:sldMk cId="10594113" sldId="275"/>
            <ac:picMk id="13" creationId="{3416613B-3839-E6C7-B838-D6B46D43D8A0}"/>
          </ac:picMkLst>
        </pc:picChg>
      </pc:sldChg>
      <pc:sldChg chg="addSp delSp modSp add del mod setBg modClrScheme delDesignElem chgLayout">
        <pc:chgData name="Michael Kreeger" userId="d5f78b2e-6692-425f-83bb-df27f7187256" providerId="ADAL" clId="{C3392054-CF05-4A85-8285-2C8E7061E76E}" dt="2023-09-12T11:02:16.752" v="235" actId="47"/>
        <pc:sldMkLst>
          <pc:docMk/>
          <pc:sldMk cId="1426394861" sldId="276"/>
        </pc:sldMkLst>
        <pc:spChg chg="mod ord">
          <ac:chgData name="Michael Kreeger" userId="d5f78b2e-6692-425f-83bb-df27f7187256" providerId="ADAL" clId="{C3392054-CF05-4A85-8285-2C8E7061E76E}" dt="2023-09-12T10:45:06.289" v="147" actId="26606"/>
          <ac:spMkLst>
            <pc:docMk/>
            <pc:sldMk cId="1426394861" sldId="276"/>
            <ac:spMk id="2" creationId="{517F7E8E-34B5-381A-AF74-BED381E8E048}"/>
          </ac:spMkLst>
        </pc:spChg>
        <pc:spChg chg="del">
          <ac:chgData name="Michael Kreeger" userId="d5f78b2e-6692-425f-83bb-df27f7187256" providerId="ADAL" clId="{C3392054-CF05-4A85-8285-2C8E7061E76E}" dt="2023-09-12T10:42:34.440" v="82" actId="478"/>
          <ac:spMkLst>
            <pc:docMk/>
            <pc:sldMk cId="1426394861" sldId="276"/>
            <ac:spMk id="3" creationId="{887321DE-E836-25E8-F233-012DE83BE162}"/>
          </ac:spMkLst>
        </pc:spChg>
        <pc:spChg chg="add del mod">
          <ac:chgData name="Michael Kreeger" userId="d5f78b2e-6692-425f-83bb-df27f7187256" providerId="ADAL" clId="{C3392054-CF05-4A85-8285-2C8E7061E76E}" dt="2023-09-12T10:42:37.361" v="83" actId="478"/>
          <ac:spMkLst>
            <pc:docMk/>
            <pc:sldMk cId="1426394861" sldId="276"/>
            <ac:spMk id="5" creationId="{BBD33A23-1E37-E786-1574-74E7183501E2}"/>
          </ac:spMkLst>
        </pc:spChg>
        <pc:spChg chg="add del mod ord">
          <ac:chgData name="Michael Kreeger" userId="d5f78b2e-6692-425f-83bb-df27f7187256" providerId="ADAL" clId="{C3392054-CF05-4A85-8285-2C8E7061E76E}" dt="2023-09-12T10:46:13.058" v="162" actId="20577"/>
          <ac:spMkLst>
            <pc:docMk/>
            <pc:sldMk cId="1426394861" sldId="276"/>
            <ac:spMk id="6" creationId="{DA26E261-D750-12A4-910E-FF090601F423}"/>
          </ac:spMkLst>
        </pc:spChg>
        <pc:spChg chg="add del mod ord">
          <ac:chgData name="Michael Kreeger" userId="d5f78b2e-6692-425f-83bb-df27f7187256" providerId="ADAL" clId="{C3392054-CF05-4A85-8285-2C8E7061E76E}" dt="2023-09-12T10:44:41.043" v="117" actId="700"/>
          <ac:spMkLst>
            <pc:docMk/>
            <pc:sldMk cId="1426394861" sldId="276"/>
            <ac:spMk id="7" creationId="{93C90F2D-AC61-E64C-F1D1-CD87EAEAB5F4}"/>
          </ac:spMkLst>
        </pc:spChg>
        <pc:spChg chg="add del mod">
          <ac:chgData name="Michael Kreeger" userId="d5f78b2e-6692-425f-83bb-df27f7187256" providerId="ADAL" clId="{C3392054-CF05-4A85-8285-2C8E7061E76E}" dt="2023-09-12T10:44:26.659" v="112" actId="478"/>
          <ac:spMkLst>
            <pc:docMk/>
            <pc:sldMk cId="1426394861" sldId="276"/>
            <ac:spMk id="9" creationId="{10CB9E86-C234-D452-A858-F11A70071100}"/>
          </ac:spMkLst>
        </pc:spChg>
        <pc:spChg chg="del">
          <ac:chgData name="Michael Kreeger" userId="d5f78b2e-6692-425f-83bb-df27f7187256" providerId="ADAL" clId="{C3392054-CF05-4A85-8285-2C8E7061E76E}" dt="2023-09-12T10:34:02.440" v="56"/>
          <ac:spMkLst>
            <pc:docMk/>
            <pc:sldMk cId="1426394861" sldId="276"/>
            <ac:spMk id="1028" creationId="{E914257E-1E2A-4AC7-89EC-1FB65C9C0A0D}"/>
          </ac:spMkLst>
        </pc:spChg>
        <pc:spChg chg="del">
          <ac:chgData name="Michael Kreeger" userId="d5f78b2e-6692-425f-83bb-df27f7187256" providerId="ADAL" clId="{C3392054-CF05-4A85-8285-2C8E7061E76E}" dt="2023-09-12T10:34:02.440" v="56"/>
          <ac:spMkLst>
            <pc:docMk/>
            <pc:sldMk cId="1426394861" sldId="276"/>
            <ac:spMk id="1029" creationId="{03E1C8F1-97F5-489C-8308-958F09657254}"/>
          </ac:spMkLst>
        </pc:spChg>
        <pc:spChg chg="del">
          <ac:chgData name="Michael Kreeger" userId="d5f78b2e-6692-425f-83bb-df27f7187256" providerId="ADAL" clId="{C3392054-CF05-4A85-8285-2C8E7061E76E}" dt="2023-09-12T10:34:02.440" v="56"/>
          <ac:spMkLst>
            <pc:docMk/>
            <pc:sldMk cId="1426394861" sldId="276"/>
            <ac:spMk id="1030" creationId="{DEB62645-D4DA-4E99-8344-B1536F63D108}"/>
          </ac:spMkLst>
        </pc:spChg>
        <pc:spChg chg="add">
          <ac:chgData name="Michael Kreeger" userId="d5f78b2e-6692-425f-83bb-df27f7187256" providerId="ADAL" clId="{C3392054-CF05-4A85-8285-2C8E7061E76E}" dt="2023-09-12T10:45:06.289" v="147" actId="26606"/>
          <ac:spMkLst>
            <pc:docMk/>
            <pc:sldMk cId="1426394861" sldId="276"/>
            <ac:spMk id="2052" creationId="{2B97F24A-32CE-4C1C-A50D-3016B394DCFB}"/>
          </ac:spMkLst>
        </pc:spChg>
        <pc:spChg chg="add">
          <ac:chgData name="Michael Kreeger" userId="d5f78b2e-6692-425f-83bb-df27f7187256" providerId="ADAL" clId="{C3392054-CF05-4A85-8285-2C8E7061E76E}" dt="2023-09-12T10:45:06.289" v="147" actId="26606"/>
          <ac:spMkLst>
            <pc:docMk/>
            <pc:sldMk cId="1426394861" sldId="276"/>
            <ac:spMk id="2053" creationId="{CD8B4F24-440B-49E9-B85D-733523DC064B}"/>
          </ac:spMkLst>
        </pc:spChg>
        <pc:spChg chg="add del">
          <ac:chgData name="Michael Kreeger" userId="d5f78b2e-6692-425f-83bb-df27f7187256" providerId="ADAL" clId="{C3392054-CF05-4A85-8285-2C8E7061E76E}" dt="2023-09-12T10:44:27.040" v="113" actId="26606"/>
          <ac:spMkLst>
            <pc:docMk/>
            <pc:sldMk cId="1426394861" sldId="276"/>
            <ac:spMk id="2055" creationId="{2B97F24A-32CE-4C1C-A50D-3016B394DCFB}"/>
          </ac:spMkLst>
        </pc:spChg>
        <pc:spChg chg="add del">
          <ac:chgData name="Michael Kreeger" userId="d5f78b2e-6692-425f-83bb-df27f7187256" providerId="ADAL" clId="{C3392054-CF05-4A85-8285-2C8E7061E76E}" dt="2023-09-12T10:44:27.040" v="113" actId="26606"/>
          <ac:spMkLst>
            <pc:docMk/>
            <pc:sldMk cId="1426394861" sldId="276"/>
            <ac:spMk id="2057" creationId="{CD8B4F24-440B-49E9-B85D-733523DC064B}"/>
          </ac:spMkLst>
        </pc:spChg>
        <pc:picChg chg="del">
          <ac:chgData name="Michael Kreeger" userId="d5f78b2e-6692-425f-83bb-df27f7187256" providerId="ADAL" clId="{C3392054-CF05-4A85-8285-2C8E7061E76E}" dt="2023-09-12T10:40:20.297" v="61" actId="478"/>
          <ac:picMkLst>
            <pc:docMk/>
            <pc:sldMk cId="1426394861" sldId="276"/>
            <ac:picMk id="1026" creationId="{689E1A4F-1659-C2FE-B613-AC44FC55A522}"/>
          </ac:picMkLst>
        </pc:picChg>
        <pc:picChg chg="add mod">
          <ac:chgData name="Michael Kreeger" userId="d5f78b2e-6692-425f-83bb-df27f7187256" providerId="ADAL" clId="{C3392054-CF05-4A85-8285-2C8E7061E76E}" dt="2023-09-12T10:45:06.289" v="147" actId="26606"/>
          <ac:picMkLst>
            <pc:docMk/>
            <pc:sldMk cId="1426394861" sldId="276"/>
            <ac:picMk id="2050" creationId="{1B360990-4B6D-2BC9-8094-A12B118B190D}"/>
          </ac:picMkLst>
        </pc:picChg>
      </pc:sldChg>
      <pc:sldChg chg="delSp add del setBg delDesignElem">
        <pc:chgData name="Michael Kreeger" userId="d5f78b2e-6692-425f-83bb-df27f7187256" providerId="ADAL" clId="{C3392054-CF05-4A85-8285-2C8E7061E76E}" dt="2023-09-12T10:45:32.208" v="152" actId="47"/>
        <pc:sldMkLst>
          <pc:docMk/>
          <pc:sldMk cId="114445961" sldId="277"/>
        </pc:sldMkLst>
        <pc:spChg chg="del">
          <ac:chgData name="Michael Kreeger" userId="d5f78b2e-6692-425f-83bb-df27f7187256" providerId="ADAL" clId="{C3392054-CF05-4A85-8285-2C8E7061E76E}" dt="2023-09-12T10:45:22.983" v="149"/>
          <ac:spMkLst>
            <pc:docMk/>
            <pc:sldMk cId="114445961" sldId="277"/>
            <ac:spMk id="1080" creationId="{9180DE06-7362-4888-AADA-7AADD57AC49D}"/>
          </ac:spMkLst>
        </pc:spChg>
        <pc:spChg chg="del">
          <ac:chgData name="Michael Kreeger" userId="d5f78b2e-6692-425f-83bb-df27f7187256" providerId="ADAL" clId="{C3392054-CF05-4A85-8285-2C8E7061E76E}" dt="2023-09-12T10:45:22.983" v="149"/>
          <ac:spMkLst>
            <pc:docMk/>
            <pc:sldMk cId="114445961" sldId="277"/>
            <ac:spMk id="1086" creationId="{04357C93-F0CB-4A1C-8F77-4E9063789819}"/>
          </ac:spMkLst>
        </pc:spChg>
        <pc:grpChg chg="del">
          <ac:chgData name="Michael Kreeger" userId="d5f78b2e-6692-425f-83bb-df27f7187256" providerId="ADAL" clId="{C3392054-CF05-4A85-8285-2C8E7061E76E}" dt="2023-09-12T10:45:22.983" v="149"/>
          <ac:grpSpMkLst>
            <pc:docMk/>
            <pc:sldMk cId="114445961" sldId="277"/>
            <ac:grpSpMk id="1082" creationId="{3AF6A671-C637-4547-85F4-51B6D1881399}"/>
          </ac:grpSpMkLst>
        </pc:grpChg>
      </pc:sldChg>
      <pc:sldChg chg="delSp add del setBg delDesignElem">
        <pc:chgData name="Michael Kreeger" userId="d5f78b2e-6692-425f-83bb-df27f7187256" providerId="ADAL" clId="{C3392054-CF05-4A85-8285-2C8E7061E76E}" dt="2023-09-12T10:45:41.303" v="155" actId="47"/>
        <pc:sldMkLst>
          <pc:docMk/>
          <pc:sldMk cId="1476167316" sldId="278"/>
        </pc:sldMkLst>
        <pc:spChg chg="del">
          <ac:chgData name="Michael Kreeger" userId="d5f78b2e-6692-425f-83bb-df27f7187256" providerId="ADAL" clId="{C3392054-CF05-4A85-8285-2C8E7061E76E}" dt="2023-09-12T10:45:29.295" v="151"/>
          <ac:spMkLst>
            <pc:docMk/>
            <pc:sldMk cId="1476167316" sldId="278"/>
            <ac:spMk id="1080" creationId="{9180DE06-7362-4888-AADA-7AADD57AC49D}"/>
          </ac:spMkLst>
        </pc:spChg>
        <pc:spChg chg="del">
          <ac:chgData name="Michael Kreeger" userId="d5f78b2e-6692-425f-83bb-df27f7187256" providerId="ADAL" clId="{C3392054-CF05-4A85-8285-2C8E7061E76E}" dt="2023-09-12T10:45:29.295" v="151"/>
          <ac:spMkLst>
            <pc:docMk/>
            <pc:sldMk cId="1476167316" sldId="278"/>
            <ac:spMk id="1086" creationId="{04357C93-F0CB-4A1C-8F77-4E9063789819}"/>
          </ac:spMkLst>
        </pc:spChg>
        <pc:grpChg chg="del">
          <ac:chgData name="Michael Kreeger" userId="d5f78b2e-6692-425f-83bb-df27f7187256" providerId="ADAL" clId="{C3392054-CF05-4A85-8285-2C8E7061E76E}" dt="2023-09-12T10:45:29.295" v="151"/>
          <ac:grpSpMkLst>
            <pc:docMk/>
            <pc:sldMk cId="1476167316" sldId="278"/>
            <ac:grpSpMk id="1082" creationId="{3AF6A671-C637-4547-85F4-51B6D1881399}"/>
          </ac:grpSpMkLst>
        </pc:grpChg>
      </pc:sldChg>
      <pc:sldChg chg="addSp delSp modSp add del mod setBg delDesignElem">
        <pc:chgData name="Michael Kreeger" userId="d5f78b2e-6692-425f-83bb-df27f7187256" providerId="ADAL" clId="{C3392054-CF05-4A85-8285-2C8E7061E76E}" dt="2023-09-12T10:46:51.528" v="170" actId="47"/>
        <pc:sldMkLst>
          <pc:docMk/>
          <pc:sldMk cId="846531367" sldId="279"/>
        </pc:sldMkLst>
        <pc:spChg chg="mod">
          <ac:chgData name="Michael Kreeger" userId="d5f78b2e-6692-425f-83bb-df27f7187256" providerId="ADAL" clId="{C3392054-CF05-4A85-8285-2C8E7061E76E}" dt="2023-09-12T10:46:16.514" v="163" actId="20577"/>
          <ac:spMkLst>
            <pc:docMk/>
            <pc:sldMk cId="846531367" sldId="279"/>
            <ac:spMk id="6" creationId="{DA26E261-D750-12A4-910E-FF090601F423}"/>
          </ac:spMkLst>
        </pc:spChg>
        <pc:spChg chg="del">
          <ac:chgData name="Michael Kreeger" userId="d5f78b2e-6692-425f-83bb-df27f7187256" providerId="ADAL" clId="{C3392054-CF05-4A85-8285-2C8E7061E76E}" dt="2023-09-12T10:45:35.153" v="154"/>
          <ac:spMkLst>
            <pc:docMk/>
            <pc:sldMk cId="846531367" sldId="279"/>
            <ac:spMk id="2052" creationId="{2B97F24A-32CE-4C1C-A50D-3016B394DCFB}"/>
          </ac:spMkLst>
        </pc:spChg>
        <pc:spChg chg="del">
          <ac:chgData name="Michael Kreeger" userId="d5f78b2e-6692-425f-83bb-df27f7187256" providerId="ADAL" clId="{C3392054-CF05-4A85-8285-2C8E7061E76E}" dt="2023-09-12T10:45:35.153" v="154"/>
          <ac:spMkLst>
            <pc:docMk/>
            <pc:sldMk cId="846531367" sldId="279"/>
            <ac:spMk id="2053" creationId="{CD8B4F24-440B-49E9-B85D-733523DC064B}"/>
          </ac:spMkLst>
        </pc:spChg>
        <pc:picChg chg="add mod">
          <ac:chgData name="Michael Kreeger" userId="d5f78b2e-6692-425f-83bb-df27f7187256" providerId="ADAL" clId="{C3392054-CF05-4A85-8285-2C8E7061E76E}" dt="2023-09-12T10:46:00.649" v="161" actId="1076"/>
          <ac:picMkLst>
            <pc:docMk/>
            <pc:sldMk cId="846531367" sldId="279"/>
            <ac:picMk id="3" creationId="{5DE73A2A-8099-4749-731B-B537E9E797EA}"/>
          </ac:picMkLst>
        </pc:picChg>
        <pc:picChg chg="del">
          <ac:chgData name="Michael Kreeger" userId="d5f78b2e-6692-425f-83bb-df27f7187256" providerId="ADAL" clId="{C3392054-CF05-4A85-8285-2C8E7061E76E}" dt="2023-09-12T10:45:51.450" v="158" actId="478"/>
          <ac:picMkLst>
            <pc:docMk/>
            <pc:sldMk cId="846531367" sldId="279"/>
            <ac:picMk id="2050" creationId="{1B360990-4B6D-2BC9-8094-A12B118B190D}"/>
          </ac:picMkLst>
        </pc:picChg>
      </pc:sldChg>
      <pc:sldChg chg="addSp delSp add del setBg delDesignElem">
        <pc:chgData name="Michael Kreeger" userId="d5f78b2e-6692-425f-83bb-df27f7187256" providerId="ADAL" clId="{C3392054-CF05-4A85-8285-2C8E7061E76E}" dt="2023-09-12T10:46:39.372" v="166"/>
        <pc:sldMkLst>
          <pc:docMk/>
          <pc:sldMk cId="3021601935" sldId="280"/>
        </pc:sldMkLst>
        <pc:spChg chg="add del">
          <ac:chgData name="Michael Kreeger" userId="d5f78b2e-6692-425f-83bb-df27f7187256" providerId="ADAL" clId="{C3392054-CF05-4A85-8285-2C8E7061E76E}" dt="2023-09-12T10:46:39.372" v="166"/>
          <ac:spMkLst>
            <pc:docMk/>
            <pc:sldMk cId="3021601935" sldId="280"/>
            <ac:spMk id="2052" creationId="{2B97F24A-32CE-4C1C-A50D-3016B394DCFB}"/>
          </ac:spMkLst>
        </pc:spChg>
        <pc:spChg chg="add del">
          <ac:chgData name="Michael Kreeger" userId="d5f78b2e-6692-425f-83bb-df27f7187256" providerId="ADAL" clId="{C3392054-CF05-4A85-8285-2C8E7061E76E}" dt="2023-09-12T10:46:39.372" v="166"/>
          <ac:spMkLst>
            <pc:docMk/>
            <pc:sldMk cId="3021601935" sldId="280"/>
            <ac:spMk id="2053" creationId="{CD8B4F24-440B-49E9-B85D-733523DC064B}"/>
          </ac:spMkLst>
        </pc:spChg>
      </pc:sldChg>
      <pc:sldChg chg="addSp delSp modSp add del mod">
        <pc:chgData name="Michael Kreeger" userId="d5f78b2e-6692-425f-83bb-df27f7187256" providerId="ADAL" clId="{C3392054-CF05-4A85-8285-2C8E7061E76E}" dt="2023-09-29T01:32:00.873" v="14258" actId="47"/>
        <pc:sldMkLst>
          <pc:docMk/>
          <pc:sldMk cId="3805500150" sldId="280"/>
        </pc:sldMkLst>
        <pc:spChg chg="mod">
          <ac:chgData name="Michael Kreeger" userId="d5f78b2e-6692-425f-83bb-df27f7187256" providerId="ADAL" clId="{C3392054-CF05-4A85-8285-2C8E7061E76E}" dt="2023-09-12T10:50:03.371" v="175" actId="26606"/>
          <ac:spMkLst>
            <pc:docMk/>
            <pc:sldMk cId="3805500150" sldId="280"/>
            <ac:spMk id="2" creationId="{517F7E8E-34B5-381A-AF74-BED381E8E048}"/>
          </ac:spMkLst>
        </pc:spChg>
        <pc:spChg chg="mod">
          <ac:chgData name="Michael Kreeger" userId="d5f78b2e-6692-425f-83bb-df27f7187256" providerId="ADAL" clId="{C3392054-CF05-4A85-8285-2C8E7061E76E}" dt="2023-09-12T10:59:40.167" v="222"/>
          <ac:spMkLst>
            <pc:docMk/>
            <pc:sldMk cId="3805500150" sldId="280"/>
            <ac:spMk id="6" creationId="{DA26E261-D750-12A4-910E-FF090601F423}"/>
          </ac:spMkLst>
        </pc:spChg>
        <pc:spChg chg="del">
          <ac:chgData name="Michael Kreeger" userId="d5f78b2e-6692-425f-83bb-df27f7187256" providerId="ADAL" clId="{C3392054-CF05-4A85-8285-2C8E7061E76E}" dt="2023-09-12T10:50:03.371" v="175" actId="26606"/>
          <ac:spMkLst>
            <pc:docMk/>
            <pc:sldMk cId="3805500150" sldId="280"/>
            <ac:spMk id="2052" creationId="{2B97F24A-32CE-4C1C-A50D-3016B394DCFB}"/>
          </ac:spMkLst>
        </pc:spChg>
        <pc:spChg chg="del">
          <ac:chgData name="Michael Kreeger" userId="d5f78b2e-6692-425f-83bb-df27f7187256" providerId="ADAL" clId="{C3392054-CF05-4A85-8285-2C8E7061E76E}" dt="2023-09-12T10:50:03.371" v="175" actId="26606"/>
          <ac:spMkLst>
            <pc:docMk/>
            <pc:sldMk cId="3805500150" sldId="280"/>
            <ac:spMk id="2053" creationId="{CD8B4F24-440B-49E9-B85D-733523DC064B}"/>
          </ac:spMkLst>
        </pc:spChg>
        <pc:spChg chg="add">
          <ac:chgData name="Michael Kreeger" userId="d5f78b2e-6692-425f-83bb-df27f7187256" providerId="ADAL" clId="{C3392054-CF05-4A85-8285-2C8E7061E76E}" dt="2023-09-12T10:50:03.371" v="175" actId="26606"/>
          <ac:spMkLst>
            <pc:docMk/>
            <pc:sldMk cId="3805500150" sldId="280"/>
            <ac:spMk id="3079" creationId="{65C9D962-F904-4553-A140-500CF3EFC58A}"/>
          </ac:spMkLst>
        </pc:spChg>
        <pc:spChg chg="add">
          <ac:chgData name="Michael Kreeger" userId="d5f78b2e-6692-425f-83bb-df27f7187256" providerId="ADAL" clId="{C3392054-CF05-4A85-8285-2C8E7061E76E}" dt="2023-09-12T10:50:03.371" v="175" actId="26606"/>
          <ac:spMkLst>
            <pc:docMk/>
            <pc:sldMk cId="3805500150" sldId="280"/>
            <ac:spMk id="3081" creationId="{02FE0FA2-B10C-4B9F-B9CC-E5D9AD400454}"/>
          </ac:spMkLst>
        </pc:spChg>
        <pc:spChg chg="add">
          <ac:chgData name="Michael Kreeger" userId="d5f78b2e-6692-425f-83bb-df27f7187256" providerId="ADAL" clId="{C3392054-CF05-4A85-8285-2C8E7061E76E}" dt="2023-09-12T10:50:03.371" v="175" actId="26606"/>
          <ac:spMkLst>
            <pc:docMk/>
            <pc:sldMk cId="3805500150" sldId="280"/>
            <ac:spMk id="3083" creationId="{3389D0BC-BA1D-4360-88F9-D9ECCBDAB50E}"/>
          </ac:spMkLst>
        </pc:spChg>
        <pc:picChg chg="add del mod">
          <ac:chgData name="Michael Kreeger" userId="d5f78b2e-6692-425f-83bb-df27f7187256" providerId="ADAL" clId="{C3392054-CF05-4A85-8285-2C8E7061E76E}" dt="2023-09-12T10:47:27.945" v="173" actId="478"/>
          <ac:picMkLst>
            <pc:docMk/>
            <pc:sldMk cId="3805500150" sldId="280"/>
            <ac:picMk id="3" creationId="{866F51D1-1512-C3EF-38E6-720FE31BD7F7}"/>
          </ac:picMkLst>
        </pc:picChg>
        <pc:picChg chg="del">
          <ac:chgData name="Michael Kreeger" userId="d5f78b2e-6692-425f-83bb-df27f7187256" providerId="ADAL" clId="{C3392054-CF05-4A85-8285-2C8E7061E76E}" dt="2023-09-12T10:46:47.625" v="168" actId="478"/>
          <ac:picMkLst>
            <pc:docMk/>
            <pc:sldMk cId="3805500150" sldId="280"/>
            <ac:picMk id="2050" creationId="{1B360990-4B6D-2BC9-8094-A12B118B190D}"/>
          </ac:picMkLst>
        </pc:picChg>
        <pc:picChg chg="add del mod">
          <ac:chgData name="Michael Kreeger" userId="d5f78b2e-6692-425f-83bb-df27f7187256" providerId="ADAL" clId="{C3392054-CF05-4A85-8285-2C8E7061E76E}" dt="2023-09-12T10:57:51.888" v="203" actId="478"/>
          <ac:picMkLst>
            <pc:docMk/>
            <pc:sldMk cId="3805500150" sldId="280"/>
            <ac:picMk id="3074" creationId="{828AACB9-40F9-626B-3029-C147B8995494}"/>
          </ac:picMkLst>
        </pc:picChg>
        <pc:picChg chg="add mod">
          <ac:chgData name="Michael Kreeger" userId="d5f78b2e-6692-425f-83bb-df27f7187256" providerId="ADAL" clId="{C3392054-CF05-4A85-8285-2C8E7061E76E}" dt="2023-09-12T10:58:03.696" v="207" actId="1076"/>
          <ac:picMkLst>
            <pc:docMk/>
            <pc:sldMk cId="3805500150" sldId="280"/>
            <ac:picMk id="3076" creationId="{A8AAEB24-3095-394A-2732-C7AFE40D1D1E}"/>
          </ac:picMkLst>
        </pc:picChg>
      </pc:sldChg>
      <pc:sldChg chg="addSp delSp modSp add del mod">
        <pc:chgData name="Michael Kreeger" userId="d5f78b2e-6692-425f-83bb-df27f7187256" providerId="ADAL" clId="{C3392054-CF05-4A85-8285-2C8E7061E76E}" dt="2023-09-29T01:32:00.873" v="14258" actId="47"/>
        <pc:sldMkLst>
          <pc:docMk/>
          <pc:sldMk cId="1209451689" sldId="281"/>
        </pc:sldMkLst>
        <pc:spChg chg="mod">
          <ac:chgData name="Michael Kreeger" userId="d5f78b2e-6692-425f-83bb-df27f7187256" providerId="ADAL" clId="{C3392054-CF05-4A85-8285-2C8E7061E76E}" dt="2023-09-12T10:59:34.983" v="221"/>
          <ac:spMkLst>
            <pc:docMk/>
            <pc:sldMk cId="1209451689" sldId="281"/>
            <ac:spMk id="6" creationId="{DA26E261-D750-12A4-910E-FF090601F423}"/>
          </ac:spMkLst>
        </pc:spChg>
        <pc:picChg chg="add del mod">
          <ac:chgData name="Michael Kreeger" userId="d5f78b2e-6692-425f-83bb-df27f7187256" providerId="ADAL" clId="{C3392054-CF05-4A85-8285-2C8E7061E76E}" dt="2023-09-12T10:51:03.945" v="193" actId="478"/>
          <ac:picMkLst>
            <pc:docMk/>
            <pc:sldMk cId="1209451689" sldId="281"/>
            <ac:picMk id="3" creationId="{455174F4-BB94-BE9E-2D4C-CAE00D4667E6}"/>
          </ac:picMkLst>
        </pc:picChg>
        <pc:picChg chg="add mod">
          <ac:chgData name="Michael Kreeger" userId="d5f78b2e-6692-425f-83bb-df27f7187256" providerId="ADAL" clId="{C3392054-CF05-4A85-8285-2C8E7061E76E}" dt="2023-09-12T10:51:46.168" v="200" actId="1076"/>
          <ac:picMkLst>
            <pc:docMk/>
            <pc:sldMk cId="1209451689" sldId="281"/>
            <ac:picMk id="4" creationId="{7810457D-9FFA-A781-05EB-678674556684}"/>
          </ac:picMkLst>
        </pc:picChg>
        <pc:picChg chg="del">
          <ac:chgData name="Michael Kreeger" userId="d5f78b2e-6692-425f-83bb-df27f7187256" providerId="ADAL" clId="{C3392054-CF05-4A85-8285-2C8E7061E76E}" dt="2023-09-12T10:50:44.681" v="189" actId="478"/>
          <ac:picMkLst>
            <pc:docMk/>
            <pc:sldMk cId="1209451689" sldId="281"/>
            <ac:picMk id="3074" creationId="{828AACB9-40F9-626B-3029-C147B8995494}"/>
          </ac:picMkLst>
        </pc:picChg>
      </pc:sldChg>
      <pc:sldChg chg="addSp delSp modSp add del setBg delDesignElem">
        <pc:chgData name="Michael Kreeger" userId="d5f78b2e-6692-425f-83bb-df27f7187256" providerId="ADAL" clId="{C3392054-CF05-4A85-8285-2C8E7061E76E}" dt="2023-09-12T10:50:34.159" v="184" actId="47"/>
        <pc:sldMkLst>
          <pc:docMk/>
          <pc:sldMk cId="2358815967" sldId="281"/>
        </pc:sldMkLst>
        <pc:spChg chg="del">
          <ac:chgData name="Michael Kreeger" userId="d5f78b2e-6692-425f-83bb-df27f7187256" providerId="ADAL" clId="{C3392054-CF05-4A85-8285-2C8E7061E76E}" dt="2023-09-12T10:50:17.340" v="179"/>
          <ac:spMkLst>
            <pc:docMk/>
            <pc:sldMk cId="2358815967" sldId="281"/>
            <ac:spMk id="3079" creationId="{65C9D962-F904-4553-A140-500CF3EFC58A}"/>
          </ac:spMkLst>
        </pc:spChg>
        <pc:spChg chg="del">
          <ac:chgData name="Michael Kreeger" userId="d5f78b2e-6692-425f-83bb-df27f7187256" providerId="ADAL" clId="{C3392054-CF05-4A85-8285-2C8E7061E76E}" dt="2023-09-12T10:50:17.340" v="179"/>
          <ac:spMkLst>
            <pc:docMk/>
            <pc:sldMk cId="2358815967" sldId="281"/>
            <ac:spMk id="3081" creationId="{02FE0FA2-B10C-4B9F-B9CC-E5D9AD400454}"/>
          </ac:spMkLst>
        </pc:spChg>
        <pc:spChg chg="del">
          <ac:chgData name="Michael Kreeger" userId="d5f78b2e-6692-425f-83bb-df27f7187256" providerId="ADAL" clId="{C3392054-CF05-4A85-8285-2C8E7061E76E}" dt="2023-09-12T10:50:17.340" v="179"/>
          <ac:spMkLst>
            <pc:docMk/>
            <pc:sldMk cId="2358815967" sldId="281"/>
            <ac:spMk id="3083" creationId="{3389D0BC-BA1D-4360-88F9-D9ECCBDAB50E}"/>
          </ac:spMkLst>
        </pc:spChg>
        <pc:picChg chg="add del mod">
          <ac:chgData name="Michael Kreeger" userId="d5f78b2e-6692-425f-83bb-df27f7187256" providerId="ADAL" clId="{C3392054-CF05-4A85-8285-2C8E7061E76E}" dt="2023-09-12T10:50:31.968" v="183" actId="478"/>
          <ac:picMkLst>
            <pc:docMk/>
            <pc:sldMk cId="2358815967" sldId="281"/>
            <ac:picMk id="3" creationId="{3DE0240E-DF0B-D656-EAF0-A3EAC6F8CFD1}"/>
          </ac:picMkLst>
        </pc:picChg>
        <pc:picChg chg="del">
          <ac:chgData name="Michael Kreeger" userId="d5f78b2e-6692-425f-83bb-df27f7187256" providerId="ADAL" clId="{C3392054-CF05-4A85-8285-2C8E7061E76E}" dt="2023-09-12T10:50:25.440" v="180" actId="478"/>
          <ac:picMkLst>
            <pc:docMk/>
            <pc:sldMk cId="2358815967" sldId="281"/>
            <ac:picMk id="3074" creationId="{828AACB9-40F9-626B-3029-C147B8995494}"/>
          </ac:picMkLst>
        </pc:picChg>
      </pc:sldChg>
      <pc:sldChg chg="addSp delSp add del setBg delDesignElem">
        <pc:chgData name="Michael Kreeger" userId="d5f78b2e-6692-425f-83bb-df27f7187256" providerId="ADAL" clId="{C3392054-CF05-4A85-8285-2C8E7061E76E}" dt="2023-09-12T10:50:41.452" v="187"/>
        <pc:sldMkLst>
          <pc:docMk/>
          <pc:sldMk cId="2902887733" sldId="281"/>
        </pc:sldMkLst>
        <pc:spChg chg="add del">
          <ac:chgData name="Michael Kreeger" userId="d5f78b2e-6692-425f-83bb-df27f7187256" providerId="ADAL" clId="{C3392054-CF05-4A85-8285-2C8E7061E76E}" dt="2023-09-12T10:50:41.452" v="187"/>
          <ac:spMkLst>
            <pc:docMk/>
            <pc:sldMk cId="2902887733" sldId="281"/>
            <ac:spMk id="3079" creationId="{65C9D962-F904-4553-A140-500CF3EFC58A}"/>
          </ac:spMkLst>
        </pc:spChg>
        <pc:spChg chg="add del">
          <ac:chgData name="Michael Kreeger" userId="d5f78b2e-6692-425f-83bb-df27f7187256" providerId="ADAL" clId="{C3392054-CF05-4A85-8285-2C8E7061E76E}" dt="2023-09-12T10:50:41.452" v="187"/>
          <ac:spMkLst>
            <pc:docMk/>
            <pc:sldMk cId="2902887733" sldId="281"/>
            <ac:spMk id="3081" creationId="{02FE0FA2-B10C-4B9F-B9CC-E5D9AD400454}"/>
          </ac:spMkLst>
        </pc:spChg>
        <pc:spChg chg="add del">
          <ac:chgData name="Michael Kreeger" userId="d5f78b2e-6692-425f-83bb-df27f7187256" providerId="ADAL" clId="{C3392054-CF05-4A85-8285-2C8E7061E76E}" dt="2023-09-12T10:50:41.452" v="187"/>
          <ac:spMkLst>
            <pc:docMk/>
            <pc:sldMk cId="2902887733" sldId="281"/>
            <ac:spMk id="3083" creationId="{3389D0BC-BA1D-4360-88F9-D9ECCBDAB50E}"/>
          </ac:spMkLst>
        </pc:spChg>
      </pc:sldChg>
      <pc:sldChg chg="delSp add del setBg delDesignElem">
        <pc:chgData name="Michael Kreeger" userId="d5f78b2e-6692-425f-83bb-df27f7187256" providerId="ADAL" clId="{C3392054-CF05-4A85-8285-2C8E7061E76E}" dt="2023-09-12T11:02:14.679" v="234" actId="47"/>
        <pc:sldMkLst>
          <pc:docMk/>
          <pc:sldMk cId="828766081" sldId="282"/>
        </pc:sldMkLst>
        <pc:spChg chg="del">
          <ac:chgData name="Michael Kreeger" userId="d5f78b2e-6692-425f-83bb-df27f7187256" providerId="ADAL" clId="{C3392054-CF05-4A85-8285-2C8E7061E76E}" dt="2023-09-12T10:50:44.980" v="191"/>
          <ac:spMkLst>
            <pc:docMk/>
            <pc:sldMk cId="828766081" sldId="282"/>
            <ac:spMk id="3079" creationId="{65C9D962-F904-4553-A140-500CF3EFC58A}"/>
          </ac:spMkLst>
        </pc:spChg>
        <pc:spChg chg="del">
          <ac:chgData name="Michael Kreeger" userId="d5f78b2e-6692-425f-83bb-df27f7187256" providerId="ADAL" clId="{C3392054-CF05-4A85-8285-2C8E7061E76E}" dt="2023-09-12T10:50:44.980" v="191"/>
          <ac:spMkLst>
            <pc:docMk/>
            <pc:sldMk cId="828766081" sldId="282"/>
            <ac:spMk id="3081" creationId="{02FE0FA2-B10C-4B9F-B9CC-E5D9AD400454}"/>
          </ac:spMkLst>
        </pc:spChg>
        <pc:spChg chg="del">
          <ac:chgData name="Michael Kreeger" userId="d5f78b2e-6692-425f-83bb-df27f7187256" providerId="ADAL" clId="{C3392054-CF05-4A85-8285-2C8E7061E76E}" dt="2023-09-12T10:50:44.980" v="191"/>
          <ac:spMkLst>
            <pc:docMk/>
            <pc:sldMk cId="828766081" sldId="282"/>
            <ac:spMk id="3083" creationId="{3389D0BC-BA1D-4360-88F9-D9ECCBDAB50E}"/>
          </ac:spMkLst>
        </pc:spChg>
      </pc:sldChg>
      <pc:sldChg chg="delSp add del setBg delDesignElem">
        <pc:chgData name="Michael Kreeger" userId="d5f78b2e-6692-425f-83bb-df27f7187256" providerId="ADAL" clId="{C3392054-CF05-4A85-8285-2C8E7061E76E}" dt="2023-09-12T11:02:13.571" v="233" actId="47"/>
        <pc:sldMkLst>
          <pc:docMk/>
          <pc:sldMk cId="2672501121" sldId="283"/>
        </pc:sldMkLst>
        <pc:spChg chg="del">
          <ac:chgData name="Michael Kreeger" userId="d5f78b2e-6692-425f-83bb-df27f7187256" providerId="ADAL" clId="{C3392054-CF05-4A85-8285-2C8E7061E76E}" dt="2023-09-12T10:51:56.847" v="202"/>
          <ac:spMkLst>
            <pc:docMk/>
            <pc:sldMk cId="2672501121" sldId="283"/>
            <ac:spMk id="3079" creationId="{65C9D962-F904-4553-A140-500CF3EFC58A}"/>
          </ac:spMkLst>
        </pc:spChg>
        <pc:spChg chg="del">
          <ac:chgData name="Michael Kreeger" userId="d5f78b2e-6692-425f-83bb-df27f7187256" providerId="ADAL" clId="{C3392054-CF05-4A85-8285-2C8E7061E76E}" dt="2023-09-12T10:51:56.847" v="202"/>
          <ac:spMkLst>
            <pc:docMk/>
            <pc:sldMk cId="2672501121" sldId="283"/>
            <ac:spMk id="3081" creationId="{02FE0FA2-B10C-4B9F-B9CC-E5D9AD400454}"/>
          </ac:spMkLst>
        </pc:spChg>
        <pc:spChg chg="del">
          <ac:chgData name="Michael Kreeger" userId="d5f78b2e-6692-425f-83bb-df27f7187256" providerId="ADAL" clId="{C3392054-CF05-4A85-8285-2C8E7061E76E}" dt="2023-09-12T10:51:56.847" v="202"/>
          <ac:spMkLst>
            <pc:docMk/>
            <pc:sldMk cId="2672501121" sldId="283"/>
            <ac:spMk id="3083" creationId="{3389D0BC-BA1D-4360-88F9-D9ECCBDAB50E}"/>
          </ac:spMkLst>
        </pc:spChg>
      </pc:sldChg>
      <pc:sldChg chg="addSp delSp modSp del mod">
        <pc:chgData name="Michael Kreeger" userId="d5f78b2e-6692-425f-83bb-df27f7187256" providerId="ADAL" clId="{C3392054-CF05-4A85-8285-2C8E7061E76E}" dt="2023-09-29T01:32:00.873" v="14258" actId="47"/>
        <pc:sldMkLst>
          <pc:docMk/>
          <pc:sldMk cId="1595833272" sldId="284"/>
        </pc:sldMkLst>
        <pc:spChg chg="mod">
          <ac:chgData name="Michael Kreeger" userId="d5f78b2e-6692-425f-83bb-df27f7187256" providerId="ADAL" clId="{C3392054-CF05-4A85-8285-2C8E7061E76E}" dt="2023-09-12T10:59:27.109" v="220" actId="20577"/>
          <ac:spMkLst>
            <pc:docMk/>
            <pc:sldMk cId="1595833272" sldId="284"/>
            <ac:spMk id="6" creationId="{DA26E261-D750-12A4-910E-FF090601F423}"/>
          </ac:spMkLst>
        </pc:spChg>
        <pc:picChg chg="del">
          <ac:chgData name="Michael Kreeger" userId="d5f78b2e-6692-425f-83bb-df27f7187256" providerId="ADAL" clId="{C3392054-CF05-4A85-8285-2C8E7061E76E}" dt="2023-09-12T10:58:28.416" v="208" actId="478"/>
          <ac:picMkLst>
            <pc:docMk/>
            <pc:sldMk cId="1595833272" sldId="284"/>
            <ac:picMk id="4" creationId="{7810457D-9FFA-A781-05EB-678674556684}"/>
          </ac:picMkLst>
        </pc:picChg>
        <pc:picChg chg="add del mod">
          <ac:chgData name="Michael Kreeger" userId="d5f78b2e-6692-425f-83bb-df27f7187256" providerId="ADAL" clId="{C3392054-CF05-4A85-8285-2C8E7061E76E}" dt="2023-09-12T11:01:08.218" v="223" actId="478"/>
          <ac:picMkLst>
            <pc:docMk/>
            <pc:sldMk cId="1595833272" sldId="284"/>
            <ac:picMk id="7170" creationId="{543C5CB8-C92B-617D-FC50-F6915A6603EE}"/>
          </ac:picMkLst>
        </pc:picChg>
        <pc:picChg chg="add del mod">
          <ac:chgData name="Michael Kreeger" userId="d5f78b2e-6692-425f-83bb-df27f7187256" providerId="ADAL" clId="{C3392054-CF05-4A85-8285-2C8E7061E76E}" dt="2023-09-12T11:05:45.513" v="245" actId="478"/>
          <ac:picMkLst>
            <pc:docMk/>
            <pc:sldMk cId="1595833272" sldId="284"/>
            <ac:picMk id="7172" creationId="{83D721DA-7001-457C-9F52-B4949912E740}"/>
          </ac:picMkLst>
        </pc:picChg>
        <pc:picChg chg="add mod">
          <ac:chgData name="Michael Kreeger" userId="d5f78b2e-6692-425f-83bb-df27f7187256" providerId="ADAL" clId="{C3392054-CF05-4A85-8285-2C8E7061E76E}" dt="2023-09-12T11:05:59.689" v="249" actId="14100"/>
          <ac:picMkLst>
            <pc:docMk/>
            <pc:sldMk cId="1595833272" sldId="284"/>
            <ac:picMk id="7174" creationId="{E27514C5-86EB-DFBF-3CF6-6B8A21E4961D}"/>
          </ac:picMkLst>
        </pc:picChg>
      </pc:sldChg>
      <pc:sldChg chg="addSp delSp modSp add del">
        <pc:chgData name="Michael Kreeger" userId="d5f78b2e-6692-425f-83bb-df27f7187256" providerId="ADAL" clId="{C3392054-CF05-4A85-8285-2C8E7061E76E}" dt="2023-09-29T01:32:00.873" v="14258" actId="47"/>
        <pc:sldMkLst>
          <pc:docMk/>
          <pc:sldMk cId="176897816" sldId="285"/>
        </pc:sldMkLst>
        <pc:picChg chg="del">
          <ac:chgData name="Michael Kreeger" userId="d5f78b2e-6692-425f-83bb-df27f7187256" providerId="ADAL" clId="{C3392054-CF05-4A85-8285-2C8E7061E76E}" dt="2023-09-12T11:04:05.224" v="236" actId="478"/>
          <ac:picMkLst>
            <pc:docMk/>
            <pc:sldMk cId="176897816" sldId="285"/>
            <ac:picMk id="7172" creationId="{83D721DA-7001-457C-9F52-B4949912E740}"/>
          </ac:picMkLst>
        </pc:picChg>
        <pc:picChg chg="add del mod">
          <ac:chgData name="Michael Kreeger" userId="d5f78b2e-6692-425f-83bb-df27f7187256" providerId="ADAL" clId="{C3392054-CF05-4A85-8285-2C8E7061E76E}" dt="2023-09-12T11:06:12.017" v="250" actId="478"/>
          <ac:picMkLst>
            <pc:docMk/>
            <pc:sldMk cId="176897816" sldId="285"/>
            <ac:picMk id="12290" creationId="{938C8E1F-D79B-900B-3A35-C696D7BA06D7}"/>
          </ac:picMkLst>
        </pc:picChg>
        <pc:picChg chg="add mod">
          <ac:chgData name="Michael Kreeger" userId="d5f78b2e-6692-425f-83bb-df27f7187256" providerId="ADAL" clId="{C3392054-CF05-4A85-8285-2C8E7061E76E}" dt="2023-09-12T11:06:29.096" v="256" actId="1076"/>
          <ac:picMkLst>
            <pc:docMk/>
            <pc:sldMk cId="176897816" sldId="285"/>
            <ac:picMk id="12292" creationId="{420017B8-9122-EFDA-DAB2-D0FAFEFC389B}"/>
          </ac:picMkLst>
        </pc:picChg>
      </pc:sldChg>
      <pc:sldChg chg="addSp delSp add del setBg delDesignElem">
        <pc:chgData name="Michael Kreeger" userId="d5f78b2e-6692-425f-83bb-df27f7187256" providerId="ADAL" clId="{C3392054-CF05-4A85-8285-2C8E7061E76E}" dt="2023-09-12T11:02:06.026" v="231"/>
        <pc:sldMkLst>
          <pc:docMk/>
          <pc:sldMk cId="3597238780" sldId="285"/>
        </pc:sldMkLst>
        <pc:spChg chg="add del">
          <ac:chgData name="Michael Kreeger" userId="d5f78b2e-6692-425f-83bb-df27f7187256" providerId="ADAL" clId="{C3392054-CF05-4A85-8285-2C8E7061E76E}" dt="2023-09-12T11:02:06.026" v="231"/>
          <ac:spMkLst>
            <pc:docMk/>
            <pc:sldMk cId="3597238780" sldId="285"/>
            <ac:spMk id="3079" creationId="{65C9D962-F904-4553-A140-500CF3EFC58A}"/>
          </ac:spMkLst>
        </pc:spChg>
        <pc:spChg chg="add del">
          <ac:chgData name="Michael Kreeger" userId="d5f78b2e-6692-425f-83bb-df27f7187256" providerId="ADAL" clId="{C3392054-CF05-4A85-8285-2C8E7061E76E}" dt="2023-09-12T11:02:06.026" v="231"/>
          <ac:spMkLst>
            <pc:docMk/>
            <pc:sldMk cId="3597238780" sldId="285"/>
            <ac:spMk id="3081" creationId="{02FE0FA2-B10C-4B9F-B9CC-E5D9AD400454}"/>
          </ac:spMkLst>
        </pc:spChg>
        <pc:spChg chg="add del">
          <ac:chgData name="Michael Kreeger" userId="d5f78b2e-6692-425f-83bb-df27f7187256" providerId="ADAL" clId="{C3392054-CF05-4A85-8285-2C8E7061E76E}" dt="2023-09-12T11:02:06.026" v="231"/>
          <ac:spMkLst>
            <pc:docMk/>
            <pc:sldMk cId="3597238780" sldId="285"/>
            <ac:spMk id="3083" creationId="{3389D0BC-BA1D-4360-88F9-D9ECCBDAB50E}"/>
          </ac:spMkLst>
        </pc:spChg>
      </pc:sldChg>
      <pc:sldChg chg="addSp delSp add del setBg delDesignElem">
        <pc:chgData name="Michael Kreeger" userId="d5f78b2e-6692-425f-83bb-df27f7187256" providerId="ADAL" clId="{C3392054-CF05-4A85-8285-2C8E7061E76E}" dt="2023-09-12T11:12:34.901" v="262"/>
        <pc:sldMkLst>
          <pc:docMk/>
          <pc:sldMk cId="1064528381" sldId="286"/>
        </pc:sldMkLst>
        <pc:spChg chg="add del">
          <ac:chgData name="Michael Kreeger" userId="d5f78b2e-6692-425f-83bb-df27f7187256" providerId="ADAL" clId="{C3392054-CF05-4A85-8285-2C8E7061E76E}" dt="2023-09-12T11:12:34.901" v="262"/>
          <ac:spMkLst>
            <pc:docMk/>
            <pc:sldMk cId="1064528381" sldId="286"/>
            <ac:spMk id="3079" creationId="{65C9D962-F904-4553-A140-500CF3EFC58A}"/>
          </ac:spMkLst>
        </pc:spChg>
        <pc:spChg chg="add del">
          <ac:chgData name="Michael Kreeger" userId="d5f78b2e-6692-425f-83bb-df27f7187256" providerId="ADAL" clId="{C3392054-CF05-4A85-8285-2C8E7061E76E}" dt="2023-09-12T11:12:34.901" v="262"/>
          <ac:spMkLst>
            <pc:docMk/>
            <pc:sldMk cId="1064528381" sldId="286"/>
            <ac:spMk id="3081" creationId="{02FE0FA2-B10C-4B9F-B9CC-E5D9AD400454}"/>
          </ac:spMkLst>
        </pc:spChg>
        <pc:spChg chg="add del">
          <ac:chgData name="Michael Kreeger" userId="d5f78b2e-6692-425f-83bb-df27f7187256" providerId="ADAL" clId="{C3392054-CF05-4A85-8285-2C8E7061E76E}" dt="2023-09-12T11:12:34.901" v="262"/>
          <ac:spMkLst>
            <pc:docMk/>
            <pc:sldMk cId="1064528381" sldId="286"/>
            <ac:spMk id="3083" creationId="{3389D0BC-BA1D-4360-88F9-D9ECCBDAB50E}"/>
          </ac:spMkLst>
        </pc:spChg>
      </pc:sldChg>
      <pc:sldChg chg="delSp add del setBg delDesignElem">
        <pc:chgData name="Michael Kreeger" userId="d5f78b2e-6692-425f-83bb-df27f7187256" providerId="ADAL" clId="{C3392054-CF05-4A85-8285-2C8E7061E76E}" dt="2023-09-12T11:12:29.178" v="259" actId="47"/>
        <pc:sldMkLst>
          <pc:docMk/>
          <pc:sldMk cId="2132051469" sldId="286"/>
        </pc:sldMkLst>
        <pc:spChg chg="del">
          <ac:chgData name="Michael Kreeger" userId="d5f78b2e-6692-425f-83bb-df27f7187256" providerId="ADAL" clId="{C3392054-CF05-4A85-8285-2C8E7061E76E}" dt="2023-09-12T11:12:16.079" v="258"/>
          <ac:spMkLst>
            <pc:docMk/>
            <pc:sldMk cId="2132051469" sldId="286"/>
            <ac:spMk id="3079" creationId="{65C9D962-F904-4553-A140-500CF3EFC58A}"/>
          </ac:spMkLst>
        </pc:spChg>
        <pc:spChg chg="del">
          <ac:chgData name="Michael Kreeger" userId="d5f78b2e-6692-425f-83bb-df27f7187256" providerId="ADAL" clId="{C3392054-CF05-4A85-8285-2C8E7061E76E}" dt="2023-09-12T11:12:16.079" v="258"/>
          <ac:spMkLst>
            <pc:docMk/>
            <pc:sldMk cId="2132051469" sldId="286"/>
            <ac:spMk id="3081" creationId="{02FE0FA2-B10C-4B9F-B9CC-E5D9AD400454}"/>
          </ac:spMkLst>
        </pc:spChg>
        <pc:spChg chg="del">
          <ac:chgData name="Michael Kreeger" userId="d5f78b2e-6692-425f-83bb-df27f7187256" providerId="ADAL" clId="{C3392054-CF05-4A85-8285-2C8E7061E76E}" dt="2023-09-12T11:12:16.079" v="258"/>
          <ac:spMkLst>
            <pc:docMk/>
            <pc:sldMk cId="2132051469" sldId="286"/>
            <ac:spMk id="3083" creationId="{3389D0BC-BA1D-4360-88F9-D9ECCBDAB50E}"/>
          </ac:spMkLst>
        </pc:spChg>
      </pc:sldChg>
      <pc:sldChg chg="addSp delSp modSp add del">
        <pc:chgData name="Michael Kreeger" userId="d5f78b2e-6692-425f-83bb-df27f7187256" providerId="ADAL" clId="{C3392054-CF05-4A85-8285-2C8E7061E76E}" dt="2023-09-29T01:32:00.873" v="14258" actId="47"/>
        <pc:sldMkLst>
          <pc:docMk/>
          <pc:sldMk cId="2152345748" sldId="286"/>
        </pc:sldMkLst>
        <pc:picChg chg="add del mod">
          <ac:chgData name="Michael Kreeger" userId="d5f78b2e-6692-425f-83bb-df27f7187256" providerId="ADAL" clId="{C3392054-CF05-4A85-8285-2C8E7061E76E}" dt="2023-09-12T11:16:22.785" v="271"/>
          <ac:picMkLst>
            <pc:docMk/>
            <pc:sldMk cId="2152345748" sldId="286"/>
            <ac:picMk id="3" creationId="{1C21C1C7-CFC1-38D5-69A9-9E76B00BA0ED}"/>
          </ac:picMkLst>
        </pc:picChg>
        <pc:picChg chg="add del mod">
          <ac:chgData name="Michael Kreeger" userId="d5f78b2e-6692-425f-83bb-df27f7187256" providerId="ADAL" clId="{C3392054-CF05-4A85-8285-2C8E7061E76E}" dt="2023-09-12T11:16:28.876" v="273"/>
          <ac:picMkLst>
            <pc:docMk/>
            <pc:sldMk cId="2152345748" sldId="286"/>
            <ac:picMk id="4" creationId="{D0221237-19C3-C04C-2333-740A1AE8FB90}"/>
          </ac:picMkLst>
        </pc:picChg>
        <pc:picChg chg="del">
          <ac:chgData name="Michael Kreeger" userId="d5f78b2e-6692-425f-83bb-df27f7187256" providerId="ADAL" clId="{C3392054-CF05-4A85-8285-2C8E7061E76E}" dt="2023-09-12T11:12:42.049" v="264" actId="478"/>
          <ac:picMkLst>
            <pc:docMk/>
            <pc:sldMk cId="2152345748" sldId="286"/>
            <ac:picMk id="12292" creationId="{420017B8-9122-EFDA-DAB2-D0FAFEFC389B}"/>
          </ac:picMkLst>
        </pc:picChg>
        <pc:picChg chg="add mod">
          <ac:chgData name="Michael Kreeger" userId="d5f78b2e-6692-425f-83bb-df27f7187256" providerId="ADAL" clId="{C3392054-CF05-4A85-8285-2C8E7061E76E}" dt="2023-09-12T11:13:08.544" v="269" actId="1076"/>
          <ac:picMkLst>
            <pc:docMk/>
            <pc:sldMk cId="2152345748" sldId="286"/>
            <ac:picMk id="13314" creationId="{A2E619D0-C983-372E-F258-A851D3135968}"/>
          </ac:picMkLst>
        </pc:picChg>
      </pc:sldChg>
      <pc:sldChg chg="addSp delSp modSp del">
        <pc:chgData name="Michael Kreeger" userId="d5f78b2e-6692-425f-83bb-df27f7187256" providerId="ADAL" clId="{C3392054-CF05-4A85-8285-2C8E7061E76E}" dt="2023-09-29T01:31:55.274" v="14257" actId="47"/>
        <pc:sldMkLst>
          <pc:docMk/>
          <pc:sldMk cId="2805614549" sldId="287"/>
        </pc:sldMkLst>
        <pc:picChg chg="del">
          <ac:chgData name="Michael Kreeger" userId="d5f78b2e-6692-425f-83bb-df27f7187256" providerId="ADAL" clId="{C3392054-CF05-4A85-8285-2C8E7061E76E}" dt="2023-09-12T11:16:43.305" v="274" actId="478"/>
          <ac:picMkLst>
            <pc:docMk/>
            <pc:sldMk cId="2805614549" sldId="287"/>
            <ac:picMk id="13314" creationId="{A2E619D0-C983-372E-F258-A851D3135968}"/>
          </ac:picMkLst>
        </pc:picChg>
        <pc:picChg chg="add mod">
          <ac:chgData name="Michael Kreeger" userId="d5f78b2e-6692-425f-83bb-df27f7187256" providerId="ADAL" clId="{C3392054-CF05-4A85-8285-2C8E7061E76E}" dt="2023-09-12T11:17:04.105" v="279" actId="1076"/>
          <ac:picMkLst>
            <pc:docMk/>
            <pc:sldMk cId="2805614549" sldId="287"/>
            <ac:picMk id="15362" creationId="{00E8FF41-016A-DE2E-19E1-4D72D13714BA}"/>
          </ac:picMkLst>
        </pc:picChg>
      </pc:sldChg>
      <pc:sldChg chg="addSp delSp add del setBg delDesignElem">
        <pc:chgData name="Michael Kreeger" userId="d5f78b2e-6692-425f-83bb-df27f7187256" providerId="ADAL" clId="{C3392054-CF05-4A85-8285-2C8E7061E76E}" dt="2023-09-12T11:17:19.715" v="282"/>
        <pc:sldMkLst>
          <pc:docMk/>
          <pc:sldMk cId="2489034372" sldId="288"/>
        </pc:sldMkLst>
        <pc:spChg chg="add del">
          <ac:chgData name="Michael Kreeger" userId="d5f78b2e-6692-425f-83bb-df27f7187256" providerId="ADAL" clId="{C3392054-CF05-4A85-8285-2C8E7061E76E}" dt="2023-09-12T11:17:19.715" v="282"/>
          <ac:spMkLst>
            <pc:docMk/>
            <pc:sldMk cId="2489034372" sldId="288"/>
            <ac:spMk id="3079" creationId="{65C9D962-F904-4553-A140-500CF3EFC58A}"/>
          </ac:spMkLst>
        </pc:spChg>
        <pc:spChg chg="add del">
          <ac:chgData name="Michael Kreeger" userId="d5f78b2e-6692-425f-83bb-df27f7187256" providerId="ADAL" clId="{C3392054-CF05-4A85-8285-2C8E7061E76E}" dt="2023-09-12T11:17:19.715" v="282"/>
          <ac:spMkLst>
            <pc:docMk/>
            <pc:sldMk cId="2489034372" sldId="288"/>
            <ac:spMk id="3081" creationId="{02FE0FA2-B10C-4B9F-B9CC-E5D9AD400454}"/>
          </ac:spMkLst>
        </pc:spChg>
        <pc:spChg chg="add del">
          <ac:chgData name="Michael Kreeger" userId="d5f78b2e-6692-425f-83bb-df27f7187256" providerId="ADAL" clId="{C3392054-CF05-4A85-8285-2C8E7061E76E}" dt="2023-09-12T11:17:19.715" v="282"/>
          <ac:spMkLst>
            <pc:docMk/>
            <pc:sldMk cId="2489034372" sldId="288"/>
            <ac:spMk id="3083" creationId="{3389D0BC-BA1D-4360-88F9-D9ECCBDAB50E}"/>
          </ac:spMkLst>
        </pc:spChg>
      </pc:sldChg>
      <pc:sldChg chg="addSp delSp modSp add del mod">
        <pc:chgData name="Michael Kreeger" userId="d5f78b2e-6692-425f-83bb-df27f7187256" providerId="ADAL" clId="{C3392054-CF05-4A85-8285-2C8E7061E76E}" dt="2023-09-29T01:31:55.274" v="14257" actId="47"/>
        <pc:sldMkLst>
          <pc:docMk/>
          <pc:sldMk cId="4284857725" sldId="288"/>
        </pc:sldMkLst>
        <pc:spChg chg="add del mod">
          <ac:chgData name="Michael Kreeger" userId="d5f78b2e-6692-425f-83bb-df27f7187256" providerId="ADAL" clId="{C3392054-CF05-4A85-8285-2C8E7061E76E}" dt="2023-09-12T12:12:24.497" v="737" actId="5793"/>
          <ac:spMkLst>
            <pc:docMk/>
            <pc:sldMk cId="4284857725" sldId="288"/>
            <ac:spMk id="3" creationId="{58AA40AE-9532-4FDB-A8D8-CA79470BFC9C}"/>
          </ac:spMkLst>
        </pc:spChg>
        <pc:picChg chg="del">
          <ac:chgData name="Michael Kreeger" userId="d5f78b2e-6692-425f-83bb-df27f7187256" providerId="ADAL" clId="{C3392054-CF05-4A85-8285-2C8E7061E76E}" dt="2023-09-12T12:01:55.968" v="284" actId="478"/>
          <ac:picMkLst>
            <pc:docMk/>
            <pc:sldMk cId="4284857725" sldId="288"/>
            <ac:picMk id="15362" creationId="{00E8FF41-016A-DE2E-19E1-4D72D13714BA}"/>
          </ac:picMkLst>
        </pc:picChg>
        <pc:picChg chg="add mod">
          <ac:chgData name="Michael Kreeger" userId="d5f78b2e-6692-425f-83bb-df27f7187256" providerId="ADAL" clId="{C3392054-CF05-4A85-8285-2C8E7061E76E}" dt="2023-09-12T12:02:17.945" v="293" actId="1076"/>
          <ac:picMkLst>
            <pc:docMk/>
            <pc:sldMk cId="4284857725" sldId="288"/>
            <ac:picMk id="16386" creationId="{DAF1BAF7-6C3B-DC68-2618-C0CACB44FBA9}"/>
          </ac:picMkLst>
        </pc:picChg>
        <pc:picChg chg="add del">
          <ac:chgData name="Michael Kreeger" userId="d5f78b2e-6692-425f-83bb-df27f7187256" providerId="ADAL" clId="{C3392054-CF05-4A85-8285-2C8E7061E76E}" dt="2023-09-12T12:11:09.978" v="580" actId="478"/>
          <ac:picMkLst>
            <pc:docMk/>
            <pc:sldMk cId="4284857725" sldId="288"/>
            <ac:picMk id="16388" creationId="{2DED2104-6ECC-758F-3B37-890D03CA9D9B}"/>
          </ac:picMkLst>
        </pc:picChg>
      </pc:sldChg>
      <pc:sldChg chg="delSp add del mod setBg delDesignElem">
        <pc:chgData name="Michael Kreeger" userId="d5f78b2e-6692-425f-83bb-df27f7187256" providerId="ADAL" clId="{C3392054-CF05-4A85-8285-2C8E7061E76E}" dt="2023-09-12T12:43:15.640" v="856" actId="47"/>
        <pc:sldMkLst>
          <pc:docMk/>
          <pc:sldMk cId="205433554" sldId="289"/>
        </pc:sldMkLst>
        <pc:spChg chg="del">
          <ac:chgData name="Michael Kreeger" userId="d5f78b2e-6692-425f-83bb-df27f7187256" providerId="ADAL" clId="{C3392054-CF05-4A85-8285-2C8E7061E76E}" dt="2023-09-12T12:41:13.329" v="840" actId="478"/>
          <ac:spMkLst>
            <pc:docMk/>
            <pc:sldMk cId="205433554" sldId="289"/>
            <ac:spMk id="3" creationId="{58AA40AE-9532-4FDB-A8D8-CA79470BFC9C}"/>
          </ac:spMkLst>
        </pc:spChg>
        <pc:spChg chg="del">
          <ac:chgData name="Michael Kreeger" userId="d5f78b2e-6692-425f-83bb-df27f7187256" providerId="ADAL" clId="{C3392054-CF05-4A85-8285-2C8E7061E76E}" dt="2023-09-12T12:12:42.252" v="739"/>
          <ac:spMkLst>
            <pc:docMk/>
            <pc:sldMk cId="205433554" sldId="289"/>
            <ac:spMk id="3079" creationId="{65C9D962-F904-4553-A140-500CF3EFC58A}"/>
          </ac:spMkLst>
        </pc:spChg>
        <pc:spChg chg="del">
          <ac:chgData name="Michael Kreeger" userId="d5f78b2e-6692-425f-83bb-df27f7187256" providerId="ADAL" clId="{C3392054-CF05-4A85-8285-2C8E7061E76E}" dt="2023-09-12T12:12:42.252" v="739"/>
          <ac:spMkLst>
            <pc:docMk/>
            <pc:sldMk cId="205433554" sldId="289"/>
            <ac:spMk id="3081" creationId="{02FE0FA2-B10C-4B9F-B9CC-E5D9AD400454}"/>
          </ac:spMkLst>
        </pc:spChg>
        <pc:spChg chg="del">
          <ac:chgData name="Michael Kreeger" userId="d5f78b2e-6692-425f-83bb-df27f7187256" providerId="ADAL" clId="{C3392054-CF05-4A85-8285-2C8E7061E76E}" dt="2023-09-12T12:12:42.252" v="739"/>
          <ac:spMkLst>
            <pc:docMk/>
            <pc:sldMk cId="205433554" sldId="289"/>
            <ac:spMk id="3083" creationId="{3389D0BC-BA1D-4360-88F9-D9ECCBDAB50E}"/>
          </ac:spMkLst>
        </pc:spChg>
      </pc:sldChg>
      <pc:sldChg chg="addSp delSp add del setBg delDesignElem">
        <pc:chgData name="Michael Kreeger" userId="d5f78b2e-6692-425f-83bb-df27f7187256" providerId="ADAL" clId="{C3392054-CF05-4A85-8285-2C8E7061E76E}" dt="2023-09-12T12:15:28.059" v="742"/>
        <pc:sldMkLst>
          <pc:docMk/>
          <pc:sldMk cId="2341819169" sldId="290"/>
        </pc:sldMkLst>
        <pc:spChg chg="add del">
          <ac:chgData name="Michael Kreeger" userId="d5f78b2e-6692-425f-83bb-df27f7187256" providerId="ADAL" clId="{C3392054-CF05-4A85-8285-2C8E7061E76E}" dt="2023-09-12T12:15:28.059" v="742"/>
          <ac:spMkLst>
            <pc:docMk/>
            <pc:sldMk cId="2341819169" sldId="290"/>
            <ac:spMk id="3079" creationId="{65C9D962-F904-4553-A140-500CF3EFC58A}"/>
          </ac:spMkLst>
        </pc:spChg>
        <pc:spChg chg="add del">
          <ac:chgData name="Michael Kreeger" userId="d5f78b2e-6692-425f-83bb-df27f7187256" providerId="ADAL" clId="{C3392054-CF05-4A85-8285-2C8E7061E76E}" dt="2023-09-12T12:15:28.059" v="742"/>
          <ac:spMkLst>
            <pc:docMk/>
            <pc:sldMk cId="2341819169" sldId="290"/>
            <ac:spMk id="3081" creationId="{02FE0FA2-B10C-4B9F-B9CC-E5D9AD400454}"/>
          </ac:spMkLst>
        </pc:spChg>
        <pc:spChg chg="add del">
          <ac:chgData name="Michael Kreeger" userId="d5f78b2e-6692-425f-83bb-df27f7187256" providerId="ADAL" clId="{C3392054-CF05-4A85-8285-2C8E7061E76E}" dt="2023-09-12T12:15:28.059" v="742"/>
          <ac:spMkLst>
            <pc:docMk/>
            <pc:sldMk cId="2341819169" sldId="290"/>
            <ac:spMk id="3083" creationId="{3389D0BC-BA1D-4360-88F9-D9ECCBDAB50E}"/>
          </ac:spMkLst>
        </pc:spChg>
      </pc:sldChg>
      <pc:sldChg chg="addSp delSp modSp add del mod">
        <pc:chgData name="Michael Kreeger" userId="d5f78b2e-6692-425f-83bb-df27f7187256" providerId="ADAL" clId="{C3392054-CF05-4A85-8285-2C8E7061E76E}" dt="2023-09-29T01:31:55.274" v="14257" actId="47"/>
        <pc:sldMkLst>
          <pc:docMk/>
          <pc:sldMk cId="4006448712" sldId="290"/>
        </pc:sldMkLst>
        <pc:spChg chg="mod">
          <ac:chgData name="Michael Kreeger" userId="d5f78b2e-6692-425f-83bb-df27f7187256" providerId="ADAL" clId="{C3392054-CF05-4A85-8285-2C8E7061E76E}" dt="2023-09-12T12:37:23.514" v="828" actId="20577"/>
          <ac:spMkLst>
            <pc:docMk/>
            <pc:sldMk cId="4006448712" sldId="290"/>
            <ac:spMk id="3" creationId="{58AA40AE-9532-4FDB-A8D8-CA79470BFC9C}"/>
          </ac:spMkLst>
        </pc:spChg>
        <pc:picChg chg="del">
          <ac:chgData name="Michael Kreeger" userId="d5f78b2e-6692-425f-83bb-df27f7187256" providerId="ADAL" clId="{C3392054-CF05-4A85-8285-2C8E7061E76E}" dt="2023-09-12T12:15:37.649" v="744" actId="478"/>
          <ac:picMkLst>
            <pc:docMk/>
            <pc:sldMk cId="4006448712" sldId="290"/>
            <ac:picMk id="16386" creationId="{DAF1BAF7-6C3B-DC68-2618-C0CACB44FBA9}"/>
          </ac:picMkLst>
        </pc:picChg>
        <pc:picChg chg="add mod">
          <ac:chgData name="Michael Kreeger" userId="d5f78b2e-6692-425f-83bb-df27f7187256" providerId="ADAL" clId="{C3392054-CF05-4A85-8285-2C8E7061E76E}" dt="2023-09-12T12:15:42.711" v="746" actId="1076"/>
          <ac:picMkLst>
            <pc:docMk/>
            <pc:sldMk cId="4006448712" sldId="290"/>
            <ac:picMk id="17410" creationId="{D1B574F7-4E65-6A33-71C3-C2FCBF855EF8}"/>
          </ac:picMkLst>
        </pc:picChg>
      </pc:sldChg>
      <pc:sldChg chg="addSp delSp modSp add del mod">
        <pc:chgData name="Michael Kreeger" userId="d5f78b2e-6692-425f-83bb-df27f7187256" providerId="ADAL" clId="{C3392054-CF05-4A85-8285-2C8E7061E76E}" dt="2023-09-13T11:02:26.811" v="2039" actId="47"/>
        <pc:sldMkLst>
          <pc:docMk/>
          <pc:sldMk cId="57049480" sldId="291"/>
        </pc:sldMkLst>
        <pc:spChg chg="mod">
          <ac:chgData name="Michael Kreeger" userId="d5f78b2e-6692-425f-83bb-df27f7187256" providerId="ADAL" clId="{C3392054-CF05-4A85-8285-2C8E7061E76E}" dt="2023-09-12T12:40:56.683" v="839" actId="20577"/>
          <ac:spMkLst>
            <pc:docMk/>
            <pc:sldMk cId="57049480" sldId="291"/>
            <ac:spMk id="3" creationId="{58AA40AE-9532-4FDB-A8D8-CA79470BFC9C}"/>
          </ac:spMkLst>
        </pc:spChg>
        <pc:spChg chg="add del mod">
          <ac:chgData name="Michael Kreeger" userId="d5f78b2e-6692-425f-83bb-df27f7187256" providerId="ADAL" clId="{C3392054-CF05-4A85-8285-2C8E7061E76E}" dt="2023-09-12T12:40:33.267" v="836" actId="478"/>
          <ac:spMkLst>
            <pc:docMk/>
            <pc:sldMk cId="57049480" sldId="291"/>
            <ac:spMk id="5" creationId="{F3AD5081-46DC-43AB-831E-12CEA2B817E6}"/>
          </ac:spMkLst>
        </pc:spChg>
        <pc:picChg chg="add mod">
          <ac:chgData name="Michael Kreeger" userId="d5f78b2e-6692-425f-83bb-df27f7187256" providerId="ADAL" clId="{C3392054-CF05-4A85-8285-2C8E7061E76E}" dt="2023-09-12T12:40:20.669" v="834" actId="171"/>
          <ac:picMkLst>
            <pc:docMk/>
            <pc:sldMk cId="57049480" sldId="291"/>
            <ac:picMk id="4" creationId="{6CCD5213-A96B-56A6-33D1-303BF8E76013}"/>
          </ac:picMkLst>
        </pc:picChg>
        <pc:picChg chg="del">
          <ac:chgData name="Michael Kreeger" userId="d5f78b2e-6692-425f-83bb-df27f7187256" providerId="ADAL" clId="{C3392054-CF05-4A85-8285-2C8E7061E76E}" dt="2023-09-12T12:40:23.353" v="835" actId="478"/>
          <ac:picMkLst>
            <pc:docMk/>
            <pc:sldMk cId="57049480" sldId="291"/>
            <ac:picMk id="17410" creationId="{D1B574F7-4E65-6A33-71C3-C2FCBF855EF8}"/>
          </ac:picMkLst>
        </pc:picChg>
      </pc:sldChg>
      <pc:sldChg chg="addSp delSp add del setBg delDesignElem">
        <pc:chgData name="Michael Kreeger" userId="d5f78b2e-6692-425f-83bb-df27f7187256" providerId="ADAL" clId="{C3392054-CF05-4A85-8285-2C8E7061E76E}" dt="2023-09-12T12:40:02.347" v="831"/>
        <pc:sldMkLst>
          <pc:docMk/>
          <pc:sldMk cId="3223289977" sldId="291"/>
        </pc:sldMkLst>
        <pc:spChg chg="add del">
          <ac:chgData name="Michael Kreeger" userId="d5f78b2e-6692-425f-83bb-df27f7187256" providerId="ADAL" clId="{C3392054-CF05-4A85-8285-2C8E7061E76E}" dt="2023-09-12T12:40:02.347" v="831"/>
          <ac:spMkLst>
            <pc:docMk/>
            <pc:sldMk cId="3223289977" sldId="291"/>
            <ac:spMk id="3079" creationId="{65C9D962-F904-4553-A140-500CF3EFC58A}"/>
          </ac:spMkLst>
        </pc:spChg>
        <pc:spChg chg="add del">
          <ac:chgData name="Michael Kreeger" userId="d5f78b2e-6692-425f-83bb-df27f7187256" providerId="ADAL" clId="{C3392054-CF05-4A85-8285-2C8E7061E76E}" dt="2023-09-12T12:40:02.347" v="831"/>
          <ac:spMkLst>
            <pc:docMk/>
            <pc:sldMk cId="3223289977" sldId="291"/>
            <ac:spMk id="3081" creationId="{02FE0FA2-B10C-4B9F-B9CC-E5D9AD400454}"/>
          </ac:spMkLst>
        </pc:spChg>
        <pc:spChg chg="add del">
          <ac:chgData name="Michael Kreeger" userId="d5f78b2e-6692-425f-83bb-df27f7187256" providerId="ADAL" clId="{C3392054-CF05-4A85-8285-2C8E7061E76E}" dt="2023-09-12T12:40:02.347" v="831"/>
          <ac:spMkLst>
            <pc:docMk/>
            <pc:sldMk cId="3223289977" sldId="291"/>
            <ac:spMk id="3083" creationId="{3389D0BC-BA1D-4360-88F9-D9ECCBDAB50E}"/>
          </ac:spMkLst>
        </pc:spChg>
      </pc:sldChg>
      <pc:sldChg chg="addSp delSp add del setBg delDesignElem">
        <pc:chgData name="Michael Kreeger" userId="d5f78b2e-6692-425f-83bb-df27f7187256" providerId="ADAL" clId="{C3392054-CF05-4A85-8285-2C8E7061E76E}" dt="2023-09-12T12:41:27.042" v="843"/>
        <pc:sldMkLst>
          <pc:docMk/>
          <pc:sldMk cId="1061103353" sldId="292"/>
        </pc:sldMkLst>
        <pc:spChg chg="add del">
          <ac:chgData name="Michael Kreeger" userId="d5f78b2e-6692-425f-83bb-df27f7187256" providerId="ADAL" clId="{C3392054-CF05-4A85-8285-2C8E7061E76E}" dt="2023-09-12T12:41:27.042" v="843"/>
          <ac:spMkLst>
            <pc:docMk/>
            <pc:sldMk cId="1061103353" sldId="292"/>
            <ac:spMk id="3079" creationId="{65C9D962-F904-4553-A140-500CF3EFC58A}"/>
          </ac:spMkLst>
        </pc:spChg>
        <pc:spChg chg="add del">
          <ac:chgData name="Michael Kreeger" userId="d5f78b2e-6692-425f-83bb-df27f7187256" providerId="ADAL" clId="{C3392054-CF05-4A85-8285-2C8E7061E76E}" dt="2023-09-12T12:41:27.042" v="843"/>
          <ac:spMkLst>
            <pc:docMk/>
            <pc:sldMk cId="1061103353" sldId="292"/>
            <ac:spMk id="3081" creationId="{02FE0FA2-B10C-4B9F-B9CC-E5D9AD400454}"/>
          </ac:spMkLst>
        </pc:spChg>
        <pc:spChg chg="add del">
          <ac:chgData name="Michael Kreeger" userId="d5f78b2e-6692-425f-83bb-df27f7187256" providerId="ADAL" clId="{C3392054-CF05-4A85-8285-2C8E7061E76E}" dt="2023-09-12T12:41:27.042" v="843"/>
          <ac:spMkLst>
            <pc:docMk/>
            <pc:sldMk cId="1061103353" sldId="292"/>
            <ac:spMk id="3083" creationId="{3389D0BC-BA1D-4360-88F9-D9ECCBDAB50E}"/>
          </ac:spMkLst>
        </pc:spChg>
      </pc:sldChg>
      <pc:sldChg chg="addSp delSp modSp add del mod ord modClrScheme delDesignElem chgLayout">
        <pc:chgData name="Michael Kreeger" userId="d5f78b2e-6692-425f-83bb-df27f7187256" providerId="ADAL" clId="{C3392054-CF05-4A85-8285-2C8E7061E76E}" dt="2023-09-29T01:31:55.274" v="14257" actId="47"/>
        <pc:sldMkLst>
          <pc:docMk/>
          <pc:sldMk cId="1109876995" sldId="292"/>
        </pc:sldMkLst>
        <pc:spChg chg="mod ord">
          <ac:chgData name="Michael Kreeger" userId="d5f78b2e-6692-425f-83bb-df27f7187256" providerId="ADAL" clId="{C3392054-CF05-4A85-8285-2C8E7061E76E}" dt="2023-09-14T11:19:16.198" v="6741" actId="26606"/>
          <ac:spMkLst>
            <pc:docMk/>
            <pc:sldMk cId="1109876995" sldId="292"/>
            <ac:spMk id="2" creationId="{517F7E8E-34B5-381A-AF74-BED381E8E048}"/>
          </ac:spMkLst>
        </pc:spChg>
        <pc:spChg chg="add mod ord">
          <ac:chgData name="Michael Kreeger" userId="d5f78b2e-6692-425f-83bb-df27f7187256" providerId="ADAL" clId="{C3392054-CF05-4A85-8285-2C8E7061E76E}" dt="2023-09-14T11:21:46.990" v="6886" actId="20577"/>
          <ac:spMkLst>
            <pc:docMk/>
            <pc:sldMk cId="1109876995" sldId="292"/>
            <ac:spMk id="3" creationId="{FA0AF2A6-67BA-D14C-6060-CB074DFCC457}"/>
          </ac:spMkLst>
        </pc:spChg>
        <pc:spChg chg="add del mod">
          <ac:chgData name="Michael Kreeger" userId="d5f78b2e-6692-425f-83bb-df27f7187256" providerId="ADAL" clId="{C3392054-CF05-4A85-8285-2C8E7061E76E}" dt="2023-09-14T11:14:36.860" v="6319" actId="478"/>
          <ac:spMkLst>
            <pc:docMk/>
            <pc:sldMk cId="1109876995" sldId="292"/>
            <ac:spMk id="4" creationId="{F6AAFFC3-426F-D2D9-558D-5F8DDDD41848}"/>
          </ac:spMkLst>
        </pc:spChg>
        <pc:spChg chg="del mod ord">
          <ac:chgData name="Michael Kreeger" userId="d5f78b2e-6692-425f-83bb-df27f7187256" providerId="ADAL" clId="{C3392054-CF05-4A85-8285-2C8E7061E76E}" dt="2023-09-14T11:14:26.526" v="6318" actId="478"/>
          <ac:spMkLst>
            <pc:docMk/>
            <pc:sldMk cId="1109876995" sldId="292"/>
            <ac:spMk id="6" creationId="{DA26E261-D750-12A4-910E-FF090601F423}"/>
          </ac:spMkLst>
        </pc:spChg>
        <pc:spChg chg="del">
          <ac:chgData name="Michael Kreeger" userId="d5f78b2e-6692-425f-83bb-df27f7187256" providerId="ADAL" clId="{C3392054-CF05-4A85-8285-2C8E7061E76E}" dt="2023-09-14T11:14:13.494" v="6315" actId="700"/>
          <ac:spMkLst>
            <pc:docMk/>
            <pc:sldMk cId="1109876995" sldId="292"/>
            <ac:spMk id="3079" creationId="{65C9D962-F904-4553-A140-500CF3EFC58A}"/>
          </ac:spMkLst>
        </pc:spChg>
        <pc:spChg chg="del">
          <ac:chgData name="Michael Kreeger" userId="d5f78b2e-6692-425f-83bb-df27f7187256" providerId="ADAL" clId="{C3392054-CF05-4A85-8285-2C8E7061E76E}" dt="2023-09-14T11:14:13.494" v="6315" actId="700"/>
          <ac:spMkLst>
            <pc:docMk/>
            <pc:sldMk cId="1109876995" sldId="292"/>
            <ac:spMk id="3081" creationId="{02FE0FA2-B10C-4B9F-B9CC-E5D9AD400454}"/>
          </ac:spMkLst>
        </pc:spChg>
        <pc:spChg chg="del">
          <ac:chgData name="Michael Kreeger" userId="d5f78b2e-6692-425f-83bb-df27f7187256" providerId="ADAL" clId="{C3392054-CF05-4A85-8285-2C8E7061E76E}" dt="2023-09-14T11:14:13.494" v="6315" actId="700"/>
          <ac:spMkLst>
            <pc:docMk/>
            <pc:sldMk cId="1109876995" sldId="292"/>
            <ac:spMk id="3083" creationId="{3389D0BC-BA1D-4360-88F9-D9ECCBDAB50E}"/>
          </ac:spMkLst>
        </pc:spChg>
        <pc:spChg chg="add">
          <ac:chgData name="Michael Kreeger" userId="d5f78b2e-6692-425f-83bb-df27f7187256" providerId="ADAL" clId="{C3392054-CF05-4A85-8285-2C8E7061E76E}" dt="2023-09-14T11:19:16.198" v="6741" actId="26606"/>
          <ac:spMkLst>
            <pc:docMk/>
            <pc:sldMk cId="1109876995" sldId="292"/>
            <ac:spMk id="9229" creationId="{058A14AF-9FB5-4CC7-BA35-E8E85D3EDF0E}"/>
          </ac:spMkLst>
        </pc:spChg>
        <pc:spChg chg="add">
          <ac:chgData name="Michael Kreeger" userId="d5f78b2e-6692-425f-83bb-df27f7187256" providerId="ADAL" clId="{C3392054-CF05-4A85-8285-2C8E7061E76E}" dt="2023-09-14T11:19:16.198" v="6741" actId="26606"/>
          <ac:spMkLst>
            <pc:docMk/>
            <pc:sldMk cId="1109876995" sldId="292"/>
            <ac:spMk id="9231" creationId="{3A9A4357-BD1D-4622-A4FE-766E6AB8DE84}"/>
          </ac:spMkLst>
        </pc:spChg>
        <pc:spChg chg="add">
          <ac:chgData name="Michael Kreeger" userId="d5f78b2e-6692-425f-83bb-df27f7187256" providerId="ADAL" clId="{C3392054-CF05-4A85-8285-2C8E7061E76E}" dt="2023-09-14T11:19:16.198" v="6741" actId="26606"/>
          <ac:spMkLst>
            <pc:docMk/>
            <pc:sldMk cId="1109876995" sldId="292"/>
            <ac:spMk id="9233" creationId="{E659831F-0D9A-4C63-9EBB-8435B85A440F}"/>
          </ac:spMkLst>
        </pc:spChg>
        <pc:spChg chg="add">
          <ac:chgData name="Michael Kreeger" userId="d5f78b2e-6692-425f-83bb-df27f7187256" providerId="ADAL" clId="{C3392054-CF05-4A85-8285-2C8E7061E76E}" dt="2023-09-14T11:19:16.198" v="6741" actId="26606"/>
          <ac:spMkLst>
            <pc:docMk/>
            <pc:sldMk cId="1109876995" sldId="292"/>
            <ac:spMk id="9235" creationId="{E6995CE5-F890-4ABA-82A2-26507CE8D2A3}"/>
          </ac:spMkLst>
        </pc:spChg>
        <pc:picChg chg="add del mod">
          <ac:chgData name="Michael Kreeger" userId="d5f78b2e-6692-425f-83bb-df27f7187256" providerId="ADAL" clId="{C3392054-CF05-4A85-8285-2C8E7061E76E}" dt="2023-09-14T11:14:16.229" v="6316" actId="478"/>
          <ac:picMkLst>
            <pc:docMk/>
            <pc:sldMk cId="1109876995" sldId="292"/>
            <ac:picMk id="1026" creationId="{00B73267-0150-AD9B-6548-DD9DD1CE72C3}"/>
          </ac:picMkLst>
        </pc:picChg>
        <pc:picChg chg="add del">
          <ac:chgData name="Michael Kreeger" userId="d5f78b2e-6692-425f-83bb-df27f7187256" providerId="ADAL" clId="{C3392054-CF05-4A85-8285-2C8E7061E76E}" dt="2023-09-14T11:14:26.526" v="6318" actId="478"/>
          <ac:picMkLst>
            <pc:docMk/>
            <pc:sldMk cId="1109876995" sldId="292"/>
            <ac:picMk id="9218" creationId="{F8C8778C-8DE6-4624-5F24-5F1904BB64A6}"/>
          </ac:picMkLst>
        </pc:picChg>
        <pc:picChg chg="add del mod">
          <ac:chgData name="Michael Kreeger" userId="d5f78b2e-6692-425f-83bb-df27f7187256" providerId="ADAL" clId="{C3392054-CF05-4A85-8285-2C8E7061E76E}" dt="2023-09-14T11:14:54.579" v="6324" actId="478"/>
          <ac:picMkLst>
            <pc:docMk/>
            <pc:sldMk cId="1109876995" sldId="292"/>
            <ac:picMk id="9220" creationId="{477CBBC2-995A-3787-FB99-209FE0B34C95}"/>
          </ac:picMkLst>
        </pc:picChg>
        <pc:picChg chg="add del mod">
          <ac:chgData name="Michael Kreeger" userId="d5f78b2e-6692-425f-83bb-df27f7187256" providerId="ADAL" clId="{C3392054-CF05-4A85-8285-2C8E7061E76E}" dt="2023-09-14T11:15:15.036" v="6327" actId="478"/>
          <ac:picMkLst>
            <pc:docMk/>
            <pc:sldMk cId="1109876995" sldId="292"/>
            <ac:picMk id="9222" creationId="{8181ACF5-A6E6-19D0-D7D5-862E6B52363F}"/>
          </ac:picMkLst>
        </pc:picChg>
        <pc:picChg chg="add mod">
          <ac:chgData name="Michael Kreeger" userId="d5f78b2e-6692-425f-83bb-df27f7187256" providerId="ADAL" clId="{C3392054-CF05-4A85-8285-2C8E7061E76E}" dt="2023-09-14T11:19:16.198" v="6741" actId="26606"/>
          <ac:picMkLst>
            <pc:docMk/>
            <pc:sldMk cId="1109876995" sldId="292"/>
            <ac:picMk id="9224" creationId="{B73E38C5-F548-917F-0434-C9A3DFCEB7D9}"/>
          </ac:picMkLst>
        </pc:picChg>
        <pc:picChg chg="del">
          <ac:chgData name="Michael Kreeger" userId="d5f78b2e-6692-425f-83bb-df27f7187256" providerId="ADAL" clId="{C3392054-CF05-4A85-8285-2C8E7061E76E}" dt="2023-09-12T12:41:30.288" v="845" actId="478"/>
          <ac:picMkLst>
            <pc:docMk/>
            <pc:sldMk cId="1109876995" sldId="292"/>
            <ac:picMk id="15362" creationId="{00E8FF41-016A-DE2E-19E1-4D72D13714BA}"/>
          </ac:picMkLst>
        </pc:picChg>
        <pc:picChg chg="add del mod">
          <ac:chgData name="Michael Kreeger" userId="d5f78b2e-6692-425f-83bb-df27f7187256" providerId="ADAL" clId="{C3392054-CF05-4A85-8285-2C8E7061E76E}" dt="2023-09-12T12:42:27.456" v="852" actId="478"/>
          <ac:picMkLst>
            <pc:docMk/>
            <pc:sldMk cId="1109876995" sldId="292"/>
            <ac:picMk id="20482" creationId="{8F9E996C-5DE9-3D80-0D68-EEE1FBB668C8}"/>
          </ac:picMkLst>
        </pc:picChg>
        <pc:picChg chg="add del mod">
          <ac:chgData name="Michael Kreeger" userId="d5f78b2e-6692-425f-83bb-df27f7187256" providerId="ADAL" clId="{C3392054-CF05-4A85-8285-2C8E7061E76E}" dt="2023-09-13T10:22:54.116" v="857" actId="478"/>
          <ac:picMkLst>
            <pc:docMk/>
            <pc:sldMk cId="1109876995" sldId="292"/>
            <ac:picMk id="20484" creationId="{15CAB2D6-CA0D-9CDE-16A5-2E0B85B26528}"/>
          </ac:picMkLst>
        </pc:picChg>
      </pc:sldChg>
      <pc:sldChg chg="delSp add del setBg delDesignElem">
        <pc:chgData name="Michael Kreeger" userId="d5f78b2e-6692-425f-83bb-df27f7187256" providerId="ADAL" clId="{C3392054-CF05-4A85-8285-2C8E7061E76E}" dt="2023-09-12T12:41:38.449" v="848" actId="2696"/>
        <pc:sldMkLst>
          <pc:docMk/>
          <pc:sldMk cId="2642875865" sldId="293"/>
        </pc:sldMkLst>
        <pc:spChg chg="del">
          <ac:chgData name="Michael Kreeger" userId="d5f78b2e-6692-425f-83bb-df27f7187256" providerId="ADAL" clId="{C3392054-CF05-4A85-8285-2C8E7061E76E}" dt="2023-09-12T12:41:33.681" v="847"/>
          <ac:spMkLst>
            <pc:docMk/>
            <pc:sldMk cId="2642875865" sldId="293"/>
            <ac:spMk id="3079" creationId="{65C9D962-F904-4553-A140-500CF3EFC58A}"/>
          </ac:spMkLst>
        </pc:spChg>
        <pc:spChg chg="del">
          <ac:chgData name="Michael Kreeger" userId="d5f78b2e-6692-425f-83bb-df27f7187256" providerId="ADAL" clId="{C3392054-CF05-4A85-8285-2C8E7061E76E}" dt="2023-09-12T12:41:33.681" v="847"/>
          <ac:spMkLst>
            <pc:docMk/>
            <pc:sldMk cId="2642875865" sldId="293"/>
            <ac:spMk id="3081" creationId="{02FE0FA2-B10C-4B9F-B9CC-E5D9AD400454}"/>
          </ac:spMkLst>
        </pc:spChg>
        <pc:spChg chg="del">
          <ac:chgData name="Michael Kreeger" userId="d5f78b2e-6692-425f-83bb-df27f7187256" providerId="ADAL" clId="{C3392054-CF05-4A85-8285-2C8E7061E76E}" dt="2023-09-12T12:41:33.681" v="847"/>
          <ac:spMkLst>
            <pc:docMk/>
            <pc:sldMk cId="2642875865" sldId="293"/>
            <ac:spMk id="3083" creationId="{3389D0BC-BA1D-4360-88F9-D9ECCBDAB50E}"/>
          </ac:spMkLst>
        </pc:spChg>
      </pc:sldChg>
      <pc:sldChg chg="addSp delSp modSp new del mod modMedia setBg modClrScheme addAnim delAnim delDesignElem chgLayout">
        <pc:chgData name="Michael Kreeger" userId="d5f78b2e-6692-425f-83bb-df27f7187256" providerId="ADAL" clId="{C3392054-CF05-4A85-8285-2C8E7061E76E}" dt="2023-09-15T06:44:51.021" v="14196" actId="47"/>
        <pc:sldMkLst>
          <pc:docMk/>
          <pc:sldMk cId="3657373229" sldId="293"/>
        </pc:sldMkLst>
        <pc:spChg chg="del mod ord">
          <ac:chgData name="Michael Kreeger" userId="d5f78b2e-6692-425f-83bb-df27f7187256" providerId="ADAL" clId="{C3392054-CF05-4A85-8285-2C8E7061E76E}" dt="2023-09-13T10:34:12.635" v="881" actId="700"/>
          <ac:spMkLst>
            <pc:docMk/>
            <pc:sldMk cId="3657373229" sldId="293"/>
            <ac:spMk id="2" creationId="{A15D4A27-F4B5-2486-8495-F63D25E3B5A6}"/>
          </ac:spMkLst>
        </pc:spChg>
        <pc:spChg chg="del mod ord">
          <ac:chgData name="Michael Kreeger" userId="d5f78b2e-6692-425f-83bb-df27f7187256" providerId="ADAL" clId="{C3392054-CF05-4A85-8285-2C8E7061E76E}" dt="2023-09-13T10:34:12.635" v="881" actId="700"/>
          <ac:spMkLst>
            <pc:docMk/>
            <pc:sldMk cId="3657373229" sldId="293"/>
            <ac:spMk id="3" creationId="{D53293E2-22D4-5932-9E3F-7014994F4A7E}"/>
          </ac:spMkLst>
        </pc:spChg>
        <pc:spChg chg="add mod ord">
          <ac:chgData name="Michael Kreeger" userId="d5f78b2e-6692-425f-83bb-df27f7187256" providerId="ADAL" clId="{C3392054-CF05-4A85-8285-2C8E7061E76E}" dt="2023-09-13T10:39:02.511" v="1272" actId="26606"/>
          <ac:spMkLst>
            <pc:docMk/>
            <pc:sldMk cId="3657373229" sldId="293"/>
            <ac:spMk id="4" creationId="{35C871DF-5CBF-88ED-D688-D5A696C5D490}"/>
          </ac:spMkLst>
        </pc:spChg>
        <pc:spChg chg="add mod ord">
          <ac:chgData name="Michael Kreeger" userId="d5f78b2e-6692-425f-83bb-df27f7187256" providerId="ADAL" clId="{C3392054-CF05-4A85-8285-2C8E7061E76E}" dt="2023-09-13T10:39:56.076" v="1273" actId="20577"/>
          <ac:spMkLst>
            <pc:docMk/>
            <pc:sldMk cId="3657373229" sldId="293"/>
            <ac:spMk id="5" creationId="{1A40AD0C-2C34-A8C1-FB26-C638ADB4C314}"/>
          </ac:spMkLst>
        </pc:spChg>
        <pc:spChg chg="add del mod ord">
          <ac:chgData name="Michael Kreeger" userId="d5f78b2e-6692-425f-83bb-df27f7187256" providerId="ADAL" clId="{C3392054-CF05-4A85-8285-2C8E7061E76E}" dt="2023-09-13T10:37:12.667" v="1254" actId="478"/>
          <ac:spMkLst>
            <pc:docMk/>
            <pc:sldMk cId="3657373229" sldId="293"/>
            <ac:spMk id="6" creationId="{047F0BF1-7B42-9A0E-6F8B-735A88BEAE22}"/>
          </ac:spMkLst>
        </pc:spChg>
        <pc:spChg chg="add">
          <ac:chgData name="Michael Kreeger" userId="d5f78b2e-6692-425f-83bb-df27f7187256" providerId="ADAL" clId="{C3392054-CF05-4A85-8285-2C8E7061E76E}" dt="2023-09-13T10:39:02.511" v="1272" actId="26606"/>
          <ac:spMkLst>
            <pc:docMk/>
            <pc:sldMk cId="3657373229" sldId="293"/>
            <ac:spMk id="8" creationId="{B6CDA21F-E7AF-4C75-8395-33F58D5B0E45}"/>
          </ac:spMkLst>
        </pc:spChg>
        <pc:spChg chg="add del">
          <ac:chgData name="Michael Kreeger" userId="d5f78b2e-6692-425f-83bb-df27f7187256" providerId="ADAL" clId="{C3392054-CF05-4A85-8285-2C8E7061E76E}" dt="2023-09-13T10:38:51.220" v="1265" actId="26606"/>
          <ac:spMkLst>
            <pc:docMk/>
            <pc:sldMk cId="3657373229" sldId="293"/>
            <ac:spMk id="10" creationId="{4522B21E-B2B9-4C72-9A71-C87EFD137480}"/>
          </ac:spMkLst>
        </pc:spChg>
        <pc:spChg chg="add del">
          <ac:chgData name="Michael Kreeger" userId="d5f78b2e-6692-425f-83bb-df27f7187256" providerId="ADAL" clId="{C3392054-CF05-4A85-8285-2C8E7061E76E}" dt="2023-09-13T10:38:47.600" v="1257" actId="26606"/>
          <ac:spMkLst>
            <pc:docMk/>
            <pc:sldMk cId="3657373229" sldId="293"/>
            <ac:spMk id="12" creationId="{A3363022-C969-41E9-8EB2-E4C94908C1FA}"/>
          </ac:spMkLst>
        </pc:spChg>
        <pc:spChg chg="add del">
          <ac:chgData name="Michael Kreeger" userId="d5f78b2e-6692-425f-83bb-df27f7187256" providerId="ADAL" clId="{C3392054-CF05-4A85-8285-2C8E7061E76E}" dt="2023-09-13T10:38:47.600" v="1257" actId="26606"/>
          <ac:spMkLst>
            <pc:docMk/>
            <pc:sldMk cId="3657373229" sldId="293"/>
            <ac:spMk id="14" creationId="{8D1AD6B3-BE88-4CEB-BA17-790657CC4729}"/>
          </ac:spMkLst>
        </pc:spChg>
        <pc:spChg chg="add del">
          <ac:chgData name="Michael Kreeger" userId="d5f78b2e-6692-425f-83bb-df27f7187256" providerId="ADAL" clId="{C3392054-CF05-4A85-8285-2C8E7061E76E}" dt="2023-09-13T10:38:51.220" v="1265" actId="26606"/>
          <ac:spMkLst>
            <pc:docMk/>
            <pc:sldMk cId="3657373229" sldId="293"/>
            <ac:spMk id="25" creationId="{5EB7D2A2-F448-44D4-938C-DC84CBCB3B1E}"/>
          </ac:spMkLst>
        </pc:spChg>
        <pc:spChg chg="add del">
          <ac:chgData name="Michael Kreeger" userId="d5f78b2e-6692-425f-83bb-df27f7187256" providerId="ADAL" clId="{C3392054-CF05-4A85-8285-2C8E7061E76E}" dt="2023-09-13T10:38:51.220" v="1265" actId="26606"/>
          <ac:spMkLst>
            <pc:docMk/>
            <pc:sldMk cId="3657373229" sldId="293"/>
            <ac:spMk id="26" creationId="{871AEA07-1E14-44B4-8E55-64EF049CD66F}"/>
          </ac:spMkLst>
        </pc:spChg>
        <pc:spChg chg="add">
          <ac:chgData name="Michael Kreeger" userId="d5f78b2e-6692-425f-83bb-df27f7187256" providerId="ADAL" clId="{C3392054-CF05-4A85-8285-2C8E7061E76E}" dt="2023-09-13T10:39:02.511" v="1272" actId="26606"/>
          <ac:spMkLst>
            <pc:docMk/>
            <pc:sldMk cId="3657373229" sldId="293"/>
            <ac:spMk id="28" creationId="{D5B0017B-2ECA-49AF-B397-DC140825DF8D}"/>
          </ac:spMkLst>
        </pc:spChg>
        <pc:spChg chg="add del">
          <ac:chgData name="Michael Kreeger" userId="d5f78b2e-6692-425f-83bb-df27f7187256" providerId="ADAL" clId="{C3392054-CF05-4A85-8285-2C8E7061E76E}" dt="2023-09-13T10:38:52.141" v="1269" actId="26606"/>
          <ac:spMkLst>
            <pc:docMk/>
            <pc:sldMk cId="3657373229" sldId="293"/>
            <ac:spMk id="29" creationId="{9095C1F4-AE7F-44E4-8693-40D3D6831140}"/>
          </ac:spMkLst>
        </pc:spChg>
        <pc:spChg chg="add del">
          <ac:chgData name="Michael Kreeger" userId="d5f78b2e-6692-425f-83bb-df27f7187256" providerId="ADAL" clId="{C3392054-CF05-4A85-8285-2C8E7061E76E}" dt="2023-09-13T10:38:52.141" v="1269" actId="26606"/>
          <ac:spMkLst>
            <pc:docMk/>
            <pc:sldMk cId="3657373229" sldId="293"/>
            <ac:spMk id="32" creationId="{871AEA07-1E14-44B4-8E55-64EF049CD66F}"/>
          </ac:spMkLst>
        </pc:spChg>
        <pc:spChg chg="add del">
          <ac:chgData name="Michael Kreeger" userId="d5f78b2e-6692-425f-83bb-df27f7187256" providerId="ADAL" clId="{C3392054-CF05-4A85-8285-2C8E7061E76E}" dt="2023-09-13T10:39:00.253" v="1271" actId="700"/>
          <ac:spMkLst>
            <pc:docMk/>
            <pc:sldMk cId="3657373229" sldId="293"/>
            <ac:spMk id="34" creationId="{A8DB9CD9-59B1-4D73-BC4C-98796A48EF9B}"/>
          </ac:spMkLst>
        </pc:spChg>
        <pc:spChg chg="add del">
          <ac:chgData name="Michael Kreeger" userId="d5f78b2e-6692-425f-83bb-df27f7187256" providerId="ADAL" clId="{C3392054-CF05-4A85-8285-2C8E7061E76E}" dt="2023-09-13T10:39:00.253" v="1271" actId="700"/>
          <ac:spMkLst>
            <pc:docMk/>
            <pc:sldMk cId="3657373229" sldId="293"/>
            <ac:spMk id="35" creationId="{8874A6A9-41FF-4E33-AFA8-F9F81436A59E}"/>
          </ac:spMkLst>
        </pc:spChg>
        <pc:grpChg chg="add del">
          <ac:chgData name="Michael Kreeger" userId="d5f78b2e-6692-425f-83bb-df27f7187256" providerId="ADAL" clId="{C3392054-CF05-4A85-8285-2C8E7061E76E}" dt="2023-09-13T10:38:49.870" v="1261" actId="26606"/>
          <ac:grpSpMkLst>
            <pc:docMk/>
            <pc:sldMk cId="3657373229" sldId="293"/>
            <ac:grpSpMk id="11" creationId="{17F72E41-D8D7-F589-0125-D336DE2AF8BC}"/>
          </ac:grpSpMkLst>
        </pc:grpChg>
        <pc:grpChg chg="add del">
          <ac:chgData name="Michael Kreeger" userId="d5f78b2e-6692-425f-83bb-df27f7187256" providerId="ADAL" clId="{C3392054-CF05-4A85-8285-2C8E7061E76E}" dt="2023-09-13T10:38:47.600" v="1257" actId="26606"/>
          <ac:grpSpMkLst>
            <pc:docMk/>
            <pc:sldMk cId="3657373229" sldId="293"/>
            <ac:grpSpMk id="16" creationId="{89D1390B-7E13-4B4F-9CB2-391063412E54}"/>
          </ac:grpSpMkLst>
        </pc:grpChg>
        <pc:grpChg chg="add">
          <ac:chgData name="Michael Kreeger" userId="d5f78b2e-6692-425f-83bb-df27f7187256" providerId="ADAL" clId="{C3392054-CF05-4A85-8285-2C8E7061E76E}" dt="2023-09-13T10:39:02.511" v="1272" actId="26606"/>
          <ac:grpSpMkLst>
            <pc:docMk/>
            <pc:sldMk cId="3657373229" sldId="293"/>
            <ac:grpSpMk id="22" creationId="{AE1C45F0-260A-458C-96ED-C1F6D2151219}"/>
          </ac:grpSpMkLst>
        </pc:grpChg>
        <pc:grpChg chg="add del">
          <ac:chgData name="Michael Kreeger" userId="d5f78b2e-6692-425f-83bb-df27f7187256" providerId="ADAL" clId="{C3392054-CF05-4A85-8285-2C8E7061E76E}" dt="2023-09-13T10:38:52.141" v="1269" actId="26606"/>
          <ac:grpSpMkLst>
            <pc:docMk/>
            <pc:sldMk cId="3657373229" sldId="293"/>
            <ac:grpSpMk id="30" creationId="{8734DDD3-F723-4DD3-8ABE-EC0B2AC87D74}"/>
          </ac:grpSpMkLst>
        </pc:grpChg>
        <pc:grpChg chg="add del">
          <ac:chgData name="Michael Kreeger" userId="d5f78b2e-6692-425f-83bb-df27f7187256" providerId="ADAL" clId="{C3392054-CF05-4A85-8285-2C8E7061E76E}" dt="2023-09-13T10:39:00.253" v="1271" actId="700"/>
          <ac:grpSpMkLst>
            <pc:docMk/>
            <pc:sldMk cId="3657373229" sldId="293"/>
            <ac:grpSpMk id="36" creationId="{721D730E-1F97-4071-B143-B05E6D2599BC}"/>
          </ac:grpSpMkLst>
        </pc:grpChg>
        <pc:picChg chg="add del mod">
          <ac:chgData name="Michael Kreeger" userId="d5f78b2e-6692-425f-83bb-df27f7187256" providerId="ADAL" clId="{C3392054-CF05-4A85-8285-2C8E7061E76E}" dt="2023-09-13T10:38:49.870" v="1261" actId="26606"/>
          <ac:picMkLst>
            <pc:docMk/>
            <pc:sldMk cId="3657373229" sldId="293"/>
            <ac:picMk id="7" creationId="{5C5F2FA5-7FAF-15E9-3E2D-8F36CC11FD27}"/>
          </ac:picMkLst>
        </pc:picChg>
        <pc:picChg chg="add del">
          <ac:chgData name="Michael Kreeger" userId="d5f78b2e-6692-425f-83bb-df27f7187256" providerId="ADAL" clId="{C3392054-CF05-4A85-8285-2C8E7061E76E}" dt="2023-09-13T10:38:47.600" v="1257" actId="26606"/>
          <ac:picMkLst>
            <pc:docMk/>
            <pc:sldMk cId="3657373229" sldId="293"/>
            <ac:picMk id="9" creationId="{8BE167C2-00EC-4774-D0C4-FA603145AFCE}"/>
          </ac:picMkLst>
        </pc:picChg>
        <pc:cxnChg chg="add del">
          <ac:chgData name="Michael Kreeger" userId="d5f78b2e-6692-425f-83bb-df27f7187256" providerId="ADAL" clId="{C3392054-CF05-4A85-8285-2C8E7061E76E}" dt="2023-09-13T10:38:51.220" v="1265" actId="26606"/>
          <ac:cxnSpMkLst>
            <pc:docMk/>
            <pc:sldMk cId="3657373229" sldId="293"/>
            <ac:cxnSpMk id="27" creationId="{F7C8EA93-3210-4C62-99E9-153C275E3A87}"/>
          </ac:cxnSpMkLst>
        </pc:cxnChg>
        <pc:cxnChg chg="add">
          <ac:chgData name="Michael Kreeger" userId="d5f78b2e-6692-425f-83bb-df27f7187256" providerId="ADAL" clId="{C3392054-CF05-4A85-8285-2C8E7061E76E}" dt="2023-09-13T10:39:02.511" v="1272" actId="26606"/>
          <ac:cxnSpMkLst>
            <pc:docMk/>
            <pc:sldMk cId="3657373229" sldId="293"/>
            <ac:cxnSpMk id="31" creationId="{6CF1BAF6-AD41-4082-B212-8A1F9A2E8779}"/>
          </ac:cxnSpMkLst>
        </pc:cxnChg>
      </pc:sldChg>
      <pc:sldChg chg="addSp delSp modSp new del mod setBg">
        <pc:chgData name="Michael Kreeger" userId="d5f78b2e-6692-425f-83bb-df27f7187256" providerId="ADAL" clId="{C3392054-CF05-4A85-8285-2C8E7061E76E}" dt="2023-09-15T06:44:51.021" v="14196" actId="47"/>
        <pc:sldMkLst>
          <pc:docMk/>
          <pc:sldMk cId="2548438411" sldId="294"/>
        </pc:sldMkLst>
        <pc:spChg chg="mod">
          <ac:chgData name="Michael Kreeger" userId="d5f78b2e-6692-425f-83bb-df27f7187256" providerId="ADAL" clId="{C3392054-CF05-4A85-8285-2C8E7061E76E}" dt="2023-09-13T10:49:18.934" v="1453" actId="26606"/>
          <ac:spMkLst>
            <pc:docMk/>
            <pc:sldMk cId="2548438411" sldId="294"/>
            <ac:spMk id="2" creationId="{7875F655-D324-4AD0-118D-76FF0BB6B0A8}"/>
          </ac:spMkLst>
        </pc:spChg>
        <pc:spChg chg="mod ord">
          <ac:chgData name="Michael Kreeger" userId="d5f78b2e-6692-425f-83bb-df27f7187256" providerId="ADAL" clId="{C3392054-CF05-4A85-8285-2C8E7061E76E}" dt="2023-09-13T10:50:42.939" v="1575" actId="6549"/>
          <ac:spMkLst>
            <pc:docMk/>
            <pc:sldMk cId="2548438411" sldId="294"/>
            <ac:spMk id="3" creationId="{D6903D9C-0AB2-AA2A-F30D-30CD140ABA4A}"/>
          </ac:spMkLst>
        </pc:spChg>
        <pc:spChg chg="add del">
          <ac:chgData name="Michael Kreeger" userId="d5f78b2e-6692-425f-83bb-df27f7187256" providerId="ADAL" clId="{C3392054-CF05-4A85-8285-2C8E7061E76E}" dt="2023-09-13T10:49:18.929" v="1452" actId="26606"/>
          <ac:spMkLst>
            <pc:docMk/>
            <pc:sldMk cId="2548438411" sldId="294"/>
            <ac:spMk id="2055" creationId="{B6FACB3C-9069-4791-BC5C-0DB7CD19B853}"/>
          </ac:spMkLst>
        </pc:spChg>
        <pc:spChg chg="add del">
          <ac:chgData name="Michael Kreeger" userId="d5f78b2e-6692-425f-83bb-df27f7187256" providerId="ADAL" clId="{C3392054-CF05-4A85-8285-2C8E7061E76E}" dt="2023-09-13T10:49:18.929" v="1452" actId="26606"/>
          <ac:spMkLst>
            <pc:docMk/>
            <pc:sldMk cId="2548438411" sldId="294"/>
            <ac:spMk id="2057" creationId="{71F2038E-D777-4B76-81DD-DD13EE91B9DD}"/>
          </ac:spMkLst>
        </pc:spChg>
        <pc:spChg chg="add">
          <ac:chgData name="Michael Kreeger" userId="d5f78b2e-6692-425f-83bb-df27f7187256" providerId="ADAL" clId="{C3392054-CF05-4A85-8285-2C8E7061E76E}" dt="2023-09-13T10:49:18.934" v="1453" actId="26606"/>
          <ac:spMkLst>
            <pc:docMk/>
            <pc:sldMk cId="2548438411" sldId="294"/>
            <ac:spMk id="2065" creationId="{9A724DBA-D2D9-471E-8ED7-2015DDD950DF}"/>
          </ac:spMkLst>
        </pc:spChg>
        <pc:spChg chg="add">
          <ac:chgData name="Michael Kreeger" userId="d5f78b2e-6692-425f-83bb-df27f7187256" providerId="ADAL" clId="{C3392054-CF05-4A85-8285-2C8E7061E76E}" dt="2023-09-13T10:49:18.934" v="1453" actId="26606"/>
          <ac:spMkLst>
            <pc:docMk/>
            <pc:sldMk cId="2548438411" sldId="294"/>
            <ac:spMk id="2066" creationId="{08980754-6F4B-43C9-B9BE-127B6BED6586}"/>
          </ac:spMkLst>
        </pc:spChg>
        <pc:spChg chg="add">
          <ac:chgData name="Michael Kreeger" userId="d5f78b2e-6692-425f-83bb-df27f7187256" providerId="ADAL" clId="{C3392054-CF05-4A85-8285-2C8E7061E76E}" dt="2023-09-13T10:49:18.934" v="1453" actId="26606"/>
          <ac:spMkLst>
            <pc:docMk/>
            <pc:sldMk cId="2548438411" sldId="294"/>
            <ac:spMk id="2067" creationId="{2C1BBA94-3F40-40AA-8BB9-E69E25E537C1}"/>
          </ac:spMkLst>
        </pc:spChg>
        <pc:spChg chg="add">
          <ac:chgData name="Michael Kreeger" userId="d5f78b2e-6692-425f-83bb-df27f7187256" providerId="ADAL" clId="{C3392054-CF05-4A85-8285-2C8E7061E76E}" dt="2023-09-13T10:49:18.934" v="1453" actId="26606"/>
          <ac:spMkLst>
            <pc:docMk/>
            <pc:sldMk cId="2548438411" sldId="294"/>
            <ac:spMk id="2068" creationId="{169CC832-2974-4E8D-90ED-3E2941BA7336}"/>
          </ac:spMkLst>
        </pc:spChg>
        <pc:spChg chg="add">
          <ac:chgData name="Michael Kreeger" userId="d5f78b2e-6692-425f-83bb-df27f7187256" providerId="ADAL" clId="{C3392054-CF05-4A85-8285-2C8E7061E76E}" dt="2023-09-13T10:49:18.934" v="1453" actId="26606"/>
          <ac:spMkLst>
            <pc:docMk/>
            <pc:sldMk cId="2548438411" sldId="294"/>
            <ac:spMk id="2069" creationId="{55222F96-971A-4F90-B841-6BAB416C7AC1}"/>
          </ac:spMkLst>
        </pc:spChg>
        <pc:grpChg chg="add del">
          <ac:chgData name="Michael Kreeger" userId="d5f78b2e-6692-425f-83bb-df27f7187256" providerId="ADAL" clId="{C3392054-CF05-4A85-8285-2C8E7061E76E}" dt="2023-09-13T10:49:18.929" v="1452" actId="26606"/>
          <ac:grpSpMkLst>
            <pc:docMk/>
            <pc:sldMk cId="2548438411" sldId="294"/>
            <ac:grpSpMk id="2059" creationId="{DD354807-230F-4402-B1B9-F733A8F1F190}"/>
          </ac:grpSpMkLst>
        </pc:grpChg>
        <pc:picChg chg="add mod">
          <ac:chgData name="Michael Kreeger" userId="d5f78b2e-6692-425f-83bb-df27f7187256" providerId="ADAL" clId="{C3392054-CF05-4A85-8285-2C8E7061E76E}" dt="2023-09-13T10:49:18.934" v="1453" actId="26606"/>
          <ac:picMkLst>
            <pc:docMk/>
            <pc:sldMk cId="2548438411" sldId="294"/>
            <ac:picMk id="2050" creationId="{EF7C160D-B87D-EEEF-AA5E-9E8CF13F9094}"/>
          </ac:picMkLst>
        </pc:picChg>
      </pc:sldChg>
      <pc:sldChg chg="new del">
        <pc:chgData name="Michael Kreeger" userId="d5f78b2e-6692-425f-83bb-df27f7187256" providerId="ADAL" clId="{C3392054-CF05-4A85-8285-2C8E7061E76E}" dt="2023-09-15T06:44:51.021" v="14196" actId="47"/>
        <pc:sldMkLst>
          <pc:docMk/>
          <pc:sldMk cId="2002053220" sldId="295"/>
        </pc:sldMkLst>
      </pc:sldChg>
      <pc:sldChg chg="addSp delSp modSp add del mod ord">
        <pc:chgData name="Michael Kreeger" userId="d5f78b2e-6692-425f-83bb-df27f7187256" providerId="ADAL" clId="{C3392054-CF05-4A85-8285-2C8E7061E76E}" dt="2023-09-29T01:31:55.274" v="14257" actId="47"/>
        <pc:sldMkLst>
          <pc:docMk/>
          <pc:sldMk cId="877389940" sldId="296"/>
        </pc:sldMkLst>
        <pc:spChg chg="mod">
          <ac:chgData name="Michael Kreeger" userId="d5f78b2e-6692-425f-83bb-df27f7187256" providerId="ADAL" clId="{C3392054-CF05-4A85-8285-2C8E7061E76E}" dt="2023-09-13T12:35:04.821" v="3221" actId="20577"/>
          <ac:spMkLst>
            <pc:docMk/>
            <pc:sldMk cId="877389940" sldId="296"/>
            <ac:spMk id="3" creationId="{58AA40AE-9532-4FDB-A8D8-CA79470BFC9C}"/>
          </ac:spMkLst>
        </pc:spChg>
        <pc:picChg chg="del">
          <ac:chgData name="Michael Kreeger" userId="d5f78b2e-6692-425f-83bb-df27f7187256" providerId="ADAL" clId="{C3392054-CF05-4A85-8285-2C8E7061E76E}" dt="2023-09-13T10:57:03.618" v="1586" actId="478"/>
          <ac:picMkLst>
            <pc:docMk/>
            <pc:sldMk cId="877389940" sldId="296"/>
            <ac:picMk id="4" creationId="{6CCD5213-A96B-56A6-33D1-303BF8E76013}"/>
          </ac:picMkLst>
        </pc:picChg>
        <pc:picChg chg="add del mod">
          <ac:chgData name="Michael Kreeger" userId="d5f78b2e-6692-425f-83bb-df27f7187256" providerId="ADAL" clId="{C3392054-CF05-4A85-8285-2C8E7061E76E}" dt="2023-09-13T11:12:46.107" v="2209" actId="478"/>
          <ac:picMkLst>
            <pc:docMk/>
            <pc:sldMk cId="877389940" sldId="296"/>
            <ac:picMk id="3074" creationId="{6BDCD511-9D54-5757-B93A-733BF5A53ADA}"/>
          </ac:picMkLst>
        </pc:picChg>
        <pc:picChg chg="add del mod">
          <ac:chgData name="Michael Kreeger" userId="d5f78b2e-6692-425f-83bb-df27f7187256" providerId="ADAL" clId="{C3392054-CF05-4A85-8285-2C8E7061E76E}" dt="2023-09-13T11:13:53.187" v="2215" actId="478"/>
          <ac:picMkLst>
            <pc:docMk/>
            <pc:sldMk cId="877389940" sldId="296"/>
            <ac:picMk id="3076" creationId="{F387E170-ADA5-0EF4-E3D0-34FEAEE0AC1B}"/>
          </ac:picMkLst>
        </pc:picChg>
        <pc:picChg chg="add del mod">
          <ac:chgData name="Michael Kreeger" userId="d5f78b2e-6692-425f-83bb-df27f7187256" providerId="ADAL" clId="{C3392054-CF05-4A85-8285-2C8E7061E76E}" dt="2023-09-13T11:16:16.450" v="2260" actId="478"/>
          <ac:picMkLst>
            <pc:docMk/>
            <pc:sldMk cId="877389940" sldId="296"/>
            <ac:picMk id="3078" creationId="{F2E5070E-C8AF-D046-B065-13C876C47DB4}"/>
          </ac:picMkLst>
        </pc:picChg>
        <pc:picChg chg="add del mod">
          <ac:chgData name="Michael Kreeger" userId="d5f78b2e-6692-425f-83bb-df27f7187256" providerId="ADAL" clId="{C3392054-CF05-4A85-8285-2C8E7061E76E}" dt="2023-09-13T11:17:46.322" v="2263" actId="478"/>
          <ac:picMkLst>
            <pc:docMk/>
            <pc:sldMk cId="877389940" sldId="296"/>
            <ac:picMk id="3080" creationId="{20317FCD-0261-C0D6-8187-AAA7FE6856AB}"/>
          </ac:picMkLst>
        </pc:picChg>
        <pc:picChg chg="add mod">
          <ac:chgData name="Michael Kreeger" userId="d5f78b2e-6692-425f-83bb-df27f7187256" providerId="ADAL" clId="{C3392054-CF05-4A85-8285-2C8E7061E76E}" dt="2023-09-13T11:17:52.130" v="2265" actId="1076"/>
          <ac:picMkLst>
            <pc:docMk/>
            <pc:sldMk cId="877389940" sldId="296"/>
            <ac:picMk id="3082" creationId="{B06AC110-E1EC-39D4-48EA-B5426800F5C1}"/>
          </ac:picMkLst>
        </pc:picChg>
      </pc:sldChg>
      <pc:sldChg chg="new del">
        <pc:chgData name="Michael Kreeger" userId="d5f78b2e-6692-425f-83bb-df27f7187256" providerId="ADAL" clId="{C3392054-CF05-4A85-8285-2C8E7061E76E}" dt="2023-09-13T10:56:41.531" v="1581" actId="47"/>
        <pc:sldMkLst>
          <pc:docMk/>
          <pc:sldMk cId="1135667115" sldId="296"/>
        </pc:sldMkLst>
      </pc:sldChg>
      <pc:sldChg chg="addSp delSp add del setBg delDesignElem">
        <pc:chgData name="Michael Kreeger" userId="d5f78b2e-6692-425f-83bb-df27f7187256" providerId="ADAL" clId="{C3392054-CF05-4A85-8285-2C8E7061E76E}" dt="2023-09-13T10:56:49.214" v="1584"/>
        <pc:sldMkLst>
          <pc:docMk/>
          <pc:sldMk cId="3623851329" sldId="296"/>
        </pc:sldMkLst>
        <pc:spChg chg="add del">
          <ac:chgData name="Michael Kreeger" userId="d5f78b2e-6692-425f-83bb-df27f7187256" providerId="ADAL" clId="{C3392054-CF05-4A85-8285-2C8E7061E76E}" dt="2023-09-13T10:56:49.214" v="1584"/>
          <ac:spMkLst>
            <pc:docMk/>
            <pc:sldMk cId="3623851329" sldId="296"/>
            <ac:spMk id="3079" creationId="{65C9D962-F904-4553-A140-500CF3EFC58A}"/>
          </ac:spMkLst>
        </pc:spChg>
        <pc:spChg chg="add del">
          <ac:chgData name="Michael Kreeger" userId="d5f78b2e-6692-425f-83bb-df27f7187256" providerId="ADAL" clId="{C3392054-CF05-4A85-8285-2C8E7061E76E}" dt="2023-09-13T10:56:49.214" v="1584"/>
          <ac:spMkLst>
            <pc:docMk/>
            <pc:sldMk cId="3623851329" sldId="296"/>
            <ac:spMk id="3081" creationId="{02FE0FA2-B10C-4B9F-B9CC-E5D9AD400454}"/>
          </ac:spMkLst>
        </pc:spChg>
        <pc:spChg chg="add del">
          <ac:chgData name="Michael Kreeger" userId="d5f78b2e-6692-425f-83bb-df27f7187256" providerId="ADAL" clId="{C3392054-CF05-4A85-8285-2C8E7061E76E}" dt="2023-09-13T10:56:49.214" v="1584"/>
          <ac:spMkLst>
            <pc:docMk/>
            <pc:sldMk cId="3623851329" sldId="296"/>
            <ac:spMk id="3083" creationId="{3389D0BC-BA1D-4360-88F9-D9ECCBDAB50E}"/>
          </ac:spMkLst>
        </pc:spChg>
      </pc:sldChg>
      <pc:sldChg chg="addSp delSp modSp add del mod">
        <pc:chgData name="Michael Kreeger" userId="d5f78b2e-6692-425f-83bb-df27f7187256" providerId="ADAL" clId="{C3392054-CF05-4A85-8285-2C8E7061E76E}" dt="2023-09-29T01:31:55.274" v="14257" actId="47"/>
        <pc:sldMkLst>
          <pc:docMk/>
          <pc:sldMk cId="1154634752" sldId="297"/>
        </pc:sldMkLst>
        <pc:spChg chg="mod">
          <ac:chgData name="Michael Kreeger" userId="d5f78b2e-6692-425f-83bb-df27f7187256" providerId="ADAL" clId="{C3392054-CF05-4A85-8285-2C8E7061E76E}" dt="2023-09-15T06:37:34.390" v="14194" actId="6549"/>
          <ac:spMkLst>
            <pc:docMk/>
            <pc:sldMk cId="1154634752" sldId="297"/>
            <ac:spMk id="3" creationId="{58AA40AE-9532-4FDB-A8D8-CA79470BFC9C}"/>
          </ac:spMkLst>
        </pc:spChg>
        <pc:picChg chg="add del mod">
          <ac:chgData name="Michael Kreeger" userId="d5f78b2e-6692-425f-83bb-df27f7187256" providerId="ADAL" clId="{C3392054-CF05-4A85-8285-2C8E7061E76E}" dt="2023-09-13T11:05:47.444" v="2052" actId="478"/>
          <ac:picMkLst>
            <pc:docMk/>
            <pc:sldMk cId="1154634752" sldId="297"/>
            <ac:picMk id="4098" creationId="{6E7D43E3-1CB0-E6C6-41A1-14B381B1DA4B}"/>
          </ac:picMkLst>
        </pc:picChg>
        <pc:picChg chg="add mod">
          <ac:chgData name="Michael Kreeger" userId="d5f78b2e-6692-425f-83bb-df27f7187256" providerId="ADAL" clId="{C3392054-CF05-4A85-8285-2C8E7061E76E}" dt="2023-09-13T11:05:59.873" v="2062" actId="1038"/>
          <ac:picMkLst>
            <pc:docMk/>
            <pc:sldMk cId="1154634752" sldId="297"/>
            <ac:picMk id="4100" creationId="{D5B93B54-0618-C4A4-7ACB-835124EEE037}"/>
          </ac:picMkLst>
        </pc:picChg>
        <pc:picChg chg="del">
          <ac:chgData name="Michael Kreeger" userId="d5f78b2e-6692-425f-83bb-df27f7187256" providerId="ADAL" clId="{C3392054-CF05-4A85-8285-2C8E7061E76E}" dt="2023-09-13T11:05:04.025" v="2046" actId="478"/>
          <ac:picMkLst>
            <pc:docMk/>
            <pc:sldMk cId="1154634752" sldId="297"/>
            <ac:picMk id="17410" creationId="{D1B574F7-4E65-6A33-71C3-C2FCBF855EF8}"/>
          </ac:picMkLst>
        </pc:picChg>
      </pc:sldChg>
      <pc:sldChg chg="addSp delSp add del setBg delDesignElem">
        <pc:chgData name="Michael Kreeger" userId="d5f78b2e-6692-425f-83bb-df27f7187256" providerId="ADAL" clId="{C3392054-CF05-4A85-8285-2C8E7061E76E}" dt="2023-09-13T11:04:59.846" v="2044"/>
        <pc:sldMkLst>
          <pc:docMk/>
          <pc:sldMk cId="1962195416" sldId="297"/>
        </pc:sldMkLst>
        <pc:spChg chg="add del">
          <ac:chgData name="Michael Kreeger" userId="d5f78b2e-6692-425f-83bb-df27f7187256" providerId="ADAL" clId="{C3392054-CF05-4A85-8285-2C8E7061E76E}" dt="2023-09-13T11:04:59.846" v="2044"/>
          <ac:spMkLst>
            <pc:docMk/>
            <pc:sldMk cId="1962195416" sldId="297"/>
            <ac:spMk id="3079" creationId="{65C9D962-F904-4553-A140-500CF3EFC58A}"/>
          </ac:spMkLst>
        </pc:spChg>
        <pc:spChg chg="add del">
          <ac:chgData name="Michael Kreeger" userId="d5f78b2e-6692-425f-83bb-df27f7187256" providerId="ADAL" clId="{C3392054-CF05-4A85-8285-2C8E7061E76E}" dt="2023-09-13T11:04:59.846" v="2044"/>
          <ac:spMkLst>
            <pc:docMk/>
            <pc:sldMk cId="1962195416" sldId="297"/>
            <ac:spMk id="3081" creationId="{02FE0FA2-B10C-4B9F-B9CC-E5D9AD400454}"/>
          </ac:spMkLst>
        </pc:spChg>
        <pc:spChg chg="add del">
          <ac:chgData name="Michael Kreeger" userId="d5f78b2e-6692-425f-83bb-df27f7187256" providerId="ADAL" clId="{C3392054-CF05-4A85-8285-2C8E7061E76E}" dt="2023-09-13T11:04:59.846" v="2044"/>
          <ac:spMkLst>
            <pc:docMk/>
            <pc:sldMk cId="1962195416" sldId="297"/>
            <ac:spMk id="3083" creationId="{3389D0BC-BA1D-4360-88F9-D9ECCBDAB50E}"/>
          </ac:spMkLst>
        </pc:spChg>
      </pc:sldChg>
      <pc:sldChg chg="add del">
        <pc:chgData name="Michael Kreeger" userId="d5f78b2e-6692-425f-83bb-df27f7187256" providerId="ADAL" clId="{C3392054-CF05-4A85-8285-2C8E7061E76E}" dt="2023-09-13T10:56:41.531" v="1581" actId="47"/>
        <pc:sldMkLst>
          <pc:docMk/>
          <pc:sldMk cId="3247997337" sldId="297"/>
        </pc:sldMkLst>
      </pc:sldChg>
      <pc:sldChg chg="add del">
        <pc:chgData name="Michael Kreeger" userId="d5f78b2e-6692-425f-83bb-df27f7187256" providerId="ADAL" clId="{C3392054-CF05-4A85-8285-2C8E7061E76E}" dt="2023-09-13T10:56:39.106" v="1579"/>
        <pc:sldMkLst>
          <pc:docMk/>
          <pc:sldMk cId="4167976407" sldId="297"/>
        </pc:sldMkLst>
      </pc:sldChg>
      <pc:sldChg chg="addSp delSp add del setBg delDesignElem">
        <pc:chgData name="Michael Kreeger" userId="d5f78b2e-6692-425f-83bb-df27f7187256" providerId="ADAL" clId="{C3392054-CF05-4A85-8285-2C8E7061E76E}" dt="2023-09-13T11:18:51.875" v="2360"/>
        <pc:sldMkLst>
          <pc:docMk/>
          <pc:sldMk cId="90081729" sldId="298"/>
        </pc:sldMkLst>
        <pc:spChg chg="add del">
          <ac:chgData name="Michael Kreeger" userId="d5f78b2e-6692-425f-83bb-df27f7187256" providerId="ADAL" clId="{C3392054-CF05-4A85-8285-2C8E7061E76E}" dt="2023-09-13T11:18:51.875" v="2360"/>
          <ac:spMkLst>
            <pc:docMk/>
            <pc:sldMk cId="90081729" sldId="298"/>
            <ac:spMk id="3079" creationId="{65C9D962-F904-4553-A140-500CF3EFC58A}"/>
          </ac:spMkLst>
        </pc:spChg>
        <pc:spChg chg="add del">
          <ac:chgData name="Michael Kreeger" userId="d5f78b2e-6692-425f-83bb-df27f7187256" providerId="ADAL" clId="{C3392054-CF05-4A85-8285-2C8E7061E76E}" dt="2023-09-13T11:18:51.875" v="2360"/>
          <ac:spMkLst>
            <pc:docMk/>
            <pc:sldMk cId="90081729" sldId="298"/>
            <ac:spMk id="3081" creationId="{02FE0FA2-B10C-4B9F-B9CC-E5D9AD400454}"/>
          </ac:spMkLst>
        </pc:spChg>
        <pc:spChg chg="add del">
          <ac:chgData name="Michael Kreeger" userId="d5f78b2e-6692-425f-83bb-df27f7187256" providerId="ADAL" clId="{C3392054-CF05-4A85-8285-2C8E7061E76E}" dt="2023-09-13T11:18:51.875" v="2360"/>
          <ac:spMkLst>
            <pc:docMk/>
            <pc:sldMk cId="90081729" sldId="298"/>
            <ac:spMk id="3083" creationId="{3389D0BC-BA1D-4360-88F9-D9ECCBDAB50E}"/>
          </ac:spMkLst>
        </pc:spChg>
      </pc:sldChg>
      <pc:sldChg chg="addSp delSp add del setBg delDesignElem">
        <pc:chgData name="Michael Kreeger" userId="d5f78b2e-6692-425f-83bb-df27f7187256" providerId="ADAL" clId="{C3392054-CF05-4A85-8285-2C8E7061E76E}" dt="2023-09-13T11:05:08.753" v="2049"/>
        <pc:sldMkLst>
          <pc:docMk/>
          <pc:sldMk cId="1762894768" sldId="298"/>
        </pc:sldMkLst>
        <pc:spChg chg="add del">
          <ac:chgData name="Michael Kreeger" userId="d5f78b2e-6692-425f-83bb-df27f7187256" providerId="ADAL" clId="{C3392054-CF05-4A85-8285-2C8E7061E76E}" dt="2023-09-13T11:05:08.753" v="2049"/>
          <ac:spMkLst>
            <pc:docMk/>
            <pc:sldMk cId="1762894768" sldId="298"/>
            <ac:spMk id="3079" creationId="{65C9D962-F904-4553-A140-500CF3EFC58A}"/>
          </ac:spMkLst>
        </pc:spChg>
        <pc:spChg chg="add del">
          <ac:chgData name="Michael Kreeger" userId="d5f78b2e-6692-425f-83bb-df27f7187256" providerId="ADAL" clId="{C3392054-CF05-4A85-8285-2C8E7061E76E}" dt="2023-09-13T11:05:08.753" v="2049"/>
          <ac:spMkLst>
            <pc:docMk/>
            <pc:sldMk cId="1762894768" sldId="298"/>
            <ac:spMk id="3081" creationId="{02FE0FA2-B10C-4B9F-B9CC-E5D9AD400454}"/>
          </ac:spMkLst>
        </pc:spChg>
        <pc:spChg chg="add del">
          <ac:chgData name="Michael Kreeger" userId="d5f78b2e-6692-425f-83bb-df27f7187256" providerId="ADAL" clId="{C3392054-CF05-4A85-8285-2C8E7061E76E}" dt="2023-09-13T11:05:08.753" v="2049"/>
          <ac:spMkLst>
            <pc:docMk/>
            <pc:sldMk cId="1762894768" sldId="298"/>
            <ac:spMk id="3083" creationId="{3389D0BC-BA1D-4360-88F9-D9ECCBDAB50E}"/>
          </ac:spMkLst>
        </pc:spChg>
      </pc:sldChg>
      <pc:sldChg chg="delSp add del setBg delDesignElem">
        <pc:chgData name="Michael Kreeger" userId="d5f78b2e-6692-425f-83bb-df27f7187256" providerId="ADAL" clId="{C3392054-CF05-4A85-8285-2C8E7061E76E}" dt="2023-09-13T11:18:45.140" v="2357" actId="47"/>
        <pc:sldMkLst>
          <pc:docMk/>
          <pc:sldMk cId="2780810303" sldId="298"/>
        </pc:sldMkLst>
        <pc:spChg chg="del">
          <ac:chgData name="Michael Kreeger" userId="d5f78b2e-6692-425f-83bb-df27f7187256" providerId="ADAL" clId="{C3392054-CF05-4A85-8285-2C8E7061E76E}" dt="2023-09-13T11:18:23.644" v="2356"/>
          <ac:spMkLst>
            <pc:docMk/>
            <pc:sldMk cId="2780810303" sldId="298"/>
            <ac:spMk id="3079" creationId="{65C9D962-F904-4553-A140-500CF3EFC58A}"/>
          </ac:spMkLst>
        </pc:spChg>
        <pc:spChg chg="del">
          <ac:chgData name="Michael Kreeger" userId="d5f78b2e-6692-425f-83bb-df27f7187256" providerId="ADAL" clId="{C3392054-CF05-4A85-8285-2C8E7061E76E}" dt="2023-09-13T11:18:23.644" v="2356"/>
          <ac:spMkLst>
            <pc:docMk/>
            <pc:sldMk cId="2780810303" sldId="298"/>
            <ac:spMk id="3081" creationId="{02FE0FA2-B10C-4B9F-B9CC-E5D9AD400454}"/>
          </ac:spMkLst>
        </pc:spChg>
        <pc:spChg chg="del">
          <ac:chgData name="Michael Kreeger" userId="d5f78b2e-6692-425f-83bb-df27f7187256" providerId="ADAL" clId="{C3392054-CF05-4A85-8285-2C8E7061E76E}" dt="2023-09-13T11:18:23.644" v="2356"/>
          <ac:spMkLst>
            <pc:docMk/>
            <pc:sldMk cId="2780810303" sldId="298"/>
            <ac:spMk id="3083" creationId="{3389D0BC-BA1D-4360-88F9-D9ECCBDAB50E}"/>
          </ac:spMkLst>
        </pc:spChg>
      </pc:sldChg>
      <pc:sldChg chg="addSp delSp modSp add del mod">
        <pc:chgData name="Michael Kreeger" userId="d5f78b2e-6692-425f-83bb-df27f7187256" providerId="ADAL" clId="{C3392054-CF05-4A85-8285-2C8E7061E76E}" dt="2023-09-29T01:31:55.274" v="14257" actId="47"/>
        <pc:sldMkLst>
          <pc:docMk/>
          <pc:sldMk cId="3838332279" sldId="298"/>
        </pc:sldMkLst>
        <pc:spChg chg="mod">
          <ac:chgData name="Michael Kreeger" userId="d5f78b2e-6692-425f-83bb-df27f7187256" providerId="ADAL" clId="{C3392054-CF05-4A85-8285-2C8E7061E76E}" dt="2023-09-13T12:35:44.985" v="3259" actId="113"/>
          <ac:spMkLst>
            <pc:docMk/>
            <pc:sldMk cId="3838332279" sldId="298"/>
            <ac:spMk id="3" creationId="{58AA40AE-9532-4FDB-A8D8-CA79470BFC9C}"/>
          </ac:spMkLst>
        </pc:spChg>
        <pc:picChg chg="del">
          <ac:chgData name="Michael Kreeger" userId="d5f78b2e-6692-425f-83bb-df27f7187256" providerId="ADAL" clId="{C3392054-CF05-4A85-8285-2C8E7061E76E}" dt="2023-09-13T11:19:04.825" v="2362" actId="478"/>
          <ac:picMkLst>
            <pc:docMk/>
            <pc:sldMk cId="3838332279" sldId="298"/>
            <ac:picMk id="3082" creationId="{B06AC110-E1EC-39D4-48EA-B5426800F5C1}"/>
          </ac:picMkLst>
        </pc:picChg>
        <pc:picChg chg="add mod">
          <ac:chgData name="Michael Kreeger" userId="d5f78b2e-6692-425f-83bb-df27f7187256" providerId="ADAL" clId="{C3392054-CF05-4A85-8285-2C8E7061E76E}" dt="2023-09-13T11:19:21.418" v="2367" actId="1076"/>
          <ac:picMkLst>
            <pc:docMk/>
            <pc:sldMk cId="3838332279" sldId="298"/>
            <ac:picMk id="6146" creationId="{5FF6BB6F-9483-FDCE-8BF4-1E43D37639E4}"/>
          </ac:picMkLst>
        </pc:picChg>
      </pc:sldChg>
      <pc:sldChg chg="addSp delSp modSp add del mod">
        <pc:chgData name="Michael Kreeger" userId="d5f78b2e-6692-425f-83bb-df27f7187256" providerId="ADAL" clId="{C3392054-CF05-4A85-8285-2C8E7061E76E}" dt="2023-09-29T01:31:55.274" v="14257" actId="47"/>
        <pc:sldMkLst>
          <pc:docMk/>
          <pc:sldMk cId="328703949" sldId="299"/>
        </pc:sldMkLst>
        <pc:spChg chg="del">
          <ac:chgData name="Michael Kreeger" userId="d5f78b2e-6692-425f-83bb-df27f7187256" providerId="ADAL" clId="{C3392054-CF05-4A85-8285-2C8E7061E76E}" dt="2023-09-13T11:23:10.587" v="2712" actId="478"/>
          <ac:spMkLst>
            <pc:docMk/>
            <pc:sldMk cId="328703949" sldId="299"/>
            <ac:spMk id="3" creationId="{58AA40AE-9532-4FDB-A8D8-CA79470BFC9C}"/>
          </ac:spMkLst>
        </pc:spChg>
        <pc:picChg chg="del">
          <ac:chgData name="Michael Kreeger" userId="d5f78b2e-6692-425f-83bb-df27f7187256" providerId="ADAL" clId="{C3392054-CF05-4A85-8285-2C8E7061E76E}" dt="2023-09-13T11:22:48.162" v="2709" actId="478"/>
          <ac:picMkLst>
            <pc:docMk/>
            <pc:sldMk cId="328703949" sldId="299"/>
            <ac:picMk id="6146" creationId="{5FF6BB6F-9483-FDCE-8BF4-1E43D37639E4}"/>
          </ac:picMkLst>
        </pc:picChg>
        <pc:picChg chg="add mod">
          <ac:chgData name="Michael Kreeger" userId="d5f78b2e-6692-425f-83bb-df27f7187256" providerId="ADAL" clId="{C3392054-CF05-4A85-8285-2C8E7061E76E}" dt="2023-09-13T11:22:55.090" v="2711" actId="1076"/>
          <ac:picMkLst>
            <pc:docMk/>
            <pc:sldMk cId="328703949" sldId="299"/>
            <ac:picMk id="8194" creationId="{BF142D3A-870D-FDFD-8B70-F75F4D05E8EB}"/>
          </ac:picMkLst>
        </pc:picChg>
      </pc:sldChg>
      <pc:sldChg chg="addSp delSp add del setBg delDesignElem">
        <pc:chgData name="Michael Kreeger" userId="d5f78b2e-6692-425f-83bb-df27f7187256" providerId="ADAL" clId="{C3392054-CF05-4A85-8285-2C8E7061E76E}" dt="2023-09-13T11:22:06.054" v="2707"/>
        <pc:sldMkLst>
          <pc:docMk/>
          <pc:sldMk cId="1204662722" sldId="299"/>
        </pc:sldMkLst>
        <pc:spChg chg="add del">
          <ac:chgData name="Michael Kreeger" userId="d5f78b2e-6692-425f-83bb-df27f7187256" providerId="ADAL" clId="{C3392054-CF05-4A85-8285-2C8E7061E76E}" dt="2023-09-13T11:22:06.054" v="2707"/>
          <ac:spMkLst>
            <pc:docMk/>
            <pc:sldMk cId="1204662722" sldId="299"/>
            <ac:spMk id="3079" creationId="{65C9D962-F904-4553-A140-500CF3EFC58A}"/>
          </ac:spMkLst>
        </pc:spChg>
        <pc:spChg chg="add del">
          <ac:chgData name="Michael Kreeger" userId="d5f78b2e-6692-425f-83bb-df27f7187256" providerId="ADAL" clId="{C3392054-CF05-4A85-8285-2C8E7061E76E}" dt="2023-09-13T11:22:06.054" v="2707"/>
          <ac:spMkLst>
            <pc:docMk/>
            <pc:sldMk cId="1204662722" sldId="299"/>
            <ac:spMk id="3081" creationId="{02FE0FA2-B10C-4B9F-B9CC-E5D9AD400454}"/>
          </ac:spMkLst>
        </pc:spChg>
        <pc:spChg chg="add del">
          <ac:chgData name="Michael Kreeger" userId="d5f78b2e-6692-425f-83bb-df27f7187256" providerId="ADAL" clId="{C3392054-CF05-4A85-8285-2C8E7061E76E}" dt="2023-09-13T11:22:06.054" v="2707"/>
          <ac:spMkLst>
            <pc:docMk/>
            <pc:sldMk cId="1204662722" sldId="299"/>
            <ac:spMk id="3083" creationId="{3389D0BC-BA1D-4360-88F9-D9ECCBDAB50E}"/>
          </ac:spMkLst>
        </pc:spChg>
      </pc:sldChg>
      <pc:sldChg chg="addSp delSp add del setBg delDesignElem">
        <pc:chgData name="Michael Kreeger" userId="d5f78b2e-6692-425f-83bb-df27f7187256" providerId="ADAL" clId="{C3392054-CF05-4A85-8285-2C8E7061E76E}" dt="2023-09-13T11:19:09.020" v="2365"/>
        <pc:sldMkLst>
          <pc:docMk/>
          <pc:sldMk cId="3656025043" sldId="299"/>
        </pc:sldMkLst>
        <pc:spChg chg="add del">
          <ac:chgData name="Michael Kreeger" userId="d5f78b2e-6692-425f-83bb-df27f7187256" providerId="ADAL" clId="{C3392054-CF05-4A85-8285-2C8E7061E76E}" dt="2023-09-13T11:19:09.020" v="2365"/>
          <ac:spMkLst>
            <pc:docMk/>
            <pc:sldMk cId="3656025043" sldId="299"/>
            <ac:spMk id="3079" creationId="{65C9D962-F904-4553-A140-500CF3EFC58A}"/>
          </ac:spMkLst>
        </pc:spChg>
        <pc:spChg chg="add del">
          <ac:chgData name="Michael Kreeger" userId="d5f78b2e-6692-425f-83bb-df27f7187256" providerId="ADAL" clId="{C3392054-CF05-4A85-8285-2C8E7061E76E}" dt="2023-09-13T11:19:09.020" v="2365"/>
          <ac:spMkLst>
            <pc:docMk/>
            <pc:sldMk cId="3656025043" sldId="299"/>
            <ac:spMk id="3081" creationId="{02FE0FA2-B10C-4B9F-B9CC-E5D9AD400454}"/>
          </ac:spMkLst>
        </pc:spChg>
        <pc:spChg chg="add del">
          <ac:chgData name="Michael Kreeger" userId="d5f78b2e-6692-425f-83bb-df27f7187256" providerId="ADAL" clId="{C3392054-CF05-4A85-8285-2C8E7061E76E}" dt="2023-09-13T11:19:09.020" v="2365"/>
          <ac:spMkLst>
            <pc:docMk/>
            <pc:sldMk cId="3656025043" sldId="299"/>
            <ac:spMk id="3083" creationId="{3389D0BC-BA1D-4360-88F9-D9ECCBDAB50E}"/>
          </ac:spMkLst>
        </pc:spChg>
      </pc:sldChg>
      <pc:sldChg chg="addSp delSp add del setBg delDesignElem">
        <pc:chgData name="Michael Kreeger" userId="d5f78b2e-6692-425f-83bb-df27f7187256" providerId="ADAL" clId="{C3392054-CF05-4A85-8285-2C8E7061E76E}" dt="2023-09-13T11:23:17.446" v="2715"/>
        <pc:sldMkLst>
          <pc:docMk/>
          <pc:sldMk cId="3099895803" sldId="300"/>
        </pc:sldMkLst>
        <pc:spChg chg="add del">
          <ac:chgData name="Michael Kreeger" userId="d5f78b2e-6692-425f-83bb-df27f7187256" providerId="ADAL" clId="{C3392054-CF05-4A85-8285-2C8E7061E76E}" dt="2023-09-13T11:23:17.446" v="2715"/>
          <ac:spMkLst>
            <pc:docMk/>
            <pc:sldMk cId="3099895803" sldId="300"/>
            <ac:spMk id="3079" creationId="{65C9D962-F904-4553-A140-500CF3EFC58A}"/>
          </ac:spMkLst>
        </pc:spChg>
        <pc:spChg chg="add del">
          <ac:chgData name="Michael Kreeger" userId="d5f78b2e-6692-425f-83bb-df27f7187256" providerId="ADAL" clId="{C3392054-CF05-4A85-8285-2C8E7061E76E}" dt="2023-09-13T11:23:17.446" v="2715"/>
          <ac:spMkLst>
            <pc:docMk/>
            <pc:sldMk cId="3099895803" sldId="300"/>
            <ac:spMk id="3081" creationId="{02FE0FA2-B10C-4B9F-B9CC-E5D9AD400454}"/>
          </ac:spMkLst>
        </pc:spChg>
        <pc:spChg chg="add del">
          <ac:chgData name="Michael Kreeger" userId="d5f78b2e-6692-425f-83bb-df27f7187256" providerId="ADAL" clId="{C3392054-CF05-4A85-8285-2C8E7061E76E}" dt="2023-09-13T11:23:17.446" v="2715"/>
          <ac:spMkLst>
            <pc:docMk/>
            <pc:sldMk cId="3099895803" sldId="300"/>
            <ac:spMk id="3083" creationId="{3389D0BC-BA1D-4360-88F9-D9ECCBDAB50E}"/>
          </ac:spMkLst>
        </pc:spChg>
      </pc:sldChg>
      <pc:sldChg chg="addSp delSp modSp add del mod">
        <pc:chgData name="Michael Kreeger" userId="d5f78b2e-6692-425f-83bb-df27f7187256" providerId="ADAL" clId="{C3392054-CF05-4A85-8285-2C8E7061E76E}" dt="2023-09-29T01:31:55.274" v="14257" actId="47"/>
        <pc:sldMkLst>
          <pc:docMk/>
          <pc:sldMk cId="3916893199" sldId="300"/>
        </pc:sldMkLst>
        <pc:spChg chg="mod">
          <ac:chgData name="Michael Kreeger" userId="d5f78b2e-6692-425f-83bb-df27f7187256" providerId="ADAL" clId="{C3392054-CF05-4A85-8285-2C8E7061E76E}" dt="2023-09-13T12:36:02.580" v="3263" actId="113"/>
          <ac:spMkLst>
            <pc:docMk/>
            <pc:sldMk cId="3916893199" sldId="300"/>
            <ac:spMk id="3" creationId="{58AA40AE-9532-4FDB-A8D8-CA79470BFC9C}"/>
          </ac:spMkLst>
        </pc:spChg>
        <pc:picChg chg="del">
          <ac:chgData name="Michael Kreeger" userId="d5f78b2e-6692-425f-83bb-df27f7187256" providerId="ADAL" clId="{C3392054-CF05-4A85-8285-2C8E7061E76E}" dt="2023-09-13T11:23:59.330" v="2788" actId="478"/>
          <ac:picMkLst>
            <pc:docMk/>
            <pc:sldMk cId="3916893199" sldId="300"/>
            <ac:picMk id="6146" creationId="{5FF6BB6F-9483-FDCE-8BF4-1E43D37639E4}"/>
          </ac:picMkLst>
        </pc:picChg>
        <pc:picChg chg="add mod">
          <ac:chgData name="Michael Kreeger" userId="d5f78b2e-6692-425f-83bb-df27f7187256" providerId="ADAL" clId="{C3392054-CF05-4A85-8285-2C8E7061E76E}" dt="2023-09-13T11:24:03.378" v="2790" actId="1076"/>
          <ac:picMkLst>
            <pc:docMk/>
            <pc:sldMk cId="3916893199" sldId="300"/>
            <ac:picMk id="9218" creationId="{40C331FF-236A-3F4F-987A-E89D8C7EFA5A}"/>
          </ac:picMkLst>
        </pc:picChg>
      </pc:sldChg>
      <pc:sldChg chg="delSp modSp add del mod setBg delDesignElem">
        <pc:chgData name="Michael Kreeger" userId="d5f78b2e-6692-425f-83bb-df27f7187256" providerId="ADAL" clId="{C3392054-CF05-4A85-8285-2C8E7061E76E}" dt="2023-09-15T06:44:32.655" v="14195" actId="47"/>
        <pc:sldMkLst>
          <pc:docMk/>
          <pc:sldMk cId="3349395574" sldId="301"/>
        </pc:sldMkLst>
        <pc:spChg chg="mod">
          <ac:chgData name="Michael Kreeger" userId="d5f78b2e-6692-425f-83bb-df27f7187256" providerId="ADAL" clId="{C3392054-CF05-4A85-8285-2C8E7061E76E}" dt="2023-09-13T12:34:29.882" v="3218" actId="20577"/>
          <ac:spMkLst>
            <pc:docMk/>
            <pc:sldMk cId="3349395574" sldId="301"/>
            <ac:spMk id="3" creationId="{58AA40AE-9532-4FDB-A8D8-CA79470BFC9C}"/>
          </ac:spMkLst>
        </pc:spChg>
        <pc:spChg chg="del">
          <ac:chgData name="Michael Kreeger" userId="d5f78b2e-6692-425f-83bb-df27f7187256" providerId="ADAL" clId="{C3392054-CF05-4A85-8285-2C8E7061E76E}" dt="2023-09-13T11:24:29.991" v="2792"/>
          <ac:spMkLst>
            <pc:docMk/>
            <pc:sldMk cId="3349395574" sldId="301"/>
            <ac:spMk id="3079" creationId="{65C9D962-F904-4553-A140-500CF3EFC58A}"/>
          </ac:spMkLst>
        </pc:spChg>
        <pc:spChg chg="del">
          <ac:chgData name="Michael Kreeger" userId="d5f78b2e-6692-425f-83bb-df27f7187256" providerId="ADAL" clId="{C3392054-CF05-4A85-8285-2C8E7061E76E}" dt="2023-09-13T11:24:29.991" v="2792"/>
          <ac:spMkLst>
            <pc:docMk/>
            <pc:sldMk cId="3349395574" sldId="301"/>
            <ac:spMk id="3081" creationId="{02FE0FA2-B10C-4B9F-B9CC-E5D9AD400454}"/>
          </ac:spMkLst>
        </pc:spChg>
        <pc:spChg chg="del">
          <ac:chgData name="Michael Kreeger" userId="d5f78b2e-6692-425f-83bb-df27f7187256" providerId="ADAL" clId="{C3392054-CF05-4A85-8285-2C8E7061E76E}" dt="2023-09-13T11:24:29.991" v="2792"/>
          <ac:spMkLst>
            <pc:docMk/>
            <pc:sldMk cId="3349395574" sldId="301"/>
            <ac:spMk id="3083" creationId="{3389D0BC-BA1D-4360-88F9-D9ECCBDAB50E}"/>
          </ac:spMkLst>
        </pc:spChg>
      </pc:sldChg>
      <pc:sldChg chg="new del">
        <pc:chgData name="Michael Kreeger" userId="d5f78b2e-6692-425f-83bb-df27f7187256" providerId="ADAL" clId="{C3392054-CF05-4A85-8285-2C8E7061E76E}" dt="2023-09-15T06:35:18.944" v="14192" actId="47"/>
        <pc:sldMkLst>
          <pc:docMk/>
          <pc:sldMk cId="860298025" sldId="302"/>
        </pc:sldMkLst>
      </pc:sldChg>
      <pc:sldChg chg="delSp add del setBg delDesignElem">
        <pc:chgData name="Michael Kreeger" userId="d5f78b2e-6692-425f-83bb-df27f7187256" providerId="ADAL" clId="{C3392054-CF05-4A85-8285-2C8E7061E76E}" dt="2023-09-14T10:10:12.077" v="3267" actId="47"/>
        <pc:sldMkLst>
          <pc:docMk/>
          <pc:sldMk cId="428019656" sldId="303"/>
        </pc:sldMkLst>
        <pc:spChg chg="del">
          <ac:chgData name="Michael Kreeger" userId="d5f78b2e-6692-425f-83bb-df27f7187256" providerId="ADAL" clId="{C3392054-CF05-4A85-8285-2C8E7061E76E}" dt="2023-09-14T10:09:57.565" v="3266"/>
          <ac:spMkLst>
            <pc:docMk/>
            <pc:sldMk cId="428019656" sldId="303"/>
            <ac:spMk id="3079" creationId="{65C9D962-F904-4553-A140-500CF3EFC58A}"/>
          </ac:spMkLst>
        </pc:spChg>
        <pc:spChg chg="del">
          <ac:chgData name="Michael Kreeger" userId="d5f78b2e-6692-425f-83bb-df27f7187256" providerId="ADAL" clId="{C3392054-CF05-4A85-8285-2C8E7061E76E}" dt="2023-09-14T10:09:57.565" v="3266"/>
          <ac:spMkLst>
            <pc:docMk/>
            <pc:sldMk cId="428019656" sldId="303"/>
            <ac:spMk id="3081" creationId="{02FE0FA2-B10C-4B9F-B9CC-E5D9AD400454}"/>
          </ac:spMkLst>
        </pc:spChg>
        <pc:spChg chg="del">
          <ac:chgData name="Michael Kreeger" userId="d5f78b2e-6692-425f-83bb-df27f7187256" providerId="ADAL" clId="{C3392054-CF05-4A85-8285-2C8E7061E76E}" dt="2023-09-14T10:09:57.565" v="3266"/>
          <ac:spMkLst>
            <pc:docMk/>
            <pc:sldMk cId="428019656" sldId="303"/>
            <ac:spMk id="3083" creationId="{3389D0BC-BA1D-4360-88F9-D9ECCBDAB50E}"/>
          </ac:spMkLst>
        </pc:spChg>
      </pc:sldChg>
      <pc:sldChg chg="addSp delSp modSp add del mod">
        <pc:chgData name="Michael Kreeger" userId="d5f78b2e-6692-425f-83bb-df27f7187256" providerId="ADAL" clId="{C3392054-CF05-4A85-8285-2C8E7061E76E}" dt="2023-09-29T01:31:55.274" v="14257" actId="47"/>
        <pc:sldMkLst>
          <pc:docMk/>
          <pc:sldMk cId="1474799373" sldId="303"/>
        </pc:sldMkLst>
        <pc:spChg chg="mod">
          <ac:chgData name="Michael Kreeger" userId="d5f78b2e-6692-425f-83bb-df27f7187256" providerId="ADAL" clId="{C3392054-CF05-4A85-8285-2C8E7061E76E}" dt="2023-09-14T10:18:50.143" v="3550" actId="313"/>
          <ac:spMkLst>
            <pc:docMk/>
            <pc:sldMk cId="1474799373" sldId="303"/>
            <ac:spMk id="3" creationId="{58AA40AE-9532-4FDB-A8D8-CA79470BFC9C}"/>
          </ac:spMkLst>
        </pc:spChg>
        <pc:picChg chg="add mod">
          <ac:chgData name="Michael Kreeger" userId="d5f78b2e-6692-425f-83bb-df27f7187256" providerId="ADAL" clId="{C3392054-CF05-4A85-8285-2C8E7061E76E}" dt="2023-09-14T10:15:26.658" v="3275" actId="1076"/>
          <ac:picMkLst>
            <pc:docMk/>
            <pc:sldMk cId="1474799373" sldId="303"/>
            <ac:picMk id="1026" creationId="{9BBE4B92-AD8B-7220-0C58-6D7D1898CAE4}"/>
          </ac:picMkLst>
        </pc:picChg>
        <pc:picChg chg="del">
          <ac:chgData name="Michael Kreeger" userId="d5f78b2e-6692-425f-83bb-df27f7187256" providerId="ADAL" clId="{C3392054-CF05-4A85-8285-2C8E7061E76E}" dt="2023-09-14T10:15:16.792" v="3272" actId="478"/>
          <ac:picMkLst>
            <pc:docMk/>
            <pc:sldMk cId="1474799373" sldId="303"/>
            <ac:picMk id="9218" creationId="{40C331FF-236A-3F4F-987A-E89D8C7EFA5A}"/>
          </ac:picMkLst>
        </pc:picChg>
      </pc:sldChg>
      <pc:sldChg chg="addSp delSp add del setBg delDesignElem">
        <pc:chgData name="Michael Kreeger" userId="d5f78b2e-6692-425f-83bb-df27f7187256" providerId="ADAL" clId="{C3392054-CF05-4A85-8285-2C8E7061E76E}" dt="2023-09-14T10:10:27.846" v="3270"/>
        <pc:sldMkLst>
          <pc:docMk/>
          <pc:sldMk cId="4211848904" sldId="303"/>
        </pc:sldMkLst>
        <pc:spChg chg="add del">
          <ac:chgData name="Michael Kreeger" userId="d5f78b2e-6692-425f-83bb-df27f7187256" providerId="ADAL" clId="{C3392054-CF05-4A85-8285-2C8E7061E76E}" dt="2023-09-14T10:10:27.846" v="3270"/>
          <ac:spMkLst>
            <pc:docMk/>
            <pc:sldMk cId="4211848904" sldId="303"/>
            <ac:spMk id="3079" creationId="{65C9D962-F904-4553-A140-500CF3EFC58A}"/>
          </ac:spMkLst>
        </pc:spChg>
        <pc:spChg chg="add del">
          <ac:chgData name="Michael Kreeger" userId="d5f78b2e-6692-425f-83bb-df27f7187256" providerId="ADAL" clId="{C3392054-CF05-4A85-8285-2C8E7061E76E}" dt="2023-09-14T10:10:27.846" v="3270"/>
          <ac:spMkLst>
            <pc:docMk/>
            <pc:sldMk cId="4211848904" sldId="303"/>
            <ac:spMk id="3081" creationId="{02FE0FA2-B10C-4B9F-B9CC-E5D9AD400454}"/>
          </ac:spMkLst>
        </pc:spChg>
        <pc:spChg chg="add del">
          <ac:chgData name="Michael Kreeger" userId="d5f78b2e-6692-425f-83bb-df27f7187256" providerId="ADAL" clId="{C3392054-CF05-4A85-8285-2C8E7061E76E}" dt="2023-09-14T10:10:27.846" v="3270"/>
          <ac:spMkLst>
            <pc:docMk/>
            <pc:sldMk cId="4211848904" sldId="303"/>
            <ac:spMk id="3083" creationId="{3389D0BC-BA1D-4360-88F9-D9ECCBDAB50E}"/>
          </ac:spMkLst>
        </pc:spChg>
      </pc:sldChg>
      <pc:sldChg chg="addSp delSp modSp add del mod setBg delDesignElem">
        <pc:chgData name="Michael Kreeger" userId="d5f78b2e-6692-425f-83bb-df27f7187256" providerId="ADAL" clId="{C3392054-CF05-4A85-8285-2C8E7061E76E}" dt="2023-09-14T10:22:47.172" v="3907" actId="47"/>
        <pc:sldMkLst>
          <pc:docMk/>
          <pc:sldMk cId="2615584696" sldId="304"/>
        </pc:sldMkLst>
        <pc:spChg chg="mod">
          <ac:chgData name="Michael Kreeger" userId="d5f78b2e-6692-425f-83bb-df27f7187256" providerId="ADAL" clId="{C3392054-CF05-4A85-8285-2C8E7061E76E}" dt="2023-09-14T10:21:24.155" v="3889" actId="20577"/>
          <ac:spMkLst>
            <pc:docMk/>
            <pc:sldMk cId="2615584696" sldId="304"/>
            <ac:spMk id="3" creationId="{58AA40AE-9532-4FDB-A8D8-CA79470BFC9C}"/>
          </ac:spMkLst>
        </pc:spChg>
        <pc:spChg chg="del">
          <ac:chgData name="Michael Kreeger" userId="d5f78b2e-6692-425f-83bb-df27f7187256" providerId="ADAL" clId="{C3392054-CF05-4A85-8285-2C8E7061E76E}" dt="2023-09-14T10:16:14.597" v="3396"/>
          <ac:spMkLst>
            <pc:docMk/>
            <pc:sldMk cId="2615584696" sldId="304"/>
            <ac:spMk id="3079" creationId="{65C9D962-F904-4553-A140-500CF3EFC58A}"/>
          </ac:spMkLst>
        </pc:spChg>
        <pc:spChg chg="del">
          <ac:chgData name="Michael Kreeger" userId="d5f78b2e-6692-425f-83bb-df27f7187256" providerId="ADAL" clId="{C3392054-CF05-4A85-8285-2C8E7061E76E}" dt="2023-09-14T10:16:14.597" v="3396"/>
          <ac:spMkLst>
            <pc:docMk/>
            <pc:sldMk cId="2615584696" sldId="304"/>
            <ac:spMk id="3081" creationId="{02FE0FA2-B10C-4B9F-B9CC-E5D9AD400454}"/>
          </ac:spMkLst>
        </pc:spChg>
        <pc:spChg chg="del">
          <ac:chgData name="Michael Kreeger" userId="d5f78b2e-6692-425f-83bb-df27f7187256" providerId="ADAL" clId="{C3392054-CF05-4A85-8285-2C8E7061E76E}" dt="2023-09-14T10:16:14.597" v="3396"/>
          <ac:spMkLst>
            <pc:docMk/>
            <pc:sldMk cId="2615584696" sldId="304"/>
            <ac:spMk id="3083" creationId="{3389D0BC-BA1D-4360-88F9-D9ECCBDAB50E}"/>
          </ac:spMkLst>
        </pc:spChg>
        <pc:picChg chg="del">
          <ac:chgData name="Michael Kreeger" userId="d5f78b2e-6692-425f-83bb-df27f7187256" providerId="ADAL" clId="{C3392054-CF05-4A85-8285-2C8E7061E76E}" dt="2023-09-14T10:17:02.098" v="3397" actId="478"/>
          <ac:picMkLst>
            <pc:docMk/>
            <pc:sldMk cId="2615584696" sldId="304"/>
            <ac:picMk id="1026" creationId="{9BBE4B92-AD8B-7220-0C58-6D7D1898CAE4}"/>
          </ac:picMkLst>
        </pc:picChg>
        <pc:picChg chg="add mod">
          <ac:chgData name="Michael Kreeger" userId="d5f78b2e-6692-425f-83bb-df27f7187256" providerId="ADAL" clId="{C3392054-CF05-4A85-8285-2C8E7061E76E}" dt="2023-09-14T10:17:15.665" v="3401" actId="1076"/>
          <ac:picMkLst>
            <pc:docMk/>
            <pc:sldMk cId="2615584696" sldId="304"/>
            <ac:picMk id="2050" creationId="{864FEF4E-4B84-9B6C-9AA2-F050385D769F}"/>
          </ac:picMkLst>
        </pc:picChg>
      </pc:sldChg>
      <pc:sldChg chg="addSp delSp modSp add del mod">
        <pc:chgData name="Michael Kreeger" userId="d5f78b2e-6692-425f-83bb-df27f7187256" providerId="ADAL" clId="{C3392054-CF05-4A85-8285-2C8E7061E76E}" dt="2023-09-29T01:31:55.274" v="14257" actId="47"/>
        <pc:sldMkLst>
          <pc:docMk/>
          <pc:sldMk cId="403231558" sldId="305"/>
        </pc:sldMkLst>
        <pc:spChg chg="add del">
          <ac:chgData name="Michael Kreeger" userId="d5f78b2e-6692-425f-83bb-df27f7187256" providerId="ADAL" clId="{C3392054-CF05-4A85-8285-2C8E7061E76E}" dt="2023-09-14T10:22:41.964" v="3906" actId="478"/>
          <ac:spMkLst>
            <pc:docMk/>
            <pc:sldMk cId="403231558" sldId="305"/>
            <ac:spMk id="3" creationId="{58AA40AE-9532-4FDB-A8D8-CA79470BFC9C}"/>
          </ac:spMkLst>
        </pc:spChg>
        <pc:spChg chg="add del mod ord">
          <ac:chgData name="Michael Kreeger" userId="d5f78b2e-6692-425f-83bb-df27f7187256" providerId="ADAL" clId="{C3392054-CF05-4A85-8285-2C8E7061E76E}" dt="2023-09-14T10:22:38.833" v="3905" actId="171"/>
          <ac:spMkLst>
            <pc:docMk/>
            <pc:sldMk cId="403231558" sldId="305"/>
            <ac:spMk id="4" creationId="{EBFD0DA5-A35A-3998-F6CA-545FEB49AEBE}"/>
          </ac:spMkLst>
        </pc:spChg>
        <pc:picChg chg="add mod">
          <ac:chgData name="Michael Kreeger" userId="d5f78b2e-6692-425f-83bb-df27f7187256" providerId="ADAL" clId="{C3392054-CF05-4A85-8285-2C8E7061E76E}" dt="2023-09-14T10:22:17.562" v="3902" actId="171"/>
          <ac:picMkLst>
            <pc:docMk/>
            <pc:sldMk cId="403231558" sldId="305"/>
            <ac:picMk id="5" creationId="{E1862520-DD21-1F97-025A-853072E3AEE7}"/>
          </ac:picMkLst>
        </pc:picChg>
        <pc:picChg chg="del">
          <ac:chgData name="Michael Kreeger" userId="d5f78b2e-6692-425f-83bb-df27f7187256" providerId="ADAL" clId="{C3392054-CF05-4A85-8285-2C8E7061E76E}" dt="2023-09-14T10:22:21.492" v="3903" actId="478"/>
          <ac:picMkLst>
            <pc:docMk/>
            <pc:sldMk cId="403231558" sldId="305"/>
            <ac:picMk id="1026" creationId="{9BBE4B92-AD8B-7220-0C58-6D7D1898CAE4}"/>
          </ac:picMkLst>
        </pc:picChg>
      </pc:sldChg>
      <pc:sldChg chg="addSp delSp add del setBg delDesignElem">
        <pc:chgData name="Michael Kreeger" userId="d5f78b2e-6692-425f-83bb-df27f7187256" providerId="ADAL" clId="{C3392054-CF05-4A85-8285-2C8E7061E76E}" dt="2023-09-14T10:21:32.848" v="3892"/>
        <pc:sldMkLst>
          <pc:docMk/>
          <pc:sldMk cId="1754763636" sldId="305"/>
        </pc:sldMkLst>
        <pc:spChg chg="add del">
          <ac:chgData name="Michael Kreeger" userId="d5f78b2e-6692-425f-83bb-df27f7187256" providerId="ADAL" clId="{C3392054-CF05-4A85-8285-2C8E7061E76E}" dt="2023-09-14T10:21:32.848" v="3892"/>
          <ac:spMkLst>
            <pc:docMk/>
            <pc:sldMk cId="1754763636" sldId="305"/>
            <ac:spMk id="3079" creationId="{65C9D962-F904-4553-A140-500CF3EFC58A}"/>
          </ac:spMkLst>
        </pc:spChg>
        <pc:spChg chg="add del">
          <ac:chgData name="Michael Kreeger" userId="d5f78b2e-6692-425f-83bb-df27f7187256" providerId="ADAL" clId="{C3392054-CF05-4A85-8285-2C8E7061E76E}" dt="2023-09-14T10:21:32.848" v="3892"/>
          <ac:spMkLst>
            <pc:docMk/>
            <pc:sldMk cId="1754763636" sldId="305"/>
            <ac:spMk id="3081" creationId="{02FE0FA2-B10C-4B9F-B9CC-E5D9AD400454}"/>
          </ac:spMkLst>
        </pc:spChg>
        <pc:spChg chg="add del">
          <ac:chgData name="Michael Kreeger" userId="d5f78b2e-6692-425f-83bb-df27f7187256" providerId="ADAL" clId="{C3392054-CF05-4A85-8285-2C8E7061E76E}" dt="2023-09-14T10:21:32.848" v="3892"/>
          <ac:spMkLst>
            <pc:docMk/>
            <pc:sldMk cId="1754763636" sldId="305"/>
            <ac:spMk id="3083" creationId="{3389D0BC-BA1D-4360-88F9-D9ECCBDAB50E}"/>
          </ac:spMkLst>
        </pc:spChg>
      </pc:sldChg>
      <pc:sldChg chg="addSp delSp modSp add del mod setBg delDesignElem">
        <pc:chgData name="Michael Kreeger" userId="d5f78b2e-6692-425f-83bb-df27f7187256" providerId="ADAL" clId="{C3392054-CF05-4A85-8285-2C8E7061E76E}" dt="2023-09-29T01:31:55.274" v="14257" actId="47"/>
        <pc:sldMkLst>
          <pc:docMk/>
          <pc:sldMk cId="3880930186" sldId="306"/>
        </pc:sldMkLst>
        <pc:spChg chg="mod">
          <ac:chgData name="Michael Kreeger" userId="d5f78b2e-6692-425f-83bb-df27f7187256" providerId="ADAL" clId="{C3392054-CF05-4A85-8285-2C8E7061E76E}" dt="2023-09-14T11:27:22.345" v="7595" actId="26606"/>
          <ac:spMkLst>
            <pc:docMk/>
            <pc:sldMk cId="3880930186" sldId="306"/>
            <ac:spMk id="2" creationId="{7875F655-D324-4AD0-118D-76FF0BB6B0A8}"/>
          </ac:spMkLst>
        </pc:spChg>
        <pc:spChg chg="mod ord">
          <ac:chgData name="Michael Kreeger" userId="d5f78b2e-6692-425f-83bb-df27f7187256" providerId="ADAL" clId="{C3392054-CF05-4A85-8285-2C8E7061E76E}" dt="2023-09-14T11:35:41.741" v="8165" actId="20577"/>
          <ac:spMkLst>
            <pc:docMk/>
            <pc:sldMk cId="3880930186" sldId="306"/>
            <ac:spMk id="3" creationId="{D6903D9C-0AB2-AA2A-F30D-30CD140ABA4A}"/>
          </ac:spMkLst>
        </pc:spChg>
        <pc:spChg chg="add del">
          <ac:chgData name="Michael Kreeger" userId="d5f78b2e-6692-425f-83bb-df27f7187256" providerId="ADAL" clId="{C3392054-CF05-4A85-8285-2C8E7061E76E}" dt="2023-09-14T11:22:22.729" v="6887" actId="26606"/>
          <ac:spMkLst>
            <pc:docMk/>
            <pc:sldMk cId="3880930186" sldId="306"/>
            <ac:spMk id="2055" creationId="{0E3596DD-156A-473E-9BB3-C6A29F7574E9}"/>
          </ac:spMkLst>
        </pc:spChg>
        <pc:spChg chg="add del">
          <ac:chgData name="Michael Kreeger" userId="d5f78b2e-6692-425f-83bb-df27f7187256" providerId="ADAL" clId="{C3392054-CF05-4A85-8285-2C8E7061E76E}" dt="2023-09-14T11:22:22.729" v="6887" actId="26606"/>
          <ac:spMkLst>
            <pc:docMk/>
            <pc:sldMk cId="3880930186" sldId="306"/>
            <ac:spMk id="2057" creationId="{2C46C4D6-C474-4E92-B52E-944C1118F7B6}"/>
          </ac:spMkLst>
        </pc:spChg>
        <pc:spChg chg="add del">
          <ac:chgData name="Michael Kreeger" userId="d5f78b2e-6692-425f-83bb-df27f7187256" providerId="ADAL" clId="{C3392054-CF05-4A85-8285-2C8E7061E76E}" dt="2023-09-14T11:27:22.345" v="7595" actId="26606"/>
          <ac:spMkLst>
            <pc:docMk/>
            <pc:sldMk cId="3880930186" sldId="306"/>
            <ac:spMk id="2062" creationId="{D1942232-83D0-49E2-AF9B-1F97E3C1EF8E}"/>
          </ac:spMkLst>
        </pc:spChg>
        <pc:spChg chg="add del">
          <ac:chgData name="Michael Kreeger" userId="d5f78b2e-6692-425f-83bb-df27f7187256" providerId="ADAL" clId="{C3392054-CF05-4A85-8285-2C8E7061E76E}" dt="2023-09-14T11:27:22.345" v="7595" actId="26606"/>
          <ac:spMkLst>
            <pc:docMk/>
            <pc:sldMk cId="3880930186" sldId="306"/>
            <ac:spMk id="2064" creationId="{E9E70D72-6E23-4015-A4A6-85C120C19167}"/>
          </ac:spMkLst>
        </pc:spChg>
        <pc:spChg chg="del">
          <ac:chgData name="Michael Kreeger" userId="d5f78b2e-6692-425f-83bb-df27f7187256" providerId="ADAL" clId="{C3392054-CF05-4A85-8285-2C8E7061E76E}" dt="2023-09-14T10:22:55.674" v="3909"/>
          <ac:spMkLst>
            <pc:docMk/>
            <pc:sldMk cId="3880930186" sldId="306"/>
            <ac:spMk id="2065" creationId="{9A724DBA-D2D9-471E-8ED7-2015DDD950DF}"/>
          </ac:spMkLst>
        </pc:spChg>
        <pc:spChg chg="del">
          <ac:chgData name="Michael Kreeger" userId="d5f78b2e-6692-425f-83bb-df27f7187256" providerId="ADAL" clId="{C3392054-CF05-4A85-8285-2C8E7061E76E}" dt="2023-09-14T10:22:55.674" v="3909"/>
          <ac:spMkLst>
            <pc:docMk/>
            <pc:sldMk cId="3880930186" sldId="306"/>
            <ac:spMk id="2066" creationId="{08980754-6F4B-43C9-B9BE-127B6BED6586}"/>
          </ac:spMkLst>
        </pc:spChg>
        <pc:spChg chg="del">
          <ac:chgData name="Michael Kreeger" userId="d5f78b2e-6692-425f-83bb-df27f7187256" providerId="ADAL" clId="{C3392054-CF05-4A85-8285-2C8E7061E76E}" dt="2023-09-14T10:22:55.674" v="3909"/>
          <ac:spMkLst>
            <pc:docMk/>
            <pc:sldMk cId="3880930186" sldId="306"/>
            <ac:spMk id="2067" creationId="{2C1BBA94-3F40-40AA-8BB9-E69E25E537C1}"/>
          </ac:spMkLst>
        </pc:spChg>
        <pc:spChg chg="del">
          <ac:chgData name="Michael Kreeger" userId="d5f78b2e-6692-425f-83bb-df27f7187256" providerId="ADAL" clId="{C3392054-CF05-4A85-8285-2C8E7061E76E}" dt="2023-09-14T10:22:55.674" v="3909"/>
          <ac:spMkLst>
            <pc:docMk/>
            <pc:sldMk cId="3880930186" sldId="306"/>
            <ac:spMk id="2068" creationId="{169CC832-2974-4E8D-90ED-3E2941BA7336}"/>
          </ac:spMkLst>
        </pc:spChg>
        <pc:spChg chg="del">
          <ac:chgData name="Michael Kreeger" userId="d5f78b2e-6692-425f-83bb-df27f7187256" providerId="ADAL" clId="{C3392054-CF05-4A85-8285-2C8E7061E76E}" dt="2023-09-14T10:22:55.674" v="3909"/>
          <ac:spMkLst>
            <pc:docMk/>
            <pc:sldMk cId="3880930186" sldId="306"/>
            <ac:spMk id="2069" creationId="{55222F96-971A-4F90-B841-6BAB416C7AC1}"/>
          </ac:spMkLst>
        </pc:spChg>
        <pc:spChg chg="add del">
          <ac:chgData name="Michael Kreeger" userId="d5f78b2e-6692-425f-83bb-df27f7187256" providerId="ADAL" clId="{C3392054-CF05-4A85-8285-2C8E7061E76E}" dt="2023-09-14T11:27:21.105" v="7592" actId="26606"/>
          <ac:spMkLst>
            <pc:docMk/>
            <pc:sldMk cId="3880930186" sldId="306"/>
            <ac:spMk id="2081" creationId="{117AB3D3-3C9C-4DED-809A-78734805B895}"/>
          </ac:spMkLst>
        </pc:spChg>
        <pc:spChg chg="add del">
          <ac:chgData name="Michael Kreeger" userId="d5f78b2e-6692-425f-83bb-df27f7187256" providerId="ADAL" clId="{C3392054-CF05-4A85-8285-2C8E7061E76E}" dt="2023-09-14T11:27:21.105" v="7592" actId="26606"/>
          <ac:spMkLst>
            <pc:docMk/>
            <pc:sldMk cId="3880930186" sldId="306"/>
            <ac:spMk id="2083" creationId="{3A9A4357-BD1D-4622-A4FE-766E6AB8DE84}"/>
          </ac:spMkLst>
        </pc:spChg>
        <pc:spChg chg="add del">
          <ac:chgData name="Michael Kreeger" userId="d5f78b2e-6692-425f-83bb-df27f7187256" providerId="ADAL" clId="{C3392054-CF05-4A85-8285-2C8E7061E76E}" dt="2023-09-14T11:27:21.105" v="7592" actId="26606"/>
          <ac:spMkLst>
            <pc:docMk/>
            <pc:sldMk cId="3880930186" sldId="306"/>
            <ac:spMk id="2085" creationId="{E659831F-0D9A-4C63-9EBB-8435B85A440F}"/>
          </ac:spMkLst>
        </pc:spChg>
        <pc:spChg chg="add del">
          <ac:chgData name="Michael Kreeger" userId="d5f78b2e-6692-425f-83bb-df27f7187256" providerId="ADAL" clId="{C3392054-CF05-4A85-8285-2C8E7061E76E}" dt="2023-09-14T11:27:21.105" v="7592" actId="26606"/>
          <ac:spMkLst>
            <pc:docMk/>
            <pc:sldMk cId="3880930186" sldId="306"/>
            <ac:spMk id="2087" creationId="{E6995CE5-F890-4ABA-82A2-26507CE8D2A3}"/>
          </ac:spMkLst>
        </pc:spChg>
        <pc:spChg chg="add del">
          <ac:chgData name="Michael Kreeger" userId="d5f78b2e-6692-425f-83bb-df27f7187256" providerId="ADAL" clId="{C3392054-CF05-4A85-8285-2C8E7061E76E}" dt="2023-09-14T11:27:22.338" v="7594" actId="26606"/>
          <ac:spMkLst>
            <pc:docMk/>
            <pc:sldMk cId="3880930186" sldId="306"/>
            <ac:spMk id="2089" creationId="{C13237C8-E62C-4F0D-A318-BD6FB6C2D138}"/>
          </ac:spMkLst>
        </pc:spChg>
        <pc:spChg chg="add del">
          <ac:chgData name="Michael Kreeger" userId="d5f78b2e-6692-425f-83bb-df27f7187256" providerId="ADAL" clId="{C3392054-CF05-4A85-8285-2C8E7061E76E}" dt="2023-09-14T11:27:22.338" v="7594" actId="26606"/>
          <ac:spMkLst>
            <pc:docMk/>
            <pc:sldMk cId="3880930186" sldId="306"/>
            <ac:spMk id="2090" creationId="{201CC55D-ED54-4C5C-95E6-10947BD1103B}"/>
          </ac:spMkLst>
        </pc:spChg>
        <pc:spChg chg="add del">
          <ac:chgData name="Michael Kreeger" userId="d5f78b2e-6692-425f-83bb-df27f7187256" providerId="ADAL" clId="{C3392054-CF05-4A85-8285-2C8E7061E76E}" dt="2023-09-14T11:27:22.338" v="7594" actId="26606"/>
          <ac:spMkLst>
            <pc:docMk/>
            <pc:sldMk cId="3880930186" sldId="306"/>
            <ac:spMk id="2091" creationId="{19C9EAEA-39D0-4B0E-A0EB-51E7B26740B1}"/>
          </ac:spMkLst>
        </pc:spChg>
        <pc:spChg chg="add del">
          <ac:chgData name="Michael Kreeger" userId="d5f78b2e-6692-425f-83bb-df27f7187256" providerId="ADAL" clId="{C3392054-CF05-4A85-8285-2C8E7061E76E}" dt="2023-09-14T11:27:22.338" v="7594" actId="26606"/>
          <ac:spMkLst>
            <pc:docMk/>
            <pc:sldMk cId="3880930186" sldId="306"/>
            <ac:spMk id="2094" creationId="{3873B707-463F-40B0-8227-E8CC6C67EB25}"/>
          </ac:spMkLst>
        </pc:spChg>
        <pc:spChg chg="add">
          <ac:chgData name="Michael Kreeger" userId="d5f78b2e-6692-425f-83bb-df27f7187256" providerId="ADAL" clId="{C3392054-CF05-4A85-8285-2C8E7061E76E}" dt="2023-09-14T11:27:22.345" v="7595" actId="26606"/>
          <ac:spMkLst>
            <pc:docMk/>
            <pc:sldMk cId="3880930186" sldId="306"/>
            <ac:spMk id="2096" creationId="{117AB3D3-3C9C-4DED-809A-78734805B895}"/>
          </ac:spMkLst>
        </pc:spChg>
        <pc:spChg chg="add">
          <ac:chgData name="Michael Kreeger" userId="d5f78b2e-6692-425f-83bb-df27f7187256" providerId="ADAL" clId="{C3392054-CF05-4A85-8285-2C8E7061E76E}" dt="2023-09-14T11:27:22.345" v="7595" actId="26606"/>
          <ac:spMkLst>
            <pc:docMk/>
            <pc:sldMk cId="3880930186" sldId="306"/>
            <ac:spMk id="2097" creationId="{3A9A4357-BD1D-4622-A4FE-766E6AB8DE84}"/>
          </ac:spMkLst>
        </pc:spChg>
        <pc:spChg chg="add">
          <ac:chgData name="Michael Kreeger" userId="d5f78b2e-6692-425f-83bb-df27f7187256" providerId="ADAL" clId="{C3392054-CF05-4A85-8285-2C8E7061E76E}" dt="2023-09-14T11:27:22.345" v="7595" actId="26606"/>
          <ac:spMkLst>
            <pc:docMk/>
            <pc:sldMk cId="3880930186" sldId="306"/>
            <ac:spMk id="2098" creationId="{E659831F-0D9A-4C63-9EBB-8435B85A440F}"/>
          </ac:spMkLst>
        </pc:spChg>
        <pc:spChg chg="add">
          <ac:chgData name="Michael Kreeger" userId="d5f78b2e-6692-425f-83bb-df27f7187256" providerId="ADAL" clId="{C3392054-CF05-4A85-8285-2C8E7061E76E}" dt="2023-09-14T11:27:22.345" v="7595" actId="26606"/>
          <ac:spMkLst>
            <pc:docMk/>
            <pc:sldMk cId="3880930186" sldId="306"/>
            <ac:spMk id="2099" creationId="{E6995CE5-F890-4ABA-82A2-26507CE8D2A3}"/>
          </ac:spMkLst>
        </pc:spChg>
        <pc:grpChg chg="add del">
          <ac:chgData name="Michael Kreeger" userId="d5f78b2e-6692-425f-83bb-df27f7187256" providerId="ADAL" clId="{C3392054-CF05-4A85-8285-2C8E7061E76E}" dt="2023-09-14T11:27:22.345" v="7595" actId="26606"/>
          <ac:grpSpMkLst>
            <pc:docMk/>
            <pc:sldMk cId="3880930186" sldId="306"/>
            <ac:grpSpMk id="2059" creationId="{C28A977F-B603-4D81-B0FC-C8DE048A7931}"/>
          </ac:grpSpMkLst>
        </pc:grpChg>
        <pc:grpChg chg="add del">
          <ac:chgData name="Michael Kreeger" userId="d5f78b2e-6692-425f-83bb-df27f7187256" providerId="ADAL" clId="{C3392054-CF05-4A85-8285-2C8E7061E76E}" dt="2023-09-14T11:27:22.345" v="7595" actId="26606"/>
          <ac:grpSpMkLst>
            <pc:docMk/>
            <pc:sldMk cId="3880930186" sldId="306"/>
            <ac:grpSpMk id="2072" creationId="{C78D9229-E61D-4FEE-8321-2F8B64A8CADF}"/>
          </ac:grpSpMkLst>
        </pc:grpChg>
        <pc:grpChg chg="add del">
          <ac:chgData name="Michael Kreeger" userId="d5f78b2e-6692-425f-83bb-df27f7187256" providerId="ADAL" clId="{C3392054-CF05-4A85-8285-2C8E7061E76E}" dt="2023-09-14T11:27:22.338" v="7594" actId="26606"/>
          <ac:grpSpMkLst>
            <pc:docMk/>
            <pc:sldMk cId="3880930186" sldId="306"/>
            <ac:grpSpMk id="2092" creationId="{1DE889C7-FAD6-4397-98E2-05D503484459}"/>
          </ac:grpSpMkLst>
        </pc:grpChg>
        <pc:picChg chg="mod ord">
          <ac:chgData name="Michael Kreeger" userId="d5f78b2e-6692-425f-83bb-df27f7187256" providerId="ADAL" clId="{C3392054-CF05-4A85-8285-2C8E7061E76E}" dt="2023-09-14T11:27:22.345" v="7595" actId="26606"/>
          <ac:picMkLst>
            <pc:docMk/>
            <pc:sldMk cId="3880930186" sldId="306"/>
            <ac:picMk id="2050" creationId="{EF7C160D-B87D-EEEF-AA5E-9E8CF13F9094}"/>
          </ac:picMkLst>
        </pc:picChg>
      </pc:sldChg>
      <pc:sldChg chg="addSp delSp modSp add del mod setBg delDesignElem">
        <pc:chgData name="Michael Kreeger" userId="d5f78b2e-6692-425f-83bb-df27f7187256" providerId="ADAL" clId="{C3392054-CF05-4A85-8285-2C8E7061E76E}" dt="2023-09-29T02:07:07.231" v="14271" actId="47"/>
        <pc:sldMkLst>
          <pc:docMk/>
          <pc:sldMk cId="2190851768" sldId="307"/>
        </pc:sldMkLst>
        <pc:spChg chg="mod">
          <ac:chgData name="Michael Kreeger" userId="d5f78b2e-6692-425f-83bb-df27f7187256" providerId="ADAL" clId="{C3392054-CF05-4A85-8285-2C8E7061E76E}" dt="2023-09-15T06:33:02.284" v="14175" actId="26606"/>
          <ac:spMkLst>
            <pc:docMk/>
            <pc:sldMk cId="2190851768" sldId="307"/>
            <ac:spMk id="2" creationId="{517F7E8E-34B5-381A-AF74-BED381E8E048}"/>
          </ac:spMkLst>
        </pc:spChg>
        <pc:spChg chg="add mod">
          <ac:chgData name="Michael Kreeger" userId="d5f78b2e-6692-425f-83bb-df27f7187256" providerId="ADAL" clId="{C3392054-CF05-4A85-8285-2C8E7061E76E}" dt="2023-09-15T06:33:13.607" v="14181" actId="403"/>
          <ac:spMkLst>
            <pc:docMk/>
            <pc:sldMk cId="2190851768" sldId="307"/>
            <ac:spMk id="4" creationId="{971FA274-4A41-5314-F8D9-9FCA2ABCBF6C}"/>
          </ac:spMkLst>
        </pc:spChg>
        <pc:spChg chg="del mod">
          <ac:chgData name="Michael Kreeger" userId="d5f78b2e-6692-425f-83bb-df27f7187256" providerId="ADAL" clId="{C3392054-CF05-4A85-8285-2C8E7061E76E}" dt="2023-09-15T05:44:24.445" v="12793" actId="478"/>
          <ac:spMkLst>
            <pc:docMk/>
            <pc:sldMk cId="2190851768" sldId="307"/>
            <ac:spMk id="6" creationId="{DA26E261-D750-12A4-910E-FF090601F423}"/>
          </ac:spMkLst>
        </pc:spChg>
        <pc:spChg chg="add del">
          <ac:chgData name="Michael Kreeger" userId="d5f78b2e-6692-425f-83bb-df27f7187256" providerId="ADAL" clId="{C3392054-CF05-4A85-8285-2C8E7061E76E}" dt="2023-09-15T06:00:45.783" v="13472" actId="22"/>
          <ac:spMkLst>
            <pc:docMk/>
            <pc:sldMk cId="2190851768" sldId="307"/>
            <ac:spMk id="7" creationId="{2FAC1E59-4B4D-12BF-66DB-47A99D756BC7}"/>
          </ac:spMkLst>
        </pc:spChg>
        <pc:spChg chg="add">
          <ac:chgData name="Michael Kreeger" userId="d5f78b2e-6692-425f-83bb-df27f7187256" providerId="ADAL" clId="{C3392054-CF05-4A85-8285-2C8E7061E76E}" dt="2023-09-15T06:33:02.284" v="14175" actId="26606"/>
          <ac:spMkLst>
            <pc:docMk/>
            <pc:sldMk cId="2190851768" sldId="307"/>
            <ac:spMk id="9" creationId="{F837543A-6020-4505-A233-C9DB4BF74011}"/>
          </ac:spMkLst>
        </pc:spChg>
        <pc:spChg chg="add">
          <ac:chgData name="Michael Kreeger" userId="d5f78b2e-6692-425f-83bb-df27f7187256" providerId="ADAL" clId="{C3392054-CF05-4A85-8285-2C8E7061E76E}" dt="2023-09-15T06:33:02.284" v="14175" actId="26606"/>
          <ac:spMkLst>
            <pc:docMk/>
            <pc:sldMk cId="2190851768" sldId="307"/>
            <ac:spMk id="11" creationId="{35B16301-FB18-48BA-A6DD-C37CAF6F9A18}"/>
          </ac:spMkLst>
        </pc:spChg>
        <pc:spChg chg="add">
          <ac:chgData name="Michael Kreeger" userId="d5f78b2e-6692-425f-83bb-df27f7187256" providerId="ADAL" clId="{C3392054-CF05-4A85-8285-2C8E7061E76E}" dt="2023-09-15T06:33:02.284" v="14175" actId="26606"/>
          <ac:spMkLst>
            <pc:docMk/>
            <pc:sldMk cId="2190851768" sldId="307"/>
            <ac:spMk id="13" creationId="{C3C0D90E-074A-4F52-9B11-B52BEF4BCBE5}"/>
          </ac:spMkLst>
        </pc:spChg>
        <pc:spChg chg="add">
          <ac:chgData name="Michael Kreeger" userId="d5f78b2e-6692-425f-83bb-df27f7187256" providerId="ADAL" clId="{C3392054-CF05-4A85-8285-2C8E7061E76E}" dt="2023-09-15T06:33:02.284" v="14175" actId="26606"/>
          <ac:spMkLst>
            <pc:docMk/>
            <pc:sldMk cId="2190851768" sldId="307"/>
            <ac:spMk id="15" creationId="{CABBD4C1-E6F8-46F6-8152-A8A97490BF4D}"/>
          </ac:spMkLst>
        </pc:spChg>
        <pc:spChg chg="add">
          <ac:chgData name="Michael Kreeger" userId="d5f78b2e-6692-425f-83bb-df27f7187256" providerId="ADAL" clId="{C3392054-CF05-4A85-8285-2C8E7061E76E}" dt="2023-09-15T06:33:02.284" v="14175" actId="26606"/>
          <ac:spMkLst>
            <pc:docMk/>
            <pc:sldMk cId="2190851768" sldId="307"/>
            <ac:spMk id="17" creationId="{83BA5EF5-1FE9-4BF9-83BB-269BCDDF6156}"/>
          </ac:spMkLst>
        </pc:spChg>
        <pc:spChg chg="add">
          <ac:chgData name="Michael Kreeger" userId="d5f78b2e-6692-425f-83bb-df27f7187256" providerId="ADAL" clId="{C3392054-CF05-4A85-8285-2C8E7061E76E}" dt="2023-09-15T06:33:02.284" v="14175" actId="26606"/>
          <ac:spMkLst>
            <pc:docMk/>
            <pc:sldMk cId="2190851768" sldId="307"/>
            <ac:spMk id="21" creationId="{88853921-7BC9-4BDE-ACAB-133C683C82D6}"/>
          </ac:spMkLst>
        </pc:spChg>
        <pc:spChg chg="add">
          <ac:chgData name="Michael Kreeger" userId="d5f78b2e-6692-425f-83bb-df27f7187256" providerId="ADAL" clId="{C3392054-CF05-4A85-8285-2C8E7061E76E}" dt="2023-09-15T06:33:02.284" v="14175" actId="26606"/>
          <ac:spMkLst>
            <pc:docMk/>
            <pc:sldMk cId="2190851768" sldId="307"/>
            <ac:spMk id="23" creationId="{09192968-3AE7-4470-A61C-97294BB92731}"/>
          </ac:spMkLst>
        </pc:spChg>
        <pc:spChg chg="add">
          <ac:chgData name="Michael Kreeger" userId="d5f78b2e-6692-425f-83bb-df27f7187256" providerId="ADAL" clId="{C3392054-CF05-4A85-8285-2C8E7061E76E}" dt="2023-09-15T06:33:02.284" v="14175" actId="26606"/>
          <ac:spMkLst>
            <pc:docMk/>
            <pc:sldMk cId="2190851768" sldId="307"/>
            <ac:spMk id="25" creationId="{3AB72E55-43E4-4356-BFE8-E2102CB0B505}"/>
          </ac:spMkLst>
        </pc:spChg>
        <pc:spChg chg="del">
          <ac:chgData name="Michael Kreeger" userId="d5f78b2e-6692-425f-83bb-df27f7187256" providerId="ADAL" clId="{C3392054-CF05-4A85-8285-2C8E7061E76E}" dt="2023-09-14T10:24:05.243" v="3911"/>
          <ac:spMkLst>
            <pc:docMk/>
            <pc:sldMk cId="2190851768" sldId="307"/>
            <ac:spMk id="3079" creationId="{65C9D962-F904-4553-A140-500CF3EFC58A}"/>
          </ac:spMkLst>
        </pc:spChg>
        <pc:spChg chg="del">
          <ac:chgData name="Michael Kreeger" userId="d5f78b2e-6692-425f-83bb-df27f7187256" providerId="ADAL" clId="{C3392054-CF05-4A85-8285-2C8E7061E76E}" dt="2023-09-14T10:24:05.243" v="3911"/>
          <ac:spMkLst>
            <pc:docMk/>
            <pc:sldMk cId="2190851768" sldId="307"/>
            <ac:spMk id="3081" creationId="{02FE0FA2-B10C-4B9F-B9CC-E5D9AD400454}"/>
          </ac:spMkLst>
        </pc:spChg>
        <pc:spChg chg="del">
          <ac:chgData name="Michael Kreeger" userId="d5f78b2e-6692-425f-83bb-df27f7187256" providerId="ADAL" clId="{C3392054-CF05-4A85-8285-2C8E7061E76E}" dt="2023-09-14T10:24:05.243" v="3911"/>
          <ac:spMkLst>
            <pc:docMk/>
            <pc:sldMk cId="2190851768" sldId="307"/>
            <ac:spMk id="3083" creationId="{3389D0BC-BA1D-4360-88F9-D9ECCBDAB50E}"/>
          </ac:spMkLst>
        </pc:spChg>
        <pc:picChg chg="del">
          <ac:chgData name="Michael Kreeger" userId="d5f78b2e-6692-425f-83bb-df27f7187256" providerId="ADAL" clId="{C3392054-CF05-4A85-8285-2C8E7061E76E}" dt="2023-09-15T05:44:31.404" v="12794" actId="478"/>
          <ac:picMkLst>
            <pc:docMk/>
            <pc:sldMk cId="2190851768" sldId="307"/>
            <ac:picMk id="12292" creationId="{420017B8-9122-EFDA-DAB2-D0FAFEFC389B}"/>
          </ac:picMkLst>
        </pc:picChg>
        <pc:cxnChg chg="add">
          <ac:chgData name="Michael Kreeger" userId="d5f78b2e-6692-425f-83bb-df27f7187256" providerId="ADAL" clId="{C3392054-CF05-4A85-8285-2C8E7061E76E}" dt="2023-09-15T06:33:02.284" v="14175" actId="26606"/>
          <ac:cxnSpMkLst>
            <pc:docMk/>
            <pc:sldMk cId="2190851768" sldId="307"/>
            <ac:cxnSpMk id="19" creationId="{4B3BCACB-5880-460B-9606-8C433A9AF99D}"/>
          </ac:cxnSpMkLst>
        </pc:cxnChg>
      </pc:sldChg>
      <pc:sldChg chg="addSp modSp new del mod">
        <pc:chgData name="Michael Kreeger" userId="d5f78b2e-6692-425f-83bb-df27f7187256" providerId="ADAL" clId="{C3392054-CF05-4A85-8285-2C8E7061E76E}" dt="2023-09-29T02:07:07.231" v="14271" actId="47"/>
        <pc:sldMkLst>
          <pc:docMk/>
          <pc:sldMk cId="3987445060" sldId="308"/>
        </pc:sldMkLst>
        <pc:spChg chg="mod">
          <ac:chgData name="Michael Kreeger" userId="d5f78b2e-6692-425f-83bb-df27f7187256" providerId="ADAL" clId="{C3392054-CF05-4A85-8285-2C8E7061E76E}" dt="2023-09-15T05:08:09.037" v="9826" actId="20577"/>
          <ac:spMkLst>
            <pc:docMk/>
            <pc:sldMk cId="3987445060" sldId="308"/>
            <ac:spMk id="2" creationId="{8E3D0134-B1BE-7F21-638C-AA35E8A6F02B}"/>
          </ac:spMkLst>
        </pc:spChg>
        <pc:spChg chg="mod">
          <ac:chgData name="Michael Kreeger" userId="d5f78b2e-6692-425f-83bb-df27f7187256" providerId="ADAL" clId="{C3392054-CF05-4A85-8285-2C8E7061E76E}" dt="2023-09-15T05:15:37.372" v="11076" actId="27636"/>
          <ac:spMkLst>
            <pc:docMk/>
            <pc:sldMk cId="3987445060" sldId="308"/>
            <ac:spMk id="3" creationId="{8B30F6F7-F28E-F47B-00C0-D4B1A4C7F892}"/>
          </ac:spMkLst>
        </pc:spChg>
        <pc:picChg chg="add mod">
          <ac:chgData name="Michael Kreeger" userId="d5f78b2e-6692-425f-83bb-df27f7187256" providerId="ADAL" clId="{C3392054-CF05-4A85-8285-2C8E7061E76E}" dt="2023-09-15T05:15:44.611" v="11079" actId="14100"/>
          <ac:picMkLst>
            <pc:docMk/>
            <pc:sldMk cId="3987445060" sldId="308"/>
            <ac:picMk id="3074" creationId="{5A2542DD-756B-B4FC-27EF-85748B6F5550}"/>
          </ac:picMkLst>
        </pc:picChg>
      </pc:sldChg>
      <pc:sldChg chg="addSp delSp modSp add del mod setBg delDesignElem">
        <pc:chgData name="Michael Kreeger" userId="d5f78b2e-6692-425f-83bb-df27f7187256" providerId="ADAL" clId="{C3392054-CF05-4A85-8285-2C8E7061E76E}" dt="2023-09-29T01:31:55.274" v="14257" actId="47"/>
        <pc:sldMkLst>
          <pc:docMk/>
          <pc:sldMk cId="325194603" sldId="309"/>
        </pc:sldMkLst>
        <pc:spChg chg="del">
          <ac:chgData name="Michael Kreeger" userId="d5f78b2e-6692-425f-83bb-df27f7187256" providerId="ADAL" clId="{C3392054-CF05-4A85-8285-2C8E7061E76E}" dt="2023-09-14T10:28:49.867" v="3993"/>
          <ac:spMkLst>
            <pc:docMk/>
            <pc:sldMk cId="325194603" sldId="309"/>
            <ac:spMk id="2055" creationId="{0E3596DD-156A-473E-9BB3-C6A29F7574E9}"/>
          </ac:spMkLst>
        </pc:spChg>
        <pc:spChg chg="del">
          <ac:chgData name="Michael Kreeger" userId="d5f78b2e-6692-425f-83bb-df27f7187256" providerId="ADAL" clId="{C3392054-CF05-4A85-8285-2C8E7061E76E}" dt="2023-09-14T10:28:49.867" v="3993"/>
          <ac:spMkLst>
            <pc:docMk/>
            <pc:sldMk cId="325194603" sldId="309"/>
            <ac:spMk id="2057" creationId="{2C46C4D6-C474-4E92-B52E-944C1118F7B6}"/>
          </ac:spMkLst>
        </pc:spChg>
        <pc:spChg chg="add">
          <ac:chgData name="Michael Kreeger" userId="d5f78b2e-6692-425f-83bb-df27f7187256" providerId="ADAL" clId="{C3392054-CF05-4A85-8285-2C8E7061E76E}" dt="2023-09-14T10:30:40.576" v="4011" actId="26606"/>
          <ac:spMkLst>
            <pc:docMk/>
            <pc:sldMk cId="325194603" sldId="309"/>
            <ac:spMk id="3081" creationId="{0E3596DD-156A-473E-9BB3-C6A29F7574E9}"/>
          </ac:spMkLst>
        </pc:spChg>
        <pc:spChg chg="add">
          <ac:chgData name="Michael Kreeger" userId="d5f78b2e-6692-425f-83bb-df27f7187256" providerId="ADAL" clId="{C3392054-CF05-4A85-8285-2C8E7061E76E}" dt="2023-09-14T10:30:40.576" v="4011" actId="26606"/>
          <ac:spMkLst>
            <pc:docMk/>
            <pc:sldMk cId="325194603" sldId="309"/>
            <ac:spMk id="3083" creationId="{2C46C4D6-C474-4E92-B52E-944C1118F7B6}"/>
          </ac:spMkLst>
        </pc:spChg>
        <pc:picChg chg="del">
          <ac:chgData name="Michael Kreeger" userId="d5f78b2e-6692-425f-83bb-df27f7187256" providerId="ADAL" clId="{C3392054-CF05-4A85-8285-2C8E7061E76E}" dt="2023-09-14T10:29:14.339" v="3994" actId="478"/>
          <ac:picMkLst>
            <pc:docMk/>
            <pc:sldMk cId="325194603" sldId="309"/>
            <ac:picMk id="2050" creationId="{EF7C160D-B87D-EEEF-AA5E-9E8CF13F9094}"/>
          </ac:picMkLst>
        </pc:picChg>
        <pc:picChg chg="add del mod">
          <ac:chgData name="Michael Kreeger" userId="d5f78b2e-6692-425f-83bb-df27f7187256" providerId="ADAL" clId="{C3392054-CF05-4A85-8285-2C8E7061E76E}" dt="2023-09-14T10:29:58.715" v="4007" actId="478"/>
          <ac:picMkLst>
            <pc:docMk/>
            <pc:sldMk cId="325194603" sldId="309"/>
            <ac:picMk id="3074" creationId="{FAB2505D-5AA1-5B58-A677-F5F45DBDA354}"/>
          </ac:picMkLst>
        </pc:picChg>
        <pc:picChg chg="add mod">
          <ac:chgData name="Michael Kreeger" userId="d5f78b2e-6692-425f-83bb-df27f7187256" providerId="ADAL" clId="{C3392054-CF05-4A85-8285-2C8E7061E76E}" dt="2023-09-14T10:30:40.576" v="4011" actId="26606"/>
          <ac:picMkLst>
            <pc:docMk/>
            <pc:sldMk cId="325194603" sldId="309"/>
            <ac:picMk id="3076" creationId="{8D4C5E48-E95E-C60E-4F1B-CA476FF76F41}"/>
          </ac:picMkLst>
        </pc:picChg>
      </pc:sldChg>
      <pc:sldChg chg="addSp delSp add del setBg delDesignElem">
        <pc:chgData name="Michael Kreeger" userId="d5f78b2e-6692-425f-83bb-df27f7187256" providerId="ADAL" clId="{C3392054-CF05-4A85-8285-2C8E7061E76E}" dt="2023-09-14T10:29:20.188" v="3997"/>
        <pc:sldMkLst>
          <pc:docMk/>
          <pc:sldMk cId="1431780357" sldId="310"/>
        </pc:sldMkLst>
        <pc:spChg chg="add del">
          <ac:chgData name="Michael Kreeger" userId="d5f78b2e-6692-425f-83bb-df27f7187256" providerId="ADAL" clId="{C3392054-CF05-4A85-8285-2C8E7061E76E}" dt="2023-09-14T10:29:20.188" v="3997"/>
          <ac:spMkLst>
            <pc:docMk/>
            <pc:sldMk cId="1431780357" sldId="310"/>
            <ac:spMk id="2055" creationId="{0E3596DD-156A-473E-9BB3-C6A29F7574E9}"/>
          </ac:spMkLst>
        </pc:spChg>
        <pc:spChg chg="add del">
          <ac:chgData name="Michael Kreeger" userId="d5f78b2e-6692-425f-83bb-df27f7187256" providerId="ADAL" clId="{C3392054-CF05-4A85-8285-2C8E7061E76E}" dt="2023-09-14T10:29:20.188" v="3997"/>
          <ac:spMkLst>
            <pc:docMk/>
            <pc:sldMk cId="1431780357" sldId="310"/>
            <ac:spMk id="2057" creationId="{2C46C4D6-C474-4E92-B52E-944C1118F7B6}"/>
          </ac:spMkLst>
        </pc:spChg>
      </pc:sldChg>
      <pc:sldChg chg="addSp delSp modSp add del mod setBg modClrScheme delDesignElem chgLayout">
        <pc:chgData name="Michael Kreeger" userId="d5f78b2e-6692-425f-83bb-df27f7187256" providerId="ADAL" clId="{C3392054-CF05-4A85-8285-2C8E7061E76E}" dt="2023-09-29T01:31:55.274" v="14257" actId="47"/>
        <pc:sldMkLst>
          <pc:docMk/>
          <pc:sldMk cId="4065235176" sldId="310"/>
        </pc:sldMkLst>
        <pc:spChg chg="mod ord">
          <ac:chgData name="Michael Kreeger" userId="d5f78b2e-6692-425f-83bb-df27f7187256" providerId="ADAL" clId="{C3392054-CF05-4A85-8285-2C8E7061E76E}" dt="2023-09-14T10:40:03.480" v="4752" actId="26606"/>
          <ac:spMkLst>
            <pc:docMk/>
            <pc:sldMk cId="4065235176" sldId="310"/>
            <ac:spMk id="2" creationId="{517F7E8E-34B5-381A-AF74-BED381E8E048}"/>
          </ac:spMkLst>
        </pc:spChg>
        <pc:spChg chg="add del mod ord">
          <ac:chgData name="Michael Kreeger" userId="d5f78b2e-6692-425f-83bb-df27f7187256" providerId="ADAL" clId="{C3392054-CF05-4A85-8285-2C8E7061E76E}" dt="2023-09-14T10:31:47.300" v="4023" actId="478"/>
          <ac:spMkLst>
            <pc:docMk/>
            <pc:sldMk cId="4065235176" sldId="310"/>
            <ac:spMk id="3" creationId="{CCB64F91-975A-721F-41E1-C6E35723D098}"/>
          </ac:spMkLst>
        </pc:spChg>
        <pc:spChg chg="add del mod">
          <ac:chgData name="Michael Kreeger" userId="d5f78b2e-6692-425f-83bb-df27f7187256" providerId="ADAL" clId="{C3392054-CF05-4A85-8285-2C8E7061E76E}" dt="2023-09-14T10:40:03.480" v="4752" actId="26606"/>
          <ac:spMkLst>
            <pc:docMk/>
            <pc:sldMk cId="4065235176" sldId="310"/>
            <ac:spMk id="5" creationId="{2B6987C1-BCB5-1C2D-4D13-42B603C39558}"/>
          </ac:spMkLst>
        </pc:spChg>
        <pc:spChg chg="del mod ord">
          <ac:chgData name="Michael Kreeger" userId="d5f78b2e-6692-425f-83bb-df27f7187256" providerId="ADAL" clId="{C3392054-CF05-4A85-8285-2C8E7061E76E}" dt="2023-09-14T10:31:32.574" v="4019" actId="478"/>
          <ac:spMkLst>
            <pc:docMk/>
            <pc:sldMk cId="4065235176" sldId="310"/>
            <ac:spMk id="6" creationId="{DA26E261-D750-12A4-910E-FF090601F423}"/>
          </ac:spMkLst>
        </pc:spChg>
        <pc:spChg chg="del">
          <ac:chgData name="Michael Kreeger" userId="d5f78b2e-6692-425f-83bb-df27f7187256" providerId="ADAL" clId="{C3392054-CF05-4A85-8285-2C8E7061E76E}" dt="2023-09-14T10:31:08.679" v="4013"/>
          <ac:spMkLst>
            <pc:docMk/>
            <pc:sldMk cId="4065235176" sldId="310"/>
            <ac:spMk id="3079" creationId="{65C9D962-F904-4553-A140-500CF3EFC58A}"/>
          </ac:spMkLst>
        </pc:spChg>
        <pc:spChg chg="del">
          <ac:chgData name="Michael Kreeger" userId="d5f78b2e-6692-425f-83bb-df27f7187256" providerId="ADAL" clId="{C3392054-CF05-4A85-8285-2C8E7061E76E}" dt="2023-09-14T10:31:08.679" v="4013"/>
          <ac:spMkLst>
            <pc:docMk/>
            <pc:sldMk cId="4065235176" sldId="310"/>
            <ac:spMk id="3081" creationId="{02FE0FA2-B10C-4B9F-B9CC-E5D9AD400454}"/>
          </ac:spMkLst>
        </pc:spChg>
        <pc:spChg chg="del">
          <ac:chgData name="Michael Kreeger" userId="d5f78b2e-6692-425f-83bb-df27f7187256" providerId="ADAL" clId="{C3392054-CF05-4A85-8285-2C8E7061E76E}" dt="2023-09-14T10:31:08.679" v="4013"/>
          <ac:spMkLst>
            <pc:docMk/>
            <pc:sldMk cId="4065235176" sldId="310"/>
            <ac:spMk id="3083" creationId="{3389D0BC-BA1D-4360-88F9-D9ECCBDAB50E}"/>
          </ac:spMkLst>
        </pc:spChg>
        <pc:spChg chg="add del">
          <ac:chgData name="Michael Kreeger" userId="d5f78b2e-6692-425f-83bb-df27f7187256" providerId="ADAL" clId="{C3392054-CF05-4A85-8285-2C8E7061E76E}" dt="2023-09-14T10:40:01.822" v="4749" actId="26606"/>
          <ac:spMkLst>
            <pc:docMk/>
            <pc:sldMk cId="4065235176" sldId="310"/>
            <ac:spMk id="12297" creationId="{28D31E1B-0407-4223-9642-0B642CBF57D9}"/>
          </ac:spMkLst>
        </pc:spChg>
        <pc:spChg chg="add del">
          <ac:chgData name="Michael Kreeger" userId="d5f78b2e-6692-425f-83bb-df27f7187256" providerId="ADAL" clId="{C3392054-CF05-4A85-8285-2C8E7061E76E}" dt="2023-09-14T10:40:01.822" v="4749" actId="26606"/>
          <ac:spMkLst>
            <pc:docMk/>
            <pc:sldMk cId="4065235176" sldId="310"/>
            <ac:spMk id="12304" creationId="{D5B0017B-2ECA-49AF-B397-DC140825DF8D}"/>
          </ac:spMkLst>
        </pc:spChg>
        <pc:spChg chg="add del">
          <ac:chgData name="Michael Kreeger" userId="d5f78b2e-6692-425f-83bb-df27f7187256" providerId="ADAL" clId="{C3392054-CF05-4A85-8285-2C8E7061E76E}" dt="2023-09-14T10:40:01.822" v="4749" actId="26606"/>
          <ac:spMkLst>
            <pc:docMk/>
            <pc:sldMk cId="4065235176" sldId="310"/>
            <ac:spMk id="12306" creationId="{70E96339-907C-46C3-99AC-31179B6F0EBD}"/>
          </ac:spMkLst>
        </pc:spChg>
        <pc:spChg chg="add del">
          <ac:chgData name="Michael Kreeger" userId="d5f78b2e-6692-425f-83bb-df27f7187256" providerId="ADAL" clId="{C3392054-CF05-4A85-8285-2C8E7061E76E}" dt="2023-09-14T10:40:03.474" v="4751" actId="26606"/>
          <ac:spMkLst>
            <pc:docMk/>
            <pc:sldMk cId="4065235176" sldId="310"/>
            <ac:spMk id="12312" creationId="{17BDD930-0E65-490A-9CE5-554C357C4428}"/>
          </ac:spMkLst>
        </pc:spChg>
        <pc:spChg chg="add del">
          <ac:chgData name="Michael Kreeger" userId="d5f78b2e-6692-425f-83bb-df27f7187256" providerId="ADAL" clId="{C3392054-CF05-4A85-8285-2C8E7061E76E}" dt="2023-09-14T10:40:03.474" v="4751" actId="26606"/>
          <ac:spMkLst>
            <pc:docMk/>
            <pc:sldMk cId="4065235176" sldId="310"/>
            <ac:spMk id="12313" creationId="{3A912C67-99A1-4956-8F68-1846C21771E8}"/>
          </ac:spMkLst>
        </pc:spChg>
        <pc:spChg chg="add">
          <ac:chgData name="Michael Kreeger" userId="d5f78b2e-6692-425f-83bb-df27f7187256" providerId="ADAL" clId="{C3392054-CF05-4A85-8285-2C8E7061E76E}" dt="2023-09-14T10:40:03.480" v="4752" actId="26606"/>
          <ac:spMkLst>
            <pc:docMk/>
            <pc:sldMk cId="4065235176" sldId="310"/>
            <ac:spMk id="12319" creationId="{28D31E1B-0407-4223-9642-0B642CBF57D9}"/>
          </ac:spMkLst>
        </pc:spChg>
        <pc:spChg chg="add">
          <ac:chgData name="Michael Kreeger" userId="d5f78b2e-6692-425f-83bb-df27f7187256" providerId="ADAL" clId="{C3392054-CF05-4A85-8285-2C8E7061E76E}" dt="2023-09-14T10:40:03.480" v="4752" actId="26606"/>
          <ac:spMkLst>
            <pc:docMk/>
            <pc:sldMk cId="4065235176" sldId="310"/>
            <ac:spMk id="12321" creationId="{D5B0017B-2ECA-49AF-B397-DC140825DF8D}"/>
          </ac:spMkLst>
        </pc:spChg>
        <pc:spChg chg="add">
          <ac:chgData name="Michael Kreeger" userId="d5f78b2e-6692-425f-83bb-df27f7187256" providerId="ADAL" clId="{C3392054-CF05-4A85-8285-2C8E7061E76E}" dt="2023-09-14T10:40:03.480" v="4752" actId="26606"/>
          <ac:spMkLst>
            <pc:docMk/>
            <pc:sldMk cId="4065235176" sldId="310"/>
            <ac:spMk id="12322" creationId="{70E96339-907C-46C3-99AC-31179B6F0EBD}"/>
          </ac:spMkLst>
        </pc:spChg>
        <pc:grpChg chg="add del">
          <ac:chgData name="Michael Kreeger" userId="d5f78b2e-6692-425f-83bb-df27f7187256" providerId="ADAL" clId="{C3392054-CF05-4A85-8285-2C8E7061E76E}" dt="2023-09-14T10:40:01.822" v="4749" actId="26606"/>
          <ac:grpSpMkLst>
            <pc:docMk/>
            <pc:sldMk cId="4065235176" sldId="310"/>
            <ac:grpSpMk id="12299" creationId="{AE1C45F0-260A-458C-96ED-C1F6D2151219}"/>
          </ac:grpSpMkLst>
        </pc:grpChg>
        <pc:grpChg chg="add del">
          <ac:chgData name="Michael Kreeger" userId="d5f78b2e-6692-425f-83bb-df27f7187256" providerId="ADAL" clId="{C3392054-CF05-4A85-8285-2C8E7061E76E}" dt="2023-09-14T10:40:03.474" v="4751" actId="26606"/>
          <ac:grpSpMkLst>
            <pc:docMk/>
            <pc:sldMk cId="4065235176" sldId="310"/>
            <ac:grpSpMk id="12307" creationId="{DD81D498-EAA8-40F3-8230-AE4DEDA3830D}"/>
          </ac:grpSpMkLst>
        </pc:grpChg>
        <pc:grpChg chg="add del">
          <ac:chgData name="Michael Kreeger" userId="d5f78b2e-6692-425f-83bb-df27f7187256" providerId="ADAL" clId="{C3392054-CF05-4A85-8285-2C8E7061E76E}" dt="2023-09-14T10:40:03.474" v="4751" actId="26606"/>
          <ac:grpSpMkLst>
            <pc:docMk/>
            <pc:sldMk cId="4065235176" sldId="310"/>
            <ac:grpSpMk id="12314" creationId="{569E5994-073E-4708-B3E6-43BFED0CEB4C}"/>
          </ac:grpSpMkLst>
        </pc:grpChg>
        <pc:grpChg chg="add">
          <ac:chgData name="Michael Kreeger" userId="d5f78b2e-6692-425f-83bb-df27f7187256" providerId="ADAL" clId="{C3392054-CF05-4A85-8285-2C8E7061E76E}" dt="2023-09-14T10:40:03.480" v="4752" actId="26606"/>
          <ac:grpSpMkLst>
            <pc:docMk/>
            <pc:sldMk cId="4065235176" sldId="310"/>
            <ac:grpSpMk id="12320" creationId="{AE1C45F0-260A-458C-96ED-C1F6D2151219}"/>
          </ac:grpSpMkLst>
        </pc:grpChg>
        <pc:picChg chg="add mod">
          <ac:chgData name="Michael Kreeger" userId="d5f78b2e-6692-425f-83bb-df27f7187256" providerId="ADAL" clId="{C3392054-CF05-4A85-8285-2C8E7061E76E}" dt="2023-09-14T10:41:50.417" v="4762" actId="1038"/>
          <ac:picMkLst>
            <pc:docMk/>
            <pc:sldMk cId="4065235176" sldId="310"/>
            <ac:picMk id="5122" creationId="{1B9D6105-19FE-011F-AE35-54F53B9805DE}"/>
          </ac:picMkLst>
        </pc:picChg>
        <pc:picChg chg="del mod ord">
          <ac:chgData name="Michael Kreeger" userId="d5f78b2e-6692-425f-83bb-df27f7187256" providerId="ADAL" clId="{C3392054-CF05-4A85-8285-2C8E7061E76E}" dt="2023-09-14T10:41:26.988" v="4753" actId="478"/>
          <ac:picMkLst>
            <pc:docMk/>
            <pc:sldMk cId="4065235176" sldId="310"/>
            <ac:picMk id="12292" creationId="{420017B8-9122-EFDA-DAB2-D0FAFEFC389B}"/>
          </ac:picMkLst>
        </pc:picChg>
        <pc:cxnChg chg="add del">
          <ac:chgData name="Michael Kreeger" userId="d5f78b2e-6692-425f-83bb-df27f7187256" providerId="ADAL" clId="{C3392054-CF05-4A85-8285-2C8E7061E76E}" dt="2023-09-14T10:40:01.822" v="4749" actId="26606"/>
          <ac:cxnSpMkLst>
            <pc:docMk/>
            <pc:sldMk cId="4065235176" sldId="310"/>
            <ac:cxnSpMk id="12308" creationId="{6CF1BAF6-AD41-4082-B212-8A1F9A2E8779}"/>
          </ac:cxnSpMkLst>
        </pc:cxnChg>
        <pc:cxnChg chg="add">
          <ac:chgData name="Michael Kreeger" userId="d5f78b2e-6692-425f-83bb-df27f7187256" providerId="ADAL" clId="{C3392054-CF05-4A85-8285-2C8E7061E76E}" dt="2023-09-14T10:40:03.480" v="4752" actId="26606"/>
          <ac:cxnSpMkLst>
            <pc:docMk/>
            <pc:sldMk cId="4065235176" sldId="310"/>
            <ac:cxnSpMk id="12323" creationId="{6CF1BAF6-AD41-4082-B212-8A1F9A2E8779}"/>
          </ac:cxnSpMkLst>
        </pc:cxnChg>
      </pc:sldChg>
      <pc:sldChg chg="addSp delSp modSp new del mod ord setBg">
        <pc:chgData name="Michael Kreeger" userId="d5f78b2e-6692-425f-83bb-df27f7187256" providerId="ADAL" clId="{C3392054-CF05-4A85-8285-2C8E7061E76E}" dt="2023-09-29T01:31:55.274" v="14257" actId="47"/>
        <pc:sldMkLst>
          <pc:docMk/>
          <pc:sldMk cId="2570815010" sldId="311"/>
        </pc:sldMkLst>
        <pc:spChg chg="mod">
          <ac:chgData name="Michael Kreeger" userId="d5f78b2e-6692-425f-83bb-df27f7187256" providerId="ADAL" clId="{C3392054-CF05-4A85-8285-2C8E7061E76E}" dt="2023-09-14T11:01:57.445" v="5804" actId="26606"/>
          <ac:spMkLst>
            <pc:docMk/>
            <pc:sldMk cId="2570815010" sldId="311"/>
            <ac:spMk id="2" creationId="{575BDBC6-348B-3CF4-5631-7FFE845AC1EF}"/>
          </ac:spMkLst>
        </pc:spChg>
        <pc:spChg chg="mod">
          <ac:chgData name="Michael Kreeger" userId="d5f78b2e-6692-425f-83bb-df27f7187256" providerId="ADAL" clId="{C3392054-CF05-4A85-8285-2C8E7061E76E}" dt="2023-09-14T11:09:30.132" v="6278" actId="20577"/>
          <ac:spMkLst>
            <pc:docMk/>
            <pc:sldMk cId="2570815010" sldId="311"/>
            <ac:spMk id="3" creationId="{36F9B74F-AA35-B165-9D40-135A8DBC1C1C}"/>
          </ac:spMkLst>
        </pc:spChg>
        <pc:spChg chg="del">
          <ac:chgData name="Michael Kreeger" userId="d5f78b2e-6692-425f-83bb-df27f7187256" providerId="ADAL" clId="{C3392054-CF05-4A85-8285-2C8E7061E76E}" dt="2023-09-14T10:44:48.259" v="4959" actId="478"/>
          <ac:spMkLst>
            <pc:docMk/>
            <pc:sldMk cId="2570815010" sldId="311"/>
            <ac:spMk id="4" creationId="{E04142D5-79DE-C886-3709-09D15BC7EF85}"/>
          </ac:spMkLst>
        </pc:spChg>
        <pc:spChg chg="add del">
          <ac:chgData name="Michael Kreeger" userId="d5f78b2e-6692-425f-83bb-df27f7187256" providerId="ADAL" clId="{C3392054-CF05-4A85-8285-2C8E7061E76E}" dt="2023-09-14T11:01:46.263" v="5802" actId="26606"/>
          <ac:spMkLst>
            <pc:docMk/>
            <pc:sldMk cId="2570815010" sldId="311"/>
            <ac:spMk id="6153" creationId="{28D31E1B-0407-4223-9642-0B642CBF57D9}"/>
          </ac:spMkLst>
        </pc:spChg>
        <pc:spChg chg="add del">
          <ac:chgData name="Michael Kreeger" userId="d5f78b2e-6692-425f-83bb-df27f7187256" providerId="ADAL" clId="{C3392054-CF05-4A85-8285-2C8E7061E76E}" dt="2023-09-14T11:01:46.263" v="5802" actId="26606"/>
          <ac:spMkLst>
            <pc:docMk/>
            <pc:sldMk cId="2570815010" sldId="311"/>
            <ac:spMk id="6160" creationId="{D5B0017B-2ECA-49AF-B397-DC140825DF8D}"/>
          </ac:spMkLst>
        </pc:spChg>
        <pc:spChg chg="add del">
          <ac:chgData name="Michael Kreeger" userId="d5f78b2e-6692-425f-83bb-df27f7187256" providerId="ADAL" clId="{C3392054-CF05-4A85-8285-2C8E7061E76E}" dt="2023-09-14T11:01:46.263" v="5802" actId="26606"/>
          <ac:spMkLst>
            <pc:docMk/>
            <pc:sldMk cId="2570815010" sldId="311"/>
            <ac:spMk id="6162" creationId="{70E96339-907C-46C3-99AC-31179B6F0EBD}"/>
          </ac:spMkLst>
        </pc:spChg>
        <pc:spChg chg="add del">
          <ac:chgData name="Michael Kreeger" userId="d5f78b2e-6692-425f-83bb-df27f7187256" providerId="ADAL" clId="{C3392054-CF05-4A85-8285-2C8E7061E76E}" dt="2023-09-14T11:01:46.257" v="5801" actId="26606"/>
          <ac:spMkLst>
            <pc:docMk/>
            <pc:sldMk cId="2570815010" sldId="311"/>
            <ac:spMk id="6169" creationId="{201CC55D-ED54-4C5C-95E6-10947BD1103B}"/>
          </ac:spMkLst>
        </pc:spChg>
        <pc:spChg chg="add del">
          <ac:chgData name="Michael Kreeger" userId="d5f78b2e-6692-425f-83bb-df27f7187256" providerId="ADAL" clId="{C3392054-CF05-4A85-8285-2C8E7061E76E}" dt="2023-09-14T11:01:46.257" v="5801" actId="26606"/>
          <ac:spMkLst>
            <pc:docMk/>
            <pc:sldMk cId="2570815010" sldId="311"/>
            <ac:spMk id="6175" creationId="{3873B707-463F-40B0-8227-E8CC6C67EB25}"/>
          </ac:spMkLst>
        </pc:spChg>
        <pc:spChg chg="add del">
          <ac:chgData name="Michael Kreeger" userId="d5f78b2e-6692-425f-83bb-df27f7187256" providerId="ADAL" clId="{C3392054-CF05-4A85-8285-2C8E7061E76E}" dt="2023-09-14T11:01:46.257" v="5801" actId="26606"/>
          <ac:spMkLst>
            <pc:docMk/>
            <pc:sldMk cId="2570815010" sldId="311"/>
            <ac:spMk id="6177" creationId="{C13237C8-E62C-4F0D-A318-BD6FB6C2D138}"/>
          </ac:spMkLst>
        </pc:spChg>
        <pc:spChg chg="add del">
          <ac:chgData name="Michael Kreeger" userId="d5f78b2e-6692-425f-83bb-df27f7187256" providerId="ADAL" clId="{C3392054-CF05-4A85-8285-2C8E7061E76E}" dt="2023-09-14T11:01:46.257" v="5801" actId="26606"/>
          <ac:spMkLst>
            <pc:docMk/>
            <pc:sldMk cId="2570815010" sldId="311"/>
            <ac:spMk id="6179" creationId="{19C9EAEA-39D0-4B0E-A0EB-51E7B26740B1}"/>
          </ac:spMkLst>
        </pc:spChg>
        <pc:spChg chg="add del">
          <ac:chgData name="Michael Kreeger" userId="d5f78b2e-6692-425f-83bb-df27f7187256" providerId="ADAL" clId="{C3392054-CF05-4A85-8285-2C8E7061E76E}" dt="2023-09-14T11:01:57.445" v="5804" actId="26606"/>
          <ac:spMkLst>
            <pc:docMk/>
            <pc:sldMk cId="2570815010" sldId="311"/>
            <ac:spMk id="6181" creationId="{058A14AF-9FB5-4CC7-BA35-E8E85D3EDF0E}"/>
          </ac:spMkLst>
        </pc:spChg>
        <pc:spChg chg="add del">
          <ac:chgData name="Michael Kreeger" userId="d5f78b2e-6692-425f-83bb-df27f7187256" providerId="ADAL" clId="{C3392054-CF05-4A85-8285-2C8E7061E76E}" dt="2023-09-14T11:01:57.445" v="5804" actId="26606"/>
          <ac:spMkLst>
            <pc:docMk/>
            <pc:sldMk cId="2570815010" sldId="311"/>
            <ac:spMk id="6182" creationId="{3A9A4357-BD1D-4622-A4FE-766E6AB8DE84}"/>
          </ac:spMkLst>
        </pc:spChg>
        <pc:spChg chg="add del">
          <ac:chgData name="Michael Kreeger" userId="d5f78b2e-6692-425f-83bb-df27f7187256" providerId="ADAL" clId="{C3392054-CF05-4A85-8285-2C8E7061E76E}" dt="2023-09-14T11:01:57.445" v="5804" actId="26606"/>
          <ac:spMkLst>
            <pc:docMk/>
            <pc:sldMk cId="2570815010" sldId="311"/>
            <ac:spMk id="6183" creationId="{E659831F-0D9A-4C63-9EBB-8435B85A440F}"/>
          </ac:spMkLst>
        </pc:spChg>
        <pc:spChg chg="add del">
          <ac:chgData name="Michael Kreeger" userId="d5f78b2e-6692-425f-83bb-df27f7187256" providerId="ADAL" clId="{C3392054-CF05-4A85-8285-2C8E7061E76E}" dt="2023-09-14T11:01:57.445" v="5804" actId="26606"/>
          <ac:spMkLst>
            <pc:docMk/>
            <pc:sldMk cId="2570815010" sldId="311"/>
            <ac:spMk id="6184" creationId="{E6995CE5-F890-4ABA-82A2-26507CE8D2A3}"/>
          </ac:spMkLst>
        </pc:spChg>
        <pc:spChg chg="add">
          <ac:chgData name="Michael Kreeger" userId="d5f78b2e-6692-425f-83bb-df27f7187256" providerId="ADAL" clId="{C3392054-CF05-4A85-8285-2C8E7061E76E}" dt="2023-09-14T11:01:57.445" v="5804" actId="26606"/>
          <ac:spMkLst>
            <pc:docMk/>
            <pc:sldMk cId="2570815010" sldId="311"/>
            <ac:spMk id="6189" creationId="{28D31E1B-0407-4223-9642-0B642CBF57D9}"/>
          </ac:spMkLst>
        </pc:spChg>
        <pc:spChg chg="add">
          <ac:chgData name="Michael Kreeger" userId="d5f78b2e-6692-425f-83bb-df27f7187256" providerId="ADAL" clId="{C3392054-CF05-4A85-8285-2C8E7061E76E}" dt="2023-09-14T11:01:57.445" v="5804" actId="26606"/>
          <ac:spMkLst>
            <pc:docMk/>
            <pc:sldMk cId="2570815010" sldId="311"/>
            <ac:spMk id="6196" creationId="{D5B0017B-2ECA-49AF-B397-DC140825DF8D}"/>
          </ac:spMkLst>
        </pc:spChg>
        <pc:spChg chg="add">
          <ac:chgData name="Michael Kreeger" userId="d5f78b2e-6692-425f-83bb-df27f7187256" providerId="ADAL" clId="{C3392054-CF05-4A85-8285-2C8E7061E76E}" dt="2023-09-14T11:01:57.445" v="5804" actId="26606"/>
          <ac:spMkLst>
            <pc:docMk/>
            <pc:sldMk cId="2570815010" sldId="311"/>
            <ac:spMk id="6198" creationId="{70E96339-907C-46C3-99AC-31179B6F0EBD}"/>
          </ac:spMkLst>
        </pc:spChg>
        <pc:grpChg chg="add del">
          <ac:chgData name="Michael Kreeger" userId="d5f78b2e-6692-425f-83bb-df27f7187256" providerId="ADAL" clId="{C3392054-CF05-4A85-8285-2C8E7061E76E}" dt="2023-09-14T11:01:46.263" v="5802" actId="26606"/>
          <ac:grpSpMkLst>
            <pc:docMk/>
            <pc:sldMk cId="2570815010" sldId="311"/>
            <ac:grpSpMk id="6155" creationId="{AE1C45F0-260A-458C-96ED-C1F6D2151219}"/>
          </ac:grpSpMkLst>
        </pc:grpChg>
        <pc:grpChg chg="add del">
          <ac:chgData name="Michael Kreeger" userId="d5f78b2e-6692-425f-83bb-df27f7187256" providerId="ADAL" clId="{C3392054-CF05-4A85-8285-2C8E7061E76E}" dt="2023-09-14T11:01:46.257" v="5801" actId="26606"/>
          <ac:grpSpMkLst>
            <pc:docMk/>
            <pc:sldMk cId="2570815010" sldId="311"/>
            <ac:grpSpMk id="6171" creationId="{1DE889C7-FAD6-4397-98E2-05D503484459}"/>
          </ac:grpSpMkLst>
        </pc:grpChg>
        <pc:grpChg chg="add">
          <ac:chgData name="Michael Kreeger" userId="d5f78b2e-6692-425f-83bb-df27f7187256" providerId="ADAL" clId="{C3392054-CF05-4A85-8285-2C8E7061E76E}" dt="2023-09-14T11:01:57.445" v="5804" actId="26606"/>
          <ac:grpSpMkLst>
            <pc:docMk/>
            <pc:sldMk cId="2570815010" sldId="311"/>
            <ac:grpSpMk id="6191" creationId="{AE1C45F0-260A-458C-96ED-C1F6D2151219}"/>
          </ac:grpSpMkLst>
        </pc:grpChg>
        <pc:picChg chg="add del mod">
          <ac:chgData name="Michael Kreeger" userId="d5f78b2e-6692-425f-83bb-df27f7187256" providerId="ADAL" clId="{C3392054-CF05-4A85-8285-2C8E7061E76E}" dt="2023-09-14T10:48:41.140" v="5093" actId="478"/>
          <ac:picMkLst>
            <pc:docMk/>
            <pc:sldMk cId="2570815010" sldId="311"/>
            <ac:picMk id="6146" creationId="{E228D234-E5C9-EBA5-436B-CF680E40B0E0}"/>
          </ac:picMkLst>
        </pc:picChg>
        <pc:picChg chg="add mod">
          <ac:chgData name="Michael Kreeger" userId="d5f78b2e-6692-425f-83bb-df27f7187256" providerId="ADAL" clId="{C3392054-CF05-4A85-8285-2C8E7061E76E}" dt="2023-09-14T11:01:57.445" v="5804" actId="26606"/>
          <ac:picMkLst>
            <pc:docMk/>
            <pc:sldMk cId="2570815010" sldId="311"/>
            <ac:picMk id="6148" creationId="{7ACBBDA8-C3FC-BE0E-F477-7A627ABE5B4F}"/>
          </ac:picMkLst>
        </pc:picChg>
        <pc:cxnChg chg="add del">
          <ac:chgData name="Michael Kreeger" userId="d5f78b2e-6692-425f-83bb-df27f7187256" providerId="ADAL" clId="{C3392054-CF05-4A85-8285-2C8E7061E76E}" dt="2023-09-14T11:01:46.263" v="5802" actId="26606"/>
          <ac:cxnSpMkLst>
            <pc:docMk/>
            <pc:sldMk cId="2570815010" sldId="311"/>
            <ac:cxnSpMk id="6164" creationId="{6CF1BAF6-AD41-4082-B212-8A1F9A2E8779}"/>
          </ac:cxnSpMkLst>
        </pc:cxnChg>
        <pc:cxnChg chg="add">
          <ac:chgData name="Michael Kreeger" userId="d5f78b2e-6692-425f-83bb-df27f7187256" providerId="ADAL" clId="{C3392054-CF05-4A85-8285-2C8E7061E76E}" dt="2023-09-14T11:01:57.445" v="5804" actId="26606"/>
          <ac:cxnSpMkLst>
            <pc:docMk/>
            <pc:sldMk cId="2570815010" sldId="311"/>
            <ac:cxnSpMk id="6200" creationId="{6CF1BAF6-AD41-4082-B212-8A1F9A2E8779}"/>
          </ac:cxnSpMkLst>
        </pc:cxnChg>
      </pc:sldChg>
      <pc:sldChg chg="add del">
        <pc:chgData name="Michael Kreeger" userId="d5f78b2e-6692-425f-83bb-df27f7187256" providerId="ADAL" clId="{C3392054-CF05-4A85-8285-2C8E7061E76E}" dt="2023-09-14T10:48:12.009" v="5092" actId="47"/>
        <pc:sldMkLst>
          <pc:docMk/>
          <pc:sldMk cId="1219586499" sldId="312"/>
        </pc:sldMkLst>
      </pc:sldChg>
      <pc:sldChg chg="addSp delSp modSp new del mod ord setBg">
        <pc:chgData name="Michael Kreeger" userId="d5f78b2e-6692-425f-83bb-df27f7187256" providerId="ADAL" clId="{C3392054-CF05-4A85-8285-2C8E7061E76E}" dt="2023-09-29T01:31:55.274" v="14257" actId="47"/>
        <pc:sldMkLst>
          <pc:docMk/>
          <pc:sldMk cId="3731666796" sldId="312"/>
        </pc:sldMkLst>
        <pc:spChg chg="mod">
          <ac:chgData name="Michael Kreeger" userId="d5f78b2e-6692-425f-83bb-df27f7187256" providerId="ADAL" clId="{C3392054-CF05-4A85-8285-2C8E7061E76E}" dt="2023-09-14T11:10:06.948" v="6281" actId="26606"/>
          <ac:spMkLst>
            <pc:docMk/>
            <pc:sldMk cId="3731666796" sldId="312"/>
            <ac:spMk id="2" creationId="{046580A1-3FD1-6500-BCB8-C9E4E3EC1DC4}"/>
          </ac:spMkLst>
        </pc:spChg>
        <pc:spChg chg="mod">
          <ac:chgData name="Michael Kreeger" userId="d5f78b2e-6692-425f-83bb-df27f7187256" providerId="ADAL" clId="{C3392054-CF05-4A85-8285-2C8E7061E76E}" dt="2023-09-14T11:11:21.228" v="6304" actId="6549"/>
          <ac:spMkLst>
            <pc:docMk/>
            <pc:sldMk cId="3731666796" sldId="312"/>
            <ac:spMk id="3" creationId="{E489B8C3-DD30-1464-7192-AAF435392F05}"/>
          </ac:spMkLst>
        </pc:spChg>
        <pc:spChg chg="del mod">
          <ac:chgData name="Michael Kreeger" userId="d5f78b2e-6692-425f-83bb-df27f7187256" providerId="ADAL" clId="{C3392054-CF05-4A85-8285-2C8E7061E76E}" dt="2023-09-14T11:00:06.444" v="5788" actId="478"/>
          <ac:spMkLst>
            <pc:docMk/>
            <pc:sldMk cId="3731666796" sldId="312"/>
            <ac:spMk id="4" creationId="{68A541CD-8D36-3B28-8980-AA3A0030F0A5}"/>
          </ac:spMkLst>
        </pc:spChg>
        <pc:spChg chg="add del">
          <ac:chgData name="Michael Kreeger" userId="d5f78b2e-6692-425f-83bb-df27f7187256" providerId="ADAL" clId="{C3392054-CF05-4A85-8285-2C8E7061E76E}" dt="2023-09-14T11:01:53.690" v="5803" actId="26606"/>
          <ac:spMkLst>
            <pc:docMk/>
            <pc:sldMk cId="3731666796" sldId="312"/>
            <ac:spMk id="10" creationId="{201CC55D-ED54-4C5C-95E6-10947BD1103B}"/>
          </ac:spMkLst>
        </pc:spChg>
        <pc:spChg chg="add del">
          <ac:chgData name="Michael Kreeger" userId="d5f78b2e-6692-425f-83bb-df27f7187256" providerId="ADAL" clId="{C3392054-CF05-4A85-8285-2C8E7061E76E}" dt="2023-09-14T11:01:53.690" v="5803" actId="26606"/>
          <ac:spMkLst>
            <pc:docMk/>
            <pc:sldMk cId="3731666796" sldId="312"/>
            <ac:spMk id="16" creationId="{3873B707-463F-40B0-8227-E8CC6C67EB25}"/>
          </ac:spMkLst>
        </pc:spChg>
        <pc:spChg chg="add del">
          <ac:chgData name="Michael Kreeger" userId="d5f78b2e-6692-425f-83bb-df27f7187256" providerId="ADAL" clId="{C3392054-CF05-4A85-8285-2C8E7061E76E}" dt="2023-09-14T11:01:53.690" v="5803" actId="26606"/>
          <ac:spMkLst>
            <pc:docMk/>
            <pc:sldMk cId="3731666796" sldId="312"/>
            <ac:spMk id="18" creationId="{C13237C8-E62C-4F0D-A318-BD6FB6C2D138}"/>
          </ac:spMkLst>
        </pc:spChg>
        <pc:spChg chg="add del">
          <ac:chgData name="Michael Kreeger" userId="d5f78b2e-6692-425f-83bb-df27f7187256" providerId="ADAL" clId="{C3392054-CF05-4A85-8285-2C8E7061E76E}" dt="2023-09-14T11:01:53.690" v="5803" actId="26606"/>
          <ac:spMkLst>
            <pc:docMk/>
            <pc:sldMk cId="3731666796" sldId="312"/>
            <ac:spMk id="20" creationId="{19C9EAEA-39D0-4B0E-A0EB-51E7B26740B1}"/>
          </ac:spMkLst>
        </pc:spChg>
        <pc:spChg chg="add del">
          <ac:chgData name="Michael Kreeger" userId="d5f78b2e-6692-425f-83bb-df27f7187256" providerId="ADAL" clId="{C3392054-CF05-4A85-8285-2C8E7061E76E}" dt="2023-09-14T11:02:00.436" v="5805" actId="26606"/>
          <ac:spMkLst>
            <pc:docMk/>
            <pc:sldMk cId="3731666796" sldId="312"/>
            <ac:spMk id="25" creationId="{058A14AF-9FB5-4CC7-BA35-E8E85D3EDF0E}"/>
          </ac:spMkLst>
        </pc:spChg>
        <pc:spChg chg="add del">
          <ac:chgData name="Michael Kreeger" userId="d5f78b2e-6692-425f-83bb-df27f7187256" providerId="ADAL" clId="{C3392054-CF05-4A85-8285-2C8E7061E76E}" dt="2023-09-14T11:02:00.436" v="5805" actId="26606"/>
          <ac:spMkLst>
            <pc:docMk/>
            <pc:sldMk cId="3731666796" sldId="312"/>
            <ac:spMk id="27" creationId="{3A9A4357-BD1D-4622-A4FE-766E6AB8DE84}"/>
          </ac:spMkLst>
        </pc:spChg>
        <pc:spChg chg="add del">
          <ac:chgData name="Michael Kreeger" userId="d5f78b2e-6692-425f-83bb-df27f7187256" providerId="ADAL" clId="{C3392054-CF05-4A85-8285-2C8E7061E76E}" dt="2023-09-14T11:02:00.436" v="5805" actId="26606"/>
          <ac:spMkLst>
            <pc:docMk/>
            <pc:sldMk cId="3731666796" sldId="312"/>
            <ac:spMk id="29" creationId="{E659831F-0D9A-4C63-9EBB-8435B85A440F}"/>
          </ac:spMkLst>
        </pc:spChg>
        <pc:spChg chg="add del">
          <ac:chgData name="Michael Kreeger" userId="d5f78b2e-6692-425f-83bb-df27f7187256" providerId="ADAL" clId="{C3392054-CF05-4A85-8285-2C8E7061E76E}" dt="2023-09-14T11:02:00.436" v="5805" actId="26606"/>
          <ac:spMkLst>
            <pc:docMk/>
            <pc:sldMk cId="3731666796" sldId="312"/>
            <ac:spMk id="31" creationId="{E6995CE5-F890-4ABA-82A2-26507CE8D2A3}"/>
          </ac:spMkLst>
        </pc:spChg>
        <pc:spChg chg="add del">
          <ac:chgData name="Michael Kreeger" userId="d5f78b2e-6692-425f-83bb-df27f7187256" providerId="ADAL" clId="{C3392054-CF05-4A85-8285-2C8E7061E76E}" dt="2023-09-14T11:10:06.948" v="6281" actId="26606"/>
          <ac:spMkLst>
            <pc:docMk/>
            <pc:sldMk cId="3731666796" sldId="312"/>
            <ac:spMk id="36" creationId="{B0B8DCBA-FEED-46EF-A140-35B904015B49}"/>
          </ac:spMkLst>
        </pc:spChg>
        <pc:spChg chg="add del">
          <ac:chgData name="Michael Kreeger" userId="d5f78b2e-6692-425f-83bb-df27f7187256" providerId="ADAL" clId="{C3392054-CF05-4A85-8285-2C8E7061E76E}" dt="2023-09-14T11:10:06.948" v="6281" actId="26606"/>
          <ac:spMkLst>
            <pc:docMk/>
            <pc:sldMk cId="3731666796" sldId="312"/>
            <ac:spMk id="43" creationId="{D5B0017B-2ECA-49AF-B397-DC140825DF8D}"/>
          </ac:spMkLst>
        </pc:spChg>
        <pc:spChg chg="add">
          <ac:chgData name="Michael Kreeger" userId="d5f78b2e-6692-425f-83bb-df27f7187256" providerId="ADAL" clId="{C3392054-CF05-4A85-8285-2C8E7061E76E}" dt="2023-09-14T11:10:06.948" v="6281" actId="26606"/>
          <ac:spMkLst>
            <pc:docMk/>
            <pc:sldMk cId="3731666796" sldId="312"/>
            <ac:spMk id="50" creationId="{28D31E1B-0407-4223-9642-0B642CBF57D9}"/>
          </ac:spMkLst>
        </pc:spChg>
        <pc:spChg chg="add">
          <ac:chgData name="Michael Kreeger" userId="d5f78b2e-6692-425f-83bb-df27f7187256" providerId="ADAL" clId="{C3392054-CF05-4A85-8285-2C8E7061E76E}" dt="2023-09-14T11:10:06.948" v="6281" actId="26606"/>
          <ac:spMkLst>
            <pc:docMk/>
            <pc:sldMk cId="3731666796" sldId="312"/>
            <ac:spMk id="57" creationId="{D5B0017B-2ECA-49AF-B397-DC140825DF8D}"/>
          </ac:spMkLst>
        </pc:spChg>
        <pc:spChg chg="add">
          <ac:chgData name="Michael Kreeger" userId="d5f78b2e-6692-425f-83bb-df27f7187256" providerId="ADAL" clId="{C3392054-CF05-4A85-8285-2C8E7061E76E}" dt="2023-09-14T11:10:06.948" v="6281" actId="26606"/>
          <ac:spMkLst>
            <pc:docMk/>
            <pc:sldMk cId="3731666796" sldId="312"/>
            <ac:spMk id="59" creationId="{70E96339-907C-46C3-99AC-31179B6F0EBD}"/>
          </ac:spMkLst>
        </pc:spChg>
        <pc:grpChg chg="add del">
          <ac:chgData name="Michael Kreeger" userId="d5f78b2e-6692-425f-83bb-df27f7187256" providerId="ADAL" clId="{C3392054-CF05-4A85-8285-2C8E7061E76E}" dt="2023-09-14T11:01:53.690" v="5803" actId="26606"/>
          <ac:grpSpMkLst>
            <pc:docMk/>
            <pc:sldMk cId="3731666796" sldId="312"/>
            <ac:grpSpMk id="12" creationId="{1DE889C7-FAD6-4397-98E2-05D503484459}"/>
          </ac:grpSpMkLst>
        </pc:grpChg>
        <pc:grpChg chg="add del">
          <ac:chgData name="Michael Kreeger" userId="d5f78b2e-6692-425f-83bb-df27f7187256" providerId="ADAL" clId="{C3392054-CF05-4A85-8285-2C8E7061E76E}" dt="2023-09-14T11:10:06.948" v="6281" actId="26606"/>
          <ac:grpSpMkLst>
            <pc:docMk/>
            <pc:sldMk cId="3731666796" sldId="312"/>
            <ac:grpSpMk id="38" creationId="{AE1C45F0-260A-458C-96ED-C1F6D2151219}"/>
          </ac:grpSpMkLst>
        </pc:grpChg>
        <pc:grpChg chg="add">
          <ac:chgData name="Michael Kreeger" userId="d5f78b2e-6692-425f-83bb-df27f7187256" providerId="ADAL" clId="{C3392054-CF05-4A85-8285-2C8E7061E76E}" dt="2023-09-14T11:10:06.948" v="6281" actId="26606"/>
          <ac:grpSpMkLst>
            <pc:docMk/>
            <pc:sldMk cId="3731666796" sldId="312"/>
            <ac:grpSpMk id="52" creationId="{AE1C45F0-260A-458C-96ED-C1F6D2151219}"/>
          </ac:grpSpMkLst>
        </pc:grpChg>
        <pc:picChg chg="add del mod">
          <ac:chgData name="Michael Kreeger" userId="d5f78b2e-6692-425f-83bb-df27f7187256" providerId="ADAL" clId="{C3392054-CF05-4A85-8285-2C8E7061E76E}" dt="2023-09-14T11:10:14.171" v="6283" actId="478"/>
          <ac:picMkLst>
            <pc:docMk/>
            <pc:sldMk cId="3731666796" sldId="312"/>
            <ac:picMk id="5" creationId="{2664AE0B-9026-8E7E-9B0D-C7D466B7E523}"/>
          </ac:picMkLst>
        </pc:picChg>
        <pc:picChg chg="add mod">
          <ac:chgData name="Michael Kreeger" userId="d5f78b2e-6692-425f-83bb-df27f7187256" providerId="ADAL" clId="{C3392054-CF05-4A85-8285-2C8E7061E76E}" dt="2023-09-14T11:10:12.192" v="6282"/>
          <ac:picMkLst>
            <pc:docMk/>
            <pc:sldMk cId="3731666796" sldId="312"/>
            <ac:picMk id="6" creationId="{F9122638-CAA9-72E4-C792-494A7064A780}"/>
          </ac:picMkLst>
        </pc:picChg>
        <pc:picChg chg="add del mod">
          <ac:chgData name="Michael Kreeger" userId="d5f78b2e-6692-425f-83bb-df27f7187256" providerId="ADAL" clId="{C3392054-CF05-4A85-8285-2C8E7061E76E}" dt="2023-09-14T11:00:15.573" v="5793" actId="478"/>
          <ac:picMkLst>
            <pc:docMk/>
            <pc:sldMk cId="3731666796" sldId="312"/>
            <ac:picMk id="8194" creationId="{A638B983-7309-E7D5-21FE-2BDBEDD7C434}"/>
          </ac:picMkLst>
        </pc:picChg>
        <pc:picChg chg="add del mod">
          <ac:chgData name="Michael Kreeger" userId="d5f78b2e-6692-425f-83bb-df27f7187256" providerId="ADAL" clId="{C3392054-CF05-4A85-8285-2C8E7061E76E}" dt="2023-09-14T11:01:23.148" v="5797" actId="478"/>
          <ac:picMkLst>
            <pc:docMk/>
            <pc:sldMk cId="3731666796" sldId="312"/>
            <ac:picMk id="8196" creationId="{947E6168-163A-C54F-35F5-37522B567CB7}"/>
          </ac:picMkLst>
        </pc:picChg>
        <pc:cxnChg chg="add del">
          <ac:chgData name="Michael Kreeger" userId="d5f78b2e-6692-425f-83bb-df27f7187256" providerId="ADAL" clId="{C3392054-CF05-4A85-8285-2C8E7061E76E}" dt="2023-09-14T11:10:06.948" v="6281" actId="26606"/>
          <ac:cxnSpMkLst>
            <pc:docMk/>
            <pc:sldMk cId="3731666796" sldId="312"/>
            <ac:cxnSpMk id="45" creationId="{6CF1BAF6-AD41-4082-B212-8A1F9A2E8779}"/>
          </ac:cxnSpMkLst>
        </pc:cxnChg>
        <pc:cxnChg chg="add">
          <ac:chgData name="Michael Kreeger" userId="d5f78b2e-6692-425f-83bb-df27f7187256" providerId="ADAL" clId="{C3392054-CF05-4A85-8285-2C8E7061E76E}" dt="2023-09-14T11:10:06.948" v="6281" actId="26606"/>
          <ac:cxnSpMkLst>
            <pc:docMk/>
            <pc:sldMk cId="3731666796" sldId="312"/>
            <ac:cxnSpMk id="61" creationId="{6CF1BAF6-AD41-4082-B212-8A1F9A2E8779}"/>
          </ac:cxnSpMkLst>
        </pc:cxnChg>
      </pc:sldChg>
      <pc:sldChg chg="addSp delSp modSp new del mod setBg">
        <pc:chgData name="Michael Kreeger" userId="d5f78b2e-6692-425f-83bb-df27f7187256" providerId="ADAL" clId="{C3392054-CF05-4A85-8285-2C8E7061E76E}" dt="2023-09-14T11:12:30.413" v="6314" actId="47"/>
        <pc:sldMkLst>
          <pc:docMk/>
          <pc:sldMk cId="982623078" sldId="313"/>
        </pc:sldMkLst>
        <pc:spChg chg="mod">
          <ac:chgData name="Michael Kreeger" userId="d5f78b2e-6692-425f-83bb-df27f7187256" providerId="ADAL" clId="{C3392054-CF05-4A85-8285-2C8E7061E76E}" dt="2023-09-14T11:07:35.578" v="6156" actId="26606"/>
          <ac:spMkLst>
            <pc:docMk/>
            <pc:sldMk cId="982623078" sldId="313"/>
            <ac:spMk id="2" creationId="{2E64193B-E74D-207A-1B78-B8A5C0EE5FB8}"/>
          </ac:spMkLst>
        </pc:spChg>
        <pc:spChg chg="mod ord">
          <ac:chgData name="Michael Kreeger" userId="d5f78b2e-6692-425f-83bb-df27f7187256" providerId="ADAL" clId="{C3392054-CF05-4A85-8285-2C8E7061E76E}" dt="2023-09-14T11:07:35.578" v="6156" actId="26606"/>
          <ac:spMkLst>
            <pc:docMk/>
            <pc:sldMk cId="982623078" sldId="313"/>
            <ac:spMk id="3" creationId="{6B7880D1-FEB1-572F-C830-078E0E4B9D8A}"/>
          </ac:spMkLst>
        </pc:spChg>
        <pc:spChg chg="del">
          <ac:chgData name="Michael Kreeger" userId="d5f78b2e-6692-425f-83bb-df27f7187256" providerId="ADAL" clId="{C3392054-CF05-4A85-8285-2C8E7061E76E}" dt="2023-09-14T11:04:52.522" v="6033"/>
          <ac:spMkLst>
            <pc:docMk/>
            <pc:sldMk cId="982623078" sldId="313"/>
            <ac:spMk id="4" creationId="{7D0984FF-FF28-3DD2-ABA5-0D5A5D6AB4F9}"/>
          </ac:spMkLst>
        </pc:spChg>
        <pc:spChg chg="add del mod">
          <ac:chgData name="Michael Kreeger" userId="d5f78b2e-6692-425f-83bb-df27f7187256" providerId="ADAL" clId="{C3392054-CF05-4A85-8285-2C8E7061E76E}" dt="2023-09-14T11:05:47.929" v="6095"/>
          <ac:spMkLst>
            <pc:docMk/>
            <pc:sldMk cId="982623078" sldId="313"/>
            <ac:spMk id="6" creationId="{14E712C7-A69C-99FF-7BDD-61E4B27F7B0E}"/>
          </ac:spMkLst>
        </pc:spChg>
        <pc:spChg chg="add del">
          <ac:chgData name="Michael Kreeger" userId="d5f78b2e-6692-425f-83bb-df27f7187256" providerId="ADAL" clId="{C3392054-CF05-4A85-8285-2C8E7061E76E}" dt="2023-09-14T11:07:14.887" v="6143" actId="26606"/>
          <ac:spMkLst>
            <pc:docMk/>
            <pc:sldMk cId="982623078" sldId="313"/>
            <ac:spMk id="12" creationId="{058A14AF-9FB5-4CC7-BA35-E8E85D3EDF0E}"/>
          </ac:spMkLst>
        </pc:spChg>
        <pc:spChg chg="add del">
          <ac:chgData name="Michael Kreeger" userId="d5f78b2e-6692-425f-83bb-df27f7187256" providerId="ADAL" clId="{C3392054-CF05-4A85-8285-2C8E7061E76E}" dt="2023-09-14T11:07:14.887" v="6143" actId="26606"/>
          <ac:spMkLst>
            <pc:docMk/>
            <pc:sldMk cId="982623078" sldId="313"/>
            <ac:spMk id="14" creationId="{3A9A4357-BD1D-4622-A4FE-766E6AB8DE84}"/>
          </ac:spMkLst>
        </pc:spChg>
        <pc:spChg chg="add del">
          <ac:chgData name="Michael Kreeger" userId="d5f78b2e-6692-425f-83bb-df27f7187256" providerId="ADAL" clId="{C3392054-CF05-4A85-8285-2C8E7061E76E}" dt="2023-09-14T11:07:14.887" v="6143" actId="26606"/>
          <ac:spMkLst>
            <pc:docMk/>
            <pc:sldMk cId="982623078" sldId="313"/>
            <ac:spMk id="16" creationId="{E659831F-0D9A-4C63-9EBB-8435B85A440F}"/>
          </ac:spMkLst>
        </pc:spChg>
        <pc:spChg chg="add del">
          <ac:chgData name="Michael Kreeger" userId="d5f78b2e-6692-425f-83bb-df27f7187256" providerId="ADAL" clId="{C3392054-CF05-4A85-8285-2C8E7061E76E}" dt="2023-09-14T11:07:14.887" v="6143" actId="26606"/>
          <ac:spMkLst>
            <pc:docMk/>
            <pc:sldMk cId="982623078" sldId="313"/>
            <ac:spMk id="18" creationId="{E6995CE5-F890-4ABA-82A2-26507CE8D2A3}"/>
          </ac:spMkLst>
        </pc:spChg>
        <pc:spChg chg="add del">
          <ac:chgData name="Michael Kreeger" userId="d5f78b2e-6692-425f-83bb-df27f7187256" providerId="ADAL" clId="{C3392054-CF05-4A85-8285-2C8E7061E76E}" dt="2023-09-14T11:07:19.508" v="6145" actId="26606"/>
          <ac:spMkLst>
            <pc:docMk/>
            <pc:sldMk cId="982623078" sldId="313"/>
            <ac:spMk id="19" creationId="{D5B0017B-2ECA-49AF-B397-DC140825DF8D}"/>
          </ac:spMkLst>
        </pc:spChg>
        <pc:spChg chg="add del">
          <ac:chgData name="Michael Kreeger" userId="d5f78b2e-6692-425f-83bb-df27f7187256" providerId="ADAL" clId="{C3392054-CF05-4A85-8285-2C8E7061E76E}" dt="2023-09-14T11:07:19.508" v="6145" actId="26606"/>
          <ac:spMkLst>
            <pc:docMk/>
            <pc:sldMk cId="982623078" sldId="313"/>
            <ac:spMk id="20" creationId="{B0B8DCBA-FEED-46EF-A140-35B904015B49}"/>
          </ac:spMkLst>
        </pc:spChg>
        <pc:spChg chg="add del">
          <ac:chgData name="Michael Kreeger" userId="d5f78b2e-6692-425f-83bb-df27f7187256" providerId="ADAL" clId="{C3392054-CF05-4A85-8285-2C8E7061E76E}" dt="2023-09-14T11:07:21.455" v="6147" actId="26606"/>
          <ac:spMkLst>
            <pc:docMk/>
            <pc:sldMk cId="982623078" sldId="313"/>
            <ac:spMk id="25" creationId="{058A14AF-9FB5-4CC7-BA35-E8E85D3EDF0E}"/>
          </ac:spMkLst>
        </pc:spChg>
        <pc:spChg chg="add del">
          <ac:chgData name="Michael Kreeger" userId="d5f78b2e-6692-425f-83bb-df27f7187256" providerId="ADAL" clId="{C3392054-CF05-4A85-8285-2C8E7061E76E}" dt="2023-09-14T11:07:21.455" v="6147" actId="26606"/>
          <ac:spMkLst>
            <pc:docMk/>
            <pc:sldMk cId="982623078" sldId="313"/>
            <ac:spMk id="26" creationId="{3A9A4357-BD1D-4622-A4FE-766E6AB8DE84}"/>
          </ac:spMkLst>
        </pc:spChg>
        <pc:spChg chg="add del">
          <ac:chgData name="Michael Kreeger" userId="d5f78b2e-6692-425f-83bb-df27f7187256" providerId="ADAL" clId="{C3392054-CF05-4A85-8285-2C8E7061E76E}" dt="2023-09-14T11:07:21.455" v="6147" actId="26606"/>
          <ac:spMkLst>
            <pc:docMk/>
            <pc:sldMk cId="982623078" sldId="313"/>
            <ac:spMk id="27" creationId="{E659831F-0D9A-4C63-9EBB-8435B85A440F}"/>
          </ac:spMkLst>
        </pc:spChg>
        <pc:spChg chg="add del">
          <ac:chgData name="Michael Kreeger" userId="d5f78b2e-6692-425f-83bb-df27f7187256" providerId="ADAL" clId="{C3392054-CF05-4A85-8285-2C8E7061E76E}" dt="2023-09-14T11:07:21.455" v="6147" actId="26606"/>
          <ac:spMkLst>
            <pc:docMk/>
            <pc:sldMk cId="982623078" sldId="313"/>
            <ac:spMk id="28" creationId="{E6995CE5-F890-4ABA-82A2-26507CE8D2A3}"/>
          </ac:spMkLst>
        </pc:spChg>
        <pc:spChg chg="add del">
          <ac:chgData name="Michael Kreeger" userId="d5f78b2e-6692-425f-83bb-df27f7187256" providerId="ADAL" clId="{C3392054-CF05-4A85-8285-2C8E7061E76E}" dt="2023-09-14T11:07:24.063" v="6149" actId="26606"/>
          <ac:spMkLst>
            <pc:docMk/>
            <pc:sldMk cId="982623078" sldId="313"/>
            <ac:spMk id="30" creationId="{B0B8DCBA-FEED-46EF-A140-35B904015B49}"/>
          </ac:spMkLst>
        </pc:spChg>
        <pc:spChg chg="add del">
          <ac:chgData name="Michael Kreeger" userId="d5f78b2e-6692-425f-83bb-df27f7187256" providerId="ADAL" clId="{C3392054-CF05-4A85-8285-2C8E7061E76E}" dt="2023-09-14T11:07:24.063" v="6149" actId="26606"/>
          <ac:spMkLst>
            <pc:docMk/>
            <pc:sldMk cId="982623078" sldId="313"/>
            <ac:spMk id="33" creationId="{D5B0017B-2ECA-49AF-B397-DC140825DF8D}"/>
          </ac:spMkLst>
        </pc:spChg>
        <pc:spChg chg="add del">
          <ac:chgData name="Michael Kreeger" userId="d5f78b2e-6692-425f-83bb-df27f7187256" providerId="ADAL" clId="{C3392054-CF05-4A85-8285-2C8E7061E76E}" dt="2023-09-14T11:07:24.536" v="6151" actId="26606"/>
          <ac:spMkLst>
            <pc:docMk/>
            <pc:sldMk cId="982623078" sldId="313"/>
            <ac:spMk id="36" creationId="{058A14AF-9FB5-4CC7-BA35-E8E85D3EDF0E}"/>
          </ac:spMkLst>
        </pc:spChg>
        <pc:spChg chg="add del">
          <ac:chgData name="Michael Kreeger" userId="d5f78b2e-6692-425f-83bb-df27f7187256" providerId="ADAL" clId="{C3392054-CF05-4A85-8285-2C8E7061E76E}" dt="2023-09-14T11:07:24.536" v="6151" actId="26606"/>
          <ac:spMkLst>
            <pc:docMk/>
            <pc:sldMk cId="982623078" sldId="313"/>
            <ac:spMk id="37" creationId="{3A9A4357-BD1D-4622-A4FE-766E6AB8DE84}"/>
          </ac:spMkLst>
        </pc:spChg>
        <pc:spChg chg="add del">
          <ac:chgData name="Michael Kreeger" userId="d5f78b2e-6692-425f-83bb-df27f7187256" providerId="ADAL" clId="{C3392054-CF05-4A85-8285-2C8E7061E76E}" dt="2023-09-14T11:07:24.536" v="6151" actId="26606"/>
          <ac:spMkLst>
            <pc:docMk/>
            <pc:sldMk cId="982623078" sldId="313"/>
            <ac:spMk id="38" creationId="{E659831F-0D9A-4C63-9EBB-8435B85A440F}"/>
          </ac:spMkLst>
        </pc:spChg>
        <pc:spChg chg="add del">
          <ac:chgData name="Michael Kreeger" userId="d5f78b2e-6692-425f-83bb-df27f7187256" providerId="ADAL" clId="{C3392054-CF05-4A85-8285-2C8E7061E76E}" dt="2023-09-14T11:07:24.536" v="6151" actId="26606"/>
          <ac:spMkLst>
            <pc:docMk/>
            <pc:sldMk cId="982623078" sldId="313"/>
            <ac:spMk id="39" creationId="{E6995CE5-F890-4ABA-82A2-26507CE8D2A3}"/>
          </ac:spMkLst>
        </pc:spChg>
        <pc:spChg chg="add del">
          <ac:chgData name="Michael Kreeger" userId="d5f78b2e-6692-425f-83bb-df27f7187256" providerId="ADAL" clId="{C3392054-CF05-4A85-8285-2C8E7061E76E}" dt="2023-09-14T11:07:27.915" v="6153" actId="26606"/>
          <ac:spMkLst>
            <pc:docMk/>
            <pc:sldMk cId="982623078" sldId="313"/>
            <ac:spMk id="41" creationId="{9D80C9EF-3CC6-4ECC-9C2D-9D0396C96ED9}"/>
          </ac:spMkLst>
        </pc:spChg>
        <pc:spChg chg="add del">
          <ac:chgData name="Michael Kreeger" userId="d5f78b2e-6692-425f-83bb-df27f7187256" providerId="ADAL" clId="{C3392054-CF05-4A85-8285-2C8E7061E76E}" dt="2023-09-14T11:07:27.915" v="6153" actId="26606"/>
          <ac:spMkLst>
            <pc:docMk/>
            <pc:sldMk cId="982623078" sldId="313"/>
            <ac:spMk id="42" creationId="{5DA32751-37A2-45C0-BE94-63D375E27003}"/>
          </ac:spMkLst>
        </pc:spChg>
        <pc:spChg chg="add del">
          <ac:chgData name="Michael Kreeger" userId="d5f78b2e-6692-425f-83bb-df27f7187256" providerId="ADAL" clId="{C3392054-CF05-4A85-8285-2C8E7061E76E}" dt="2023-09-14T11:07:27.915" v="6153" actId="26606"/>
          <ac:spMkLst>
            <pc:docMk/>
            <pc:sldMk cId="982623078" sldId="313"/>
            <ac:spMk id="43" creationId="{E659831F-0D9A-4C63-9EBB-8435B85A440F}"/>
          </ac:spMkLst>
        </pc:spChg>
        <pc:spChg chg="add del">
          <ac:chgData name="Michael Kreeger" userId="d5f78b2e-6692-425f-83bb-df27f7187256" providerId="ADAL" clId="{C3392054-CF05-4A85-8285-2C8E7061E76E}" dt="2023-09-14T11:07:27.915" v="6153" actId="26606"/>
          <ac:spMkLst>
            <pc:docMk/>
            <pc:sldMk cId="982623078" sldId="313"/>
            <ac:spMk id="44" creationId="{5A55FBCD-CD42-40F5-8A1B-3203F9CAEEAA}"/>
          </ac:spMkLst>
        </pc:spChg>
        <pc:spChg chg="add del">
          <ac:chgData name="Michael Kreeger" userId="d5f78b2e-6692-425f-83bb-df27f7187256" providerId="ADAL" clId="{C3392054-CF05-4A85-8285-2C8E7061E76E}" dt="2023-09-14T11:07:35.569" v="6155" actId="26606"/>
          <ac:spMkLst>
            <pc:docMk/>
            <pc:sldMk cId="982623078" sldId="313"/>
            <ac:spMk id="46" creationId="{84ECDE7A-6944-466D-8FFE-149A29BA6BAE}"/>
          </ac:spMkLst>
        </pc:spChg>
        <pc:spChg chg="add del">
          <ac:chgData name="Michael Kreeger" userId="d5f78b2e-6692-425f-83bb-df27f7187256" providerId="ADAL" clId="{C3392054-CF05-4A85-8285-2C8E7061E76E}" dt="2023-09-14T11:07:35.569" v="6155" actId="26606"/>
          <ac:spMkLst>
            <pc:docMk/>
            <pc:sldMk cId="982623078" sldId="313"/>
            <ac:spMk id="47" creationId="{B3420082-9415-44EC-802E-C77D71D59C57}"/>
          </ac:spMkLst>
        </pc:spChg>
        <pc:spChg chg="add del">
          <ac:chgData name="Michael Kreeger" userId="d5f78b2e-6692-425f-83bb-df27f7187256" providerId="ADAL" clId="{C3392054-CF05-4A85-8285-2C8E7061E76E}" dt="2023-09-14T11:07:35.569" v="6155" actId="26606"/>
          <ac:spMkLst>
            <pc:docMk/>
            <pc:sldMk cId="982623078" sldId="313"/>
            <ac:spMk id="48" creationId="{55A52C45-1FCB-4636-A80F-2849B8226C01}"/>
          </ac:spMkLst>
        </pc:spChg>
        <pc:spChg chg="add del">
          <ac:chgData name="Michael Kreeger" userId="d5f78b2e-6692-425f-83bb-df27f7187256" providerId="ADAL" clId="{C3392054-CF05-4A85-8285-2C8E7061E76E}" dt="2023-09-14T11:07:35.569" v="6155" actId="26606"/>
          <ac:spMkLst>
            <pc:docMk/>
            <pc:sldMk cId="982623078" sldId="313"/>
            <ac:spMk id="49" creationId="{768EB4DD-3704-43AD-92B3-C4E0C6EA92CB}"/>
          </ac:spMkLst>
        </pc:spChg>
        <pc:spChg chg="add">
          <ac:chgData name="Michael Kreeger" userId="d5f78b2e-6692-425f-83bb-df27f7187256" providerId="ADAL" clId="{C3392054-CF05-4A85-8285-2C8E7061E76E}" dt="2023-09-14T11:07:35.578" v="6156" actId="26606"/>
          <ac:spMkLst>
            <pc:docMk/>
            <pc:sldMk cId="982623078" sldId="313"/>
            <ac:spMk id="51" creationId="{D1942232-83D0-49E2-AF9B-1F97E3C1EF8E}"/>
          </ac:spMkLst>
        </pc:spChg>
        <pc:spChg chg="add">
          <ac:chgData name="Michael Kreeger" userId="d5f78b2e-6692-425f-83bb-df27f7187256" providerId="ADAL" clId="{C3392054-CF05-4A85-8285-2C8E7061E76E}" dt="2023-09-14T11:07:35.578" v="6156" actId="26606"/>
          <ac:spMkLst>
            <pc:docMk/>
            <pc:sldMk cId="982623078" sldId="313"/>
            <ac:spMk id="52" creationId="{E9E70D72-6E23-4015-A4A6-85C120C19167}"/>
          </ac:spMkLst>
        </pc:spChg>
        <pc:grpChg chg="add del">
          <ac:chgData name="Michael Kreeger" userId="d5f78b2e-6692-425f-83bb-df27f7187256" providerId="ADAL" clId="{C3392054-CF05-4A85-8285-2C8E7061E76E}" dt="2023-09-14T11:07:19.508" v="6145" actId="26606"/>
          <ac:grpSpMkLst>
            <pc:docMk/>
            <pc:sldMk cId="982623078" sldId="313"/>
            <ac:grpSpMk id="22" creationId="{AE1C45F0-260A-458C-96ED-C1F6D2151219}"/>
          </ac:grpSpMkLst>
        </pc:grpChg>
        <pc:grpChg chg="add del">
          <ac:chgData name="Michael Kreeger" userId="d5f78b2e-6692-425f-83bb-df27f7187256" providerId="ADAL" clId="{C3392054-CF05-4A85-8285-2C8E7061E76E}" dt="2023-09-14T11:07:24.063" v="6149" actId="26606"/>
          <ac:grpSpMkLst>
            <pc:docMk/>
            <pc:sldMk cId="982623078" sldId="313"/>
            <ac:grpSpMk id="31" creationId="{AE1C45F0-260A-458C-96ED-C1F6D2151219}"/>
          </ac:grpSpMkLst>
        </pc:grpChg>
        <pc:grpChg chg="add">
          <ac:chgData name="Michael Kreeger" userId="d5f78b2e-6692-425f-83bb-df27f7187256" providerId="ADAL" clId="{C3392054-CF05-4A85-8285-2C8E7061E76E}" dt="2023-09-14T11:07:35.578" v="6156" actId="26606"/>
          <ac:grpSpMkLst>
            <pc:docMk/>
            <pc:sldMk cId="982623078" sldId="313"/>
            <ac:grpSpMk id="53" creationId="{C28A977F-B603-4D81-B0FC-C8DE048A7931}"/>
          </ac:grpSpMkLst>
        </pc:grpChg>
        <pc:grpChg chg="add">
          <ac:chgData name="Michael Kreeger" userId="d5f78b2e-6692-425f-83bb-df27f7187256" providerId="ADAL" clId="{C3392054-CF05-4A85-8285-2C8E7061E76E}" dt="2023-09-14T11:07:35.578" v="6156" actId="26606"/>
          <ac:grpSpMkLst>
            <pc:docMk/>
            <pc:sldMk cId="982623078" sldId="313"/>
            <ac:grpSpMk id="57" creationId="{C78D9229-E61D-4FEE-8321-2F8B64A8CADF}"/>
          </ac:grpSpMkLst>
        </pc:grpChg>
        <pc:picChg chg="add del mod">
          <ac:chgData name="Michael Kreeger" userId="d5f78b2e-6692-425f-83bb-df27f7187256" providerId="ADAL" clId="{C3392054-CF05-4A85-8285-2C8E7061E76E}" dt="2023-09-14T11:05:22.906" v="6035" actId="478"/>
          <ac:picMkLst>
            <pc:docMk/>
            <pc:sldMk cId="982623078" sldId="313"/>
            <ac:picMk id="5" creationId="{014300C6-A8F7-2649-C9AF-2BDC6D6706BB}"/>
          </ac:picMkLst>
        </pc:picChg>
        <pc:picChg chg="add mod">
          <ac:chgData name="Michael Kreeger" userId="d5f78b2e-6692-425f-83bb-df27f7187256" providerId="ADAL" clId="{C3392054-CF05-4A85-8285-2C8E7061E76E}" dt="2023-09-14T11:07:35.578" v="6156" actId="26606"/>
          <ac:picMkLst>
            <pc:docMk/>
            <pc:sldMk cId="982623078" sldId="313"/>
            <ac:picMk id="7" creationId="{15F99568-B3E8-2ABC-5E57-7B278FD772E8}"/>
          </ac:picMkLst>
        </pc:picChg>
        <pc:cxnChg chg="add del">
          <ac:chgData name="Michael Kreeger" userId="d5f78b2e-6692-425f-83bb-df27f7187256" providerId="ADAL" clId="{C3392054-CF05-4A85-8285-2C8E7061E76E}" dt="2023-09-14T11:07:19.508" v="6145" actId="26606"/>
          <ac:cxnSpMkLst>
            <pc:docMk/>
            <pc:sldMk cId="982623078" sldId="313"/>
            <ac:cxnSpMk id="21" creationId="{6CF1BAF6-AD41-4082-B212-8A1F9A2E8779}"/>
          </ac:cxnSpMkLst>
        </pc:cxnChg>
        <pc:cxnChg chg="add del">
          <ac:chgData name="Michael Kreeger" userId="d5f78b2e-6692-425f-83bb-df27f7187256" providerId="ADAL" clId="{C3392054-CF05-4A85-8285-2C8E7061E76E}" dt="2023-09-14T11:07:24.063" v="6149" actId="26606"/>
          <ac:cxnSpMkLst>
            <pc:docMk/>
            <pc:sldMk cId="982623078" sldId="313"/>
            <ac:cxnSpMk id="34" creationId="{6CF1BAF6-AD41-4082-B212-8A1F9A2E8779}"/>
          </ac:cxnSpMkLst>
        </pc:cxnChg>
      </pc:sldChg>
      <pc:sldChg chg="new del">
        <pc:chgData name="Michael Kreeger" userId="d5f78b2e-6692-425f-83bb-df27f7187256" providerId="ADAL" clId="{C3392054-CF05-4A85-8285-2C8E7061E76E}" dt="2023-09-14T11:06:42.167" v="6141" actId="47"/>
        <pc:sldMkLst>
          <pc:docMk/>
          <pc:sldMk cId="2020689773" sldId="314"/>
        </pc:sldMkLst>
      </pc:sldChg>
      <pc:sldChg chg="delSp modSp add del mod setBg delDesignElem">
        <pc:chgData name="Michael Kreeger" userId="d5f78b2e-6692-425f-83bb-df27f7187256" providerId="ADAL" clId="{C3392054-CF05-4A85-8285-2C8E7061E76E}" dt="2023-09-14T11:12:08.950" v="6313" actId="47"/>
        <pc:sldMkLst>
          <pc:docMk/>
          <pc:sldMk cId="3121146754" sldId="314"/>
        </pc:sldMkLst>
        <pc:spChg chg="mod">
          <ac:chgData name="Michael Kreeger" userId="d5f78b2e-6692-425f-83bb-df27f7187256" providerId="ADAL" clId="{C3392054-CF05-4A85-8285-2C8E7061E76E}" dt="2023-09-14T11:08:11.776" v="6160" actId="242"/>
          <ac:spMkLst>
            <pc:docMk/>
            <pc:sldMk cId="3121146754" sldId="314"/>
            <ac:spMk id="5" creationId="{2B6987C1-BCB5-1C2D-4D13-42B603C39558}"/>
          </ac:spMkLst>
        </pc:spChg>
        <pc:spChg chg="del">
          <ac:chgData name="Michael Kreeger" userId="d5f78b2e-6692-425f-83bb-df27f7187256" providerId="ADAL" clId="{C3392054-CF05-4A85-8285-2C8E7061E76E}" dt="2023-09-14T11:07:47.187" v="6158"/>
          <ac:spMkLst>
            <pc:docMk/>
            <pc:sldMk cId="3121146754" sldId="314"/>
            <ac:spMk id="12319" creationId="{28D31E1B-0407-4223-9642-0B642CBF57D9}"/>
          </ac:spMkLst>
        </pc:spChg>
        <pc:spChg chg="del">
          <ac:chgData name="Michael Kreeger" userId="d5f78b2e-6692-425f-83bb-df27f7187256" providerId="ADAL" clId="{C3392054-CF05-4A85-8285-2C8E7061E76E}" dt="2023-09-14T11:07:47.187" v="6158"/>
          <ac:spMkLst>
            <pc:docMk/>
            <pc:sldMk cId="3121146754" sldId="314"/>
            <ac:spMk id="12321" creationId="{D5B0017B-2ECA-49AF-B397-DC140825DF8D}"/>
          </ac:spMkLst>
        </pc:spChg>
        <pc:spChg chg="del">
          <ac:chgData name="Michael Kreeger" userId="d5f78b2e-6692-425f-83bb-df27f7187256" providerId="ADAL" clId="{C3392054-CF05-4A85-8285-2C8E7061E76E}" dt="2023-09-14T11:07:47.187" v="6158"/>
          <ac:spMkLst>
            <pc:docMk/>
            <pc:sldMk cId="3121146754" sldId="314"/>
            <ac:spMk id="12322" creationId="{70E96339-907C-46C3-99AC-31179B6F0EBD}"/>
          </ac:spMkLst>
        </pc:spChg>
        <pc:grpChg chg="del">
          <ac:chgData name="Michael Kreeger" userId="d5f78b2e-6692-425f-83bb-df27f7187256" providerId="ADAL" clId="{C3392054-CF05-4A85-8285-2C8E7061E76E}" dt="2023-09-14T11:07:47.187" v="6158"/>
          <ac:grpSpMkLst>
            <pc:docMk/>
            <pc:sldMk cId="3121146754" sldId="314"/>
            <ac:grpSpMk id="12320" creationId="{AE1C45F0-260A-458C-96ED-C1F6D2151219}"/>
          </ac:grpSpMkLst>
        </pc:grpChg>
        <pc:cxnChg chg="del">
          <ac:chgData name="Michael Kreeger" userId="d5f78b2e-6692-425f-83bb-df27f7187256" providerId="ADAL" clId="{C3392054-CF05-4A85-8285-2C8E7061E76E}" dt="2023-09-14T11:07:47.187" v="6158"/>
          <ac:cxnSpMkLst>
            <pc:docMk/>
            <pc:sldMk cId="3121146754" sldId="314"/>
            <ac:cxnSpMk id="12323" creationId="{6CF1BAF6-AD41-4082-B212-8A1F9A2E8779}"/>
          </ac:cxnSpMkLst>
        </pc:cxnChg>
      </pc:sldChg>
      <pc:sldChg chg="modSp add del mod">
        <pc:chgData name="Michael Kreeger" userId="d5f78b2e-6692-425f-83bb-df27f7187256" providerId="ADAL" clId="{C3392054-CF05-4A85-8285-2C8E7061E76E}" dt="2023-09-29T01:31:55.274" v="14257" actId="47"/>
        <pc:sldMkLst>
          <pc:docMk/>
          <pc:sldMk cId="1388733183" sldId="315"/>
        </pc:sldMkLst>
        <pc:spChg chg="mod">
          <ac:chgData name="Michael Kreeger" userId="d5f78b2e-6692-425f-83bb-df27f7187256" providerId="ADAL" clId="{C3392054-CF05-4A85-8285-2C8E7061E76E}" dt="2023-09-14T11:12:06.209" v="6312" actId="242"/>
          <ac:spMkLst>
            <pc:docMk/>
            <pc:sldMk cId="1388733183" sldId="315"/>
            <ac:spMk id="5" creationId="{2B6987C1-BCB5-1C2D-4D13-42B603C39558}"/>
          </ac:spMkLst>
        </pc:spChg>
      </pc:sldChg>
      <pc:sldChg chg="addSp delSp add del setBg delDesignElem">
        <pc:chgData name="Michael Kreeger" userId="d5f78b2e-6692-425f-83bb-df27f7187256" providerId="ADAL" clId="{C3392054-CF05-4A85-8285-2C8E7061E76E}" dt="2023-09-14T11:11:49.806" v="6307"/>
        <pc:sldMkLst>
          <pc:docMk/>
          <pc:sldMk cId="1629527454" sldId="315"/>
        </pc:sldMkLst>
        <pc:spChg chg="add del">
          <ac:chgData name="Michael Kreeger" userId="d5f78b2e-6692-425f-83bb-df27f7187256" providerId="ADAL" clId="{C3392054-CF05-4A85-8285-2C8E7061E76E}" dt="2023-09-14T11:11:49.806" v="6307"/>
          <ac:spMkLst>
            <pc:docMk/>
            <pc:sldMk cId="1629527454" sldId="315"/>
            <ac:spMk id="12319" creationId="{28D31E1B-0407-4223-9642-0B642CBF57D9}"/>
          </ac:spMkLst>
        </pc:spChg>
        <pc:spChg chg="add del">
          <ac:chgData name="Michael Kreeger" userId="d5f78b2e-6692-425f-83bb-df27f7187256" providerId="ADAL" clId="{C3392054-CF05-4A85-8285-2C8E7061E76E}" dt="2023-09-14T11:11:49.806" v="6307"/>
          <ac:spMkLst>
            <pc:docMk/>
            <pc:sldMk cId="1629527454" sldId="315"/>
            <ac:spMk id="12321" creationId="{D5B0017B-2ECA-49AF-B397-DC140825DF8D}"/>
          </ac:spMkLst>
        </pc:spChg>
        <pc:spChg chg="add del">
          <ac:chgData name="Michael Kreeger" userId="d5f78b2e-6692-425f-83bb-df27f7187256" providerId="ADAL" clId="{C3392054-CF05-4A85-8285-2C8E7061E76E}" dt="2023-09-14T11:11:49.806" v="6307"/>
          <ac:spMkLst>
            <pc:docMk/>
            <pc:sldMk cId="1629527454" sldId="315"/>
            <ac:spMk id="12322" creationId="{70E96339-907C-46C3-99AC-31179B6F0EBD}"/>
          </ac:spMkLst>
        </pc:spChg>
        <pc:grpChg chg="add del">
          <ac:chgData name="Michael Kreeger" userId="d5f78b2e-6692-425f-83bb-df27f7187256" providerId="ADAL" clId="{C3392054-CF05-4A85-8285-2C8E7061E76E}" dt="2023-09-14T11:11:49.806" v="6307"/>
          <ac:grpSpMkLst>
            <pc:docMk/>
            <pc:sldMk cId="1629527454" sldId="315"/>
            <ac:grpSpMk id="12320" creationId="{AE1C45F0-260A-458C-96ED-C1F6D2151219}"/>
          </ac:grpSpMkLst>
        </pc:grpChg>
        <pc:cxnChg chg="add del">
          <ac:chgData name="Michael Kreeger" userId="d5f78b2e-6692-425f-83bb-df27f7187256" providerId="ADAL" clId="{C3392054-CF05-4A85-8285-2C8E7061E76E}" dt="2023-09-14T11:11:49.806" v="6307"/>
          <ac:cxnSpMkLst>
            <pc:docMk/>
            <pc:sldMk cId="1629527454" sldId="315"/>
            <ac:cxnSpMk id="12323" creationId="{6CF1BAF6-AD41-4082-B212-8A1F9A2E8779}"/>
          </ac:cxnSpMkLst>
        </pc:cxnChg>
      </pc:sldChg>
      <pc:sldChg chg="addSp delSp modSp new del mod setBg modClrScheme chgLayout">
        <pc:chgData name="Michael Kreeger" userId="d5f78b2e-6692-425f-83bb-df27f7187256" providerId="ADAL" clId="{C3392054-CF05-4A85-8285-2C8E7061E76E}" dt="2023-09-29T01:31:55.274" v="14257" actId="47"/>
        <pc:sldMkLst>
          <pc:docMk/>
          <pc:sldMk cId="3397635132" sldId="316"/>
        </pc:sldMkLst>
        <pc:spChg chg="del mod ord">
          <ac:chgData name="Michael Kreeger" userId="d5f78b2e-6692-425f-83bb-df27f7187256" providerId="ADAL" clId="{C3392054-CF05-4A85-8285-2C8E7061E76E}" dt="2023-09-14T11:19:57.863" v="6743" actId="700"/>
          <ac:spMkLst>
            <pc:docMk/>
            <pc:sldMk cId="3397635132" sldId="316"/>
            <ac:spMk id="2" creationId="{6B717FF1-8B72-D1B6-687A-673B7C7C3B4F}"/>
          </ac:spMkLst>
        </pc:spChg>
        <pc:spChg chg="del mod ord">
          <ac:chgData name="Michael Kreeger" userId="d5f78b2e-6692-425f-83bb-df27f7187256" providerId="ADAL" clId="{C3392054-CF05-4A85-8285-2C8E7061E76E}" dt="2023-09-14T11:19:57.863" v="6743" actId="700"/>
          <ac:spMkLst>
            <pc:docMk/>
            <pc:sldMk cId="3397635132" sldId="316"/>
            <ac:spMk id="3" creationId="{FAE259FD-7B46-4E15-9308-A36E5DA590D6}"/>
          </ac:spMkLst>
        </pc:spChg>
        <pc:spChg chg="del">
          <ac:chgData name="Michael Kreeger" userId="d5f78b2e-6692-425f-83bb-df27f7187256" providerId="ADAL" clId="{C3392054-CF05-4A85-8285-2C8E7061E76E}" dt="2023-09-14T11:19:57.863" v="6743" actId="700"/>
          <ac:spMkLst>
            <pc:docMk/>
            <pc:sldMk cId="3397635132" sldId="316"/>
            <ac:spMk id="4" creationId="{FE7FC414-B6CA-9FAD-8614-B179C9FF96DC}"/>
          </ac:spMkLst>
        </pc:spChg>
        <pc:spChg chg="add mod ord">
          <ac:chgData name="Michael Kreeger" userId="d5f78b2e-6692-425f-83bb-df27f7187256" providerId="ADAL" clId="{C3392054-CF05-4A85-8285-2C8E7061E76E}" dt="2023-09-14T11:20:37.214" v="6783" actId="26606"/>
          <ac:spMkLst>
            <pc:docMk/>
            <pc:sldMk cId="3397635132" sldId="316"/>
            <ac:spMk id="5" creationId="{24037EC9-6DFD-E6DF-7F42-62D91E85AEC7}"/>
          </ac:spMkLst>
        </pc:spChg>
        <pc:spChg chg="add del mod ord">
          <ac:chgData name="Michael Kreeger" userId="d5f78b2e-6692-425f-83bb-df27f7187256" providerId="ADAL" clId="{C3392054-CF05-4A85-8285-2C8E7061E76E}" dt="2023-09-14T11:20:02.438" v="6744"/>
          <ac:spMkLst>
            <pc:docMk/>
            <pc:sldMk cId="3397635132" sldId="316"/>
            <ac:spMk id="6" creationId="{16B93994-FABC-A0D1-6FDB-F3529F467280}"/>
          </ac:spMkLst>
        </pc:spChg>
        <pc:spChg chg="add">
          <ac:chgData name="Michael Kreeger" userId="d5f78b2e-6692-425f-83bb-df27f7187256" providerId="ADAL" clId="{C3392054-CF05-4A85-8285-2C8E7061E76E}" dt="2023-09-14T11:20:37.214" v="6783" actId="26606"/>
          <ac:spMkLst>
            <pc:docMk/>
            <pc:sldMk cId="3397635132" sldId="316"/>
            <ac:spMk id="13319" creationId="{F0DCC097-1DB8-4B6D-85D0-6FBA0E1CA4BA}"/>
          </ac:spMkLst>
        </pc:spChg>
        <pc:spChg chg="add">
          <ac:chgData name="Michael Kreeger" userId="d5f78b2e-6692-425f-83bb-df27f7187256" providerId="ADAL" clId="{C3392054-CF05-4A85-8285-2C8E7061E76E}" dt="2023-09-14T11:20:37.214" v="6783" actId="26606"/>
          <ac:spMkLst>
            <pc:docMk/>
            <pc:sldMk cId="3397635132" sldId="316"/>
            <ac:spMk id="13321" creationId="{E0B58608-23C8-4441-994D-C6823EEE1DB7}"/>
          </ac:spMkLst>
        </pc:spChg>
        <pc:picChg chg="add mod">
          <ac:chgData name="Michael Kreeger" userId="d5f78b2e-6692-425f-83bb-df27f7187256" providerId="ADAL" clId="{C3392054-CF05-4A85-8285-2C8E7061E76E}" dt="2023-09-14T11:20:37.214" v="6783" actId="26606"/>
          <ac:picMkLst>
            <pc:docMk/>
            <pc:sldMk cId="3397635132" sldId="316"/>
            <ac:picMk id="13314" creationId="{8206AD3B-F3B8-E184-5044-A718C48478AF}"/>
          </ac:picMkLst>
        </pc:picChg>
      </pc:sldChg>
      <pc:sldChg chg="addSp modSp new del mod setBg">
        <pc:chgData name="Michael Kreeger" userId="d5f78b2e-6692-425f-83bb-df27f7187256" providerId="ADAL" clId="{C3392054-CF05-4A85-8285-2C8E7061E76E}" dt="2023-09-29T01:31:55.274" v="14257" actId="47"/>
        <pc:sldMkLst>
          <pc:docMk/>
          <pc:sldMk cId="2239942457" sldId="317"/>
        </pc:sldMkLst>
        <pc:spChg chg="mod">
          <ac:chgData name="Michael Kreeger" userId="d5f78b2e-6692-425f-83bb-df27f7187256" providerId="ADAL" clId="{C3392054-CF05-4A85-8285-2C8E7061E76E}" dt="2023-09-14T11:35:13.599" v="8148" actId="26606"/>
          <ac:spMkLst>
            <pc:docMk/>
            <pc:sldMk cId="2239942457" sldId="317"/>
            <ac:spMk id="2" creationId="{5B372F04-1386-A384-B2AC-79284AD8AAAA}"/>
          </ac:spMkLst>
        </pc:spChg>
        <pc:spChg chg="mod">
          <ac:chgData name="Michael Kreeger" userId="d5f78b2e-6692-425f-83bb-df27f7187256" providerId="ADAL" clId="{C3392054-CF05-4A85-8285-2C8E7061E76E}" dt="2023-09-14T11:35:13.599" v="8148" actId="26606"/>
          <ac:spMkLst>
            <pc:docMk/>
            <pc:sldMk cId="2239942457" sldId="317"/>
            <ac:spMk id="3" creationId="{F6A373F4-A259-4573-C959-EDECE6F2AF7F}"/>
          </ac:spMkLst>
        </pc:spChg>
        <pc:spChg chg="add">
          <ac:chgData name="Michael Kreeger" userId="d5f78b2e-6692-425f-83bb-df27f7187256" providerId="ADAL" clId="{C3392054-CF05-4A85-8285-2C8E7061E76E}" dt="2023-09-14T11:35:13.599" v="8148" actId="26606"/>
          <ac:spMkLst>
            <pc:docMk/>
            <pc:sldMk cId="2239942457" sldId="317"/>
            <ac:spMk id="9" creationId="{9F7D5CDA-D291-4307-BF55-1381FED29634}"/>
          </ac:spMkLst>
        </pc:spChg>
        <pc:picChg chg="add">
          <ac:chgData name="Michael Kreeger" userId="d5f78b2e-6692-425f-83bb-df27f7187256" providerId="ADAL" clId="{C3392054-CF05-4A85-8285-2C8E7061E76E}" dt="2023-09-14T11:35:13.599" v="8148" actId="26606"/>
          <ac:picMkLst>
            <pc:docMk/>
            <pc:sldMk cId="2239942457" sldId="317"/>
            <ac:picMk id="5" creationId="{A3982576-25EC-D873-7BFB-F9C8AC30F0C9}"/>
          </ac:picMkLst>
        </pc:picChg>
      </pc:sldChg>
      <pc:sldChg chg="addSp delSp modSp new del mod setBg modClrScheme chgLayout">
        <pc:chgData name="Michael Kreeger" userId="d5f78b2e-6692-425f-83bb-df27f7187256" providerId="ADAL" clId="{C3392054-CF05-4A85-8285-2C8E7061E76E}" dt="2023-09-29T01:31:55.274" v="14257" actId="47"/>
        <pc:sldMkLst>
          <pc:docMk/>
          <pc:sldMk cId="4264002107" sldId="318"/>
        </pc:sldMkLst>
        <pc:spChg chg="del mod ord">
          <ac:chgData name="Michael Kreeger" userId="d5f78b2e-6692-425f-83bb-df27f7187256" providerId="ADAL" clId="{C3392054-CF05-4A85-8285-2C8E7061E76E}" dt="2023-09-14T11:36:40.094" v="8167" actId="700"/>
          <ac:spMkLst>
            <pc:docMk/>
            <pc:sldMk cId="4264002107" sldId="318"/>
            <ac:spMk id="2" creationId="{CD561674-8D02-3657-3BDF-9E15EC738166}"/>
          </ac:spMkLst>
        </pc:spChg>
        <pc:spChg chg="del mod ord">
          <ac:chgData name="Michael Kreeger" userId="d5f78b2e-6692-425f-83bb-df27f7187256" providerId="ADAL" clId="{C3392054-CF05-4A85-8285-2C8E7061E76E}" dt="2023-09-14T11:36:40.094" v="8167" actId="700"/>
          <ac:spMkLst>
            <pc:docMk/>
            <pc:sldMk cId="4264002107" sldId="318"/>
            <ac:spMk id="3" creationId="{7FD7782A-F2D2-706F-C2DB-F8566313B41E}"/>
          </ac:spMkLst>
        </pc:spChg>
        <pc:spChg chg="add mod ord">
          <ac:chgData name="Michael Kreeger" userId="d5f78b2e-6692-425f-83bb-df27f7187256" providerId="ADAL" clId="{C3392054-CF05-4A85-8285-2C8E7061E76E}" dt="2023-09-15T04:22:20.216" v="8501" actId="26606"/>
          <ac:spMkLst>
            <pc:docMk/>
            <pc:sldMk cId="4264002107" sldId="318"/>
            <ac:spMk id="4" creationId="{35C59902-B6A3-58DF-C0ED-97F3F4A09D9A}"/>
          </ac:spMkLst>
        </pc:spChg>
        <pc:spChg chg="add mod ord">
          <ac:chgData name="Michael Kreeger" userId="d5f78b2e-6692-425f-83bb-df27f7187256" providerId="ADAL" clId="{C3392054-CF05-4A85-8285-2C8E7061E76E}" dt="2023-09-15T04:25:21.811" v="8609" actId="113"/>
          <ac:spMkLst>
            <pc:docMk/>
            <pc:sldMk cId="4264002107" sldId="318"/>
            <ac:spMk id="5" creationId="{A80660CF-8861-E8EC-95BA-2CFA92D2EB17}"/>
          </ac:spMkLst>
        </pc:spChg>
        <pc:spChg chg="add del mod ord">
          <ac:chgData name="Michael Kreeger" userId="d5f78b2e-6692-425f-83bb-df27f7187256" providerId="ADAL" clId="{C3392054-CF05-4A85-8285-2C8E7061E76E}" dt="2023-09-15T04:22:12.277" v="8499" actId="478"/>
          <ac:spMkLst>
            <pc:docMk/>
            <pc:sldMk cId="4264002107" sldId="318"/>
            <ac:spMk id="6" creationId="{B341628A-727B-A5EA-E335-DC9902FC0822}"/>
          </ac:spMkLst>
        </pc:spChg>
        <pc:spChg chg="add">
          <ac:chgData name="Michael Kreeger" userId="d5f78b2e-6692-425f-83bb-df27f7187256" providerId="ADAL" clId="{C3392054-CF05-4A85-8285-2C8E7061E76E}" dt="2023-09-15T04:22:20.216" v="8501" actId="26606"/>
          <ac:spMkLst>
            <pc:docMk/>
            <pc:sldMk cId="4264002107" sldId="318"/>
            <ac:spMk id="10" creationId="{0E3596DD-156A-473E-9BB3-C6A29F7574E9}"/>
          </ac:spMkLst>
        </pc:spChg>
        <pc:spChg chg="add">
          <ac:chgData name="Michael Kreeger" userId="d5f78b2e-6692-425f-83bb-df27f7187256" providerId="ADAL" clId="{C3392054-CF05-4A85-8285-2C8E7061E76E}" dt="2023-09-15T04:22:20.216" v="8501" actId="26606"/>
          <ac:spMkLst>
            <pc:docMk/>
            <pc:sldMk cId="4264002107" sldId="318"/>
            <ac:spMk id="12" creationId="{2C46C4D6-C474-4E92-B52E-944C1118F7B6}"/>
          </ac:spMkLst>
        </pc:spChg>
        <pc:picChg chg="add mod">
          <ac:chgData name="Michael Kreeger" userId="d5f78b2e-6692-425f-83bb-df27f7187256" providerId="ADAL" clId="{C3392054-CF05-4A85-8285-2C8E7061E76E}" dt="2023-09-15T04:22:20.216" v="8501" actId="26606"/>
          <ac:picMkLst>
            <pc:docMk/>
            <pc:sldMk cId="4264002107" sldId="318"/>
            <ac:picMk id="2" creationId="{760CB154-DCF0-A97E-1E0C-DE0A3776EE60}"/>
          </ac:picMkLst>
        </pc:picChg>
      </pc:sldChg>
      <pc:sldChg chg="addSp delSp modSp new del mod setBg">
        <pc:chgData name="Michael Kreeger" userId="d5f78b2e-6692-425f-83bb-df27f7187256" providerId="ADAL" clId="{C3392054-CF05-4A85-8285-2C8E7061E76E}" dt="2023-09-29T01:31:55.274" v="14257" actId="47"/>
        <pc:sldMkLst>
          <pc:docMk/>
          <pc:sldMk cId="1933037741" sldId="319"/>
        </pc:sldMkLst>
        <pc:spChg chg="mod">
          <ac:chgData name="Michael Kreeger" userId="d5f78b2e-6692-425f-83bb-df27f7187256" providerId="ADAL" clId="{C3392054-CF05-4A85-8285-2C8E7061E76E}" dt="2023-09-15T05:06:57.324" v="9780" actId="26606"/>
          <ac:spMkLst>
            <pc:docMk/>
            <pc:sldMk cId="1933037741" sldId="319"/>
            <ac:spMk id="2" creationId="{D0809529-686B-436A-3181-7AD5084E72F3}"/>
          </ac:spMkLst>
        </pc:spChg>
        <pc:spChg chg="del">
          <ac:chgData name="Michael Kreeger" userId="d5f78b2e-6692-425f-83bb-df27f7187256" providerId="ADAL" clId="{C3392054-CF05-4A85-8285-2C8E7061E76E}" dt="2023-09-15T04:37:57.901" v="8652" actId="478"/>
          <ac:spMkLst>
            <pc:docMk/>
            <pc:sldMk cId="1933037741" sldId="319"/>
            <ac:spMk id="3" creationId="{B4E9A7B0-25AE-7DEE-8DE1-3A6666625446}"/>
          </ac:spMkLst>
        </pc:spChg>
        <pc:spChg chg="mod ord">
          <ac:chgData name="Michael Kreeger" userId="d5f78b2e-6692-425f-83bb-df27f7187256" providerId="ADAL" clId="{C3392054-CF05-4A85-8285-2C8E7061E76E}" dt="2023-09-15T05:06:57.324" v="9780" actId="26606"/>
          <ac:spMkLst>
            <pc:docMk/>
            <pc:sldMk cId="1933037741" sldId="319"/>
            <ac:spMk id="4" creationId="{F7AA7D17-ACFB-969F-BC12-65EF5AA92306}"/>
          </ac:spMkLst>
        </pc:spChg>
        <pc:spChg chg="add">
          <ac:chgData name="Michael Kreeger" userId="d5f78b2e-6692-425f-83bb-df27f7187256" providerId="ADAL" clId="{C3392054-CF05-4A85-8285-2C8E7061E76E}" dt="2023-09-15T05:06:57.324" v="9780" actId="26606"/>
          <ac:spMkLst>
            <pc:docMk/>
            <pc:sldMk cId="1933037741" sldId="319"/>
            <ac:spMk id="1031" creationId="{FFB60E8C-7224-44A4-87A0-46A1711DD2ED}"/>
          </ac:spMkLst>
        </pc:spChg>
        <pc:spChg chg="add">
          <ac:chgData name="Michael Kreeger" userId="d5f78b2e-6692-425f-83bb-df27f7187256" providerId="ADAL" clId="{C3392054-CF05-4A85-8285-2C8E7061E76E}" dt="2023-09-15T05:06:57.324" v="9780" actId="26606"/>
          <ac:spMkLst>
            <pc:docMk/>
            <pc:sldMk cId="1933037741" sldId="319"/>
            <ac:spMk id="1033" creationId="{5DA32751-37A2-45C0-BE94-63D375E27003}"/>
          </ac:spMkLst>
        </pc:spChg>
        <pc:spChg chg="add">
          <ac:chgData name="Michael Kreeger" userId="d5f78b2e-6692-425f-83bb-df27f7187256" providerId="ADAL" clId="{C3392054-CF05-4A85-8285-2C8E7061E76E}" dt="2023-09-15T05:06:57.324" v="9780" actId="26606"/>
          <ac:spMkLst>
            <pc:docMk/>
            <pc:sldMk cId="1933037741" sldId="319"/>
            <ac:spMk id="1035" creationId="{E659831F-0D9A-4C63-9EBB-8435B85A440F}"/>
          </ac:spMkLst>
        </pc:spChg>
        <pc:spChg chg="add">
          <ac:chgData name="Michael Kreeger" userId="d5f78b2e-6692-425f-83bb-df27f7187256" providerId="ADAL" clId="{C3392054-CF05-4A85-8285-2C8E7061E76E}" dt="2023-09-15T05:06:57.324" v="9780" actId="26606"/>
          <ac:spMkLst>
            <pc:docMk/>
            <pc:sldMk cId="1933037741" sldId="319"/>
            <ac:spMk id="1037" creationId="{5A55FBCD-CD42-40F5-8A1B-3203F9CAEEAA}"/>
          </ac:spMkLst>
        </pc:spChg>
        <pc:picChg chg="add mod">
          <ac:chgData name="Michael Kreeger" userId="d5f78b2e-6692-425f-83bb-df27f7187256" providerId="ADAL" clId="{C3392054-CF05-4A85-8285-2C8E7061E76E}" dt="2023-09-15T05:06:57.324" v="9780" actId="26606"/>
          <ac:picMkLst>
            <pc:docMk/>
            <pc:sldMk cId="1933037741" sldId="319"/>
            <ac:picMk id="1026" creationId="{BF5AE981-800D-3964-99F6-31310319D82C}"/>
          </ac:picMkLst>
        </pc:picChg>
      </pc:sldChg>
      <pc:sldChg chg="addSp delSp modSp add mod setBg">
        <pc:chgData name="Michael Kreeger" userId="d5f78b2e-6692-425f-83bb-df27f7187256" providerId="ADAL" clId="{C3392054-CF05-4A85-8285-2C8E7061E76E}" dt="2023-09-29T01:33:03.854" v="14263" actId="6549"/>
        <pc:sldMkLst>
          <pc:docMk/>
          <pc:sldMk cId="1374427058" sldId="320"/>
        </pc:sldMkLst>
        <pc:spChg chg="mod">
          <ac:chgData name="Michael Kreeger" userId="d5f78b2e-6692-425f-83bb-df27f7187256" providerId="ADAL" clId="{C3392054-CF05-4A85-8285-2C8E7061E76E}" dt="2023-09-29T01:33:03.854" v="14263" actId="6549"/>
          <ac:spMkLst>
            <pc:docMk/>
            <pc:sldMk cId="1374427058" sldId="320"/>
            <ac:spMk id="2" creationId="{D0809529-686B-436A-3181-7AD5084E72F3}"/>
          </ac:spMkLst>
        </pc:spChg>
        <pc:spChg chg="del mod ord">
          <ac:chgData name="Michael Kreeger" userId="d5f78b2e-6692-425f-83bb-df27f7187256" providerId="ADAL" clId="{C3392054-CF05-4A85-8285-2C8E7061E76E}" dt="2023-09-29T01:32:24.404" v="14259" actId="478"/>
          <ac:spMkLst>
            <pc:docMk/>
            <pc:sldMk cId="1374427058" sldId="320"/>
            <ac:spMk id="4" creationId="{F7AA7D17-ACFB-969F-BC12-65EF5AA92306}"/>
          </ac:spMkLst>
        </pc:spChg>
        <pc:spChg chg="add del mod">
          <ac:chgData name="Michael Kreeger" userId="d5f78b2e-6692-425f-83bb-df27f7187256" providerId="ADAL" clId="{C3392054-CF05-4A85-8285-2C8E7061E76E}" dt="2023-09-29T01:32:28.986" v="14260" actId="478"/>
          <ac:spMkLst>
            <pc:docMk/>
            <pc:sldMk cId="1374427058" sldId="320"/>
            <ac:spMk id="5" creationId="{BD70A96F-563F-0840-AF44-926F1FB83DC0}"/>
          </ac:spMkLst>
        </pc:spChg>
        <pc:spChg chg="add">
          <ac:chgData name="Michael Kreeger" userId="d5f78b2e-6692-425f-83bb-df27f7187256" providerId="ADAL" clId="{C3392054-CF05-4A85-8285-2C8E7061E76E}" dt="2023-09-15T05:06:33.725" v="9776" actId="26606"/>
          <ac:spMkLst>
            <pc:docMk/>
            <pc:sldMk cId="1374427058" sldId="320"/>
            <ac:spMk id="2061" creationId="{FFB60E8C-7224-44A4-87A0-46A1711DD2ED}"/>
          </ac:spMkLst>
        </pc:spChg>
        <pc:spChg chg="add">
          <ac:chgData name="Michael Kreeger" userId="d5f78b2e-6692-425f-83bb-df27f7187256" providerId="ADAL" clId="{C3392054-CF05-4A85-8285-2C8E7061E76E}" dt="2023-09-15T05:06:33.725" v="9776" actId="26606"/>
          <ac:spMkLst>
            <pc:docMk/>
            <pc:sldMk cId="1374427058" sldId="320"/>
            <ac:spMk id="2063" creationId="{5DA32751-37A2-45C0-BE94-63D375E27003}"/>
          </ac:spMkLst>
        </pc:spChg>
        <pc:spChg chg="add">
          <ac:chgData name="Michael Kreeger" userId="d5f78b2e-6692-425f-83bb-df27f7187256" providerId="ADAL" clId="{C3392054-CF05-4A85-8285-2C8E7061E76E}" dt="2023-09-15T05:06:33.725" v="9776" actId="26606"/>
          <ac:spMkLst>
            <pc:docMk/>
            <pc:sldMk cId="1374427058" sldId="320"/>
            <ac:spMk id="2065" creationId="{E659831F-0D9A-4C63-9EBB-8435B85A440F}"/>
          </ac:spMkLst>
        </pc:spChg>
        <pc:spChg chg="add">
          <ac:chgData name="Michael Kreeger" userId="d5f78b2e-6692-425f-83bb-df27f7187256" providerId="ADAL" clId="{C3392054-CF05-4A85-8285-2C8E7061E76E}" dt="2023-09-15T05:06:33.725" v="9776" actId="26606"/>
          <ac:spMkLst>
            <pc:docMk/>
            <pc:sldMk cId="1374427058" sldId="320"/>
            <ac:spMk id="2067" creationId="{5A55FBCD-CD42-40F5-8A1B-3203F9CAEEAA}"/>
          </ac:spMkLst>
        </pc:spChg>
        <pc:picChg chg="del">
          <ac:chgData name="Michael Kreeger" userId="d5f78b2e-6692-425f-83bb-df27f7187256" providerId="ADAL" clId="{C3392054-CF05-4A85-8285-2C8E7061E76E}" dt="2023-09-15T04:47:29.322" v="8951" actId="478"/>
          <ac:picMkLst>
            <pc:docMk/>
            <pc:sldMk cId="1374427058" sldId="320"/>
            <ac:picMk id="1026" creationId="{BF5AE981-800D-3964-99F6-31310319D82C}"/>
          </ac:picMkLst>
        </pc:picChg>
        <pc:picChg chg="add del">
          <ac:chgData name="Michael Kreeger" userId="d5f78b2e-6692-425f-83bb-df27f7187256" providerId="ADAL" clId="{C3392054-CF05-4A85-8285-2C8E7061E76E}" dt="2023-09-15T04:47:29.322" v="8951" actId="478"/>
          <ac:picMkLst>
            <pc:docMk/>
            <pc:sldMk cId="1374427058" sldId="320"/>
            <ac:picMk id="2050" creationId="{01F9714B-A5B0-FBDA-3CF1-E928223C6A63}"/>
          </ac:picMkLst>
        </pc:picChg>
        <pc:picChg chg="add del mod">
          <ac:chgData name="Michael Kreeger" userId="d5f78b2e-6692-425f-83bb-df27f7187256" providerId="ADAL" clId="{C3392054-CF05-4A85-8285-2C8E7061E76E}" dt="2023-09-15T04:49:39.773" v="9245" actId="478"/>
          <ac:picMkLst>
            <pc:docMk/>
            <pc:sldMk cId="1374427058" sldId="320"/>
            <ac:picMk id="2052" creationId="{C0991804-ED7F-FE3D-A210-AE7EFB8D9999}"/>
          </ac:picMkLst>
        </pc:picChg>
        <pc:picChg chg="add del mod">
          <ac:chgData name="Michael Kreeger" userId="d5f78b2e-6692-425f-83bb-df27f7187256" providerId="ADAL" clId="{C3392054-CF05-4A85-8285-2C8E7061E76E}" dt="2023-09-15T05:03:08.556" v="9338" actId="478"/>
          <ac:picMkLst>
            <pc:docMk/>
            <pc:sldMk cId="1374427058" sldId="320"/>
            <ac:picMk id="2054" creationId="{C0CE25BA-919F-F658-9F86-C657F0AEB242}"/>
          </ac:picMkLst>
        </pc:picChg>
        <pc:picChg chg="add mod">
          <ac:chgData name="Michael Kreeger" userId="d5f78b2e-6692-425f-83bb-df27f7187256" providerId="ADAL" clId="{C3392054-CF05-4A85-8285-2C8E7061E76E}" dt="2023-09-29T01:32:45.827" v="14261" actId="1076"/>
          <ac:picMkLst>
            <pc:docMk/>
            <pc:sldMk cId="1374427058" sldId="320"/>
            <ac:picMk id="2056" creationId="{37C4E86A-7725-4EAF-E93D-A9D49411B66D}"/>
          </ac:picMkLst>
        </pc:picChg>
      </pc:sldChg>
      <pc:sldChg chg="addSp delSp modSp new del mod setBg">
        <pc:chgData name="Michael Kreeger" userId="d5f78b2e-6692-425f-83bb-df27f7187256" providerId="ADAL" clId="{C3392054-CF05-4A85-8285-2C8E7061E76E}" dt="2023-09-29T02:07:07.231" v="14271" actId="47"/>
        <pc:sldMkLst>
          <pc:docMk/>
          <pc:sldMk cId="2746264310" sldId="321"/>
        </pc:sldMkLst>
        <pc:spChg chg="mod">
          <ac:chgData name="Michael Kreeger" userId="d5f78b2e-6692-425f-83bb-df27f7187256" providerId="ADAL" clId="{C3392054-CF05-4A85-8285-2C8E7061E76E}" dt="2023-09-15T05:36:20.944" v="12722" actId="26606"/>
          <ac:spMkLst>
            <pc:docMk/>
            <pc:sldMk cId="2746264310" sldId="321"/>
            <ac:spMk id="2" creationId="{B5A9DA1A-811B-9209-F104-9D717CFB2A03}"/>
          </ac:spMkLst>
        </pc:spChg>
        <pc:spChg chg="mod ord">
          <ac:chgData name="Michael Kreeger" userId="d5f78b2e-6692-425f-83bb-df27f7187256" providerId="ADAL" clId="{C3392054-CF05-4A85-8285-2C8E7061E76E}" dt="2023-09-15T05:38:43.149" v="12781" actId="6549"/>
          <ac:spMkLst>
            <pc:docMk/>
            <pc:sldMk cId="2746264310" sldId="321"/>
            <ac:spMk id="3" creationId="{E7D80619-1AA8-05C2-93E1-D24683627A5C}"/>
          </ac:spMkLst>
        </pc:spChg>
        <pc:spChg chg="add del">
          <ac:chgData name="Michael Kreeger" userId="d5f78b2e-6692-425f-83bb-df27f7187256" providerId="ADAL" clId="{C3392054-CF05-4A85-8285-2C8E7061E76E}" dt="2023-09-15T05:36:13.022" v="12719" actId="26606"/>
          <ac:spMkLst>
            <pc:docMk/>
            <pc:sldMk cId="2746264310" sldId="321"/>
            <ac:spMk id="4103" creationId="{9D80C9EF-3CC6-4ECC-9C2D-9D0396C96ED9}"/>
          </ac:spMkLst>
        </pc:spChg>
        <pc:spChg chg="add del">
          <ac:chgData name="Michael Kreeger" userId="d5f78b2e-6692-425f-83bb-df27f7187256" providerId="ADAL" clId="{C3392054-CF05-4A85-8285-2C8E7061E76E}" dt="2023-09-15T05:36:13.022" v="12719" actId="26606"/>
          <ac:spMkLst>
            <pc:docMk/>
            <pc:sldMk cId="2746264310" sldId="321"/>
            <ac:spMk id="4105" creationId="{5DA32751-37A2-45C0-BE94-63D375E27003}"/>
          </ac:spMkLst>
        </pc:spChg>
        <pc:spChg chg="add del">
          <ac:chgData name="Michael Kreeger" userId="d5f78b2e-6692-425f-83bb-df27f7187256" providerId="ADAL" clId="{C3392054-CF05-4A85-8285-2C8E7061E76E}" dt="2023-09-15T05:36:13.022" v="12719" actId="26606"/>
          <ac:spMkLst>
            <pc:docMk/>
            <pc:sldMk cId="2746264310" sldId="321"/>
            <ac:spMk id="4107" creationId="{E659831F-0D9A-4C63-9EBB-8435B85A440F}"/>
          </ac:spMkLst>
        </pc:spChg>
        <pc:spChg chg="add del">
          <ac:chgData name="Michael Kreeger" userId="d5f78b2e-6692-425f-83bb-df27f7187256" providerId="ADAL" clId="{C3392054-CF05-4A85-8285-2C8E7061E76E}" dt="2023-09-15T05:36:13.022" v="12719" actId="26606"/>
          <ac:spMkLst>
            <pc:docMk/>
            <pc:sldMk cId="2746264310" sldId="321"/>
            <ac:spMk id="4109" creationId="{5A55FBCD-CD42-40F5-8A1B-3203F9CAEEAA}"/>
          </ac:spMkLst>
        </pc:spChg>
        <pc:spChg chg="add del">
          <ac:chgData name="Michael Kreeger" userId="d5f78b2e-6692-425f-83bb-df27f7187256" providerId="ADAL" clId="{C3392054-CF05-4A85-8285-2C8E7061E76E}" dt="2023-09-15T05:36:20.939" v="12721" actId="26606"/>
          <ac:spMkLst>
            <pc:docMk/>
            <pc:sldMk cId="2746264310" sldId="321"/>
            <ac:spMk id="4111" creationId="{FFB60E8C-7224-44A4-87A0-46A1711DD2ED}"/>
          </ac:spMkLst>
        </pc:spChg>
        <pc:spChg chg="add del">
          <ac:chgData name="Michael Kreeger" userId="d5f78b2e-6692-425f-83bb-df27f7187256" providerId="ADAL" clId="{C3392054-CF05-4A85-8285-2C8E7061E76E}" dt="2023-09-15T05:36:20.939" v="12721" actId="26606"/>
          <ac:spMkLst>
            <pc:docMk/>
            <pc:sldMk cId="2746264310" sldId="321"/>
            <ac:spMk id="4112" creationId="{5DA32751-37A2-45C0-BE94-63D375E27003}"/>
          </ac:spMkLst>
        </pc:spChg>
        <pc:spChg chg="add del">
          <ac:chgData name="Michael Kreeger" userId="d5f78b2e-6692-425f-83bb-df27f7187256" providerId="ADAL" clId="{C3392054-CF05-4A85-8285-2C8E7061E76E}" dt="2023-09-15T05:36:20.939" v="12721" actId="26606"/>
          <ac:spMkLst>
            <pc:docMk/>
            <pc:sldMk cId="2746264310" sldId="321"/>
            <ac:spMk id="4113" creationId="{E659831F-0D9A-4C63-9EBB-8435B85A440F}"/>
          </ac:spMkLst>
        </pc:spChg>
        <pc:spChg chg="add del">
          <ac:chgData name="Michael Kreeger" userId="d5f78b2e-6692-425f-83bb-df27f7187256" providerId="ADAL" clId="{C3392054-CF05-4A85-8285-2C8E7061E76E}" dt="2023-09-15T05:36:20.939" v="12721" actId="26606"/>
          <ac:spMkLst>
            <pc:docMk/>
            <pc:sldMk cId="2746264310" sldId="321"/>
            <ac:spMk id="4114" creationId="{5A55FBCD-CD42-40F5-8A1B-3203F9CAEEAA}"/>
          </ac:spMkLst>
        </pc:spChg>
        <pc:spChg chg="add">
          <ac:chgData name="Michael Kreeger" userId="d5f78b2e-6692-425f-83bb-df27f7187256" providerId="ADAL" clId="{C3392054-CF05-4A85-8285-2C8E7061E76E}" dt="2023-09-15T05:36:20.944" v="12722" actId="26606"/>
          <ac:spMkLst>
            <pc:docMk/>
            <pc:sldMk cId="2746264310" sldId="321"/>
            <ac:spMk id="4116" creationId="{2EB492CD-616E-47F8-933B-5E2D952A0593}"/>
          </ac:spMkLst>
        </pc:spChg>
        <pc:spChg chg="add">
          <ac:chgData name="Michael Kreeger" userId="d5f78b2e-6692-425f-83bb-df27f7187256" providerId="ADAL" clId="{C3392054-CF05-4A85-8285-2C8E7061E76E}" dt="2023-09-15T05:36:20.944" v="12722" actId="26606"/>
          <ac:spMkLst>
            <pc:docMk/>
            <pc:sldMk cId="2746264310" sldId="321"/>
            <ac:spMk id="4117" creationId="{59383CF9-23B5-4335-9B21-1791C4CF1C75}"/>
          </ac:spMkLst>
        </pc:spChg>
        <pc:spChg chg="add">
          <ac:chgData name="Michael Kreeger" userId="d5f78b2e-6692-425f-83bb-df27f7187256" providerId="ADAL" clId="{C3392054-CF05-4A85-8285-2C8E7061E76E}" dt="2023-09-15T05:36:20.944" v="12722" actId="26606"/>
          <ac:spMkLst>
            <pc:docMk/>
            <pc:sldMk cId="2746264310" sldId="321"/>
            <ac:spMk id="4118" creationId="{0007FE00-9498-4706-B255-6437B0252C02}"/>
          </ac:spMkLst>
        </pc:spChg>
        <pc:picChg chg="add mod">
          <ac:chgData name="Michael Kreeger" userId="d5f78b2e-6692-425f-83bb-df27f7187256" providerId="ADAL" clId="{C3392054-CF05-4A85-8285-2C8E7061E76E}" dt="2023-09-15T05:36:20.944" v="12722" actId="26606"/>
          <ac:picMkLst>
            <pc:docMk/>
            <pc:sldMk cId="2746264310" sldId="321"/>
            <ac:picMk id="4098" creationId="{A11053B9-1C14-9FC9-2D68-062AB2A7A41F}"/>
          </ac:picMkLst>
        </pc:picChg>
      </pc:sldChg>
      <pc:sldChg chg="modSp add del mod">
        <pc:chgData name="Michael Kreeger" userId="d5f78b2e-6692-425f-83bb-df27f7187256" providerId="ADAL" clId="{C3392054-CF05-4A85-8285-2C8E7061E76E}" dt="2023-09-29T02:07:07.231" v="14271" actId="47"/>
        <pc:sldMkLst>
          <pc:docMk/>
          <pc:sldMk cId="3878251631" sldId="322"/>
        </pc:sldMkLst>
        <pc:spChg chg="mod">
          <ac:chgData name="Michael Kreeger" userId="d5f78b2e-6692-425f-83bb-df27f7187256" providerId="ADAL" clId="{C3392054-CF05-4A85-8285-2C8E7061E76E}" dt="2023-09-15T05:22:39.373" v="11746" actId="20577"/>
          <ac:spMkLst>
            <pc:docMk/>
            <pc:sldMk cId="3878251631" sldId="322"/>
            <ac:spMk id="3" creationId="{8B30F6F7-F28E-F47B-00C0-D4B1A4C7F892}"/>
          </ac:spMkLst>
        </pc:spChg>
      </pc:sldChg>
      <pc:sldChg chg="addSp modSp add del mod setBg">
        <pc:chgData name="Michael Kreeger" userId="d5f78b2e-6692-425f-83bb-df27f7187256" providerId="ADAL" clId="{C3392054-CF05-4A85-8285-2C8E7061E76E}" dt="2023-09-29T02:07:07.231" v="14271" actId="47"/>
        <pc:sldMkLst>
          <pc:docMk/>
          <pc:sldMk cId="2644063653" sldId="323"/>
        </pc:sldMkLst>
        <pc:spChg chg="mod">
          <ac:chgData name="Michael Kreeger" userId="d5f78b2e-6692-425f-83bb-df27f7187256" providerId="ADAL" clId="{C3392054-CF05-4A85-8285-2C8E7061E76E}" dt="2023-09-15T06:33:18.104" v="14182" actId="26606"/>
          <ac:spMkLst>
            <pc:docMk/>
            <pc:sldMk cId="2644063653" sldId="323"/>
            <ac:spMk id="2" creationId="{517F7E8E-34B5-381A-AF74-BED381E8E048}"/>
          </ac:spMkLst>
        </pc:spChg>
        <pc:spChg chg="mod">
          <ac:chgData name="Michael Kreeger" userId="d5f78b2e-6692-425f-83bb-df27f7187256" providerId="ADAL" clId="{C3392054-CF05-4A85-8285-2C8E7061E76E}" dt="2023-09-15T15:29:43.690" v="14253" actId="20577"/>
          <ac:spMkLst>
            <pc:docMk/>
            <pc:sldMk cId="2644063653" sldId="323"/>
            <ac:spMk id="4" creationId="{971FA274-4A41-5314-F8D9-9FCA2ABCBF6C}"/>
          </ac:spMkLst>
        </pc:spChg>
        <pc:spChg chg="add">
          <ac:chgData name="Michael Kreeger" userId="d5f78b2e-6692-425f-83bb-df27f7187256" providerId="ADAL" clId="{C3392054-CF05-4A85-8285-2C8E7061E76E}" dt="2023-09-15T06:33:18.104" v="14182" actId="26606"/>
          <ac:spMkLst>
            <pc:docMk/>
            <pc:sldMk cId="2644063653" sldId="323"/>
            <ac:spMk id="9" creationId="{F837543A-6020-4505-A233-C9DB4BF74011}"/>
          </ac:spMkLst>
        </pc:spChg>
        <pc:spChg chg="add">
          <ac:chgData name="Michael Kreeger" userId="d5f78b2e-6692-425f-83bb-df27f7187256" providerId="ADAL" clId="{C3392054-CF05-4A85-8285-2C8E7061E76E}" dt="2023-09-15T06:33:18.104" v="14182" actId="26606"/>
          <ac:spMkLst>
            <pc:docMk/>
            <pc:sldMk cId="2644063653" sldId="323"/>
            <ac:spMk id="11" creationId="{35B16301-FB18-48BA-A6DD-C37CAF6F9A18}"/>
          </ac:spMkLst>
        </pc:spChg>
        <pc:spChg chg="add">
          <ac:chgData name="Michael Kreeger" userId="d5f78b2e-6692-425f-83bb-df27f7187256" providerId="ADAL" clId="{C3392054-CF05-4A85-8285-2C8E7061E76E}" dt="2023-09-15T06:33:18.104" v="14182" actId="26606"/>
          <ac:spMkLst>
            <pc:docMk/>
            <pc:sldMk cId="2644063653" sldId="323"/>
            <ac:spMk id="13" creationId="{C3C0D90E-074A-4F52-9B11-B52BEF4BCBE5}"/>
          </ac:spMkLst>
        </pc:spChg>
        <pc:spChg chg="add">
          <ac:chgData name="Michael Kreeger" userId="d5f78b2e-6692-425f-83bb-df27f7187256" providerId="ADAL" clId="{C3392054-CF05-4A85-8285-2C8E7061E76E}" dt="2023-09-15T06:33:18.104" v="14182" actId="26606"/>
          <ac:spMkLst>
            <pc:docMk/>
            <pc:sldMk cId="2644063653" sldId="323"/>
            <ac:spMk id="15" creationId="{CABBD4C1-E6F8-46F6-8152-A8A97490BF4D}"/>
          </ac:spMkLst>
        </pc:spChg>
        <pc:spChg chg="add">
          <ac:chgData name="Michael Kreeger" userId="d5f78b2e-6692-425f-83bb-df27f7187256" providerId="ADAL" clId="{C3392054-CF05-4A85-8285-2C8E7061E76E}" dt="2023-09-15T06:33:18.104" v="14182" actId="26606"/>
          <ac:spMkLst>
            <pc:docMk/>
            <pc:sldMk cId="2644063653" sldId="323"/>
            <ac:spMk id="17" creationId="{83BA5EF5-1FE9-4BF9-83BB-269BCDDF6156}"/>
          </ac:spMkLst>
        </pc:spChg>
        <pc:spChg chg="add">
          <ac:chgData name="Michael Kreeger" userId="d5f78b2e-6692-425f-83bb-df27f7187256" providerId="ADAL" clId="{C3392054-CF05-4A85-8285-2C8E7061E76E}" dt="2023-09-15T06:33:18.104" v="14182" actId="26606"/>
          <ac:spMkLst>
            <pc:docMk/>
            <pc:sldMk cId="2644063653" sldId="323"/>
            <ac:spMk id="21" creationId="{88853921-7BC9-4BDE-ACAB-133C683C82D6}"/>
          </ac:spMkLst>
        </pc:spChg>
        <pc:spChg chg="add">
          <ac:chgData name="Michael Kreeger" userId="d5f78b2e-6692-425f-83bb-df27f7187256" providerId="ADAL" clId="{C3392054-CF05-4A85-8285-2C8E7061E76E}" dt="2023-09-15T06:33:18.104" v="14182" actId="26606"/>
          <ac:spMkLst>
            <pc:docMk/>
            <pc:sldMk cId="2644063653" sldId="323"/>
            <ac:spMk id="23" creationId="{09192968-3AE7-4470-A61C-97294BB92731}"/>
          </ac:spMkLst>
        </pc:spChg>
        <pc:spChg chg="add">
          <ac:chgData name="Michael Kreeger" userId="d5f78b2e-6692-425f-83bb-df27f7187256" providerId="ADAL" clId="{C3392054-CF05-4A85-8285-2C8E7061E76E}" dt="2023-09-15T06:33:18.104" v="14182" actId="26606"/>
          <ac:spMkLst>
            <pc:docMk/>
            <pc:sldMk cId="2644063653" sldId="323"/>
            <ac:spMk id="25" creationId="{3AB72E55-43E4-4356-BFE8-E2102CB0B505}"/>
          </ac:spMkLst>
        </pc:spChg>
        <pc:cxnChg chg="add">
          <ac:chgData name="Michael Kreeger" userId="d5f78b2e-6692-425f-83bb-df27f7187256" providerId="ADAL" clId="{C3392054-CF05-4A85-8285-2C8E7061E76E}" dt="2023-09-15T06:33:18.104" v="14182" actId="26606"/>
          <ac:cxnSpMkLst>
            <pc:docMk/>
            <pc:sldMk cId="2644063653" sldId="323"/>
            <ac:cxnSpMk id="19" creationId="{4B3BCACB-5880-460B-9606-8C433A9AF99D}"/>
          </ac:cxnSpMkLst>
        </pc:cxnChg>
      </pc:sldChg>
      <pc:sldChg chg="addSp modSp add del mod setBg">
        <pc:chgData name="Michael Kreeger" userId="d5f78b2e-6692-425f-83bb-df27f7187256" providerId="ADAL" clId="{C3392054-CF05-4A85-8285-2C8E7061E76E}" dt="2023-09-29T02:07:07.231" v="14271" actId="47"/>
        <pc:sldMkLst>
          <pc:docMk/>
          <pc:sldMk cId="3126027269" sldId="324"/>
        </pc:sldMkLst>
        <pc:spChg chg="mod">
          <ac:chgData name="Michael Kreeger" userId="d5f78b2e-6692-425f-83bb-df27f7187256" providerId="ADAL" clId="{C3392054-CF05-4A85-8285-2C8E7061E76E}" dt="2023-09-15T06:33:54.616" v="14185" actId="26606"/>
          <ac:spMkLst>
            <pc:docMk/>
            <pc:sldMk cId="3126027269" sldId="324"/>
            <ac:spMk id="2" creationId="{517F7E8E-34B5-381A-AF74-BED381E8E048}"/>
          </ac:spMkLst>
        </pc:spChg>
        <pc:spChg chg="mod">
          <ac:chgData name="Michael Kreeger" userId="d5f78b2e-6692-425f-83bb-df27f7187256" providerId="ADAL" clId="{C3392054-CF05-4A85-8285-2C8E7061E76E}" dt="2023-09-15T06:34:56.357" v="14191" actId="6549"/>
          <ac:spMkLst>
            <pc:docMk/>
            <pc:sldMk cId="3126027269" sldId="324"/>
            <ac:spMk id="4" creationId="{971FA274-4A41-5314-F8D9-9FCA2ABCBF6C}"/>
          </ac:spMkLst>
        </pc:spChg>
        <pc:spChg chg="add">
          <ac:chgData name="Michael Kreeger" userId="d5f78b2e-6692-425f-83bb-df27f7187256" providerId="ADAL" clId="{C3392054-CF05-4A85-8285-2C8E7061E76E}" dt="2023-09-15T06:33:54.616" v="14185" actId="26606"/>
          <ac:spMkLst>
            <pc:docMk/>
            <pc:sldMk cId="3126027269" sldId="324"/>
            <ac:spMk id="9" creationId="{F837543A-6020-4505-A233-C9DB4BF74011}"/>
          </ac:spMkLst>
        </pc:spChg>
        <pc:spChg chg="add">
          <ac:chgData name="Michael Kreeger" userId="d5f78b2e-6692-425f-83bb-df27f7187256" providerId="ADAL" clId="{C3392054-CF05-4A85-8285-2C8E7061E76E}" dt="2023-09-15T06:33:54.616" v="14185" actId="26606"/>
          <ac:spMkLst>
            <pc:docMk/>
            <pc:sldMk cId="3126027269" sldId="324"/>
            <ac:spMk id="11" creationId="{35B16301-FB18-48BA-A6DD-C37CAF6F9A18}"/>
          </ac:spMkLst>
        </pc:spChg>
        <pc:spChg chg="add">
          <ac:chgData name="Michael Kreeger" userId="d5f78b2e-6692-425f-83bb-df27f7187256" providerId="ADAL" clId="{C3392054-CF05-4A85-8285-2C8E7061E76E}" dt="2023-09-15T06:33:54.616" v="14185" actId="26606"/>
          <ac:spMkLst>
            <pc:docMk/>
            <pc:sldMk cId="3126027269" sldId="324"/>
            <ac:spMk id="13" creationId="{C3C0D90E-074A-4F52-9B11-B52BEF4BCBE5}"/>
          </ac:spMkLst>
        </pc:spChg>
        <pc:spChg chg="add">
          <ac:chgData name="Michael Kreeger" userId="d5f78b2e-6692-425f-83bb-df27f7187256" providerId="ADAL" clId="{C3392054-CF05-4A85-8285-2C8E7061E76E}" dt="2023-09-15T06:33:54.616" v="14185" actId="26606"/>
          <ac:spMkLst>
            <pc:docMk/>
            <pc:sldMk cId="3126027269" sldId="324"/>
            <ac:spMk id="15" creationId="{CABBD4C1-E6F8-46F6-8152-A8A97490BF4D}"/>
          </ac:spMkLst>
        </pc:spChg>
        <pc:spChg chg="add">
          <ac:chgData name="Michael Kreeger" userId="d5f78b2e-6692-425f-83bb-df27f7187256" providerId="ADAL" clId="{C3392054-CF05-4A85-8285-2C8E7061E76E}" dt="2023-09-15T06:33:54.616" v="14185" actId="26606"/>
          <ac:spMkLst>
            <pc:docMk/>
            <pc:sldMk cId="3126027269" sldId="324"/>
            <ac:spMk id="17" creationId="{83BA5EF5-1FE9-4BF9-83BB-269BCDDF6156}"/>
          </ac:spMkLst>
        </pc:spChg>
        <pc:spChg chg="add">
          <ac:chgData name="Michael Kreeger" userId="d5f78b2e-6692-425f-83bb-df27f7187256" providerId="ADAL" clId="{C3392054-CF05-4A85-8285-2C8E7061E76E}" dt="2023-09-15T06:33:54.616" v="14185" actId="26606"/>
          <ac:spMkLst>
            <pc:docMk/>
            <pc:sldMk cId="3126027269" sldId="324"/>
            <ac:spMk id="21" creationId="{88853921-7BC9-4BDE-ACAB-133C683C82D6}"/>
          </ac:spMkLst>
        </pc:spChg>
        <pc:spChg chg="add">
          <ac:chgData name="Michael Kreeger" userId="d5f78b2e-6692-425f-83bb-df27f7187256" providerId="ADAL" clId="{C3392054-CF05-4A85-8285-2C8E7061E76E}" dt="2023-09-15T06:33:54.616" v="14185" actId="26606"/>
          <ac:spMkLst>
            <pc:docMk/>
            <pc:sldMk cId="3126027269" sldId="324"/>
            <ac:spMk id="23" creationId="{09192968-3AE7-4470-A61C-97294BB92731}"/>
          </ac:spMkLst>
        </pc:spChg>
        <pc:spChg chg="add">
          <ac:chgData name="Michael Kreeger" userId="d5f78b2e-6692-425f-83bb-df27f7187256" providerId="ADAL" clId="{C3392054-CF05-4A85-8285-2C8E7061E76E}" dt="2023-09-15T06:33:54.616" v="14185" actId="26606"/>
          <ac:spMkLst>
            <pc:docMk/>
            <pc:sldMk cId="3126027269" sldId="324"/>
            <ac:spMk id="25" creationId="{3AB72E55-43E4-4356-BFE8-E2102CB0B505}"/>
          </ac:spMkLst>
        </pc:spChg>
        <pc:cxnChg chg="add">
          <ac:chgData name="Michael Kreeger" userId="d5f78b2e-6692-425f-83bb-df27f7187256" providerId="ADAL" clId="{C3392054-CF05-4A85-8285-2C8E7061E76E}" dt="2023-09-15T06:33:54.616" v="14185" actId="26606"/>
          <ac:cxnSpMkLst>
            <pc:docMk/>
            <pc:sldMk cId="3126027269" sldId="324"/>
            <ac:cxnSpMk id="19" creationId="{4B3BCACB-5880-460B-9606-8C433A9AF99D}"/>
          </ac:cxnSpMkLst>
        </pc:cxnChg>
      </pc:sldChg>
      <pc:sldChg chg="addSp delSp modSp new mod ord">
        <pc:chgData name="Michael Kreeger" userId="d5f78b2e-6692-425f-83bb-df27f7187256" providerId="ADAL" clId="{C3392054-CF05-4A85-8285-2C8E7061E76E}" dt="2023-10-02T01:37:03.398" v="14652" actId="478"/>
        <pc:sldMkLst>
          <pc:docMk/>
          <pc:sldMk cId="1526500095" sldId="325"/>
        </pc:sldMkLst>
        <pc:spChg chg="mod">
          <ac:chgData name="Michael Kreeger" userId="d5f78b2e-6692-425f-83bb-df27f7187256" providerId="ADAL" clId="{C3392054-CF05-4A85-8285-2C8E7061E76E}" dt="2023-09-29T02:07:01.551" v="14270" actId="20577"/>
          <ac:spMkLst>
            <pc:docMk/>
            <pc:sldMk cId="1526500095" sldId="325"/>
            <ac:spMk id="2" creationId="{A598E2CC-7A6A-E4A8-7619-36B97C0EF6A4}"/>
          </ac:spMkLst>
        </pc:spChg>
        <pc:spChg chg="del">
          <ac:chgData name="Michael Kreeger" userId="d5f78b2e-6692-425f-83bb-df27f7187256" providerId="ADAL" clId="{C3392054-CF05-4A85-8285-2C8E7061E76E}" dt="2023-09-29T02:19:21.447" v="14321" actId="478"/>
          <ac:spMkLst>
            <pc:docMk/>
            <pc:sldMk cId="1526500095" sldId="325"/>
            <ac:spMk id="3" creationId="{F96594DD-6373-DC27-2B99-858079164FB7}"/>
          </ac:spMkLst>
        </pc:spChg>
        <pc:spChg chg="del mod">
          <ac:chgData name="Michael Kreeger" userId="d5f78b2e-6692-425f-83bb-df27f7187256" providerId="ADAL" clId="{C3392054-CF05-4A85-8285-2C8E7061E76E}" dt="2023-10-02T01:37:03.398" v="14652" actId="478"/>
          <ac:spMkLst>
            <pc:docMk/>
            <pc:sldMk cId="1526500095" sldId="325"/>
            <ac:spMk id="4" creationId="{B9C2827E-99D0-6D6B-EF98-DFF8A8666CE1}"/>
          </ac:spMkLst>
        </pc:spChg>
        <pc:picChg chg="add mod">
          <ac:chgData name="Michael Kreeger" userId="d5f78b2e-6692-425f-83bb-df27f7187256" providerId="ADAL" clId="{C3392054-CF05-4A85-8285-2C8E7061E76E}" dt="2023-09-29T02:19:29.972" v="14325" actId="14100"/>
          <ac:picMkLst>
            <pc:docMk/>
            <pc:sldMk cId="1526500095" sldId="325"/>
            <ac:picMk id="1026" creationId="{368F3695-872B-3F13-DAA5-A9D01EB5894A}"/>
          </ac:picMkLst>
        </pc:picChg>
      </pc:sldChg>
      <pc:sldChg chg="addSp delSp modSp new del mod setBg modClrScheme addAnim chgLayout">
        <pc:chgData name="Michael Kreeger" userId="d5f78b2e-6692-425f-83bb-df27f7187256" providerId="ADAL" clId="{C3392054-CF05-4A85-8285-2C8E7061E76E}" dt="2023-09-15T15:30:16.606" v="14254" actId="47"/>
        <pc:sldMkLst>
          <pc:docMk/>
          <pc:sldMk cId="3013771645" sldId="325"/>
        </pc:sldMkLst>
        <pc:spChg chg="del mod ord">
          <ac:chgData name="Michael Kreeger" userId="d5f78b2e-6692-425f-83bb-df27f7187256" providerId="ADAL" clId="{C3392054-CF05-4A85-8285-2C8E7061E76E}" dt="2023-09-15T06:46:24.251" v="14198" actId="700"/>
          <ac:spMkLst>
            <pc:docMk/>
            <pc:sldMk cId="3013771645" sldId="325"/>
            <ac:spMk id="2" creationId="{B6191C30-FB09-ABF9-DAEF-A162BC56B369}"/>
          </ac:spMkLst>
        </pc:spChg>
        <pc:spChg chg="del mod ord">
          <ac:chgData name="Michael Kreeger" userId="d5f78b2e-6692-425f-83bb-df27f7187256" providerId="ADAL" clId="{C3392054-CF05-4A85-8285-2C8E7061E76E}" dt="2023-09-15T06:46:24.251" v="14198" actId="700"/>
          <ac:spMkLst>
            <pc:docMk/>
            <pc:sldMk cId="3013771645" sldId="325"/>
            <ac:spMk id="3" creationId="{FEAF4791-20A0-9651-F64C-729170BFE557}"/>
          </ac:spMkLst>
        </pc:spChg>
        <pc:spChg chg="add mod ord">
          <ac:chgData name="Michael Kreeger" userId="d5f78b2e-6692-425f-83bb-df27f7187256" providerId="ADAL" clId="{C3392054-CF05-4A85-8285-2C8E7061E76E}" dt="2023-09-15T06:46:47.273" v="14249" actId="26606"/>
          <ac:spMkLst>
            <pc:docMk/>
            <pc:sldMk cId="3013771645" sldId="325"/>
            <ac:spMk id="4" creationId="{03420944-57FD-FBB7-68BE-295C45EC57D7}"/>
          </ac:spMkLst>
        </pc:spChg>
        <pc:spChg chg="add del mod ord">
          <ac:chgData name="Michael Kreeger" userId="d5f78b2e-6692-425f-83bb-df27f7187256" providerId="ADAL" clId="{C3392054-CF05-4A85-8285-2C8E7061E76E}" dt="2023-09-15T06:46:45.389" v="14248" actId="478"/>
          <ac:spMkLst>
            <pc:docMk/>
            <pc:sldMk cId="3013771645" sldId="325"/>
            <ac:spMk id="5" creationId="{A1BF57D6-A4DB-F8E6-2792-0287EA36BB80}"/>
          </ac:spMkLst>
        </pc:spChg>
        <pc:spChg chg="add">
          <ac:chgData name="Michael Kreeger" userId="d5f78b2e-6692-425f-83bb-df27f7187256" providerId="ADAL" clId="{C3392054-CF05-4A85-8285-2C8E7061E76E}" dt="2023-09-15T06:46:47.273" v="14249" actId="26606"/>
          <ac:spMkLst>
            <pc:docMk/>
            <pc:sldMk cId="3013771645" sldId="325"/>
            <ac:spMk id="9" creationId="{46F1F2C8-798B-4CCE-A851-94AFAF350BED}"/>
          </ac:spMkLst>
        </pc:spChg>
        <pc:spChg chg="add">
          <ac:chgData name="Michael Kreeger" userId="d5f78b2e-6692-425f-83bb-df27f7187256" providerId="ADAL" clId="{C3392054-CF05-4A85-8285-2C8E7061E76E}" dt="2023-09-15T06:46:47.273" v="14249" actId="26606"/>
          <ac:spMkLst>
            <pc:docMk/>
            <pc:sldMk cId="3013771645" sldId="325"/>
            <ac:spMk id="11" creationId="{755E9CD0-04B0-4A3C-B291-AD913379C713}"/>
          </ac:spMkLst>
        </pc:spChg>
        <pc:spChg chg="add">
          <ac:chgData name="Michael Kreeger" userId="d5f78b2e-6692-425f-83bb-df27f7187256" providerId="ADAL" clId="{C3392054-CF05-4A85-8285-2C8E7061E76E}" dt="2023-09-15T06:46:47.273" v="14249" actId="26606"/>
          <ac:spMkLst>
            <pc:docMk/>
            <pc:sldMk cId="3013771645" sldId="325"/>
            <ac:spMk id="13" creationId="{1DD8BF3B-6066-418C-8D1A-75C5E396FC04}"/>
          </ac:spMkLst>
        </pc:spChg>
        <pc:spChg chg="add">
          <ac:chgData name="Michael Kreeger" userId="d5f78b2e-6692-425f-83bb-df27f7187256" providerId="ADAL" clId="{C3392054-CF05-4A85-8285-2C8E7061E76E}" dt="2023-09-15T06:46:47.273" v="14249" actId="26606"/>
          <ac:spMkLst>
            <pc:docMk/>
            <pc:sldMk cId="3013771645" sldId="325"/>
            <ac:spMk id="15" creationId="{80BC66F9-7A74-4286-AD22-1174052CC22C}"/>
          </ac:spMkLst>
        </pc:spChg>
        <pc:spChg chg="add">
          <ac:chgData name="Michael Kreeger" userId="d5f78b2e-6692-425f-83bb-df27f7187256" providerId="ADAL" clId="{C3392054-CF05-4A85-8285-2C8E7061E76E}" dt="2023-09-15T06:46:47.273" v="14249" actId="26606"/>
          <ac:spMkLst>
            <pc:docMk/>
            <pc:sldMk cId="3013771645" sldId="325"/>
            <ac:spMk id="17" creationId="{D8142CC3-2B5C-48E6-9DF0-6C8ACBAF23EF}"/>
          </ac:spMkLst>
        </pc:spChg>
        <pc:spChg chg="add">
          <ac:chgData name="Michael Kreeger" userId="d5f78b2e-6692-425f-83bb-df27f7187256" providerId="ADAL" clId="{C3392054-CF05-4A85-8285-2C8E7061E76E}" dt="2023-09-15T06:46:47.273" v="14249" actId="26606"/>
          <ac:spMkLst>
            <pc:docMk/>
            <pc:sldMk cId="3013771645" sldId="325"/>
            <ac:spMk id="21" creationId="{46A89C79-8EF3-4AF9-B3D9-59A883F41C83}"/>
          </ac:spMkLst>
        </pc:spChg>
        <pc:spChg chg="add">
          <ac:chgData name="Michael Kreeger" userId="d5f78b2e-6692-425f-83bb-df27f7187256" providerId="ADAL" clId="{C3392054-CF05-4A85-8285-2C8E7061E76E}" dt="2023-09-15T06:46:47.273" v="14249" actId="26606"/>
          <ac:spMkLst>
            <pc:docMk/>
            <pc:sldMk cId="3013771645" sldId="325"/>
            <ac:spMk id="23" creationId="{EFE5CE34-4543-42E5-B82C-1F3D12422CDD}"/>
          </ac:spMkLst>
        </pc:spChg>
        <pc:spChg chg="add">
          <ac:chgData name="Michael Kreeger" userId="d5f78b2e-6692-425f-83bb-df27f7187256" providerId="ADAL" clId="{C3392054-CF05-4A85-8285-2C8E7061E76E}" dt="2023-09-15T06:46:47.273" v="14249" actId="26606"/>
          <ac:spMkLst>
            <pc:docMk/>
            <pc:sldMk cId="3013771645" sldId="325"/>
            <ac:spMk id="25" creationId="{72AF41FE-63D7-4695-81D2-66D2510E4486}"/>
          </ac:spMkLst>
        </pc:spChg>
        <pc:cxnChg chg="add">
          <ac:chgData name="Michael Kreeger" userId="d5f78b2e-6692-425f-83bb-df27f7187256" providerId="ADAL" clId="{C3392054-CF05-4A85-8285-2C8E7061E76E}" dt="2023-09-15T06:46:47.273" v="14249" actId="26606"/>
          <ac:cxnSpMkLst>
            <pc:docMk/>
            <pc:sldMk cId="3013771645" sldId="325"/>
            <ac:cxnSpMk id="19" creationId="{7B2D303B-3DD0-4319-9EAD-361847FEC71D}"/>
          </ac:cxnSpMkLst>
        </pc:cxnChg>
      </pc:sldChg>
      <pc:sldChg chg="addSp modSp new mod ord">
        <pc:chgData name="Michael Kreeger" userId="d5f78b2e-6692-425f-83bb-df27f7187256" providerId="ADAL" clId="{C3392054-CF05-4A85-8285-2C8E7061E76E}" dt="2023-09-29T02:29:14.260" v="14336"/>
        <pc:sldMkLst>
          <pc:docMk/>
          <pc:sldMk cId="735042250" sldId="326"/>
        </pc:sldMkLst>
        <pc:spChg chg="mod">
          <ac:chgData name="Michael Kreeger" userId="d5f78b2e-6692-425f-83bb-df27f7187256" providerId="ADAL" clId="{C3392054-CF05-4A85-8285-2C8E7061E76E}" dt="2023-09-29T02:29:03.757" v="14334" actId="20577"/>
          <ac:spMkLst>
            <pc:docMk/>
            <pc:sldMk cId="735042250" sldId="326"/>
            <ac:spMk id="2" creationId="{7E3D20DB-C0F6-C66D-2E0C-72977E76E3D2}"/>
          </ac:spMkLst>
        </pc:spChg>
        <pc:spChg chg="mod">
          <ac:chgData name="Michael Kreeger" userId="d5f78b2e-6692-425f-83bb-df27f7187256" providerId="ADAL" clId="{C3392054-CF05-4A85-8285-2C8E7061E76E}" dt="2023-09-29T02:29:14.260" v="14336"/>
          <ac:spMkLst>
            <pc:docMk/>
            <pc:sldMk cId="735042250" sldId="326"/>
            <ac:spMk id="4" creationId="{8A904A88-F04D-559E-0E0C-2D9CEB95952A}"/>
          </ac:spMkLst>
        </pc:spChg>
        <pc:picChg chg="add">
          <ac:chgData name="Michael Kreeger" userId="d5f78b2e-6692-425f-83bb-df27f7187256" providerId="ADAL" clId="{C3392054-CF05-4A85-8285-2C8E7061E76E}" dt="2023-09-29T02:29:06.545" v="14335"/>
          <ac:picMkLst>
            <pc:docMk/>
            <pc:sldMk cId="735042250" sldId="326"/>
            <ac:picMk id="3074" creationId="{2C55191E-37FC-5F6D-DE91-D823C4E07BB3}"/>
          </ac:picMkLst>
        </pc:picChg>
      </pc:sldChg>
      <pc:sldChg chg="modSp new del mod">
        <pc:chgData name="Michael Kreeger" userId="d5f78b2e-6692-425f-83bb-df27f7187256" providerId="ADAL" clId="{C3392054-CF05-4A85-8285-2C8E7061E76E}" dt="2023-09-29T02:29:33.797" v="14337" actId="47"/>
        <pc:sldMkLst>
          <pc:docMk/>
          <pc:sldMk cId="1213820877" sldId="327"/>
        </pc:sldMkLst>
        <pc:spChg chg="mod">
          <ac:chgData name="Michael Kreeger" userId="d5f78b2e-6692-425f-83bb-df27f7187256" providerId="ADAL" clId="{C3392054-CF05-4A85-8285-2C8E7061E76E}" dt="2023-09-29T02:16:40.981" v="14318" actId="20577"/>
          <ac:spMkLst>
            <pc:docMk/>
            <pc:sldMk cId="1213820877" sldId="327"/>
            <ac:spMk id="2" creationId="{23302879-F08C-4180-8F43-C3B68C85C293}"/>
          </ac:spMkLst>
        </pc:spChg>
      </pc:sldChg>
      <pc:sldChg chg="addSp delSp new mod ord">
        <pc:chgData name="Michael Kreeger" userId="d5f78b2e-6692-425f-83bb-df27f7187256" providerId="ADAL" clId="{C3392054-CF05-4A85-8285-2C8E7061E76E}" dt="2023-10-02T01:35:10.984" v="14648"/>
        <pc:sldMkLst>
          <pc:docMk/>
          <pc:sldMk cId="1749788540" sldId="328"/>
        </pc:sldMkLst>
        <pc:spChg chg="del">
          <ac:chgData name="Michael Kreeger" userId="d5f78b2e-6692-425f-83bb-df27f7187256" providerId="ADAL" clId="{C3392054-CF05-4A85-8285-2C8E7061E76E}" dt="2023-09-29T02:20:04.811" v="14327" actId="478"/>
          <ac:spMkLst>
            <pc:docMk/>
            <pc:sldMk cId="1749788540" sldId="328"/>
            <ac:spMk id="3" creationId="{32322AFD-721A-ED87-EB40-E751FDABB24C}"/>
          </ac:spMkLst>
        </pc:spChg>
        <pc:picChg chg="add">
          <ac:chgData name="Michael Kreeger" userId="d5f78b2e-6692-425f-83bb-df27f7187256" providerId="ADAL" clId="{C3392054-CF05-4A85-8285-2C8E7061E76E}" dt="2023-09-29T02:20:05.176" v="14328"/>
          <ac:picMkLst>
            <pc:docMk/>
            <pc:sldMk cId="1749788540" sldId="328"/>
            <ac:picMk id="2050" creationId="{93EA7709-8433-3826-D5AA-FD57C5CEB75F}"/>
          </ac:picMkLst>
        </pc:picChg>
      </pc:sldChg>
      <pc:sldChg chg="modSp new mod ord">
        <pc:chgData name="Michael Kreeger" userId="d5f78b2e-6692-425f-83bb-df27f7187256" providerId="ADAL" clId="{C3392054-CF05-4A85-8285-2C8E7061E76E}" dt="2023-10-02T01:34:55.905" v="14644" actId="27636"/>
        <pc:sldMkLst>
          <pc:docMk/>
          <pc:sldMk cId="784277527" sldId="329"/>
        </pc:sldMkLst>
        <pc:spChg chg="mod">
          <ac:chgData name="Michael Kreeger" userId="d5f78b2e-6692-425f-83bb-df27f7187256" providerId="ADAL" clId="{C3392054-CF05-4A85-8285-2C8E7061E76E}" dt="2023-09-29T02:29:44.876" v="14365" actId="20577"/>
          <ac:spMkLst>
            <pc:docMk/>
            <pc:sldMk cId="784277527" sldId="329"/>
            <ac:spMk id="2" creationId="{D565E48B-9E5D-F401-2096-53F9A0F69D7F}"/>
          </ac:spMkLst>
        </pc:spChg>
        <pc:spChg chg="mod">
          <ac:chgData name="Michael Kreeger" userId="d5f78b2e-6692-425f-83bb-df27f7187256" providerId="ADAL" clId="{C3392054-CF05-4A85-8285-2C8E7061E76E}" dt="2023-10-02T01:34:55.905" v="14644" actId="27636"/>
          <ac:spMkLst>
            <pc:docMk/>
            <pc:sldMk cId="784277527" sldId="329"/>
            <ac:spMk id="3" creationId="{2EAD5EA4-6B8F-449C-504A-2350B80F65FE}"/>
          </ac:spMkLst>
        </pc:spChg>
        <pc:spChg chg="mod">
          <ac:chgData name="Michael Kreeger" userId="d5f78b2e-6692-425f-83bb-df27f7187256" providerId="ADAL" clId="{C3392054-CF05-4A85-8285-2C8E7061E76E}" dt="2023-10-02T01:34:55.903" v="14643" actId="27636"/>
          <ac:spMkLst>
            <pc:docMk/>
            <pc:sldMk cId="784277527" sldId="329"/>
            <ac:spMk id="4" creationId="{B75ECFAB-5464-F27A-451D-1EBBE2C337D6}"/>
          </ac:spMkLst>
        </pc:spChg>
      </pc:sldChg>
      <pc:sldChg chg="addSp delSp modSp new mod">
        <pc:chgData name="Michael Kreeger" userId="d5f78b2e-6692-425f-83bb-df27f7187256" providerId="ADAL" clId="{C3392054-CF05-4A85-8285-2C8E7061E76E}" dt="2023-10-02T01:45:07.651" v="14794" actId="20577"/>
        <pc:sldMkLst>
          <pc:docMk/>
          <pc:sldMk cId="2965181660" sldId="330"/>
        </pc:sldMkLst>
        <pc:spChg chg="mod">
          <ac:chgData name="Michael Kreeger" userId="d5f78b2e-6692-425f-83bb-df27f7187256" providerId="ADAL" clId="{C3392054-CF05-4A85-8285-2C8E7061E76E}" dt="2023-10-02T01:39:14.648" v="14698" actId="20577"/>
          <ac:spMkLst>
            <pc:docMk/>
            <pc:sldMk cId="2965181660" sldId="330"/>
            <ac:spMk id="2" creationId="{F41E554A-68FC-16BA-85F8-41387953D9FB}"/>
          </ac:spMkLst>
        </pc:spChg>
        <pc:spChg chg="del">
          <ac:chgData name="Michael Kreeger" userId="d5f78b2e-6692-425f-83bb-df27f7187256" providerId="ADAL" clId="{C3392054-CF05-4A85-8285-2C8E7061E76E}" dt="2023-10-02T01:39:21.337" v="14699" actId="478"/>
          <ac:spMkLst>
            <pc:docMk/>
            <pc:sldMk cId="2965181660" sldId="330"/>
            <ac:spMk id="3" creationId="{772E11F5-F5FA-90D9-74C8-1C9D63B3CC77}"/>
          </ac:spMkLst>
        </pc:spChg>
        <pc:spChg chg="del">
          <ac:chgData name="Michael Kreeger" userId="d5f78b2e-6692-425f-83bb-df27f7187256" providerId="ADAL" clId="{C3392054-CF05-4A85-8285-2C8E7061E76E}" dt="2023-10-02T01:39:21.337" v="14699" actId="478"/>
          <ac:spMkLst>
            <pc:docMk/>
            <pc:sldMk cId="2965181660" sldId="330"/>
            <ac:spMk id="4" creationId="{0E77232F-B259-7133-D8D3-2BB4822CC03E}"/>
          </ac:spMkLst>
        </pc:spChg>
        <pc:spChg chg="add mod">
          <ac:chgData name="Michael Kreeger" userId="d5f78b2e-6692-425f-83bb-df27f7187256" providerId="ADAL" clId="{C3392054-CF05-4A85-8285-2C8E7061E76E}" dt="2023-10-02T01:44:51.120" v="14770" actId="1076"/>
          <ac:spMkLst>
            <pc:docMk/>
            <pc:sldMk cId="2965181660" sldId="330"/>
            <ac:spMk id="5" creationId="{61BFFA20-6618-3799-FD42-F9EFFC99C3EB}"/>
          </ac:spMkLst>
        </pc:spChg>
        <pc:spChg chg="add mod">
          <ac:chgData name="Michael Kreeger" userId="d5f78b2e-6692-425f-83bb-df27f7187256" providerId="ADAL" clId="{C3392054-CF05-4A85-8285-2C8E7061E76E}" dt="2023-10-02T01:44:51.120" v="14770" actId="1076"/>
          <ac:spMkLst>
            <pc:docMk/>
            <pc:sldMk cId="2965181660" sldId="330"/>
            <ac:spMk id="6" creationId="{16812BE5-BB31-F907-ECD5-4BF48ED066B8}"/>
          </ac:spMkLst>
        </pc:spChg>
        <pc:spChg chg="add mod">
          <ac:chgData name="Michael Kreeger" userId="d5f78b2e-6692-425f-83bb-df27f7187256" providerId="ADAL" clId="{C3392054-CF05-4A85-8285-2C8E7061E76E}" dt="2023-10-02T01:44:51.120" v="14770" actId="1076"/>
          <ac:spMkLst>
            <pc:docMk/>
            <pc:sldMk cId="2965181660" sldId="330"/>
            <ac:spMk id="7" creationId="{9497D064-56EE-DAF6-5CE2-3252D9F0E5B0}"/>
          </ac:spMkLst>
        </pc:spChg>
        <pc:spChg chg="add mod">
          <ac:chgData name="Michael Kreeger" userId="d5f78b2e-6692-425f-83bb-df27f7187256" providerId="ADAL" clId="{C3392054-CF05-4A85-8285-2C8E7061E76E}" dt="2023-10-02T01:44:51.120" v="14770" actId="1076"/>
          <ac:spMkLst>
            <pc:docMk/>
            <pc:sldMk cId="2965181660" sldId="330"/>
            <ac:spMk id="8" creationId="{F95FFBE4-9534-355C-07B8-005E7BB7F456}"/>
          </ac:spMkLst>
        </pc:spChg>
        <pc:spChg chg="add mod">
          <ac:chgData name="Michael Kreeger" userId="d5f78b2e-6692-425f-83bb-df27f7187256" providerId="ADAL" clId="{C3392054-CF05-4A85-8285-2C8E7061E76E}" dt="2023-10-02T01:44:51.120" v="14770" actId="1076"/>
          <ac:spMkLst>
            <pc:docMk/>
            <pc:sldMk cId="2965181660" sldId="330"/>
            <ac:spMk id="9" creationId="{D0701DE6-E237-A9F7-D9FF-6AF87E0322D0}"/>
          </ac:spMkLst>
        </pc:spChg>
        <pc:spChg chg="add mod">
          <ac:chgData name="Michael Kreeger" userId="d5f78b2e-6692-425f-83bb-df27f7187256" providerId="ADAL" clId="{C3392054-CF05-4A85-8285-2C8E7061E76E}" dt="2023-10-02T01:44:51.120" v="14770" actId="1076"/>
          <ac:spMkLst>
            <pc:docMk/>
            <pc:sldMk cId="2965181660" sldId="330"/>
            <ac:spMk id="10" creationId="{53720E18-AE70-AB2F-7D72-0AC9171A9256}"/>
          </ac:spMkLst>
        </pc:spChg>
        <pc:spChg chg="add mod">
          <ac:chgData name="Michael Kreeger" userId="d5f78b2e-6692-425f-83bb-df27f7187256" providerId="ADAL" clId="{C3392054-CF05-4A85-8285-2C8E7061E76E}" dt="2023-10-02T01:44:51.120" v="14770" actId="1076"/>
          <ac:spMkLst>
            <pc:docMk/>
            <pc:sldMk cId="2965181660" sldId="330"/>
            <ac:spMk id="11" creationId="{40BD105B-4117-9D9A-5293-4F3845E23781}"/>
          </ac:spMkLst>
        </pc:spChg>
        <pc:spChg chg="add mod">
          <ac:chgData name="Michael Kreeger" userId="d5f78b2e-6692-425f-83bb-df27f7187256" providerId="ADAL" clId="{C3392054-CF05-4A85-8285-2C8E7061E76E}" dt="2023-10-02T01:44:51.120" v="14770" actId="1076"/>
          <ac:spMkLst>
            <pc:docMk/>
            <pc:sldMk cId="2965181660" sldId="330"/>
            <ac:spMk id="12" creationId="{D3D07758-7D69-7163-84B0-AD4816BAC0E2}"/>
          </ac:spMkLst>
        </pc:spChg>
        <pc:spChg chg="add mod">
          <ac:chgData name="Michael Kreeger" userId="d5f78b2e-6692-425f-83bb-df27f7187256" providerId="ADAL" clId="{C3392054-CF05-4A85-8285-2C8E7061E76E}" dt="2023-10-02T01:44:51.120" v="14770" actId="1076"/>
          <ac:spMkLst>
            <pc:docMk/>
            <pc:sldMk cId="2965181660" sldId="330"/>
            <ac:spMk id="13" creationId="{80CB2A9C-5759-BD65-5C7E-1FF94653C1C5}"/>
          </ac:spMkLst>
        </pc:spChg>
        <pc:spChg chg="add mod">
          <ac:chgData name="Michael Kreeger" userId="d5f78b2e-6692-425f-83bb-df27f7187256" providerId="ADAL" clId="{C3392054-CF05-4A85-8285-2C8E7061E76E}" dt="2023-10-02T01:44:51.120" v="14770" actId="1076"/>
          <ac:spMkLst>
            <pc:docMk/>
            <pc:sldMk cId="2965181660" sldId="330"/>
            <ac:spMk id="14" creationId="{56A83071-8E19-71C9-4CE6-8107A5E058EB}"/>
          </ac:spMkLst>
        </pc:spChg>
        <pc:spChg chg="add mod">
          <ac:chgData name="Michael Kreeger" userId="d5f78b2e-6692-425f-83bb-df27f7187256" providerId="ADAL" clId="{C3392054-CF05-4A85-8285-2C8E7061E76E}" dt="2023-10-02T01:45:07.651" v="14794" actId="20577"/>
          <ac:spMkLst>
            <pc:docMk/>
            <pc:sldMk cId="2965181660" sldId="330"/>
            <ac:spMk id="15" creationId="{0020BD36-1B6C-8AC5-B954-1786EE8E10AD}"/>
          </ac:spMkLst>
        </pc:spChg>
      </pc:sldChg>
      <pc:sldChg chg="add del">
        <pc:chgData name="Michael Kreeger" userId="d5f78b2e-6692-425f-83bb-df27f7187256" providerId="ADAL" clId="{C3392054-CF05-4A85-8285-2C8E7061E76E}" dt="2023-10-02T01:44:21.646" v="14768" actId="47"/>
        <pc:sldMkLst>
          <pc:docMk/>
          <pc:sldMk cId="3821620419" sldId="331"/>
        </pc:sldMkLst>
      </pc:sldChg>
    </pc:docChg>
  </pc:docChgLst>
  <pc:docChgLst>
    <pc:chgData name="Michael Kreeger" userId="d5f78b2e-6692-425f-83bb-df27f7187256" providerId="ADAL" clId="{AC33CFFD-6476-4027-B6C7-7AE3730C84E7}"/>
    <pc:docChg chg="undo redo custSel addSld delSld modSld sldOrd">
      <pc:chgData name="Michael Kreeger" userId="d5f78b2e-6692-425f-83bb-df27f7187256" providerId="ADAL" clId="{AC33CFFD-6476-4027-B6C7-7AE3730C84E7}" dt="2023-10-06T17:15:17.891" v="12055"/>
      <pc:docMkLst>
        <pc:docMk/>
      </pc:docMkLst>
      <pc:sldChg chg="addSp delSp modSp mod">
        <pc:chgData name="Michael Kreeger" userId="d5f78b2e-6692-425f-83bb-df27f7187256" providerId="ADAL" clId="{AC33CFFD-6476-4027-B6C7-7AE3730C84E7}" dt="2023-10-05T19:34:10.864" v="11527" actId="26606"/>
        <pc:sldMkLst>
          <pc:docMk/>
          <pc:sldMk cId="1374427058" sldId="320"/>
        </pc:sldMkLst>
        <pc:spChg chg="mod">
          <ac:chgData name="Michael Kreeger" userId="d5f78b2e-6692-425f-83bb-df27f7187256" providerId="ADAL" clId="{AC33CFFD-6476-4027-B6C7-7AE3730C84E7}" dt="2023-10-05T19:34:10.864" v="11527" actId="26606"/>
          <ac:spMkLst>
            <pc:docMk/>
            <pc:sldMk cId="1374427058" sldId="320"/>
            <ac:spMk id="2" creationId="{D0809529-686B-436A-3181-7AD5084E72F3}"/>
          </ac:spMkLst>
        </pc:spChg>
        <pc:spChg chg="del">
          <ac:chgData name="Michael Kreeger" userId="d5f78b2e-6692-425f-83bb-df27f7187256" providerId="ADAL" clId="{AC33CFFD-6476-4027-B6C7-7AE3730C84E7}" dt="2023-10-05T19:34:10.864" v="11527" actId="26606"/>
          <ac:spMkLst>
            <pc:docMk/>
            <pc:sldMk cId="1374427058" sldId="320"/>
            <ac:spMk id="2061" creationId="{FFB60E8C-7224-44A4-87A0-46A1711DD2ED}"/>
          </ac:spMkLst>
        </pc:spChg>
        <pc:spChg chg="del">
          <ac:chgData name="Michael Kreeger" userId="d5f78b2e-6692-425f-83bb-df27f7187256" providerId="ADAL" clId="{AC33CFFD-6476-4027-B6C7-7AE3730C84E7}" dt="2023-10-05T19:34:10.864" v="11527" actId="26606"/>
          <ac:spMkLst>
            <pc:docMk/>
            <pc:sldMk cId="1374427058" sldId="320"/>
            <ac:spMk id="2063" creationId="{5DA32751-37A2-45C0-BE94-63D375E27003}"/>
          </ac:spMkLst>
        </pc:spChg>
        <pc:spChg chg="del">
          <ac:chgData name="Michael Kreeger" userId="d5f78b2e-6692-425f-83bb-df27f7187256" providerId="ADAL" clId="{AC33CFFD-6476-4027-B6C7-7AE3730C84E7}" dt="2023-10-05T19:34:10.864" v="11527" actId="26606"/>
          <ac:spMkLst>
            <pc:docMk/>
            <pc:sldMk cId="1374427058" sldId="320"/>
            <ac:spMk id="2065" creationId="{E659831F-0D9A-4C63-9EBB-8435B85A440F}"/>
          </ac:spMkLst>
        </pc:spChg>
        <pc:spChg chg="del">
          <ac:chgData name="Michael Kreeger" userId="d5f78b2e-6692-425f-83bb-df27f7187256" providerId="ADAL" clId="{AC33CFFD-6476-4027-B6C7-7AE3730C84E7}" dt="2023-10-05T19:34:10.864" v="11527" actId="26606"/>
          <ac:spMkLst>
            <pc:docMk/>
            <pc:sldMk cId="1374427058" sldId="320"/>
            <ac:spMk id="2067" creationId="{5A55FBCD-CD42-40F5-8A1B-3203F9CAEEAA}"/>
          </ac:spMkLst>
        </pc:spChg>
        <pc:spChg chg="add">
          <ac:chgData name="Michael Kreeger" userId="d5f78b2e-6692-425f-83bb-df27f7187256" providerId="ADAL" clId="{AC33CFFD-6476-4027-B6C7-7AE3730C84E7}" dt="2023-10-05T19:34:10.864" v="11527" actId="26606"/>
          <ac:spMkLst>
            <pc:docMk/>
            <pc:sldMk cId="1374427058" sldId="320"/>
            <ac:spMk id="2072" creationId="{A8384FB5-9ADC-4DDC-881B-597D56F5B15D}"/>
          </ac:spMkLst>
        </pc:spChg>
        <pc:spChg chg="add">
          <ac:chgData name="Michael Kreeger" userId="d5f78b2e-6692-425f-83bb-df27f7187256" providerId="ADAL" clId="{AC33CFFD-6476-4027-B6C7-7AE3730C84E7}" dt="2023-10-05T19:34:10.864" v="11527" actId="26606"/>
          <ac:spMkLst>
            <pc:docMk/>
            <pc:sldMk cId="1374427058" sldId="320"/>
            <ac:spMk id="2074" creationId="{91E5A9A7-95C6-4F4F-B00E-C82E07FE62EF}"/>
          </ac:spMkLst>
        </pc:spChg>
        <pc:spChg chg="add">
          <ac:chgData name="Michael Kreeger" userId="d5f78b2e-6692-425f-83bb-df27f7187256" providerId="ADAL" clId="{AC33CFFD-6476-4027-B6C7-7AE3730C84E7}" dt="2023-10-05T19:34:10.864" v="11527" actId="26606"/>
          <ac:spMkLst>
            <pc:docMk/>
            <pc:sldMk cId="1374427058" sldId="320"/>
            <ac:spMk id="2076" creationId="{D07DD2DE-F619-49DD-B5E7-03A290FF4ED1}"/>
          </ac:spMkLst>
        </pc:spChg>
        <pc:spChg chg="add">
          <ac:chgData name="Michael Kreeger" userId="d5f78b2e-6692-425f-83bb-df27f7187256" providerId="ADAL" clId="{AC33CFFD-6476-4027-B6C7-7AE3730C84E7}" dt="2023-10-05T19:34:10.864" v="11527" actId="26606"/>
          <ac:spMkLst>
            <pc:docMk/>
            <pc:sldMk cId="1374427058" sldId="320"/>
            <ac:spMk id="2078" creationId="{85149191-5F60-4A28-AAFF-039F96B0F3EC}"/>
          </ac:spMkLst>
        </pc:spChg>
        <pc:spChg chg="add">
          <ac:chgData name="Michael Kreeger" userId="d5f78b2e-6692-425f-83bb-df27f7187256" providerId="ADAL" clId="{AC33CFFD-6476-4027-B6C7-7AE3730C84E7}" dt="2023-10-05T19:34:10.864" v="11527" actId="26606"/>
          <ac:spMkLst>
            <pc:docMk/>
            <pc:sldMk cId="1374427058" sldId="320"/>
            <ac:spMk id="2080" creationId="{F8260ED5-17F7-4158-B241-D51DD4CF1B7E}"/>
          </ac:spMkLst>
        </pc:spChg>
        <pc:picChg chg="add mod">
          <ac:chgData name="Michael Kreeger" userId="d5f78b2e-6692-425f-83bb-df27f7187256" providerId="ADAL" clId="{AC33CFFD-6476-4027-B6C7-7AE3730C84E7}" dt="2023-10-05T19:34:10.864" v="11527" actId="26606"/>
          <ac:picMkLst>
            <pc:docMk/>
            <pc:sldMk cId="1374427058" sldId="320"/>
            <ac:picMk id="3" creationId="{8227C529-578C-733C-9E83-21AB82CF6543}"/>
          </ac:picMkLst>
        </pc:picChg>
        <pc:picChg chg="del">
          <ac:chgData name="Michael Kreeger" userId="d5f78b2e-6692-425f-83bb-df27f7187256" providerId="ADAL" clId="{AC33CFFD-6476-4027-B6C7-7AE3730C84E7}" dt="2023-10-04T12:21:15.531" v="6506" actId="478"/>
          <ac:picMkLst>
            <pc:docMk/>
            <pc:sldMk cId="1374427058" sldId="320"/>
            <ac:picMk id="2056" creationId="{37C4E86A-7725-4EAF-E93D-A9D49411B66D}"/>
          </ac:picMkLst>
        </pc:picChg>
      </pc:sldChg>
      <pc:sldChg chg="del">
        <pc:chgData name="Michael Kreeger" userId="d5f78b2e-6692-425f-83bb-df27f7187256" providerId="ADAL" clId="{AC33CFFD-6476-4027-B6C7-7AE3730C84E7}" dt="2023-10-04T10:29:07.887" v="2898" actId="47"/>
        <pc:sldMkLst>
          <pc:docMk/>
          <pc:sldMk cId="1526500095" sldId="325"/>
        </pc:sldMkLst>
      </pc:sldChg>
      <pc:sldChg chg="del">
        <pc:chgData name="Michael Kreeger" userId="d5f78b2e-6692-425f-83bb-df27f7187256" providerId="ADAL" clId="{AC33CFFD-6476-4027-B6C7-7AE3730C84E7}" dt="2023-10-05T18:58:24.944" v="11070" actId="47"/>
        <pc:sldMkLst>
          <pc:docMk/>
          <pc:sldMk cId="735042250" sldId="326"/>
        </pc:sldMkLst>
      </pc:sldChg>
      <pc:sldChg chg="del">
        <pc:chgData name="Michael Kreeger" userId="d5f78b2e-6692-425f-83bb-df27f7187256" providerId="ADAL" clId="{AC33CFFD-6476-4027-B6C7-7AE3730C84E7}" dt="2023-10-04T10:30:59.795" v="2971" actId="47"/>
        <pc:sldMkLst>
          <pc:docMk/>
          <pc:sldMk cId="1749788540" sldId="328"/>
        </pc:sldMkLst>
      </pc:sldChg>
      <pc:sldChg chg="del">
        <pc:chgData name="Michael Kreeger" userId="d5f78b2e-6692-425f-83bb-df27f7187256" providerId="ADAL" clId="{AC33CFFD-6476-4027-B6C7-7AE3730C84E7}" dt="2023-10-05T18:58:24.944" v="11070" actId="47"/>
        <pc:sldMkLst>
          <pc:docMk/>
          <pc:sldMk cId="784277527" sldId="329"/>
        </pc:sldMkLst>
      </pc:sldChg>
      <pc:sldChg chg="addSp delSp modSp mod setBg">
        <pc:chgData name="Michael Kreeger" userId="d5f78b2e-6692-425f-83bb-df27f7187256" providerId="ADAL" clId="{AC33CFFD-6476-4027-B6C7-7AE3730C84E7}" dt="2023-10-05T19:32:47.832" v="11526" actId="26606"/>
        <pc:sldMkLst>
          <pc:docMk/>
          <pc:sldMk cId="2965181660" sldId="330"/>
        </pc:sldMkLst>
        <pc:spChg chg="mod">
          <ac:chgData name="Michael Kreeger" userId="d5f78b2e-6692-425f-83bb-df27f7187256" providerId="ADAL" clId="{AC33CFFD-6476-4027-B6C7-7AE3730C84E7}" dt="2023-10-05T19:32:47.832" v="11526" actId="26606"/>
          <ac:spMkLst>
            <pc:docMk/>
            <pc:sldMk cId="2965181660" sldId="330"/>
            <ac:spMk id="2" creationId="{F41E554A-68FC-16BA-85F8-41387953D9FB}"/>
          </ac:spMkLst>
        </pc:spChg>
        <pc:spChg chg="mod">
          <ac:chgData name="Michael Kreeger" userId="d5f78b2e-6692-425f-83bb-df27f7187256" providerId="ADAL" clId="{AC33CFFD-6476-4027-B6C7-7AE3730C84E7}" dt="2023-10-05T19:32:47.832" v="11526" actId="26606"/>
          <ac:spMkLst>
            <pc:docMk/>
            <pc:sldMk cId="2965181660" sldId="330"/>
            <ac:spMk id="5" creationId="{61BFFA20-6618-3799-FD42-F9EFFC99C3EB}"/>
          </ac:spMkLst>
        </pc:spChg>
        <pc:spChg chg="mod">
          <ac:chgData name="Michael Kreeger" userId="d5f78b2e-6692-425f-83bb-df27f7187256" providerId="ADAL" clId="{AC33CFFD-6476-4027-B6C7-7AE3730C84E7}" dt="2023-10-05T19:32:47.832" v="11526" actId="26606"/>
          <ac:spMkLst>
            <pc:docMk/>
            <pc:sldMk cId="2965181660" sldId="330"/>
            <ac:spMk id="6" creationId="{16812BE5-BB31-F907-ECD5-4BF48ED066B8}"/>
          </ac:spMkLst>
        </pc:spChg>
        <pc:spChg chg="mod">
          <ac:chgData name="Michael Kreeger" userId="d5f78b2e-6692-425f-83bb-df27f7187256" providerId="ADAL" clId="{AC33CFFD-6476-4027-B6C7-7AE3730C84E7}" dt="2023-10-05T19:32:47.832" v="11526" actId="26606"/>
          <ac:spMkLst>
            <pc:docMk/>
            <pc:sldMk cId="2965181660" sldId="330"/>
            <ac:spMk id="7" creationId="{9497D064-56EE-DAF6-5CE2-3252D9F0E5B0}"/>
          </ac:spMkLst>
        </pc:spChg>
        <pc:spChg chg="mod">
          <ac:chgData name="Michael Kreeger" userId="d5f78b2e-6692-425f-83bb-df27f7187256" providerId="ADAL" clId="{AC33CFFD-6476-4027-B6C7-7AE3730C84E7}" dt="2023-10-05T19:32:47.832" v="11526" actId="26606"/>
          <ac:spMkLst>
            <pc:docMk/>
            <pc:sldMk cId="2965181660" sldId="330"/>
            <ac:spMk id="8" creationId="{F95FFBE4-9534-355C-07B8-005E7BB7F456}"/>
          </ac:spMkLst>
        </pc:spChg>
        <pc:spChg chg="mod">
          <ac:chgData name="Michael Kreeger" userId="d5f78b2e-6692-425f-83bb-df27f7187256" providerId="ADAL" clId="{AC33CFFD-6476-4027-B6C7-7AE3730C84E7}" dt="2023-10-05T19:32:47.832" v="11526" actId="26606"/>
          <ac:spMkLst>
            <pc:docMk/>
            <pc:sldMk cId="2965181660" sldId="330"/>
            <ac:spMk id="9" creationId="{D0701DE6-E237-A9F7-D9FF-6AF87E0322D0}"/>
          </ac:spMkLst>
        </pc:spChg>
        <pc:spChg chg="mod">
          <ac:chgData name="Michael Kreeger" userId="d5f78b2e-6692-425f-83bb-df27f7187256" providerId="ADAL" clId="{AC33CFFD-6476-4027-B6C7-7AE3730C84E7}" dt="2023-10-05T19:32:47.832" v="11526" actId="26606"/>
          <ac:spMkLst>
            <pc:docMk/>
            <pc:sldMk cId="2965181660" sldId="330"/>
            <ac:spMk id="10" creationId="{53720E18-AE70-AB2F-7D72-0AC9171A9256}"/>
          </ac:spMkLst>
        </pc:spChg>
        <pc:spChg chg="mod">
          <ac:chgData name="Michael Kreeger" userId="d5f78b2e-6692-425f-83bb-df27f7187256" providerId="ADAL" clId="{AC33CFFD-6476-4027-B6C7-7AE3730C84E7}" dt="2023-10-05T19:32:47.832" v="11526" actId="26606"/>
          <ac:spMkLst>
            <pc:docMk/>
            <pc:sldMk cId="2965181660" sldId="330"/>
            <ac:spMk id="11" creationId="{40BD105B-4117-9D9A-5293-4F3845E23781}"/>
          </ac:spMkLst>
        </pc:spChg>
        <pc:spChg chg="mod">
          <ac:chgData name="Michael Kreeger" userId="d5f78b2e-6692-425f-83bb-df27f7187256" providerId="ADAL" clId="{AC33CFFD-6476-4027-B6C7-7AE3730C84E7}" dt="2023-10-05T19:32:47.832" v="11526" actId="26606"/>
          <ac:spMkLst>
            <pc:docMk/>
            <pc:sldMk cId="2965181660" sldId="330"/>
            <ac:spMk id="12" creationId="{D3D07758-7D69-7163-84B0-AD4816BAC0E2}"/>
          </ac:spMkLst>
        </pc:spChg>
        <pc:spChg chg="mod">
          <ac:chgData name="Michael Kreeger" userId="d5f78b2e-6692-425f-83bb-df27f7187256" providerId="ADAL" clId="{AC33CFFD-6476-4027-B6C7-7AE3730C84E7}" dt="2023-10-05T19:32:47.832" v="11526" actId="26606"/>
          <ac:spMkLst>
            <pc:docMk/>
            <pc:sldMk cId="2965181660" sldId="330"/>
            <ac:spMk id="13" creationId="{80CB2A9C-5759-BD65-5C7E-1FF94653C1C5}"/>
          </ac:spMkLst>
        </pc:spChg>
        <pc:spChg chg="mod">
          <ac:chgData name="Michael Kreeger" userId="d5f78b2e-6692-425f-83bb-df27f7187256" providerId="ADAL" clId="{AC33CFFD-6476-4027-B6C7-7AE3730C84E7}" dt="2023-10-05T19:32:47.832" v="11526" actId="26606"/>
          <ac:spMkLst>
            <pc:docMk/>
            <pc:sldMk cId="2965181660" sldId="330"/>
            <ac:spMk id="14" creationId="{56A83071-8E19-71C9-4CE6-8107A5E058EB}"/>
          </ac:spMkLst>
        </pc:spChg>
        <pc:spChg chg="mod">
          <ac:chgData name="Michael Kreeger" userId="d5f78b2e-6692-425f-83bb-df27f7187256" providerId="ADAL" clId="{AC33CFFD-6476-4027-B6C7-7AE3730C84E7}" dt="2023-10-05T19:32:47.832" v="11526" actId="26606"/>
          <ac:spMkLst>
            <pc:docMk/>
            <pc:sldMk cId="2965181660" sldId="330"/>
            <ac:spMk id="15" creationId="{0020BD36-1B6C-8AC5-B954-1786EE8E10AD}"/>
          </ac:spMkLst>
        </pc:spChg>
        <pc:spChg chg="add">
          <ac:chgData name="Michael Kreeger" userId="d5f78b2e-6692-425f-83bb-df27f7187256" providerId="ADAL" clId="{AC33CFFD-6476-4027-B6C7-7AE3730C84E7}" dt="2023-10-05T19:32:47.832" v="11526" actId="26606"/>
          <ac:spMkLst>
            <pc:docMk/>
            <pc:sldMk cId="2965181660" sldId="330"/>
            <ac:spMk id="17" creationId="{70DFC902-7D23-471A-B557-B6B6917D7A0D}"/>
          </ac:spMkLst>
        </pc:spChg>
        <pc:spChg chg="add">
          <ac:chgData name="Michael Kreeger" userId="d5f78b2e-6692-425f-83bb-df27f7187256" providerId="ADAL" clId="{AC33CFFD-6476-4027-B6C7-7AE3730C84E7}" dt="2023-10-05T19:32:47.832" v="11526" actId="26606"/>
          <ac:spMkLst>
            <pc:docMk/>
            <pc:sldMk cId="2965181660" sldId="330"/>
            <ac:spMk id="18" creationId="{A55D5633-D557-4DCA-982C-FF36EB7A1C00}"/>
          </ac:spMkLst>
        </pc:spChg>
        <pc:spChg chg="add del">
          <ac:chgData name="Michael Kreeger" userId="d5f78b2e-6692-425f-83bb-df27f7187256" providerId="ADAL" clId="{AC33CFFD-6476-4027-B6C7-7AE3730C84E7}" dt="2023-10-02T02:21:46.337" v="1107" actId="26606"/>
          <ac:spMkLst>
            <pc:docMk/>
            <pc:sldMk cId="2965181660" sldId="330"/>
            <ac:spMk id="20" creationId="{56E9B3E6-E277-4D68-BA48-9CB43FFBD6E2}"/>
          </ac:spMkLst>
        </pc:spChg>
        <pc:spChg chg="add del">
          <ac:chgData name="Michael Kreeger" userId="d5f78b2e-6692-425f-83bb-df27f7187256" providerId="ADAL" clId="{AC33CFFD-6476-4027-B6C7-7AE3730C84E7}" dt="2023-10-02T02:21:46.337" v="1107" actId="26606"/>
          <ac:spMkLst>
            <pc:docMk/>
            <pc:sldMk cId="2965181660" sldId="330"/>
            <ac:spMk id="27" creationId="{D5B0017B-2ECA-49AF-B397-DC140825DF8D}"/>
          </ac:spMkLst>
        </pc:spChg>
        <pc:grpChg chg="add del">
          <ac:chgData name="Michael Kreeger" userId="d5f78b2e-6692-425f-83bb-df27f7187256" providerId="ADAL" clId="{AC33CFFD-6476-4027-B6C7-7AE3730C84E7}" dt="2023-10-02T02:21:46.337" v="1107" actId="26606"/>
          <ac:grpSpMkLst>
            <pc:docMk/>
            <pc:sldMk cId="2965181660" sldId="330"/>
            <ac:grpSpMk id="22" creationId="{AE1C45F0-260A-458C-96ED-C1F6D2151219}"/>
          </ac:grpSpMkLst>
        </pc:grpChg>
        <pc:cxnChg chg="add del">
          <ac:chgData name="Michael Kreeger" userId="d5f78b2e-6692-425f-83bb-df27f7187256" providerId="ADAL" clId="{AC33CFFD-6476-4027-B6C7-7AE3730C84E7}" dt="2023-10-02T02:21:46.337" v="1107" actId="26606"/>
          <ac:cxnSpMkLst>
            <pc:docMk/>
            <pc:sldMk cId="2965181660" sldId="330"/>
            <ac:cxnSpMk id="29" creationId="{6CF1BAF6-AD41-4082-B212-8A1F9A2E8779}"/>
          </ac:cxnSpMkLst>
        </pc:cxnChg>
      </pc:sldChg>
      <pc:sldChg chg="addSp delSp modSp add mod setBg">
        <pc:chgData name="Michael Kreeger" userId="d5f78b2e-6692-425f-83bb-df27f7187256" providerId="ADAL" clId="{AC33CFFD-6476-4027-B6C7-7AE3730C84E7}" dt="2023-10-05T19:32:44.742" v="11525" actId="26606"/>
        <pc:sldMkLst>
          <pc:docMk/>
          <pc:sldMk cId="4191681689" sldId="331"/>
        </pc:sldMkLst>
        <pc:spChg chg="mod">
          <ac:chgData name="Michael Kreeger" userId="d5f78b2e-6692-425f-83bb-df27f7187256" providerId="ADAL" clId="{AC33CFFD-6476-4027-B6C7-7AE3730C84E7}" dt="2023-10-05T19:32:44.742" v="11525" actId="26606"/>
          <ac:spMkLst>
            <pc:docMk/>
            <pc:sldMk cId="4191681689" sldId="331"/>
            <ac:spMk id="2" creationId="{F41E554A-68FC-16BA-85F8-41387953D9FB}"/>
          </ac:spMkLst>
        </pc:spChg>
        <pc:spChg chg="mod">
          <ac:chgData name="Michael Kreeger" userId="d5f78b2e-6692-425f-83bb-df27f7187256" providerId="ADAL" clId="{AC33CFFD-6476-4027-B6C7-7AE3730C84E7}" dt="2023-10-05T19:32:44.742" v="11525" actId="26606"/>
          <ac:spMkLst>
            <pc:docMk/>
            <pc:sldMk cId="4191681689" sldId="331"/>
            <ac:spMk id="5" creationId="{61BFFA20-6618-3799-FD42-F9EFFC99C3EB}"/>
          </ac:spMkLst>
        </pc:spChg>
        <pc:spChg chg="mod">
          <ac:chgData name="Michael Kreeger" userId="d5f78b2e-6692-425f-83bb-df27f7187256" providerId="ADAL" clId="{AC33CFFD-6476-4027-B6C7-7AE3730C84E7}" dt="2023-10-05T19:32:44.742" v="11525" actId="26606"/>
          <ac:spMkLst>
            <pc:docMk/>
            <pc:sldMk cId="4191681689" sldId="331"/>
            <ac:spMk id="6" creationId="{16812BE5-BB31-F907-ECD5-4BF48ED066B8}"/>
          </ac:spMkLst>
        </pc:spChg>
        <pc:spChg chg="mod">
          <ac:chgData name="Michael Kreeger" userId="d5f78b2e-6692-425f-83bb-df27f7187256" providerId="ADAL" clId="{AC33CFFD-6476-4027-B6C7-7AE3730C84E7}" dt="2023-10-05T19:32:44.742" v="11525" actId="26606"/>
          <ac:spMkLst>
            <pc:docMk/>
            <pc:sldMk cId="4191681689" sldId="331"/>
            <ac:spMk id="7" creationId="{9497D064-56EE-DAF6-5CE2-3252D9F0E5B0}"/>
          </ac:spMkLst>
        </pc:spChg>
        <pc:spChg chg="mod">
          <ac:chgData name="Michael Kreeger" userId="d5f78b2e-6692-425f-83bb-df27f7187256" providerId="ADAL" clId="{AC33CFFD-6476-4027-B6C7-7AE3730C84E7}" dt="2023-10-05T19:32:44.742" v="11525" actId="26606"/>
          <ac:spMkLst>
            <pc:docMk/>
            <pc:sldMk cId="4191681689" sldId="331"/>
            <ac:spMk id="8" creationId="{F95FFBE4-9534-355C-07B8-005E7BB7F456}"/>
          </ac:spMkLst>
        </pc:spChg>
        <pc:spChg chg="mod">
          <ac:chgData name="Michael Kreeger" userId="d5f78b2e-6692-425f-83bb-df27f7187256" providerId="ADAL" clId="{AC33CFFD-6476-4027-B6C7-7AE3730C84E7}" dt="2023-10-05T19:32:44.742" v="11525" actId="26606"/>
          <ac:spMkLst>
            <pc:docMk/>
            <pc:sldMk cId="4191681689" sldId="331"/>
            <ac:spMk id="9" creationId="{D0701DE6-E237-A9F7-D9FF-6AF87E0322D0}"/>
          </ac:spMkLst>
        </pc:spChg>
        <pc:spChg chg="mod">
          <ac:chgData name="Michael Kreeger" userId="d5f78b2e-6692-425f-83bb-df27f7187256" providerId="ADAL" clId="{AC33CFFD-6476-4027-B6C7-7AE3730C84E7}" dt="2023-10-05T19:32:44.742" v="11525" actId="26606"/>
          <ac:spMkLst>
            <pc:docMk/>
            <pc:sldMk cId="4191681689" sldId="331"/>
            <ac:spMk id="10" creationId="{53720E18-AE70-AB2F-7D72-0AC9171A9256}"/>
          </ac:spMkLst>
        </pc:spChg>
        <pc:spChg chg="mod">
          <ac:chgData name="Michael Kreeger" userId="d5f78b2e-6692-425f-83bb-df27f7187256" providerId="ADAL" clId="{AC33CFFD-6476-4027-B6C7-7AE3730C84E7}" dt="2023-10-05T19:32:44.742" v="11525" actId="26606"/>
          <ac:spMkLst>
            <pc:docMk/>
            <pc:sldMk cId="4191681689" sldId="331"/>
            <ac:spMk id="11" creationId="{40BD105B-4117-9D9A-5293-4F3845E23781}"/>
          </ac:spMkLst>
        </pc:spChg>
        <pc:spChg chg="mod">
          <ac:chgData name="Michael Kreeger" userId="d5f78b2e-6692-425f-83bb-df27f7187256" providerId="ADAL" clId="{AC33CFFD-6476-4027-B6C7-7AE3730C84E7}" dt="2023-10-05T19:32:44.742" v="11525" actId="26606"/>
          <ac:spMkLst>
            <pc:docMk/>
            <pc:sldMk cId="4191681689" sldId="331"/>
            <ac:spMk id="12" creationId="{D3D07758-7D69-7163-84B0-AD4816BAC0E2}"/>
          </ac:spMkLst>
        </pc:spChg>
        <pc:spChg chg="mod">
          <ac:chgData name="Michael Kreeger" userId="d5f78b2e-6692-425f-83bb-df27f7187256" providerId="ADAL" clId="{AC33CFFD-6476-4027-B6C7-7AE3730C84E7}" dt="2023-10-05T19:32:44.742" v="11525" actId="26606"/>
          <ac:spMkLst>
            <pc:docMk/>
            <pc:sldMk cId="4191681689" sldId="331"/>
            <ac:spMk id="13" creationId="{80CB2A9C-5759-BD65-5C7E-1FF94653C1C5}"/>
          </ac:spMkLst>
        </pc:spChg>
        <pc:spChg chg="mod">
          <ac:chgData name="Michael Kreeger" userId="d5f78b2e-6692-425f-83bb-df27f7187256" providerId="ADAL" clId="{AC33CFFD-6476-4027-B6C7-7AE3730C84E7}" dt="2023-10-05T19:32:44.742" v="11525" actId="26606"/>
          <ac:spMkLst>
            <pc:docMk/>
            <pc:sldMk cId="4191681689" sldId="331"/>
            <ac:spMk id="14" creationId="{56A83071-8E19-71C9-4CE6-8107A5E058EB}"/>
          </ac:spMkLst>
        </pc:spChg>
        <pc:spChg chg="mod">
          <ac:chgData name="Michael Kreeger" userId="d5f78b2e-6692-425f-83bb-df27f7187256" providerId="ADAL" clId="{AC33CFFD-6476-4027-B6C7-7AE3730C84E7}" dt="2023-10-05T19:32:44.742" v="11525" actId="26606"/>
          <ac:spMkLst>
            <pc:docMk/>
            <pc:sldMk cId="4191681689" sldId="331"/>
            <ac:spMk id="15" creationId="{0020BD36-1B6C-8AC5-B954-1786EE8E10AD}"/>
          </ac:spMkLst>
        </pc:spChg>
        <pc:spChg chg="add del">
          <ac:chgData name="Michael Kreeger" userId="d5f78b2e-6692-425f-83bb-df27f7187256" providerId="ADAL" clId="{AC33CFFD-6476-4027-B6C7-7AE3730C84E7}" dt="2023-10-02T01:50:40.418" v="76" actId="478"/>
          <ac:spMkLst>
            <pc:docMk/>
            <pc:sldMk cId="4191681689" sldId="331"/>
            <ac:spMk id="16" creationId="{6C9E7FA9-08CA-A975-7097-DA792C4840D5}"/>
          </ac:spMkLst>
        </pc:spChg>
        <pc:spChg chg="add mod">
          <ac:chgData name="Michael Kreeger" userId="d5f78b2e-6692-425f-83bb-df27f7187256" providerId="ADAL" clId="{AC33CFFD-6476-4027-B6C7-7AE3730C84E7}" dt="2023-10-05T19:32:44.742" v="11525" actId="26606"/>
          <ac:spMkLst>
            <pc:docMk/>
            <pc:sldMk cId="4191681689" sldId="331"/>
            <ac:spMk id="33" creationId="{3E7B5C10-78FE-05A6-176F-15854A6F40DE}"/>
          </ac:spMkLst>
        </pc:spChg>
        <pc:spChg chg="add mod">
          <ac:chgData name="Michael Kreeger" userId="d5f78b2e-6692-425f-83bb-df27f7187256" providerId="ADAL" clId="{AC33CFFD-6476-4027-B6C7-7AE3730C84E7}" dt="2023-10-05T19:32:44.742" v="11525" actId="26606"/>
          <ac:spMkLst>
            <pc:docMk/>
            <pc:sldMk cId="4191681689" sldId="331"/>
            <ac:spMk id="39" creationId="{CCD3E9EB-5C2B-5C09-5569-5064E22D5682}"/>
          </ac:spMkLst>
        </pc:spChg>
        <pc:spChg chg="add mod">
          <ac:chgData name="Michael Kreeger" userId="d5f78b2e-6692-425f-83bb-df27f7187256" providerId="ADAL" clId="{AC33CFFD-6476-4027-B6C7-7AE3730C84E7}" dt="2023-10-05T19:32:44.742" v="11525" actId="26606"/>
          <ac:spMkLst>
            <pc:docMk/>
            <pc:sldMk cId="4191681689" sldId="331"/>
            <ac:spMk id="40" creationId="{EA795F23-2993-4822-636F-FFC42E058350}"/>
          </ac:spMkLst>
        </pc:spChg>
        <pc:spChg chg="add mod">
          <ac:chgData name="Michael Kreeger" userId="d5f78b2e-6692-425f-83bb-df27f7187256" providerId="ADAL" clId="{AC33CFFD-6476-4027-B6C7-7AE3730C84E7}" dt="2023-10-05T19:32:44.742" v="11525" actId="26606"/>
          <ac:spMkLst>
            <pc:docMk/>
            <pc:sldMk cId="4191681689" sldId="331"/>
            <ac:spMk id="41" creationId="{CE435795-82A1-465F-CD72-6E2FE79F404B}"/>
          </ac:spMkLst>
        </pc:spChg>
        <pc:spChg chg="add mod">
          <ac:chgData name="Michael Kreeger" userId="d5f78b2e-6692-425f-83bb-df27f7187256" providerId="ADAL" clId="{AC33CFFD-6476-4027-B6C7-7AE3730C84E7}" dt="2023-10-05T19:32:44.742" v="11525" actId="26606"/>
          <ac:spMkLst>
            <pc:docMk/>
            <pc:sldMk cId="4191681689" sldId="331"/>
            <ac:spMk id="42" creationId="{A2285883-2C03-430A-FF3B-C2130C9C3E43}"/>
          </ac:spMkLst>
        </pc:spChg>
        <pc:spChg chg="add">
          <ac:chgData name="Michael Kreeger" userId="d5f78b2e-6692-425f-83bb-df27f7187256" providerId="ADAL" clId="{AC33CFFD-6476-4027-B6C7-7AE3730C84E7}" dt="2023-10-05T19:32:44.742" v="11525" actId="26606"/>
          <ac:spMkLst>
            <pc:docMk/>
            <pc:sldMk cId="4191681689" sldId="331"/>
            <ac:spMk id="46" creationId="{70DFC902-7D23-471A-B557-B6B6917D7A0D}"/>
          </ac:spMkLst>
        </pc:spChg>
        <pc:spChg chg="add">
          <ac:chgData name="Michael Kreeger" userId="d5f78b2e-6692-425f-83bb-df27f7187256" providerId="ADAL" clId="{AC33CFFD-6476-4027-B6C7-7AE3730C84E7}" dt="2023-10-05T19:32:44.742" v="11525" actId="26606"/>
          <ac:spMkLst>
            <pc:docMk/>
            <pc:sldMk cId="4191681689" sldId="331"/>
            <ac:spMk id="47" creationId="{A55D5633-D557-4DCA-982C-FF36EB7A1C00}"/>
          </ac:spMkLst>
        </pc:spChg>
        <pc:spChg chg="add del">
          <ac:chgData name="Michael Kreeger" userId="d5f78b2e-6692-425f-83bb-df27f7187256" providerId="ADAL" clId="{AC33CFFD-6476-4027-B6C7-7AE3730C84E7}" dt="2023-10-02T02:21:45.524" v="1106" actId="26606"/>
          <ac:spMkLst>
            <pc:docMk/>
            <pc:sldMk cId="4191681689" sldId="331"/>
            <ac:spMk id="49" creationId="{56E9B3E6-E277-4D68-BA48-9CB43FFBD6E2}"/>
          </ac:spMkLst>
        </pc:spChg>
        <pc:spChg chg="add del">
          <ac:chgData name="Michael Kreeger" userId="d5f78b2e-6692-425f-83bb-df27f7187256" providerId="ADAL" clId="{AC33CFFD-6476-4027-B6C7-7AE3730C84E7}" dt="2023-10-02T02:21:45.524" v="1106" actId="26606"/>
          <ac:spMkLst>
            <pc:docMk/>
            <pc:sldMk cId="4191681689" sldId="331"/>
            <ac:spMk id="56" creationId="{D5B0017B-2ECA-49AF-B397-DC140825DF8D}"/>
          </ac:spMkLst>
        </pc:spChg>
        <pc:grpChg chg="add del">
          <ac:chgData name="Michael Kreeger" userId="d5f78b2e-6692-425f-83bb-df27f7187256" providerId="ADAL" clId="{AC33CFFD-6476-4027-B6C7-7AE3730C84E7}" dt="2023-10-02T02:21:45.524" v="1106" actId="26606"/>
          <ac:grpSpMkLst>
            <pc:docMk/>
            <pc:sldMk cId="4191681689" sldId="331"/>
            <ac:grpSpMk id="51" creationId="{AE1C45F0-260A-458C-96ED-C1F6D2151219}"/>
          </ac:grpSpMkLst>
        </pc:grpChg>
        <pc:cxnChg chg="add mod">
          <ac:chgData name="Michael Kreeger" userId="d5f78b2e-6692-425f-83bb-df27f7187256" providerId="ADAL" clId="{AC33CFFD-6476-4027-B6C7-7AE3730C84E7}" dt="2023-10-05T19:32:44.742" v="11525" actId="26606"/>
          <ac:cxnSpMkLst>
            <pc:docMk/>
            <pc:sldMk cId="4191681689" sldId="331"/>
            <ac:cxnSpMk id="4" creationId="{C50A93B5-77DC-C9AD-6DAB-08162039B8E4}"/>
          </ac:cxnSpMkLst>
        </pc:cxnChg>
        <pc:cxnChg chg="add del mod">
          <ac:chgData name="Michael Kreeger" userId="d5f78b2e-6692-425f-83bb-df27f7187256" providerId="ADAL" clId="{AC33CFFD-6476-4027-B6C7-7AE3730C84E7}" dt="2023-10-02T01:51:57.601" v="83" actId="478"/>
          <ac:cxnSpMkLst>
            <pc:docMk/>
            <pc:sldMk cId="4191681689" sldId="331"/>
            <ac:cxnSpMk id="18" creationId="{3E736176-CAD9-396E-6994-3A9619EDD7D2}"/>
          </ac:cxnSpMkLst>
        </pc:cxnChg>
        <pc:cxnChg chg="add mod">
          <ac:chgData name="Michael Kreeger" userId="d5f78b2e-6692-425f-83bb-df27f7187256" providerId="ADAL" clId="{AC33CFFD-6476-4027-B6C7-7AE3730C84E7}" dt="2023-10-05T19:32:44.742" v="11525" actId="26606"/>
          <ac:cxnSpMkLst>
            <pc:docMk/>
            <pc:sldMk cId="4191681689" sldId="331"/>
            <ac:cxnSpMk id="22" creationId="{B0987F90-5FAD-A92A-9205-E6009311F7C1}"/>
          </ac:cxnSpMkLst>
        </pc:cxnChg>
        <pc:cxnChg chg="add mod">
          <ac:chgData name="Michael Kreeger" userId="d5f78b2e-6692-425f-83bb-df27f7187256" providerId="ADAL" clId="{AC33CFFD-6476-4027-B6C7-7AE3730C84E7}" dt="2023-10-05T19:32:44.742" v="11525" actId="26606"/>
          <ac:cxnSpMkLst>
            <pc:docMk/>
            <pc:sldMk cId="4191681689" sldId="331"/>
            <ac:cxnSpMk id="28" creationId="{EC9B0E12-F8C9-DDC7-EBF1-0B26CF60D8C0}"/>
          </ac:cxnSpMkLst>
        </pc:cxnChg>
        <pc:cxnChg chg="add mod">
          <ac:chgData name="Michael Kreeger" userId="d5f78b2e-6692-425f-83bb-df27f7187256" providerId="ADAL" clId="{AC33CFFD-6476-4027-B6C7-7AE3730C84E7}" dt="2023-10-05T19:32:44.742" v="11525" actId="26606"/>
          <ac:cxnSpMkLst>
            <pc:docMk/>
            <pc:sldMk cId="4191681689" sldId="331"/>
            <ac:cxnSpMk id="44" creationId="{C0F3FBA5-537F-81E9-65EC-8533717D44F8}"/>
          </ac:cxnSpMkLst>
        </pc:cxnChg>
        <pc:cxnChg chg="add del">
          <ac:chgData name="Michael Kreeger" userId="d5f78b2e-6692-425f-83bb-df27f7187256" providerId="ADAL" clId="{AC33CFFD-6476-4027-B6C7-7AE3730C84E7}" dt="2023-10-02T02:21:45.524" v="1106" actId="26606"/>
          <ac:cxnSpMkLst>
            <pc:docMk/>
            <pc:sldMk cId="4191681689" sldId="331"/>
            <ac:cxnSpMk id="58" creationId="{6CF1BAF6-AD41-4082-B212-8A1F9A2E8779}"/>
          </ac:cxnSpMkLst>
        </pc:cxnChg>
      </pc:sldChg>
      <pc:sldChg chg="addSp delSp modSp add mod setBg">
        <pc:chgData name="Michael Kreeger" userId="d5f78b2e-6692-425f-83bb-df27f7187256" providerId="ADAL" clId="{AC33CFFD-6476-4027-B6C7-7AE3730C84E7}" dt="2023-10-05T19:32:41.221" v="11524" actId="26606"/>
        <pc:sldMkLst>
          <pc:docMk/>
          <pc:sldMk cId="3426845345" sldId="332"/>
        </pc:sldMkLst>
        <pc:spChg chg="mod">
          <ac:chgData name="Michael Kreeger" userId="d5f78b2e-6692-425f-83bb-df27f7187256" providerId="ADAL" clId="{AC33CFFD-6476-4027-B6C7-7AE3730C84E7}" dt="2023-10-05T19:32:41.221" v="11524" actId="26606"/>
          <ac:spMkLst>
            <pc:docMk/>
            <pc:sldMk cId="3426845345" sldId="332"/>
            <ac:spMk id="2" creationId="{F41E554A-68FC-16BA-85F8-41387953D9FB}"/>
          </ac:spMkLst>
        </pc:spChg>
        <pc:spChg chg="mod">
          <ac:chgData name="Michael Kreeger" userId="d5f78b2e-6692-425f-83bb-df27f7187256" providerId="ADAL" clId="{AC33CFFD-6476-4027-B6C7-7AE3730C84E7}" dt="2023-10-05T19:32:41.221" v="11524" actId="26606"/>
          <ac:spMkLst>
            <pc:docMk/>
            <pc:sldMk cId="3426845345" sldId="332"/>
            <ac:spMk id="5" creationId="{61BFFA20-6618-3799-FD42-F9EFFC99C3EB}"/>
          </ac:spMkLst>
        </pc:spChg>
        <pc:spChg chg="mod">
          <ac:chgData name="Michael Kreeger" userId="d5f78b2e-6692-425f-83bb-df27f7187256" providerId="ADAL" clId="{AC33CFFD-6476-4027-B6C7-7AE3730C84E7}" dt="2023-10-05T19:32:41.221" v="11524" actId="26606"/>
          <ac:spMkLst>
            <pc:docMk/>
            <pc:sldMk cId="3426845345" sldId="332"/>
            <ac:spMk id="6" creationId="{16812BE5-BB31-F907-ECD5-4BF48ED066B8}"/>
          </ac:spMkLst>
        </pc:spChg>
        <pc:spChg chg="mod">
          <ac:chgData name="Michael Kreeger" userId="d5f78b2e-6692-425f-83bb-df27f7187256" providerId="ADAL" clId="{AC33CFFD-6476-4027-B6C7-7AE3730C84E7}" dt="2023-10-05T19:32:41.221" v="11524" actId="26606"/>
          <ac:spMkLst>
            <pc:docMk/>
            <pc:sldMk cId="3426845345" sldId="332"/>
            <ac:spMk id="7" creationId="{9497D064-56EE-DAF6-5CE2-3252D9F0E5B0}"/>
          </ac:spMkLst>
        </pc:spChg>
        <pc:spChg chg="mod">
          <ac:chgData name="Michael Kreeger" userId="d5f78b2e-6692-425f-83bb-df27f7187256" providerId="ADAL" clId="{AC33CFFD-6476-4027-B6C7-7AE3730C84E7}" dt="2023-10-05T19:32:41.221" v="11524" actId="26606"/>
          <ac:spMkLst>
            <pc:docMk/>
            <pc:sldMk cId="3426845345" sldId="332"/>
            <ac:spMk id="8" creationId="{F95FFBE4-9534-355C-07B8-005E7BB7F456}"/>
          </ac:spMkLst>
        </pc:spChg>
        <pc:spChg chg="mod">
          <ac:chgData name="Michael Kreeger" userId="d5f78b2e-6692-425f-83bb-df27f7187256" providerId="ADAL" clId="{AC33CFFD-6476-4027-B6C7-7AE3730C84E7}" dt="2023-10-05T19:32:41.221" v="11524" actId="26606"/>
          <ac:spMkLst>
            <pc:docMk/>
            <pc:sldMk cId="3426845345" sldId="332"/>
            <ac:spMk id="9" creationId="{D0701DE6-E237-A9F7-D9FF-6AF87E0322D0}"/>
          </ac:spMkLst>
        </pc:spChg>
        <pc:spChg chg="mod">
          <ac:chgData name="Michael Kreeger" userId="d5f78b2e-6692-425f-83bb-df27f7187256" providerId="ADAL" clId="{AC33CFFD-6476-4027-B6C7-7AE3730C84E7}" dt="2023-10-05T19:32:41.221" v="11524" actId="26606"/>
          <ac:spMkLst>
            <pc:docMk/>
            <pc:sldMk cId="3426845345" sldId="332"/>
            <ac:spMk id="10" creationId="{53720E18-AE70-AB2F-7D72-0AC9171A9256}"/>
          </ac:spMkLst>
        </pc:spChg>
        <pc:spChg chg="mod">
          <ac:chgData name="Michael Kreeger" userId="d5f78b2e-6692-425f-83bb-df27f7187256" providerId="ADAL" clId="{AC33CFFD-6476-4027-B6C7-7AE3730C84E7}" dt="2023-10-05T19:32:41.221" v="11524" actId="26606"/>
          <ac:spMkLst>
            <pc:docMk/>
            <pc:sldMk cId="3426845345" sldId="332"/>
            <ac:spMk id="11" creationId="{40BD105B-4117-9D9A-5293-4F3845E23781}"/>
          </ac:spMkLst>
        </pc:spChg>
        <pc:spChg chg="mod">
          <ac:chgData name="Michael Kreeger" userId="d5f78b2e-6692-425f-83bb-df27f7187256" providerId="ADAL" clId="{AC33CFFD-6476-4027-B6C7-7AE3730C84E7}" dt="2023-10-05T19:32:41.221" v="11524" actId="26606"/>
          <ac:spMkLst>
            <pc:docMk/>
            <pc:sldMk cId="3426845345" sldId="332"/>
            <ac:spMk id="12" creationId="{D3D07758-7D69-7163-84B0-AD4816BAC0E2}"/>
          </ac:spMkLst>
        </pc:spChg>
        <pc:spChg chg="mod">
          <ac:chgData name="Michael Kreeger" userId="d5f78b2e-6692-425f-83bb-df27f7187256" providerId="ADAL" clId="{AC33CFFD-6476-4027-B6C7-7AE3730C84E7}" dt="2023-10-05T19:32:41.221" v="11524" actId="26606"/>
          <ac:spMkLst>
            <pc:docMk/>
            <pc:sldMk cId="3426845345" sldId="332"/>
            <ac:spMk id="13" creationId="{80CB2A9C-5759-BD65-5C7E-1FF94653C1C5}"/>
          </ac:spMkLst>
        </pc:spChg>
        <pc:spChg chg="mod">
          <ac:chgData name="Michael Kreeger" userId="d5f78b2e-6692-425f-83bb-df27f7187256" providerId="ADAL" clId="{AC33CFFD-6476-4027-B6C7-7AE3730C84E7}" dt="2023-10-05T19:32:41.221" v="11524" actId="26606"/>
          <ac:spMkLst>
            <pc:docMk/>
            <pc:sldMk cId="3426845345" sldId="332"/>
            <ac:spMk id="14" creationId="{56A83071-8E19-71C9-4CE6-8107A5E058EB}"/>
          </ac:spMkLst>
        </pc:spChg>
        <pc:spChg chg="mod">
          <ac:chgData name="Michael Kreeger" userId="d5f78b2e-6692-425f-83bb-df27f7187256" providerId="ADAL" clId="{AC33CFFD-6476-4027-B6C7-7AE3730C84E7}" dt="2023-10-05T19:32:41.221" v="11524" actId="26606"/>
          <ac:spMkLst>
            <pc:docMk/>
            <pc:sldMk cId="3426845345" sldId="332"/>
            <ac:spMk id="15" creationId="{0020BD36-1B6C-8AC5-B954-1786EE8E10AD}"/>
          </ac:spMkLst>
        </pc:spChg>
        <pc:spChg chg="add mod">
          <ac:chgData name="Michael Kreeger" userId="d5f78b2e-6692-425f-83bb-df27f7187256" providerId="ADAL" clId="{AC33CFFD-6476-4027-B6C7-7AE3730C84E7}" dt="2023-10-05T19:32:41.221" v="11524" actId="26606"/>
          <ac:spMkLst>
            <pc:docMk/>
            <pc:sldMk cId="3426845345" sldId="332"/>
            <ac:spMk id="21" creationId="{30D79256-6D00-03C3-EF44-678CCA375C27}"/>
          </ac:spMkLst>
        </pc:spChg>
        <pc:spChg chg="mod">
          <ac:chgData name="Michael Kreeger" userId="d5f78b2e-6692-425f-83bb-df27f7187256" providerId="ADAL" clId="{AC33CFFD-6476-4027-B6C7-7AE3730C84E7}" dt="2023-10-05T19:32:41.221" v="11524" actId="26606"/>
          <ac:spMkLst>
            <pc:docMk/>
            <pc:sldMk cId="3426845345" sldId="332"/>
            <ac:spMk id="33" creationId="{3E7B5C10-78FE-05A6-176F-15854A6F40DE}"/>
          </ac:spMkLst>
        </pc:spChg>
        <pc:spChg chg="mod">
          <ac:chgData name="Michael Kreeger" userId="d5f78b2e-6692-425f-83bb-df27f7187256" providerId="ADAL" clId="{AC33CFFD-6476-4027-B6C7-7AE3730C84E7}" dt="2023-10-05T19:32:41.221" v="11524" actId="26606"/>
          <ac:spMkLst>
            <pc:docMk/>
            <pc:sldMk cId="3426845345" sldId="332"/>
            <ac:spMk id="39" creationId="{CCD3E9EB-5C2B-5C09-5569-5064E22D5682}"/>
          </ac:spMkLst>
        </pc:spChg>
        <pc:spChg chg="mod">
          <ac:chgData name="Michael Kreeger" userId="d5f78b2e-6692-425f-83bb-df27f7187256" providerId="ADAL" clId="{AC33CFFD-6476-4027-B6C7-7AE3730C84E7}" dt="2023-10-05T19:32:41.221" v="11524" actId="26606"/>
          <ac:spMkLst>
            <pc:docMk/>
            <pc:sldMk cId="3426845345" sldId="332"/>
            <ac:spMk id="40" creationId="{EA795F23-2993-4822-636F-FFC42E058350}"/>
          </ac:spMkLst>
        </pc:spChg>
        <pc:spChg chg="mod">
          <ac:chgData name="Michael Kreeger" userId="d5f78b2e-6692-425f-83bb-df27f7187256" providerId="ADAL" clId="{AC33CFFD-6476-4027-B6C7-7AE3730C84E7}" dt="2023-10-05T19:32:41.221" v="11524" actId="26606"/>
          <ac:spMkLst>
            <pc:docMk/>
            <pc:sldMk cId="3426845345" sldId="332"/>
            <ac:spMk id="41" creationId="{CE435795-82A1-465F-CD72-6E2FE79F404B}"/>
          </ac:spMkLst>
        </pc:spChg>
        <pc:spChg chg="add">
          <ac:chgData name="Michael Kreeger" userId="d5f78b2e-6692-425f-83bb-df27f7187256" providerId="ADAL" clId="{AC33CFFD-6476-4027-B6C7-7AE3730C84E7}" dt="2023-10-05T19:32:41.221" v="11524" actId="26606"/>
          <ac:spMkLst>
            <pc:docMk/>
            <pc:sldMk cId="3426845345" sldId="332"/>
            <ac:spMk id="43" creationId="{70DFC902-7D23-471A-B557-B6B6917D7A0D}"/>
          </ac:spMkLst>
        </pc:spChg>
        <pc:spChg chg="add">
          <ac:chgData name="Michael Kreeger" userId="d5f78b2e-6692-425f-83bb-df27f7187256" providerId="ADAL" clId="{AC33CFFD-6476-4027-B6C7-7AE3730C84E7}" dt="2023-10-05T19:32:41.221" v="11524" actId="26606"/>
          <ac:spMkLst>
            <pc:docMk/>
            <pc:sldMk cId="3426845345" sldId="332"/>
            <ac:spMk id="44" creationId="{A55D5633-D557-4DCA-982C-FF36EB7A1C00}"/>
          </ac:spMkLst>
        </pc:spChg>
        <pc:spChg chg="add del">
          <ac:chgData name="Michael Kreeger" userId="d5f78b2e-6692-425f-83bb-df27f7187256" providerId="ADAL" clId="{AC33CFFD-6476-4027-B6C7-7AE3730C84E7}" dt="2023-10-02T02:21:44.892" v="1105" actId="26606"/>
          <ac:spMkLst>
            <pc:docMk/>
            <pc:sldMk cId="3426845345" sldId="332"/>
            <ac:spMk id="46" creationId="{56E9B3E6-E277-4D68-BA48-9CB43FFBD6E2}"/>
          </ac:spMkLst>
        </pc:spChg>
        <pc:spChg chg="add del">
          <ac:chgData name="Michael Kreeger" userId="d5f78b2e-6692-425f-83bb-df27f7187256" providerId="ADAL" clId="{AC33CFFD-6476-4027-B6C7-7AE3730C84E7}" dt="2023-10-02T02:21:44.892" v="1105" actId="26606"/>
          <ac:spMkLst>
            <pc:docMk/>
            <pc:sldMk cId="3426845345" sldId="332"/>
            <ac:spMk id="53" creationId="{D5B0017B-2ECA-49AF-B397-DC140825DF8D}"/>
          </ac:spMkLst>
        </pc:spChg>
        <pc:grpChg chg="add del">
          <ac:chgData name="Michael Kreeger" userId="d5f78b2e-6692-425f-83bb-df27f7187256" providerId="ADAL" clId="{AC33CFFD-6476-4027-B6C7-7AE3730C84E7}" dt="2023-10-02T02:21:44.892" v="1105" actId="26606"/>
          <ac:grpSpMkLst>
            <pc:docMk/>
            <pc:sldMk cId="3426845345" sldId="332"/>
            <ac:grpSpMk id="48" creationId="{AE1C45F0-260A-458C-96ED-C1F6D2151219}"/>
          </ac:grpSpMkLst>
        </pc:grpChg>
        <pc:cxnChg chg="mod">
          <ac:chgData name="Michael Kreeger" userId="d5f78b2e-6692-425f-83bb-df27f7187256" providerId="ADAL" clId="{AC33CFFD-6476-4027-B6C7-7AE3730C84E7}" dt="2023-10-05T19:32:41.221" v="11524" actId="26606"/>
          <ac:cxnSpMkLst>
            <pc:docMk/>
            <pc:sldMk cId="3426845345" sldId="332"/>
            <ac:cxnSpMk id="4" creationId="{C50A93B5-77DC-C9AD-6DAB-08162039B8E4}"/>
          </ac:cxnSpMkLst>
        </pc:cxnChg>
        <pc:cxnChg chg="add mod">
          <ac:chgData name="Michael Kreeger" userId="d5f78b2e-6692-425f-83bb-df27f7187256" providerId="ADAL" clId="{AC33CFFD-6476-4027-B6C7-7AE3730C84E7}" dt="2023-10-05T19:32:41.221" v="11524" actId="26606"/>
          <ac:cxnSpMkLst>
            <pc:docMk/>
            <pc:sldMk cId="3426845345" sldId="332"/>
            <ac:cxnSpMk id="18" creationId="{D8A050D6-3289-1668-C909-FE172C1CBC42}"/>
          </ac:cxnSpMkLst>
        </pc:cxnChg>
        <pc:cxnChg chg="add mod">
          <ac:chgData name="Michael Kreeger" userId="d5f78b2e-6692-425f-83bb-df27f7187256" providerId="ADAL" clId="{AC33CFFD-6476-4027-B6C7-7AE3730C84E7}" dt="2023-10-05T19:32:41.221" v="11524" actId="26606"/>
          <ac:cxnSpMkLst>
            <pc:docMk/>
            <pc:sldMk cId="3426845345" sldId="332"/>
            <ac:cxnSpMk id="20" creationId="{2CAF114B-447C-D765-509E-7B22AD761727}"/>
          </ac:cxnSpMkLst>
        </pc:cxnChg>
        <pc:cxnChg chg="mod">
          <ac:chgData name="Michael Kreeger" userId="d5f78b2e-6692-425f-83bb-df27f7187256" providerId="ADAL" clId="{AC33CFFD-6476-4027-B6C7-7AE3730C84E7}" dt="2023-10-05T19:32:41.221" v="11524" actId="26606"/>
          <ac:cxnSpMkLst>
            <pc:docMk/>
            <pc:sldMk cId="3426845345" sldId="332"/>
            <ac:cxnSpMk id="22" creationId="{B0987F90-5FAD-A92A-9205-E6009311F7C1}"/>
          </ac:cxnSpMkLst>
        </pc:cxnChg>
        <pc:cxnChg chg="add mod">
          <ac:chgData name="Michael Kreeger" userId="d5f78b2e-6692-425f-83bb-df27f7187256" providerId="ADAL" clId="{AC33CFFD-6476-4027-B6C7-7AE3730C84E7}" dt="2023-10-05T19:32:41.221" v="11524" actId="26606"/>
          <ac:cxnSpMkLst>
            <pc:docMk/>
            <pc:sldMk cId="3426845345" sldId="332"/>
            <ac:cxnSpMk id="23" creationId="{7783CBA6-1861-9EEE-EA11-FA2C5F6E2895}"/>
          </ac:cxnSpMkLst>
        </pc:cxnChg>
        <pc:cxnChg chg="mod">
          <ac:chgData name="Michael Kreeger" userId="d5f78b2e-6692-425f-83bb-df27f7187256" providerId="ADAL" clId="{AC33CFFD-6476-4027-B6C7-7AE3730C84E7}" dt="2023-10-05T19:32:41.221" v="11524" actId="26606"/>
          <ac:cxnSpMkLst>
            <pc:docMk/>
            <pc:sldMk cId="3426845345" sldId="332"/>
            <ac:cxnSpMk id="28" creationId="{EC9B0E12-F8C9-DDC7-EBF1-0B26CF60D8C0}"/>
          </ac:cxnSpMkLst>
        </pc:cxnChg>
        <pc:cxnChg chg="add del">
          <ac:chgData name="Michael Kreeger" userId="d5f78b2e-6692-425f-83bb-df27f7187256" providerId="ADAL" clId="{AC33CFFD-6476-4027-B6C7-7AE3730C84E7}" dt="2023-10-02T02:21:44.892" v="1105" actId="26606"/>
          <ac:cxnSpMkLst>
            <pc:docMk/>
            <pc:sldMk cId="3426845345" sldId="332"/>
            <ac:cxnSpMk id="55" creationId="{6CF1BAF6-AD41-4082-B212-8A1F9A2E8779}"/>
          </ac:cxnSpMkLst>
        </pc:cxnChg>
      </pc:sldChg>
      <pc:sldChg chg="add del">
        <pc:chgData name="Michael Kreeger" userId="d5f78b2e-6692-425f-83bb-df27f7187256" providerId="ADAL" clId="{AC33CFFD-6476-4027-B6C7-7AE3730C84E7}" dt="2023-10-02T02:06:56.355" v="512" actId="47"/>
        <pc:sldMkLst>
          <pc:docMk/>
          <pc:sldMk cId="325373346" sldId="333"/>
        </pc:sldMkLst>
      </pc:sldChg>
      <pc:sldChg chg="addSp delSp modSp add mod setBg">
        <pc:chgData name="Michael Kreeger" userId="d5f78b2e-6692-425f-83bb-df27f7187256" providerId="ADAL" clId="{AC33CFFD-6476-4027-B6C7-7AE3730C84E7}" dt="2023-10-05T19:32:38.517" v="11523" actId="26606"/>
        <pc:sldMkLst>
          <pc:docMk/>
          <pc:sldMk cId="770450140" sldId="333"/>
        </pc:sldMkLst>
        <pc:spChg chg="mod">
          <ac:chgData name="Michael Kreeger" userId="d5f78b2e-6692-425f-83bb-df27f7187256" providerId="ADAL" clId="{AC33CFFD-6476-4027-B6C7-7AE3730C84E7}" dt="2023-10-05T19:32:38.517" v="11523" actId="26606"/>
          <ac:spMkLst>
            <pc:docMk/>
            <pc:sldMk cId="770450140" sldId="333"/>
            <ac:spMk id="2" creationId="{F41E554A-68FC-16BA-85F8-41387953D9FB}"/>
          </ac:spMkLst>
        </pc:spChg>
        <pc:spChg chg="mod">
          <ac:chgData name="Michael Kreeger" userId="d5f78b2e-6692-425f-83bb-df27f7187256" providerId="ADAL" clId="{AC33CFFD-6476-4027-B6C7-7AE3730C84E7}" dt="2023-10-05T19:32:38.517" v="11523" actId="26606"/>
          <ac:spMkLst>
            <pc:docMk/>
            <pc:sldMk cId="770450140" sldId="333"/>
            <ac:spMk id="5" creationId="{61BFFA20-6618-3799-FD42-F9EFFC99C3EB}"/>
          </ac:spMkLst>
        </pc:spChg>
        <pc:spChg chg="mod">
          <ac:chgData name="Michael Kreeger" userId="d5f78b2e-6692-425f-83bb-df27f7187256" providerId="ADAL" clId="{AC33CFFD-6476-4027-B6C7-7AE3730C84E7}" dt="2023-10-05T19:32:38.517" v="11523" actId="26606"/>
          <ac:spMkLst>
            <pc:docMk/>
            <pc:sldMk cId="770450140" sldId="333"/>
            <ac:spMk id="6" creationId="{16812BE5-BB31-F907-ECD5-4BF48ED066B8}"/>
          </ac:spMkLst>
        </pc:spChg>
        <pc:spChg chg="mod">
          <ac:chgData name="Michael Kreeger" userId="d5f78b2e-6692-425f-83bb-df27f7187256" providerId="ADAL" clId="{AC33CFFD-6476-4027-B6C7-7AE3730C84E7}" dt="2023-10-05T19:32:38.517" v="11523" actId="26606"/>
          <ac:spMkLst>
            <pc:docMk/>
            <pc:sldMk cId="770450140" sldId="333"/>
            <ac:spMk id="7" creationId="{9497D064-56EE-DAF6-5CE2-3252D9F0E5B0}"/>
          </ac:spMkLst>
        </pc:spChg>
        <pc:spChg chg="mod">
          <ac:chgData name="Michael Kreeger" userId="d5f78b2e-6692-425f-83bb-df27f7187256" providerId="ADAL" clId="{AC33CFFD-6476-4027-B6C7-7AE3730C84E7}" dt="2023-10-05T19:32:38.517" v="11523" actId="26606"/>
          <ac:spMkLst>
            <pc:docMk/>
            <pc:sldMk cId="770450140" sldId="333"/>
            <ac:spMk id="8" creationId="{F95FFBE4-9534-355C-07B8-005E7BB7F456}"/>
          </ac:spMkLst>
        </pc:spChg>
        <pc:spChg chg="mod">
          <ac:chgData name="Michael Kreeger" userId="d5f78b2e-6692-425f-83bb-df27f7187256" providerId="ADAL" clId="{AC33CFFD-6476-4027-B6C7-7AE3730C84E7}" dt="2023-10-05T19:32:38.517" v="11523" actId="26606"/>
          <ac:spMkLst>
            <pc:docMk/>
            <pc:sldMk cId="770450140" sldId="333"/>
            <ac:spMk id="9" creationId="{D0701DE6-E237-A9F7-D9FF-6AF87E0322D0}"/>
          </ac:spMkLst>
        </pc:spChg>
        <pc:spChg chg="mod">
          <ac:chgData name="Michael Kreeger" userId="d5f78b2e-6692-425f-83bb-df27f7187256" providerId="ADAL" clId="{AC33CFFD-6476-4027-B6C7-7AE3730C84E7}" dt="2023-10-05T19:32:38.517" v="11523" actId="26606"/>
          <ac:spMkLst>
            <pc:docMk/>
            <pc:sldMk cId="770450140" sldId="333"/>
            <ac:spMk id="10" creationId="{53720E18-AE70-AB2F-7D72-0AC9171A9256}"/>
          </ac:spMkLst>
        </pc:spChg>
        <pc:spChg chg="mod">
          <ac:chgData name="Michael Kreeger" userId="d5f78b2e-6692-425f-83bb-df27f7187256" providerId="ADAL" clId="{AC33CFFD-6476-4027-B6C7-7AE3730C84E7}" dt="2023-10-05T19:32:38.517" v="11523" actId="26606"/>
          <ac:spMkLst>
            <pc:docMk/>
            <pc:sldMk cId="770450140" sldId="333"/>
            <ac:spMk id="11" creationId="{40BD105B-4117-9D9A-5293-4F3845E23781}"/>
          </ac:spMkLst>
        </pc:spChg>
        <pc:spChg chg="mod">
          <ac:chgData name="Michael Kreeger" userId="d5f78b2e-6692-425f-83bb-df27f7187256" providerId="ADAL" clId="{AC33CFFD-6476-4027-B6C7-7AE3730C84E7}" dt="2023-10-05T19:32:38.517" v="11523" actId="26606"/>
          <ac:spMkLst>
            <pc:docMk/>
            <pc:sldMk cId="770450140" sldId="333"/>
            <ac:spMk id="12" creationId="{D3D07758-7D69-7163-84B0-AD4816BAC0E2}"/>
          </ac:spMkLst>
        </pc:spChg>
        <pc:spChg chg="mod">
          <ac:chgData name="Michael Kreeger" userId="d5f78b2e-6692-425f-83bb-df27f7187256" providerId="ADAL" clId="{AC33CFFD-6476-4027-B6C7-7AE3730C84E7}" dt="2023-10-05T19:32:38.517" v="11523" actId="26606"/>
          <ac:spMkLst>
            <pc:docMk/>
            <pc:sldMk cId="770450140" sldId="333"/>
            <ac:spMk id="13" creationId="{80CB2A9C-5759-BD65-5C7E-1FF94653C1C5}"/>
          </ac:spMkLst>
        </pc:spChg>
        <pc:spChg chg="mod">
          <ac:chgData name="Michael Kreeger" userId="d5f78b2e-6692-425f-83bb-df27f7187256" providerId="ADAL" clId="{AC33CFFD-6476-4027-B6C7-7AE3730C84E7}" dt="2023-10-05T19:32:38.517" v="11523" actId="26606"/>
          <ac:spMkLst>
            <pc:docMk/>
            <pc:sldMk cId="770450140" sldId="333"/>
            <ac:spMk id="14" creationId="{56A83071-8E19-71C9-4CE6-8107A5E058EB}"/>
          </ac:spMkLst>
        </pc:spChg>
        <pc:spChg chg="mod">
          <ac:chgData name="Michael Kreeger" userId="d5f78b2e-6692-425f-83bb-df27f7187256" providerId="ADAL" clId="{AC33CFFD-6476-4027-B6C7-7AE3730C84E7}" dt="2023-10-05T19:32:38.517" v="11523" actId="26606"/>
          <ac:spMkLst>
            <pc:docMk/>
            <pc:sldMk cId="770450140" sldId="333"/>
            <ac:spMk id="15" creationId="{0020BD36-1B6C-8AC5-B954-1786EE8E10AD}"/>
          </ac:spMkLst>
        </pc:spChg>
        <pc:spChg chg="mod">
          <ac:chgData name="Michael Kreeger" userId="d5f78b2e-6692-425f-83bb-df27f7187256" providerId="ADAL" clId="{AC33CFFD-6476-4027-B6C7-7AE3730C84E7}" dt="2023-10-05T19:32:38.517" v="11523" actId="26606"/>
          <ac:spMkLst>
            <pc:docMk/>
            <pc:sldMk cId="770450140" sldId="333"/>
            <ac:spMk id="21" creationId="{30D79256-6D00-03C3-EF44-678CCA375C27}"/>
          </ac:spMkLst>
        </pc:spChg>
        <pc:spChg chg="add mod">
          <ac:chgData name="Michael Kreeger" userId="d5f78b2e-6692-425f-83bb-df27f7187256" providerId="ADAL" clId="{AC33CFFD-6476-4027-B6C7-7AE3730C84E7}" dt="2023-10-05T19:32:38.517" v="11523" actId="26606"/>
          <ac:spMkLst>
            <pc:docMk/>
            <pc:sldMk cId="770450140" sldId="333"/>
            <ac:spMk id="29" creationId="{98066D72-50A3-866F-BA41-B5CE2B850325}"/>
          </ac:spMkLst>
        </pc:spChg>
        <pc:spChg chg="mod">
          <ac:chgData name="Michael Kreeger" userId="d5f78b2e-6692-425f-83bb-df27f7187256" providerId="ADAL" clId="{AC33CFFD-6476-4027-B6C7-7AE3730C84E7}" dt="2023-10-05T19:32:38.517" v="11523" actId="26606"/>
          <ac:spMkLst>
            <pc:docMk/>
            <pc:sldMk cId="770450140" sldId="333"/>
            <ac:spMk id="33" creationId="{3E7B5C10-78FE-05A6-176F-15854A6F40DE}"/>
          </ac:spMkLst>
        </pc:spChg>
        <pc:spChg chg="add del">
          <ac:chgData name="Michael Kreeger" userId="d5f78b2e-6692-425f-83bb-df27f7187256" providerId="ADAL" clId="{AC33CFFD-6476-4027-B6C7-7AE3730C84E7}" dt="2023-10-02T02:21:44.279" v="1104" actId="26606"/>
          <ac:spMkLst>
            <pc:docMk/>
            <pc:sldMk cId="770450140" sldId="333"/>
            <ac:spMk id="36" creationId="{56E9B3E6-E277-4D68-BA48-9CB43FFBD6E2}"/>
          </ac:spMkLst>
        </pc:spChg>
        <pc:spChg chg="add">
          <ac:chgData name="Michael Kreeger" userId="d5f78b2e-6692-425f-83bb-df27f7187256" providerId="ADAL" clId="{AC33CFFD-6476-4027-B6C7-7AE3730C84E7}" dt="2023-10-05T19:32:38.517" v="11523" actId="26606"/>
          <ac:spMkLst>
            <pc:docMk/>
            <pc:sldMk cId="770450140" sldId="333"/>
            <ac:spMk id="38" creationId="{70DFC902-7D23-471A-B557-B6B6917D7A0D}"/>
          </ac:spMkLst>
        </pc:spChg>
        <pc:spChg chg="del">
          <ac:chgData name="Michael Kreeger" userId="d5f78b2e-6692-425f-83bb-df27f7187256" providerId="ADAL" clId="{AC33CFFD-6476-4027-B6C7-7AE3730C84E7}" dt="2023-10-02T02:14:33.499" v="863" actId="478"/>
          <ac:spMkLst>
            <pc:docMk/>
            <pc:sldMk cId="770450140" sldId="333"/>
            <ac:spMk id="39" creationId="{CCD3E9EB-5C2B-5C09-5569-5064E22D5682}"/>
          </ac:spMkLst>
        </pc:spChg>
        <pc:spChg chg="del">
          <ac:chgData name="Michael Kreeger" userId="d5f78b2e-6692-425f-83bb-df27f7187256" providerId="ADAL" clId="{AC33CFFD-6476-4027-B6C7-7AE3730C84E7}" dt="2023-10-02T02:14:30.303" v="860" actId="478"/>
          <ac:spMkLst>
            <pc:docMk/>
            <pc:sldMk cId="770450140" sldId="333"/>
            <ac:spMk id="40" creationId="{EA795F23-2993-4822-636F-FFC42E058350}"/>
          </ac:spMkLst>
        </pc:spChg>
        <pc:spChg chg="del">
          <ac:chgData name="Michael Kreeger" userId="d5f78b2e-6692-425f-83bb-df27f7187256" providerId="ADAL" clId="{AC33CFFD-6476-4027-B6C7-7AE3730C84E7}" dt="2023-10-02T02:14:29.307" v="859" actId="478"/>
          <ac:spMkLst>
            <pc:docMk/>
            <pc:sldMk cId="770450140" sldId="333"/>
            <ac:spMk id="41" creationId="{CE435795-82A1-465F-CD72-6E2FE79F404B}"/>
          </ac:spMkLst>
        </pc:spChg>
        <pc:spChg chg="add">
          <ac:chgData name="Michael Kreeger" userId="d5f78b2e-6692-425f-83bb-df27f7187256" providerId="ADAL" clId="{AC33CFFD-6476-4027-B6C7-7AE3730C84E7}" dt="2023-10-05T19:32:38.517" v="11523" actId="26606"/>
          <ac:spMkLst>
            <pc:docMk/>
            <pc:sldMk cId="770450140" sldId="333"/>
            <ac:spMk id="42" creationId="{A55D5633-D557-4DCA-982C-FF36EB7A1C00}"/>
          </ac:spMkLst>
        </pc:spChg>
        <pc:spChg chg="add del">
          <ac:chgData name="Michael Kreeger" userId="d5f78b2e-6692-425f-83bb-df27f7187256" providerId="ADAL" clId="{AC33CFFD-6476-4027-B6C7-7AE3730C84E7}" dt="2023-10-02T02:21:44.279" v="1104" actId="26606"/>
          <ac:spMkLst>
            <pc:docMk/>
            <pc:sldMk cId="770450140" sldId="333"/>
            <ac:spMk id="46" creationId="{D5B0017B-2ECA-49AF-B397-DC140825DF8D}"/>
          </ac:spMkLst>
        </pc:spChg>
        <pc:grpChg chg="add del">
          <ac:chgData name="Michael Kreeger" userId="d5f78b2e-6692-425f-83bb-df27f7187256" providerId="ADAL" clId="{AC33CFFD-6476-4027-B6C7-7AE3730C84E7}" dt="2023-10-02T02:21:44.279" v="1104" actId="26606"/>
          <ac:grpSpMkLst>
            <pc:docMk/>
            <pc:sldMk cId="770450140" sldId="333"/>
            <ac:grpSpMk id="37" creationId="{AE1C45F0-260A-458C-96ED-C1F6D2151219}"/>
          </ac:grpSpMkLst>
        </pc:grpChg>
        <pc:cxnChg chg="mod">
          <ac:chgData name="Michael Kreeger" userId="d5f78b2e-6692-425f-83bb-df27f7187256" providerId="ADAL" clId="{AC33CFFD-6476-4027-B6C7-7AE3730C84E7}" dt="2023-10-05T19:32:38.517" v="11523" actId="26606"/>
          <ac:cxnSpMkLst>
            <pc:docMk/>
            <pc:sldMk cId="770450140" sldId="333"/>
            <ac:cxnSpMk id="4" creationId="{C50A93B5-77DC-C9AD-6DAB-08162039B8E4}"/>
          </ac:cxnSpMkLst>
        </pc:cxnChg>
        <pc:cxnChg chg="del">
          <ac:chgData name="Michael Kreeger" userId="d5f78b2e-6692-425f-83bb-df27f7187256" providerId="ADAL" clId="{AC33CFFD-6476-4027-B6C7-7AE3730C84E7}" dt="2023-10-02T02:07:33.928" v="521" actId="478"/>
          <ac:cxnSpMkLst>
            <pc:docMk/>
            <pc:sldMk cId="770450140" sldId="333"/>
            <ac:cxnSpMk id="18" creationId="{D8A050D6-3289-1668-C909-FE172C1CBC42}"/>
          </ac:cxnSpMkLst>
        </pc:cxnChg>
        <pc:cxnChg chg="add del mod">
          <ac:chgData name="Michael Kreeger" userId="d5f78b2e-6692-425f-83bb-df27f7187256" providerId="ADAL" clId="{AC33CFFD-6476-4027-B6C7-7AE3730C84E7}" dt="2023-10-02T02:09:09.756" v="539" actId="478"/>
          <ac:cxnSpMkLst>
            <pc:docMk/>
            <pc:sldMk cId="770450140" sldId="333"/>
            <ac:cxnSpMk id="19" creationId="{C438E949-5478-7B2A-A8A8-2A5D48765569}"/>
          </ac:cxnSpMkLst>
        </pc:cxnChg>
        <pc:cxnChg chg="del">
          <ac:chgData name="Michael Kreeger" userId="d5f78b2e-6692-425f-83bb-df27f7187256" providerId="ADAL" clId="{AC33CFFD-6476-4027-B6C7-7AE3730C84E7}" dt="2023-10-02T02:07:32.310" v="520" actId="478"/>
          <ac:cxnSpMkLst>
            <pc:docMk/>
            <pc:sldMk cId="770450140" sldId="333"/>
            <ac:cxnSpMk id="20" creationId="{2CAF114B-447C-D765-509E-7B22AD761727}"/>
          </ac:cxnSpMkLst>
        </pc:cxnChg>
        <pc:cxnChg chg="del mod">
          <ac:chgData name="Michael Kreeger" userId="d5f78b2e-6692-425f-83bb-df27f7187256" providerId="ADAL" clId="{AC33CFFD-6476-4027-B6C7-7AE3730C84E7}" dt="2023-10-02T02:14:31.194" v="861" actId="478"/>
          <ac:cxnSpMkLst>
            <pc:docMk/>
            <pc:sldMk cId="770450140" sldId="333"/>
            <ac:cxnSpMk id="22" creationId="{B0987F90-5FAD-A92A-9205-E6009311F7C1}"/>
          </ac:cxnSpMkLst>
        </pc:cxnChg>
        <pc:cxnChg chg="del">
          <ac:chgData name="Michael Kreeger" userId="d5f78b2e-6692-425f-83bb-df27f7187256" providerId="ADAL" clId="{AC33CFFD-6476-4027-B6C7-7AE3730C84E7}" dt="2023-10-02T02:14:36.273" v="864" actId="478"/>
          <ac:cxnSpMkLst>
            <pc:docMk/>
            <pc:sldMk cId="770450140" sldId="333"/>
            <ac:cxnSpMk id="23" creationId="{7783CBA6-1861-9EEE-EA11-FA2C5F6E2895}"/>
          </ac:cxnSpMkLst>
        </pc:cxnChg>
        <pc:cxnChg chg="add del mod">
          <ac:chgData name="Michael Kreeger" userId="d5f78b2e-6692-425f-83bb-df27f7187256" providerId="ADAL" clId="{AC33CFFD-6476-4027-B6C7-7AE3730C84E7}" dt="2023-10-02T02:13:44.522" v="849" actId="478"/>
          <ac:cxnSpMkLst>
            <pc:docMk/>
            <pc:sldMk cId="770450140" sldId="333"/>
            <ac:cxnSpMk id="27" creationId="{228A3959-E26A-06D9-4CC2-3A860575E19C}"/>
          </ac:cxnSpMkLst>
        </pc:cxnChg>
        <pc:cxnChg chg="del mod">
          <ac:chgData name="Michael Kreeger" userId="d5f78b2e-6692-425f-83bb-df27f7187256" providerId="ADAL" clId="{AC33CFFD-6476-4027-B6C7-7AE3730C84E7}" dt="2023-10-02T02:14:32.350" v="862" actId="478"/>
          <ac:cxnSpMkLst>
            <pc:docMk/>
            <pc:sldMk cId="770450140" sldId="333"/>
            <ac:cxnSpMk id="28" creationId="{EC9B0E12-F8C9-DDC7-EBF1-0B26CF60D8C0}"/>
          </ac:cxnSpMkLst>
        </pc:cxnChg>
        <pc:cxnChg chg="add mod">
          <ac:chgData name="Michael Kreeger" userId="d5f78b2e-6692-425f-83bb-df27f7187256" providerId="ADAL" clId="{AC33CFFD-6476-4027-B6C7-7AE3730C84E7}" dt="2023-10-05T19:32:38.517" v="11523" actId="26606"/>
          <ac:cxnSpMkLst>
            <pc:docMk/>
            <pc:sldMk cId="770450140" sldId="333"/>
            <ac:cxnSpMk id="30" creationId="{B2D67B14-245A-09F1-5E38-CECE821CD17C}"/>
          </ac:cxnSpMkLst>
        </pc:cxnChg>
        <pc:cxnChg chg="add mod">
          <ac:chgData name="Michael Kreeger" userId="d5f78b2e-6692-425f-83bb-df27f7187256" providerId="ADAL" clId="{AC33CFFD-6476-4027-B6C7-7AE3730C84E7}" dt="2023-10-05T19:32:38.517" v="11523" actId="26606"/>
          <ac:cxnSpMkLst>
            <pc:docMk/>
            <pc:sldMk cId="770450140" sldId="333"/>
            <ac:cxnSpMk id="31" creationId="{2DED9E25-C842-0ACD-B235-43CF6F0B4834}"/>
          </ac:cxnSpMkLst>
        </pc:cxnChg>
        <pc:cxnChg chg="add mod">
          <ac:chgData name="Michael Kreeger" userId="d5f78b2e-6692-425f-83bb-df27f7187256" providerId="ADAL" clId="{AC33CFFD-6476-4027-B6C7-7AE3730C84E7}" dt="2023-10-05T19:32:38.517" v="11523" actId="26606"/>
          <ac:cxnSpMkLst>
            <pc:docMk/>
            <pc:sldMk cId="770450140" sldId="333"/>
            <ac:cxnSpMk id="32" creationId="{AEBB2C35-5DA8-47F9-FBF2-C70FE594BBF2}"/>
          </ac:cxnSpMkLst>
        </pc:cxnChg>
        <pc:cxnChg chg="add mod">
          <ac:chgData name="Michael Kreeger" userId="d5f78b2e-6692-425f-83bb-df27f7187256" providerId="ADAL" clId="{AC33CFFD-6476-4027-B6C7-7AE3730C84E7}" dt="2023-10-05T19:32:38.517" v="11523" actId="26606"/>
          <ac:cxnSpMkLst>
            <pc:docMk/>
            <pc:sldMk cId="770450140" sldId="333"/>
            <ac:cxnSpMk id="34" creationId="{9EF75D22-E1DC-9E05-571A-258DCECD6E8C}"/>
          </ac:cxnSpMkLst>
        </pc:cxnChg>
        <pc:cxnChg chg="add del">
          <ac:chgData name="Michael Kreeger" userId="d5f78b2e-6692-425f-83bb-df27f7187256" providerId="ADAL" clId="{AC33CFFD-6476-4027-B6C7-7AE3730C84E7}" dt="2023-10-02T02:21:44.279" v="1104" actId="26606"/>
          <ac:cxnSpMkLst>
            <pc:docMk/>
            <pc:sldMk cId="770450140" sldId="333"/>
            <ac:cxnSpMk id="48" creationId="{6CF1BAF6-AD41-4082-B212-8A1F9A2E8779}"/>
          </ac:cxnSpMkLst>
        </pc:cxnChg>
      </pc:sldChg>
      <pc:sldChg chg="new del">
        <pc:chgData name="Michael Kreeger" userId="d5f78b2e-6692-425f-83bb-df27f7187256" providerId="ADAL" clId="{AC33CFFD-6476-4027-B6C7-7AE3730C84E7}" dt="2023-10-02T02:01:26.387" v="258" actId="680"/>
        <pc:sldMkLst>
          <pc:docMk/>
          <pc:sldMk cId="3102326400" sldId="333"/>
        </pc:sldMkLst>
      </pc:sldChg>
      <pc:sldChg chg="addSp delSp modSp add mod setBg">
        <pc:chgData name="Michael Kreeger" userId="d5f78b2e-6692-425f-83bb-df27f7187256" providerId="ADAL" clId="{AC33CFFD-6476-4027-B6C7-7AE3730C84E7}" dt="2023-10-05T19:32:36.130" v="11522" actId="26606"/>
        <pc:sldMkLst>
          <pc:docMk/>
          <pc:sldMk cId="3433698193" sldId="334"/>
        </pc:sldMkLst>
        <pc:spChg chg="mod">
          <ac:chgData name="Michael Kreeger" userId="d5f78b2e-6692-425f-83bb-df27f7187256" providerId="ADAL" clId="{AC33CFFD-6476-4027-B6C7-7AE3730C84E7}" dt="2023-10-05T19:32:36.130" v="11522" actId="26606"/>
          <ac:spMkLst>
            <pc:docMk/>
            <pc:sldMk cId="3433698193" sldId="334"/>
            <ac:spMk id="2" creationId="{F41E554A-68FC-16BA-85F8-41387953D9FB}"/>
          </ac:spMkLst>
        </pc:spChg>
        <pc:spChg chg="mod">
          <ac:chgData name="Michael Kreeger" userId="d5f78b2e-6692-425f-83bb-df27f7187256" providerId="ADAL" clId="{AC33CFFD-6476-4027-B6C7-7AE3730C84E7}" dt="2023-10-05T19:32:36.130" v="11522" actId="26606"/>
          <ac:spMkLst>
            <pc:docMk/>
            <pc:sldMk cId="3433698193" sldId="334"/>
            <ac:spMk id="5" creationId="{61BFFA20-6618-3799-FD42-F9EFFC99C3EB}"/>
          </ac:spMkLst>
        </pc:spChg>
        <pc:spChg chg="mod">
          <ac:chgData name="Michael Kreeger" userId="d5f78b2e-6692-425f-83bb-df27f7187256" providerId="ADAL" clId="{AC33CFFD-6476-4027-B6C7-7AE3730C84E7}" dt="2023-10-05T19:32:36.130" v="11522" actId="26606"/>
          <ac:spMkLst>
            <pc:docMk/>
            <pc:sldMk cId="3433698193" sldId="334"/>
            <ac:spMk id="6" creationId="{16812BE5-BB31-F907-ECD5-4BF48ED066B8}"/>
          </ac:spMkLst>
        </pc:spChg>
        <pc:spChg chg="mod">
          <ac:chgData name="Michael Kreeger" userId="d5f78b2e-6692-425f-83bb-df27f7187256" providerId="ADAL" clId="{AC33CFFD-6476-4027-B6C7-7AE3730C84E7}" dt="2023-10-05T19:32:36.130" v="11522" actId="26606"/>
          <ac:spMkLst>
            <pc:docMk/>
            <pc:sldMk cId="3433698193" sldId="334"/>
            <ac:spMk id="7" creationId="{9497D064-56EE-DAF6-5CE2-3252D9F0E5B0}"/>
          </ac:spMkLst>
        </pc:spChg>
        <pc:spChg chg="mod">
          <ac:chgData name="Michael Kreeger" userId="d5f78b2e-6692-425f-83bb-df27f7187256" providerId="ADAL" clId="{AC33CFFD-6476-4027-B6C7-7AE3730C84E7}" dt="2023-10-05T19:32:36.130" v="11522" actId="26606"/>
          <ac:spMkLst>
            <pc:docMk/>
            <pc:sldMk cId="3433698193" sldId="334"/>
            <ac:spMk id="8" creationId="{F95FFBE4-9534-355C-07B8-005E7BB7F456}"/>
          </ac:spMkLst>
        </pc:spChg>
        <pc:spChg chg="mod">
          <ac:chgData name="Michael Kreeger" userId="d5f78b2e-6692-425f-83bb-df27f7187256" providerId="ADAL" clId="{AC33CFFD-6476-4027-B6C7-7AE3730C84E7}" dt="2023-10-05T19:32:36.130" v="11522" actId="26606"/>
          <ac:spMkLst>
            <pc:docMk/>
            <pc:sldMk cId="3433698193" sldId="334"/>
            <ac:spMk id="9" creationId="{D0701DE6-E237-A9F7-D9FF-6AF87E0322D0}"/>
          </ac:spMkLst>
        </pc:spChg>
        <pc:spChg chg="mod">
          <ac:chgData name="Michael Kreeger" userId="d5f78b2e-6692-425f-83bb-df27f7187256" providerId="ADAL" clId="{AC33CFFD-6476-4027-B6C7-7AE3730C84E7}" dt="2023-10-05T19:32:36.130" v="11522" actId="26606"/>
          <ac:spMkLst>
            <pc:docMk/>
            <pc:sldMk cId="3433698193" sldId="334"/>
            <ac:spMk id="10" creationId="{53720E18-AE70-AB2F-7D72-0AC9171A9256}"/>
          </ac:spMkLst>
        </pc:spChg>
        <pc:spChg chg="mod">
          <ac:chgData name="Michael Kreeger" userId="d5f78b2e-6692-425f-83bb-df27f7187256" providerId="ADAL" clId="{AC33CFFD-6476-4027-B6C7-7AE3730C84E7}" dt="2023-10-05T19:32:36.130" v="11522" actId="26606"/>
          <ac:spMkLst>
            <pc:docMk/>
            <pc:sldMk cId="3433698193" sldId="334"/>
            <ac:spMk id="11" creationId="{40BD105B-4117-9D9A-5293-4F3845E23781}"/>
          </ac:spMkLst>
        </pc:spChg>
        <pc:spChg chg="mod">
          <ac:chgData name="Michael Kreeger" userId="d5f78b2e-6692-425f-83bb-df27f7187256" providerId="ADAL" clId="{AC33CFFD-6476-4027-B6C7-7AE3730C84E7}" dt="2023-10-05T19:32:36.130" v="11522" actId="26606"/>
          <ac:spMkLst>
            <pc:docMk/>
            <pc:sldMk cId="3433698193" sldId="334"/>
            <ac:spMk id="12" creationId="{D3D07758-7D69-7163-84B0-AD4816BAC0E2}"/>
          </ac:spMkLst>
        </pc:spChg>
        <pc:spChg chg="mod">
          <ac:chgData name="Michael Kreeger" userId="d5f78b2e-6692-425f-83bb-df27f7187256" providerId="ADAL" clId="{AC33CFFD-6476-4027-B6C7-7AE3730C84E7}" dt="2023-10-05T19:32:36.130" v="11522" actId="26606"/>
          <ac:spMkLst>
            <pc:docMk/>
            <pc:sldMk cId="3433698193" sldId="334"/>
            <ac:spMk id="13" creationId="{80CB2A9C-5759-BD65-5C7E-1FF94653C1C5}"/>
          </ac:spMkLst>
        </pc:spChg>
        <pc:spChg chg="mod">
          <ac:chgData name="Michael Kreeger" userId="d5f78b2e-6692-425f-83bb-df27f7187256" providerId="ADAL" clId="{AC33CFFD-6476-4027-B6C7-7AE3730C84E7}" dt="2023-10-05T19:32:36.130" v="11522" actId="26606"/>
          <ac:spMkLst>
            <pc:docMk/>
            <pc:sldMk cId="3433698193" sldId="334"/>
            <ac:spMk id="14" creationId="{56A83071-8E19-71C9-4CE6-8107A5E058EB}"/>
          </ac:spMkLst>
        </pc:spChg>
        <pc:spChg chg="mod">
          <ac:chgData name="Michael Kreeger" userId="d5f78b2e-6692-425f-83bb-df27f7187256" providerId="ADAL" clId="{AC33CFFD-6476-4027-B6C7-7AE3730C84E7}" dt="2023-10-05T19:32:36.130" v="11522" actId="26606"/>
          <ac:spMkLst>
            <pc:docMk/>
            <pc:sldMk cId="3433698193" sldId="334"/>
            <ac:spMk id="15" creationId="{0020BD36-1B6C-8AC5-B954-1786EE8E10AD}"/>
          </ac:spMkLst>
        </pc:spChg>
        <pc:spChg chg="mod">
          <ac:chgData name="Michael Kreeger" userId="d5f78b2e-6692-425f-83bb-df27f7187256" providerId="ADAL" clId="{AC33CFFD-6476-4027-B6C7-7AE3730C84E7}" dt="2023-10-05T19:32:36.130" v="11522" actId="26606"/>
          <ac:spMkLst>
            <pc:docMk/>
            <pc:sldMk cId="3433698193" sldId="334"/>
            <ac:spMk id="21" creationId="{30D79256-6D00-03C3-EF44-678CCA375C27}"/>
          </ac:spMkLst>
        </pc:spChg>
        <pc:spChg chg="del">
          <ac:chgData name="Michael Kreeger" userId="d5f78b2e-6692-425f-83bb-df27f7187256" providerId="ADAL" clId="{AC33CFFD-6476-4027-B6C7-7AE3730C84E7}" dt="2023-10-02T02:17:41.332" v="915" actId="478"/>
          <ac:spMkLst>
            <pc:docMk/>
            <pc:sldMk cId="3433698193" sldId="334"/>
            <ac:spMk id="29" creationId="{98066D72-50A3-866F-BA41-B5CE2B850325}"/>
          </ac:spMkLst>
        </pc:spChg>
        <pc:spChg chg="mod">
          <ac:chgData name="Michael Kreeger" userId="d5f78b2e-6692-425f-83bb-df27f7187256" providerId="ADAL" clId="{AC33CFFD-6476-4027-B6C7-7AE3730C84E7}" dt="2023-10-05T19:32:36.130" v="11522" actId="26606"/>
          <ac:spMkLst>
            <pc:docMk/>
            <pc:sldMk cId="3433698193" sldId="334"/>
            <ac:spMk id="33" creationId="{3E7B5C10-78FE-05A6-176F-15854A6F40DE}"/>
          </ac:spMkLst>
        </pc:spChg>
        <pc:spChg chg="add">
          <ac:chgData name="Michael Kreeger" userId="d5f78b2e-6692-425f-83bb-df27f7187256" providerId="ADAL" clId="{AC33CFFD-6476-4027-B6C7-7AE3730C84E7}" dt="2023-10-05T19:32:36.130" v="11522" actId="26606"/>
          <ac:spMkLst>
            <pc:docMk/>
            <pc:sldMk cId="3433698193" sldId="334"/>
            <ac:spMk id="36" creationId="{70DFC902-7D23-471A-B557-B6B6917D7A0D}"/>
          </ac:spMkLst>
        </pc:spChg>
        <pc:spChg chg="add">
          <ac:chgData name="Michael Kreeger" userId="d5f78b2e-6692-425f-83bb-df27f7187256" providerId="ADAL" clId="{AC33CFFD-6476-4027-B6C7-7AE3730C84E7}" dt="2023-10-05T19:32:36.130" v="11522" actId="26606"/>
          <ac:spMkLst>
            <pc:docMk/>
            <pc:sldMk cId="3433698193" sldId="334"/>
            <ac:spMk id="37" creationId="{A55D5633-D557-4DCA-982C-FF36EB7A1C00}"/>
          </ac:spMkLst>
        </pc:spChg>
        <pc:spChg chg="add del">
          <ac:chgData name="Michael Kreeger" userId="d5f78b2e-6692-425f-83bb-df27f7187256" providerId="ADAL" clId="{AC33CFFD-6476-4027-B6C7-7AE3730C84E7}" dt="2023-10-02T02:21:43.703" v="1103" actId="26606"/>
          <ac:spMkLst>
            <pc:docMk/>
            <pc:sldMk cId="3433698193" sldId="334"/>
            <ac:spMk id="39" creationId="{56E9B3E6-E277-4D68-BA48-9CB43FFBD6E2}"/>
          </ac:spMkLst>
        </pc:spChg>
        <pc:spChg chg="add del">
          <ac:chgData name="Michael Kreeger" userId="d5f78b2e-6692-425f-83bb-df27f7187256" providerId="ADAL" clId="{AC33CFFD-6476-4027-B6C7-7AE3730C84E7}" dt="2023-10-02T02:21:43.703" v="1103" actId="26606"/>
          <ac:spMkLst>
            <pc:docMk/>
            <pc:sldMk cId="3433698193" sldId="334"/>
            <ac:spMk id="46" creationId="{D5B0017B-2ECA-49AF-B397-DC140825DF8D}"/>
          </ac:spMkLst>
        </pc:spChg>
        <pc:grpChg chg="add del">
          <ac:chgData name="Michael Kreeger" userId="d5f78b2e-6692-425f-83bb-df27f7187256" providerId="ADAL" clId="{AC33CFFD-6476-4027-B6C7-7AE3730C84E7}" dt="2023-10-02T02:21:43.703" v="1103" actId="26606"/>
          <ac:grpSpMkLst>
            <pc:docMk/>
            <pc:sldMk cId="3433698193" sldId="334"/>
            <ac:grpSpMk id="41" creationId="{AE1C45F0-260A-458C-96ED-C1F6D2151219}"/>
          </ac:grpSpMkLst>
        </pc:grpChg>
        <pc:cxnChg chg="mod">
          <ac:chgData name="Michael Kreeger" userId="d5f78b2e-6692-425f-83bb-df27f7187256" providerId="ADAL" clId="{AC33CFFD-6476-4027-B6C7-7AE3730C84E7}" dt="2023-10-05T19:32:36.130" v="11522" actId="26606"/>
          <ac:cxnSpMkLst>
            <pc:docMk/>
            <pc:sldMk cId="3433698193" sldId="334"/>
            <ac:cxnSpMk id="4" creationId="{C50A93B5-77DC-C9AD-6DAB-08162039B8E4}"/>
          </ac:cxnSpMkLst>
        </pc:cxnChg>
        <pc:cxnChg chg="mod">
          <ac:chgData name="Michael Kreeger" userId="d5f78b2e-6692-425f-83bb-df27f7187256" providerId="ADAL" clId="{AC33CFFD-6476-4027-B6C7-7AE3730C84E7}" dt="2023-10-05T19:32:36.130" v="11522" actId="26606"/>
          <ac:cxnSpMkLst>
            <pc:docMk/>
            <pc:sldMk cId="3433698193" sldId="334"/>
            <ac:cxnSpMk id="30" creationId="{B2D67B14-245A-09F1-5E38-CECE821CD17C}"/>
          </ac:cxnSpMkLst>
        </pc:cxnChg>
        <pc:cxnChg chg="mod">
          <ac:chgData name="Michael Kreeger" userId="d5f78b2e-6692-425f-83bb-df27f7187256" providerId="ADAL" clId="{AC33CFFD-6476-4027-B6C7-7AE3730C84E7}" dt="2023-10-05T19:32:36.130" v="11522" actId="26606"/>
          <ac:cxnSpMkLst>
            <pc:docMk/>
            <pc:sldMk cId="3433698193" sldId="334"/>
            <ac:cxnSpMk id="31" creationId="{2DED9E25-C842-0ACD-B235-43CF6F0B4834}"/>
          </ac:cxnSpMkLst>
        </pc:cxnChg>
        <pc:cxnChg chg="mod">
          <ac:chgData name="Michael Kreeger" userId="d5f78b2e-6692-425f-83bb-df27f7187256" providerId="ADAL" clId="{AC33CFFD-6476-4027-B6C7-7AE3730C84E7}" dt="2023-10-05T19:32:36.130" v="11522" actId="26606"/>
          <ac:cxnSpMkLst>
            <pc:docMk/>
            <pc:sldMk cId="3433698193" sldId="334"/>
            <ac:cxnSpMk id="32" creationId="{AEBB2C35-5DA8-47F9-FBF2-C70FE594BBF2}"/>
          </ac:cxnSpMkLst>
        </pc:cxnChg>
        <pc:cxnChg chg="mod">
          <ac:chgData name="Michael Kreeger" userId="d5f78b2e-6692-425f-83bb-df27f7187256" providerId="ADAL" clId="{AC33CFFD-6476-4027-B6C7-7AE3730C84E7}" dt="2023-10-05T19:32:36.130" v="11522" actId="26606"/>
          <ac:cxnSpMkLst>
            <pc:docMk/>
            <pc:sldMk cId="3433698193" sldId="334"/>
            <ac:cxnSpMk id="34" creationId="{9EF75D22-E1DC-9E05-571A-258DCECD6E8C}"/>
          </ac:cxnSpMkLst>
        </pc:cxnChg>
        <pc:cxnChg chg="add del">
          <ac:chgData name="Michael Kreeger" userId="d5f78b2e-6692-425f-83bb-df27f7187256" providerId="ADAL" clId="{AC33CFFD-6476-4027-B6C7-7AE3730C84E7}" dt="2023-10-02T02:21:43.703" v="1103" actId="26606"/>
          <ac:cxnSpMkLst>
            <pc:docMk/>
            <pc:sldMk cId="3433698193" sldId="334"/>
            <ac:cxnSpMk id="48" creationId="{6CF1BAF6-AD41-4082-B212-8A1F9A2E8779}"/>
          </ac:cxnSpMkLst>
        </pc:cxnChg>
      </pc:sldChg>
      <pc:sldChg chg="add del">
        <pc:chgData name="Michael Kreeger" userId="d5f78b2e-6692-425f-83bb-df27f7187256" providerId="ADAL" clId="{AC33CFFD-6476-4027-B6C7-7AE3730C84E7}" dt="2023-10-02T02:07:07.682" v="515"/>
        <pc:sldMkLst>
          <pc:docMk/>
          <pc:sldMk cId="4260559476" sldId="334"/>
        </pc:sldMkLst>
      </pc:sldChg>
      <pc:sldChg chg="addSp delSp modSp new del mod">
        <pc:chgData name="Michael Kreeger" userId="d5f78b2e-6692-425f-83bb-df27f7187256" providerId="ADAL" clId="{AC33CFFD-6476-4027-B6C7-7AE3730C84E7}" dt="2023-10-04T10:28:22.715" v="2870" actId="47"/>
        <pc:sldMkLst>
          <pc:docMk/>
          <pc:sldMk cId="339187034" sldId="335"/>
        </pc:sldMkLst>
        <pc:spChg chg="mod">
          <ac:chgData name="Michael Kreeger" userId="d5f78b2e-6692-425f-83bb-df27f7187256" providerId="ADAL" clId="{AC33CFFD-6476-4027-B6C7-7AE3730C84E7}" dt="2023-10-02T02:25:30.836" v="1337" actId="20577"/>
          <ac:spMkLst>
            <pc:docMk/>
            <pc:sldMk cId="339187034" sldId="335"/>
            <ac:spMk id="2" creationId="{422E89A2-257D-CA09-E7D9-098881D7381A}"/>
          </ac:spMkLst>
        </pc:spChg>
        <pc:spChg chg="del">
          <ac:chgData name="Michael Kreeger" userId="d5f78b2e-6692-425f-83bb-df27f7187256" providerId="ADAL" clId="{AC33CFFD-6476-4027-B6C7-7AE3730C84E7}" dt="2023-10-02T02:22:54.274" v="1151" actId="478"/>
          <ac:spMkLst>
            <pc:docMk/>
            <pc:sldMk cId="339187034" sldId="335"/>
            <ac:spMk id="3" creationId="{DE6B0255-683C-493F-F8DD-B142EE31C9BB}"/>
          </ac:spMkLst>
        </pc:spChg>
        <pc:spChg chg="del">
          <ac:chgData name="Michael Kreeger" userId="d5f78b2e-6692-425f-83bb-df27f7187256" providerId="ADAL" clId="{AC33CFFD-6476-4027-B6C7-7AE3730C84E7}" dt="2023-10-02T02:22:54.274" v="1151" actId="478"/>
          <ac:spMkLst>
            <pc:docMk/>
            <pc:sldMk cId="339187034" sldId="335"/>
            <ac:spMk id="4" creationId="{197739AB-0849-C314-C2EA-699605B4C555}"/>
          </ac:spMkLst>
        </pc:spChg>
        <pc:graphicFrameChg chg="add mod modGraphic">
          <ac:chgData name="Michael Kreeger" userId="d5f78b2e-6692-425f-83bb-df27f7187256" providerId="ADAL" clId="{AC33CFFD-6476-4027-B6C7-7AE3730C84E7}" dt="2023-10-04T10:27:52.834" v="2864" actId="20577"/>
          <ac:graphicFrameMkLst>
            <pc:docMk/>
            <pc:sldMk cId="339187034" sldId="335"/>
            <ac:graphicFrameMk id="5" creationId="{C6051195-EA34-C4F7-D7C4-98C82F5E979D}"/>
          </ac:graphicFrameMkLst>
        </pc:graphicFrameChg>
      </pc:sldChg>
      <pc:sldChg chg="addSp delSp modSp add mod ord setBg">
        <pc:chgData name="Michael Kreeger" userId="d5f78b2e-6692-425f-83bb-df27f7187256" providerId="ADAL" clId="{AC33CFFD-6476-4027-B6C7-7AE3730C84E7}" dt="2023-10-05T19:31:05.726" v="11478" actId="26606"/>
        <pc:sldMkLst>
          <pc:docMk/>
          <pc:sldMk cId="3391031180" sldId="336"/>
        </pc:sldMkLst>
        <pc:spChg chg="mod">
          <ac:chgData name="Michael Kreeger" userId="d5f78b2e-6692-425f-83bb-df27f7187256" providerId="ADAL" clId="{AC33CFFD-6476-4027-B6C7-7AE3730C84E7}" dt="2023-10-05T19:31:05.726" v="11478" actId="26606"/>
          <ac:spMkLst>
            <pc:docMk/>
            <pc:sldMk cId="3391031180" sldId="336"/>
            <ac:spMk id="2" creationId="{F41E554A-68FC-16BA-85F8-41387953D9FB}"/>
          </ac:spMkLst>
        </pc:spChg>
        <pc:spChg chg="add mod">
          <ac:chgData name="Michael Kreeger" userId="d5f78b2e-6692-425f-83bb-df27f7187256" providerId="ADAL" clId="{AC33CFFD-6476-4027-B6C7-7AE3730C84E7}" dt="2023-10-05T19:31:05.726" v="11478" actId="26606"/>
          <ac:spMkLst>
            <pc:docMk/>
            <pc:sldMk cId="3391031180" sldId="336"/>
            <ac:spMk id="3" creationId="{EB0BBD9A-194F-F7F4-5482-A33D867263DD}"/>
          </ac:spMkLst>
        </pc:spChg>
        <pc:spChg chg="add mod">
          <ac:chgData name="Michael Kreeger" userId="d5f78b2e-6692-425f-83bb-df27f7187256" providerId="ADAL" clId="{AC33CFFD-6476-4027-B6C7-7AE3730C84E7}" dt="2023-10-05T19:31:05.726" v="11478" actId="26606"/>
          <ac:spMkLst>
            <pc:docMk/>
            <pc:sldMk cId="3391031180" sldId="336"/>
            <ac:spMk id="4" creationId="{A19E6753-985A-334A-B601-CD5C7AA65C67}"/>
          </ac:spMkLst>
        </pc:spChg>
        <pc:spChg chg="del mod">
          <ac:chgData name="Michael Kreeger" userId="d5f78b2e-6692-425f-83bb-df27f7187256" providerId="ADAL" clId="{AC33CFFD-6476-4027-B6C7-7AE3730C84E7}" dt="2023-10-02T02:48:02.012" v="1477" actId="478"/>
          <ac:spMkLst>
            <pc:docMk/>
            <pc:sldMk cId="3391031180" sldId="336"/>
            <ac:spMk id="5" creationId="{61BFFA20-6618-3799-FD42-F9EFFC99C3EB}"/>
          </ac:spMkLst>
        </pc:spChg>
        <pc:spChg chg="del mod">
          <ac:chgData name="Michael Kreeger" userId="d5f78b2e-6692-425f-83bb-df27f7187256" providerId="ADAL" clId="{AC33CFFD-6476-4027-B6C7-7AE3730C84E7}" dt="2023-10-02T02:48:02.012" v="1477" actId="478"/>
          <ac:spMkLst>
            <pc:docMk/>
            <pc:sldMk cId="3391031180" sldId="336"/>
            <ac:spMk id="6" creationId="{16812BE5-BB31-F907-ECD5-4BF48ED066B8}"/>
          </ac:spMkLst>
        </pc:spChg>
        <pc:spChg chg="del mod">
          <ac:chgData name="Michael Kreeger" userId="d5f78b2e-6692-425f-83bb-df27f7187256" providerId="ADAL" clId="{AC33CFFD-6476-4027-B6C7-7AE3730C84E7}" dt="2023-10-02T02:48:02.012" v="1477" actId="478"/>
          <ac:spMkLst>
            <pc:docMk/>
            <pc:sldMk cId="3391031180" sldId="336"/>
            <ac:spMk id="7" creationId="{9497D064-56EE-DAF6-5CE2-3252D9F0E5B0}"/>
          </ac:spMkLst>
        </pc:spChg>
        <pc:spChg chg="del mod">
          <ac:chgData name="Michael Kreeger" userId="d5f78b2e-6692-425f-83bb-df27f7187256" providerId="ADAL" clId="{AC33CFFD-6476-4027-B6C7-7AE3730C84E7}" dt="2023-10-02T02:48:02.012" v="1477" actId="478"/>
          <ac:spMkLst>
            <pc:docMk/>
            <pc:sldMk cId="3391031180" sldId="336"/>
            <ac:spMk id="8" creationId="{F95FFBE4-9534-355C-07B8-005E7BB7F456}"/>
          </ac:spMkLst>
        </pc:spChg>
        <pc:spChg chg="del mod">
          <ac:chgData name="Michael Kreeger" userId="d5f78b2e-6692-425f-83bb-df27f7187256" providerId="ADAL" clId="{AC33CFFD-6476-4027-B6C7-7AE3730C84E7}" dt="2023-10-02T02:48:02.012" v="1477" actId="478"/>
          <ac:spMkLst>
            <pc:docMk/>
            <pc:sldMk cId="3391031180" sldId="336"/>
            <ac:spMk id="9" creationId="{D0701DE6-E237-A9F7-D9FF-6AF87E0322D0}"/>
          </ac:spMkLst>
        </pc:spChg>
        <pc:spChg chg="del mod">
          <ac:chgData name="Michael Kreeger" userId="d5f78b2e-6692-425f-83bb-df27f7187256" providerId="ADAL" clId="{AC33CFFD-6476-4027-B6C7-7AE3730C84E7}" dt="2023-10-02T02:48:02.012" v="1477" actId="478"/>
          <ac:spMkLst>
            <pc:docMk/>
            <pc:sldMk cId="3391031180" sldId="336"/>
            <ac:spMk id="10" creationId="{53720E18-AE70-AB2F-7D72-0AC9171A9256}"/>
          </ac:spMkLst>
        </pc:spChg>
        <pc:spChg chg="del mod">
          <ac:chgData name="Michael Kreeger" userId="d5f78b2e-6692-425f-83bb-df27f7187256" providerId="ADAL" clId="{AC33CFFD-6476-4027-B6C7-7AE3730C84E7}" dt="2023-10-02T02:48:02.012" v="1477" actId="478"/>
          <ac:spMkLst>
            <pc:docMk/>
            <pc:sldMk cId="3391031180" sldId="336"/>
            <ac:spMk id="11" creationId="{40BD105B-4117-9D9A-5293-4F3845E23781}"/>
          </ac:spMkLst>
        </pc:spChg>
        <pc:spChg chg="del mod">
          <ac:chgData name="Michael Kreeger" userId="d5f78b2e-6692-425f-83bb-df27f7187256" providerId="ADAL" clId="{AC33CFFD-6476-4027-B6C7-7AE3730C84E7}" dt="2023-10-02T02:48:02.012" v="1477" actId="478"/>
          <ac:spMkLst>
            <pc:docMk/>
            <pc:sldMk cId="3391031180" sldId="336"/>
            <ac:spMk id="12" creationId="{D3D07758-7D69-7163-84B0-AD4816BAC0E2}"/>
          </ac:spMkLst>
        </pc:spChg>
        <pc:spChg chg="mod">
          <ac:chgData name="Michael Kreeger" userId="d5f78b2e-6692-425f-83bb-df27f7187256" providerId="ADAL" clId="{AC33CFFD-6476-4027-B6C7-7AE3730C84E7}" dt="2023-10-05T19:31:05.726" v="11478" actId="26606"/>
          <ac:spMkLst>
            <pc:docMk/>
            <pc:sldMk cId="3391031180" sldId="336"/>
            <ac:spMk id="13" creationId="{80CB2A9C-5759-BD65-5C7E-1FF94653C1C5}"/>
          </ac:spMkLst>
        </pc:spChg>
        <pc:spChg chg="mod">
          <ac:chgData name="Michael Kreeger" userId="d5f78b2e-6692-425f-83bb-df27f7187256" providerId="ADAL" clId="{AC33CFFD-6476-4027-B6C7-7AE3730C84E7}" dt="2023-10-05T19:31:05.726" v="11478" actId="26606"/>
          <ac:spMkLst>
            <pc:docMk/>
            <pc:sldMk cId="3391031180" sldId="336"/>
            <ac:spMk id="14" creationId="{56A83071-8E19-71C9-4CE6-8107A5E058EB}"/>
          </ac:spMkLst>
        </pc:spChg>
        <pc:spChg chg="mod">
          <ac:chgData name="Michael Kreeger" userId="d5f78b2e-6692-425f-83bb-df27f7187256" providerId="ADAL" clId="{AC33CFFD-6476-4027-B6C7-7AE3730C84E7}" dt="2023-10-05T19:31:05.726" v="11478" actId="26606"/>
          <ac:spMkLst>
            <pc:docMk/>
            <pc:sldMk cId="3391031180" sldId="336"/>
            <ac:spMk id="15" creationId="{0020BD36-1B6C-8AC5-B954-1786EE8E10AD}"/>
          </ac:spMkLst>
        </pc:spChg>
        <pc:spChg chg="add mod">
          <ac:chgData name="Michael Kreeger" userId="d5f78b2e-6692-425f-83bb-df27f7187256" providerId="ADAL" clId="{AC33CFFD-6476-4027-B6C7-7AE3730C84E7}" dt="2023-10-05T19:31:05.726" v="11478" actId="26606"/>
          <ac:spMkLst>
            <pc:docMk/>
            <pc:sldMk cId="3391031180" sldId="336"/>
            <ac:spMk id="16" creationId="{A251336A-A8DB-F41C-C0BE-F6B1AC304970}"/>
          </ac:spMkLst>
        </pc:spChg>
        <pc:spChg chg="add mod">
          <ac:chgData name="Michael Kreeger" userId="d5f78b2e-6692-425f-83bb-df27f7187256" providerId="ADAL" clId="{AC33CFFD-6476-4027-B6C7-7AE3730C84E7}" dt="2023-10-05T19:31:05.726" v="11478" actId="26606"/>
          <ac:spMkLst>
            <pc:docMk/>
            <pc:sldMk cId="3391031180" sldId="336"/>
            <ac:spMk id="17" creationId="{8DB409C6-43E4-A242-E4FF-A7BC188D7CFE}"/>
          </ac:spMkLst>
        </pc:spChg>
        <pc:spChg chg="add mod">
          <ac:chgData name="Michael Kreeger" userId="d5f78b2e-6692-425f-83bb-df27f7187256" providerId="ADAL" clId="{AC33CFFD-6476-4027-B6C7-7AE3730C84E7}" dt="2023-10-05T19:31:05.726" v="11478" actId="26606"/>
          <ac:spMkLst>
            <pc:docMk/>
            <pc:sldMk cId="3391031180" sldId="336"/>
            <ac:spMk id="18" creationId="{34C49548-9A5A-201C-8EA7-B87FE5A193DC}"/>
          </ac:spMkLst>
        </pc:spChg>
        <pc:spChg chg="add mod">
          <ac:chgData name="Michael Kreeger" userId="d5f78b2e-6692-425f-83bb-df27f7187256" providerId="ADAL" clId="{AC33CFFD-6476-4027-B6C7-7AE3730C84E7}" dt="2023-10-05T19:31:05.726" v="11478" actId="26606"/>
          <ac:spMkLst>
            <pc:docMk/>
            <pc:sldMk cId="3391031180" sldId="336"/>
            <ac:spMk id="19" creationId="{74BE04F0-8CFC-4F8B-0D85-436677637E51}"/>
          </ac:spMkLst>
        </pc:spChg>
        <pc:spChg chg="add mod">
          <ac:chgData name="Michael Kreeger" userId="d5f78b2e-6692-425f-83bb-df27f7187256" providerId="ADAL" clId="{AC33CFFD-6476-4027-B6C7-7AE3730C84E7}" dt="2023-10-05T19:31:05.726" v="11478" actId="26606"/>
          <ac:spMkLst>
            <pc:docMk/>
            <pc:sldMk cId="3391031180" sldId="336"/>
            <ac:spMk id="20" creationId="{D3CC7F35-ADD3-A1EC-A3A3-7EE5498738BD}"/>
          </ac:spMkLst>
        </pc:spChg>
        <pc:spChg chg="add mod">
          <ac:chgData name="Michael Kreeger" userId="d5f78b2e-6692-425f-83bb-df27f7187256" providerId="ADAL" clId="{AC33CFFD-6476-4027-B6C7-7AE3730C84E7}" dt="2023-10-05T19:31:05.726" v="11478" actId="26606"/>
          <ac:spMkLst>
            <pc:docMk/>
            <pc:sldMk cId="3391031180" sldId="336"/>
            <ac:spMk id="21" creationId="{EC4850E3-91A7-5283-A73C-EA18B5331209}"/>
          </ac:spMkLst>
        </pc:spChg>
        <pc:spChg chg="add mod">
          <ac:chgData name="Michael Kreeger" userId="d5f78b2e-6692-425f-83bb-df27f7187256" providerId="ADAL" clId="{AC33CFFD-6476-4027-B6C7-7AE3730C84E7}" dt="2023-10-05T19:31:05.726" v="11478" actId="26606"/>
          <ac:spMkLst>
            <pc:docMk/>
            <pc:sldMk cId="3391031180" sldId="336"/>
            <ac:spMk id="24" creationId="{59C41EE9-278C-55FE-60E6-041400B20582}"/>
          </ac:spMkLst>
        </pc:spChg>
        <pc:spChg chg="add mod">
          <ac:chgData name="Michael Kreeger" userId="d5f78b2e-6692-425f-83bb-df27f7187256" providerId="ADAL" clId="{AC33CFFD-6476-4027-B6C7-7AE3730C84E7}" dt="2023-10-05T19:31:05.726" v="11478" actId="26606"/>
          <ac:spMkLst>
            <pc:docMk/>
            <pc:sldMk cId="3391031180" sldId="336"/>
            <ac:spMk id="25" creationId="{C9B31BC5-3C34-D278-9D71-BEAC41C93743}"/>
          </ac:spMkLst>
        </pc:spChg>
        <pc:spChg chg="add mod">
          <ac:chgData name="Michael Kreeger" userId="d5f78b2e-6692-425f-83bb-df27f7187256" providerId="ADAL" clId="{AC33CFFD-6476-4027-B6C7-7AE3730C84E7}" dt="2023-10-05T19:31:05.726" v="11478" actId="26606"/>
          <ac:spMkLst>
            <pc:docMk/>
            <pc:sldMk cId="3391031180" sldId="336"/>
            <ac:spMk id="26" creationId="{B2CCA73E-F1B7-FA8D-F2DE-E7BCFF208E13}"/>
          </ac:spMkLst>
        </pc:spChg>
        <pc:spChg chg="add del mod">
          <ac:chgData name="Michael Kreeger" userId="d5f78b2e-6692-425f-83bb-df27f7187256" providerId="ADAL" clId="{AC33CFFD-6476-4027-B6C7-7AE3730C84E7}" dt="2023-10-02T03:06:43.737" v="1740" actId="478"/>
          <ac:spMkLst>
            <pc:docMk/>
            <pc:sldMk cId="3391031180" sldId="336"/>
            <ac:spMk id="27" creationId="{B456AD2D-BA3B-502D-824B-FC604C301BFF}"/>
          </ac:spMkLst>
        </pc:spChg>
        <pc:spChg chg="add mod">
          <ac:chgData name="Michael Kreeger" userId="d5f78b2e-6692-425f-83bb-df27f7187256" providerId="ADAL" clId="{AC33CFFD-6476-4027-B6C7-7AE3730C84E7}" dt="2023-10-05T19:31:05.726" v="11478" actId="26606"/>
          <ac:spMkLst>
            <pc:docMk/>
            <pc:sldMk cId="3391031180" sldId="336"/>
            <ac:spMk id="28" creationId="{0F2C358D-2083-3E6B-C9A5-FCE8BDFDAD6A}"/>
          </ac:spMkLst>
        </pc:spChg>
        <pc:spChg chg="add">
          <ac:chgData name="Michael Kreeger" userId="d5f78b2e-6692-425f-83bb-df27f7187256" providerId="ADAL" clId="{AC33CFFD-6476-4027-B6C7-7AE3730C84E7}" dt="2023-10-05T19:31:05.726" v="11478" actId="26606"/>
          <ac:spMkLst>
            <pc:docMk/>
            <pc:sldMk cId="3391031180" sldId="336"/>
            <ac:spMk id="33" creationId="{70DFC902-7D23-471A-B557-B6B6917D7A0D}"/>
          </ac:spMkLst>
        </pc:spChg>
        <pc:spChg chg="add">
          <ac:chgData name="Michael Kreeger" userId="d5f78b2e-6692-425f-83bb-df27f7187256" providerId="ADAL" clId="{AC33CFFD-6476-4027-B6C7-7AE3730C84E7}" dt="2023-10-05T19:31:05.726" v="11478" actId="26606"/>
          <ac:spMkLst>
            <pc:docMk/>
            <pc:sldMk cId="3391031180" sldId="336"/>
            <ac:spMk id="35" creationId="{A55D5633-D557-4DCA-982C-FF36EB7A1C00}"/>
          </ac:spMkLst>
        </pc:spChg>
        <pc:cxnChg chg="add del mod">
          <ac:chgData name="Michael Kreeger" userId="d5f78b2e-6692-425f-83bb-df27f7187256" providerId="ADAL" clId="{AC33CFFD-6476-4027-B6C7-7AE3730C84E7}" dt="2023-10-02T02:48:39.099" v="1484" actId="478"/>
          <ac:cxnSpMkLst>
            <pc:docMk/>
            <pc:sldMk cId="3391031180" sldId="336"/>
            <ac:cxnSpMk id="22" creationId="{6160016B-6592-7F68-5138-DB485735A4F0}"/>
          </ac:cxnSpMkLst>
        </pc:cxnChg>
        <pc:cxnChg chg="add del mod">
          <ac:chgData name="Michael Kreeger" userId="d5f78b2e-6692-425f-83bb-df27f7187256" providerId="ADAL" clId="{AC33CFFD-6476-4027-B6C7-7AE3730C84E7}" dt="2023-10-02T02:48:37.897" v="1483" actId="478"/>
          <ac:cxnSpMkLst>
            <pc:docMk/>
            <pc:sldMk cId="3391031180" sldId="336"/>
            <ac:cxnSpMk id="23" creationId="{4AF6A03C-0454-573A-9EE3-F2295A80D514}"/>
          </ac:cxnSpMkLst>
        </pc:cxnChg>
      </pc:sldChg>
      <pc:sldChg chg="new del">
        <pc:chgData name="Michael Kreeger" userId="d5f78b2e-6692-425f-83bb-df27f7187256" providerId="ADAL" clId="{AC33CFFD-6476-4027-B6C7-7AE3730C84E7}" dt="2023-10-02T02:53:20.825" v="1547" actId="47"/>
        <pc:sldMkLst>
          <pc:docMk/>
          <pc:sldMk cId="2055393242" sldId="337"/>
        </pc:sldMkLst>
      </pc:sldChg>
      <pc:sldChg chg="new del">
        <pc:chgData name="Michael Kreeger" userId="d5f78b2e-6692-425f-83bb-df27f7187256" providerId="ADAL" clId="{AC33CFFD-6476-4027-B6C7-7AE3730C84E7}" dt="2023-10-02T02:34:40.439" v="1417" actId="47"/>
        <pc:sldMkLst>
          <pc:docMk/>
          <pc:sldMk cId="3176496891" sldId="337"/>
        </pc:sldMkLst>
      </pc:sldChg>
      <pc:sldChg chg="new del">
        <pc:chgData name="Michael Kreeger" userId="d5f78b2e-6692-425f-83bb-df27f7187256" providerId="ADAL" clId="{AC33CFFD-6476-4027-B6C7-7AE3730C84E7}" dt="2023-10-02T02:34:23.227" v="1406" actId="47"/>
        <pc:sldMkLst>
          <pc:docMk/>
          <pc:sldMk cId="3706858507" sldId="337"/>
        </pc:sldMkLst>
      </pc:sldChg>
      <pc:sldChg chg="addSp delSp modSp new mod setBg chgLayout">
        <pc:chgData name="Michael Kreeger" userId="d5f78b2e-6692-425f-83bb-df27f7187256" providerId="ADAL" clId="{AC33CFFD-6476-4027-B6C7-7AE3730C84E7}" dt="2023-10-05T19:32:25.645" v="11520" actId="27636"/>
        <pc:sldMkLst>
          <pc:docMk/>
          <pc:sldMk cId="3828010386" sldId="337"/>
        </pc:sldMkLst>
        <pc:spChg chg="mod ord">
          <ac:chgData name="Michael Kreeger" userId="d5f78b2e-6692-425f-83bb-df27f7187256" providerId="ADAL" clId="{AC33CFFD-6476-4027-B6C7-7AE3730C84E7}" dt="2023-10-05T19:32:15.886" v="11517" actId="20577"/>
          <ac:spMkLst>
            <pc:docMk/>
            <pc:sldMk cId="3828010386" sldId="337"/>
            <ac:spMk id="2" creationId="{0B8C3055-8F0D-E06E-C278-B4B9BDD63502}"/>
          </ac:spMkLst>
        </pc:spChg>
        <pc:spChg chg="del">
          <ac:chgData name="Michael Kreeger" userId="d5f78b2e-6692-425f-83bb-df27f7187256" providerId="ADAL" clId="{AC33CFFD-6476-4027-B6C7-7AE3730C84E7}" dt="2023-10-02T03:21:36.471" v="2022" actId="478"/>
          <ac:spMkLst>
            <pc:docMk/>
            <pc:sldMk cId="3828010386" sldId="337"/>
            <ac:spMk id="3" creationId="{8068521F-5302-7346-50E3-115B48E3F312}"/>
          </ac:spMkLst>
        </pc:spChg>
        <pc:spChg chg="add mod ord">
          <ac:chgData name="Michael Kreeger" userId="d5f78b2e-6692-425f-83bb-df27f7187256" providerId="ADAL" clId="{AC33CFFD-6476-4027-B6C7-7AE3730C84E7}" dt="2023-10-05T19:32:25.645" v="11520" actId="27636"/>
          <ac:spMkLst>
            <pc:docMk/>
            <pc:sldMk cId="3828010386" sldId="337"/>
            <ac:spMk id="3" creationId="{C522603A-5C23-6408-5874-BDD8C2F15EBD}"/>
          </ac:spMkLst>
        </pc:spChg>
        <pc:spChg chg="del">
          <ac:chgData name="Michael Kreeger" userId="d5f78b2e-6692-425f-83bb-df27f7187256" providerId="ADAL" clId="{AC33CFFD-6476-4027-B6C7-7AE3730C84E7}" dt="2023-10-02T03:21:36.471" v="2022" actId="478"/>
          <ac:spMkLst>
            <pc:docMk/>
            <pc:sldMk cId="3828010386" sldId="337"/>
            <ac:spMk id="4" creationId="{D1D31A3F-5803-244A-8699-29821F52B0E8}"/>
          </ac:spMkLst>
        </pc:spChg>
        <pc:spChg chg="add del mod ord">
          <ac:chgData name="Michael Kreeger" userId="d5f78b2e-6692-425f-83bb-df27f7187256" providerId="ADAL" clId="{AC33CFFD-6476-4027-B6C7-7AE3730C84E7}" dt="2023-10-04T09:36:31.583" v="2291" actId="478"/>
          <ac:spMkLst>
            <pc:docMk/>
            <pc:sldMk cId="3828010386" sldId="337"/>
            <ac:spMk id="4" creationId="{D81C8CEC-EDA9-4432-77EE-460AF28C6A1F}"/>
          </ac:spMkLst>
        </pc:spChg>
        <pc:spChg chg="add del">
          <ac:chgData name="Michael Kreeger" userId="d5f78b2e-6692-425f-83bb-df27f7187256" providerId="ADAL" clId="{AC33CFFD-6476-4027-B6C7-7AE3730C84E7}" dt="2023-10-05T19:31:35.598" v="11480" actId="26606"/>
          <ac:spMkLst>
            <pc:docMk/>
            <pc:sldMk cId="3828010386" sldId="337"/>
            <ac:spMk id="13" creationId="{45D37F4E-DDB4-456B-97E0-9937730A039F}"/>
          </ac:spMkLst>
        </pc:spChg>
        <pc:spChg chg="add del">
          <ac:chgData name="Michael Kreeger" userId="d5f78b2e-6692-425f-83bb-df27f7187256" providerId="ADAL" clId="{AC33CFFD-6476-4027-B6C7-7AE3730C84E7}" dt="2023-10-05T19:31:35.598" v="11480" actId="26606"/>
          <ac:spMkLst>
            <pc:docMk/>
            <pc:sldMk cId="3828010386" sldId="337"/>
            <ac:spMk id="15" creationId="{B2DD41CD-8F47-4F56-AD12-4E2FF7696987}"/>
          </ac:spMkLst>
        </pc:spChg>
        <pc:spChg chg="add del">
          <ac:chgData name="Michael Kreeger" userId="d5f78b2e-6692-425f-83bb-df27f7187256" providerId="ADAL" clId="{AC33CFFD-6476-4027-B6C7-7AE3730C84E7}" dt="2023-10-05T19:31:42.121" v="11482" actId="26606"/>
          <ac:spMkLst>
            <pc:docMk/>
            <pc:sldMk cId="3828010386" sldId="337"/>
            <ac:spMk id="17" creationId="{743AA782-23D1-4521-8CAD-47662984AA08}"/>
          </ac:spMkLst>
        </pc:spChg>
        <pc:spChg chg="add del">
          <ac:chgData name="Michael Kreeger" userId="d5f78b2e-6692-425f-83bb-df27f7187256" providerId="ADAL" clId="{AC33CFFD-6476-4027-B6C7-7AE3730C84E7}" dt="2023-10-05T19:31:42.121" v="11482" actId="26606"/>
          <ac:spMkLst>
            <pc:docMk/>
            <pc:sldMk cId="3828010386" sldId="337"/>
            <ac:spMk id="18" creationId="{71877DBC-BB60-40F0-AC93-2ACDBAAE60CE}"/>
          </ac:spMkLst>
        </pc:spChg>
        <pc:spChg chg="add del">
          <ac:chgData name="Michael Kreeger" userId="d5f78b2e-6692-425f-83bb-df27f7187256" providerId="ADAL" clId="{AC33CFFD-6476-4027-B6C7-7AE3730C84E7}" dt="2023-10-05T19:31:42.818" v="11484" actId="26606"/>
          <ac:spMkLst>
            <pc:docMk/>
            <pc:sldMk cId="3828010386" sldId="337"/>
            <ac:spMk id="20" creationId="{45D37F4E-DDB4-456B-97E0-9937730A039F}"/>
          </ac:spMkLst>
        </pc:spChg>
        <pc:spChg chg="add del">
          <ac:chgData name="Michael Kreeger" userId="d5f78b2e-6692-425f-83bb-df27f7187256" providerId="ADAL" clId="{AC33CFFD-6476-4027-B6C7-7AE3730C84E7}" dt="2023-10-05T19:31:42.818" v="11484" actId="26606"/>
          <ac:spMkLst>
            <pc:docMk/>
            <pc:sldMk cId="3828010386" sldId="337"/>
            <ac:spMk id="21" creationId="{B2DD41CD-8F47-4F56-AD12-4E2FF7696987}"/>
          </ac:spMkLst>
        </pc:spChg>
        <pc:spChg chg="add del">
          <ac:chgData name="Michael Kreeger" userId="d5f78b2e-6692-425f-83bb-df27f7187256" providerId="ADAL" clId="{AC33CFFD-6476-4027-B6C7-7AE3730C84E7}" dt="2023-10-05T19:31:43.433" v="11486" actId="26606"/>
          <ac:spMkLst>
            <pc:docMk/>
            <pc:sldMk cId="3828010386" sldId="337"/>
            <ac:spMk id="23" creationId="{0E3596DD-156A-473E-9BB3-C6A29F7574E9}"/>
          </ac:spMkLst>
        </pc:spChg>
        <pc:spChg chg="add del">
          <ac:chgData name="Michael Kreeger" userId="d5f78b2e-6692-425f-83bb-df27f7187256" providerId="ADAL" clId="{AC33CFFD-6476-4027-B6C7-7AE3730C84E7}" dt="2023-10-05T19:31:43.433" v="11486" actId="26606"/>
          <ac:spMkLst>
            <pc:docMk/>
            <pc:sldMk cId="3828010386" sldId="337"/>
            <ac:spMk id="24" creationId="{2C46C4D6-C474-4E92-B52E-944C1118F7B6}"/>
          </ac:spMkLst>
        </pc:spChg>
        <pc:spChg chg="add del">
          <ac:chgData name="Michael Kreeger" userId="d5f78b2e-6692-425f-83bb-df27f7187256" providerId="ADAL" clId="{AC33CFFD-6476-4027-B6C7-7AE3730C84E7}" dt="2023-10-05T19:31:44.402" v="11488" actId="26606"/>
          <ac:spMkLst>
            <pc:docMk/>
            <pc:sldMk cId="3828010386" sldId="337"/>
            <ac:spMk id="26" creationId="{45D37F4E-DDB4-456B-97E0-9937730A039F}"/>
          </ac:spMkLst>
        </pc:spChg>
        <pc:spChg chg="add del">
          <ac:chgData name="Michael Kreeger" userId="d5f78b2e-6692-425f-83bb-df27f7187256" providerId="ADAL" clId="{AC33CFFD-6476-4027-B6C7-7AE3730C84E7}" dt="2023-10-05T19:31:44.402" v="11488" actId="26606"/>
          <ac:spMkLst>
            <pc:docMk/>
            <pc:sldMk cId="3828010386" sldId="337"/>
            <ac:spMk id="27" creationId="{B2DD41CD-8F47-4F56-AD12-4E2FF7696987}"/>
          </ac:spMkLst>
        </pc:spChg>
        <pc:spChg chg="add del">
          <ac:chgData name="Michael Kreeger" userId="d5f78b2e-6692-425f-83bb-df27f7187256" providerId="ADAL" clId="{AC33CFFD-6476-4027-B6C7-7AE3730C84E7}" dt="2023-10-05T19:31:48.472" v="11490" actId="26606"/>
          <ac:spMkLst>
            <pc:docMk/>
            <pc:sldMk cId="3828010386" sldId="337"/>
            <ac:spMk id="29" creationId="{743AA782-23D1-4521-8CAD-47662984AA08}"/>
          </ac:spMkLst>
        </pc:spChg>
        <pc:spChg chg="add del">
          <ac:chgData name="Michael Kreeger" userId="d5f78b2e-6692-425f-83bb-df27f7187256" providerId="ADAL" clId="{AC33CFFD-6476-4027-B6C7-7AE3730C84E7}" dt="2023-10-05T19:31:48.472" v="11490" actId="26606"/>
          <ac:spMkLst>
            <pc:docMk/>
            <pc:sldMk cId="3828010386" sldId="337"/>
            <ac:spMk id="30" creationId="{71877DBC-BB60-40F0-AC93-2ACDBAAE60CE}"/>
          </ac:spMkLst>
        </pc:spChg>
        <pc:spChg chg="add del">
          <ac:chgData name="Michael Kreeger" userId="d5f78b2e-6692-425f-83bb-df27f7187256" providerId="ADAL" clId="{AC33CFFD-6476-4027-B6C7-7AE3730C84E7}" dt="2023-10-05T19:31:49.417" v="11492" actId="26606"/>
          <ac:spMkLst>
            <pc:docMk/>
            <pc:sldMk cId="3828010386" sldId="337"/>
            <ac:spMk id="32" creationId="{45D37F4E-DDB4-456B-97E0-9937730A039F}"/>
          </ac:spMkLst>
        </pc:spChg>
        <pc:spChg chg="add del">
          <ac:chgData name="Michael Kreeger" userId="d5f78b2e-6692-425f-83bb-df27f7187256" providerId="ADAL" clId="{AC33CFFD-6476-4027-B6C7-7AE3730C84E7}" dt="2023-10-05T19:31:49.417" v="11492" actId="26606"/>
          <ac:spMkLst>
            <pc:docMk/>
            <pc:sldMk cId="3828010386" sldId="337"/>
            <ac:spMk id="33" creationId="{B2DD41CD-8F47-4F56-AD12-4E2FF7696987}"/>
          </ac:spMkLst>
        </pc:spChg>
        <pc:spChg chg="add">
          <ac:chgData name="Michael Kreeger" userId="d5f78b2e-6692-425f-83bb-df27f7187256" providerId="ADAL" clId="{AC33CFFD-6476-4027-B6C7-7AE3730C84E7}" dt="2023-10-05T19:31:49.422" v="11493" actId="26606"/>
          <ac:spMkLst>
            <pc:docMk/>
            <pc:sldMk cId="3828010386" sldId="337"/>
            <ac:spMk id="35" creationId="{0E3596DD-156A-473E-9BB3-C6A29F7574E9}"/>
          </ac:spMkLst>
        </pc:spChg>
        <pc:spChg chg="add">
          <ac:chgData name="Michael Kreeger" userId="d5f78b2e-6692-425f-83bb-df27f7187256" providerId="ADAL" clId="{AC33CFFD-6476-4027-B6C7-7AE3730C84E7}" dt="2023-10-05T19:31:49.422" v="11493" actId="26606"/>
          <ac:spMkLst>
            <pc:docMk/>
            <pc:sldMk cId="3828010386" sldId="337"/>
            <ac:spMk id="36" creationId="{2C46C4D6-C474-4E92-B52E-944C1118F7B6}"/>
          </ac:spMkLst>
        </pc:spChg>
        <pc:picChg chg="add del mod">
          <ac:chgData name="Michael Kreeger" userId="d5f78b2e-6692-425f-83bb-df27f7187256" providerId="ADAL" clId="{AC33CFFD-6476-4027-B6C7-7AE3730C84E7}" dt="2023-10-02T03:30:30.553" v="2090" actId="478"/>
          <ac:picMkLst>
            <pc:docMk/>
            <pc:sldMk cId="3828010386" sldId="337"/>
            <ac:picMk id="6" creationId="{C7B75AB4-C845-7763-2CDB-4201EFECED03}"/>
          </ac:picMkLst>
        </pc:picChg>
        <pc:picChg chg="add mod modCrop">
          <ac:chgData name="Michael Kreeger" userId="d5f78b2e-6692-425f-83bb-df27f7187256" providerId="ADAL" clId="{AC33CFFD-6476-4027-B6C7-7AE3730C84E7}" dt="2023-10-05T19:31:49.422" v="11493" actId="26606"/>
          <ac:picMkLst>
            <pc:docMk/>
            <pc:sldMk cId="3828010386" sldId="337"/>
            <ac:picMk id="8" creationId="{9A8EF1C3-B964-4561-F11D-41F4E51E7E99}"/>
          </ac:picMkLst>
        </pc:picChg>
      </pc:sldChg>
      <pc:sldChg chg="addSp delSp modSp add mod setBg">
        <pc:chgData name="Michael Kreeger" userId="d5f78b2e-6692-425f-83bb-df27f7187256" providerId="ADAL" clId="{AC33CFFD-6476-4027-B6C7-7AE3730C84E7}" dt="2023-10-06T16:29:58.629" v="12052" actId="13822"/>
        <pc:sldMkLst>
          <pc:docMk/>
          <pc:sldMk cId="3168177244" sldId="338"/>
        </pc:sldMkLst>
        <pc:spChg chg="mod">
          <ac:chgData name="Michael Kreeger" userId="d5f78b2e-6692-425f-83bb-df27f7187256" providerId="ADAL" clId="{AC33CFFD-6476-4027-B6C7-7AE3730C84E7}" dt="2023-10-05T19:30:57.494" v="11477" actId="26606"/>
          <ac:spMkLst>
            <pc:docMk/>
            <pc:sldMk cId="3168177244" sldId="338"/>
            <ac:spMk id="2" creationId="{F41E554A-68FC-16BA-85F8-41387953D9FB}"/>
          </ac:spMkLst>
        </pc:spChg>
        <pc:spChg chg="add del mod">
          <ac:chgData name="Michael Kreeger" userId="d5f78b2e-6692-425f-83bb-df27f7187256" providerId="ADAL" clId="{AC33CFFD-6476-4027-B6C7-7AE3730C84E7}" dt="2023-10-04T09:57:12.367" v="2538" actId="478"/>
          <ac:spMkLst>
            <pc:docMk/>
            <pc:sldMk cId="3168177244" sldId="338"/>
            <ac:spMk id="3" creationId="{EB0BBD9A-194F-F7F4-5482-A33D867263DD}"/>
          </ac:spMkLst>
        </pc:spChg>
        <pc:spChg chg="add del mod">
          <ac:chgData name="Michael Kreeger" userId="d5f78b2e-6692-425f-83bb-df27f7187256" providerId="ADAL" clId="{AC33CFFD-6476-4027-B6C7-7AE3730C84E7}" dt="2023-10-04T09:57:12.367" v="2538" actId="478"/>
          <ac:spMkLst>
            <pc:docMk/>
            <pc:sldMk cId="3168177244" sldId="338"/>
            <ac:spMk id="4" creationId="{A19E6753-985A-334A-B601-CD5C7AA65C67}"/>
          </ac:spMkLst>
        </pc:spChg>
        <pc:spChg chg="add mod">
          <ac:chgData name="Michael Kreeger" userId="d5f78b2e-6692-425f-83bb-df27f7187256" providerId="ADAL" clId="{AC33CFFD-6476-4027-B6C7-7AE3730C84E7}" dt="2023-10-05T19:30:57.494" v="11477" actId="26606"/>
          <ac:spMkLst>
            <pc:docMk/>
            <pc:sldMk cId="3168177244" sldId="338"/>
            <ac:spMk id="6" creationId="{28D929EA-9C70-D12F-3E33-74D74FA78485}"/>
          </ac:spMkLst>
        </pc:spChg>
        <pc:spChg chg="add mod">
          <ac:chgData name="Michael Kreeger" userId="d5f78b2e-6692-425f-83bb-df27f7187256" providerId="ADAL" clId="{AC33CFFD-6476-4027-B6C7-7AE3730C84E7}" dt="2023-10-05T19:30:57.494" v="11477" actId="26606"/>
          <ac:spMkLst>
            <pc:docMk/>
            <pc:sldMk cId="3168177244" sldId="338"/>
            <ac:spMk id="7" creationId="{CFCE165C-7F22-08C7-32B4-92731C373DEE}"/>
          </ac:spMkLst>
        </pc:spChg>
        <pc:spChg chg="add del mod ord">
          <ac:chgData name="Michael Kreeger" userId="d5f78b2e-6692-425f-83bb-df27f7187256" providerId="ADAL" clId="{AC33CFFD-6476-4027-B6C7-7AE3730C84E7}" dt="2023-10-05T19:30:57.494" v="11477" actId="26606"/>
          <ac:spMkLst>
            <pc:docMk/>
            <pc:sldMk cId="3168177244" sldId="338"/>
            <ac:spMk id="8" creationId="{0EA808D8-AB20-6968-E941-4F09A553925A}"/>
          </ac:spMkLst>
        </pc:spChg>
        <pc:spChg chg="add del mod">
          <ac:chgData name="Michael Kreeger" userId="d5f78b2e-6692-425f-83bb-df27f7187256" providerId="ADAL" clId="{AC33CFFD-6476-4027-B6C7-7AE3730C84E7}" dt="2023-10-04T10:13:01.143" v="2734" actId="478"/>
          <ac:spMkLst>
            <pc:docMk/>
            <pc:sldMk cId="3168177244" sldId="338"/>
            <ac:spMk id="9" creationId="{C477BADB-F044-80D3-9F29-CCF9334417B5}"/>
          </ac:spMkLst>
        </pc:spChg>
        <pc:spChg chg="add del mod">
          <ac:chgData name="Michael Kreeger" userId="d5f78b2e-6692-425f-83bb-df27f7187256" providerId="ADAL" clId="{AC33CFFD-6476-4027-B6C7-7AE3730C84E7}" dt="2023-10-04T10:13:01.143" v="2734" actId="478"/>
          <ac:spMkLst>
            <pc:docMk/>
            <pc:sldMk cId="3168177244" sldId="338"/>
            <ac:spMk id="10" creationId="{D9EB8495-890F-BFD2-C580-AE02DEB0BB67}"/>
          </ac:spMkLst>
        </pc:spChg>
        <pc:spChg chg="add del mod">
          <ac:chgData name="Michael Kreeger" userId="d5f78b2e-6692-425f-83bb-df27f7187256" providerId="ADAL" clId="{AC33CFFD-6476-4027-B6C7-7AE3730C84E7}" dt="2023-10-04T10:13:01.143" v="2734" actId="478"/>
          <ac:spMkLst>
            <pc:docMk/>
            <pc:sldMk cId="3168177244" sldId="338"/>
            <ac:spMk id="11" creationId="{59087490-7F7E-BE52-187C-4567A8DC7946}"/>
          </ac:spMkLst>
        </pc:spChg>
        <pc:spChg chg="add del mod">
          <ac:chgData name="Michael Kreeger" userId="d5f78b2e-6692-425f-83bb-df27f7187256" providerId="ADAL" clId="{AC33CFFD-6476-4027-B6C7-7AE3730C84E7}" dt="2023-10-04T10:13:01.143" v="2734" actId="478"/>
          <ac:spMkLst>
            <pc:docMk/>
            <pc:sldMk cId="3168177244" sldId="338"/>
            <ac:spMk id="12" creationId="{E35CEF9A-F45D-7D77-073D-121E5250F057}"/>
          </ac:spMkLst>
        </pc:spChg>
        <pc:spChg chg="add del">
          <ac:chgData name="Michael Kreeger" userId="d5f78b2e-6692-425f-83bb-df27f7187256" providerId="ADAL" clId="{AC33CFFD-6476-4027-B6C7-7AE3730C84E7}" dt="2023-10-04T09:57:20.658" v="2540" actId="478"/>
          <ac:spMkLst>
            <pc:docMk/>
            <pc:sldMk cId="3168177244" sldId="338"/>
            <ac:spMk id="13" creationId="{80CB2A9C-5759-BD65-5C7E-1FF94653C1C5}"/>
          </ac:spMkLst>
        </pc:spChg>
        <pc:spChg chg="del">
          <ac:chgData name="Michael Kreeger" userId="d5f78b2e-6692-425f-83bb-df27f7187256" providerId="ADAL" clId="{AC33CFFD-6476-4027-B6C7-7AE3730C84E7}" dt="2023-10-04T09:57:33.700" v="2544" actId="478"/>
          <ac:spMkLst>
            <pc:docMk/>
            <pc:sldMk cId="3168177244" sldId="338"/>
            <ac:spMk id="14" creationId="{56A83071-8E19-71C9-4CE6-8107A5E058EB}"/>
          </ac:spMkLst>
        </pc:spChg>
        <pc:spChg chg="mod">
          <ac:chgData name="Michael Kreeger" userId="d5f78b2e-6692-425f-83bb-df27f7187256" providerId="ADAL" clId="{AC33CFFD-6476-4027-B6C7-7AE3730C84E7}" dt="2023-10-05T19:30:57.494" v="11477" actId="26606"/>
          <ac:spMkLst>
            <pc:docMk/>
            <pc:sldMk cId="3168177244" sldId="338"/>
            <ac:spMk id="15" creationId="{0020BD36-1B6C-8AC5-B954-1786EE8E10AD}"/>
          </ac:spMkLst>
        </pc:spChg>
        <pc:spChg chg="add del mod">
          <ac:chgData name="Michael Kreeger" userId="d5f78b2e-6692-425f-83bb-df27f7187256" providerId="ADAL" clId="{AC33CFFD-6476-4027-B6C7-7AE3730C84E7}" dt="2023-10-04T09:57:12.367" v="2538" actId="478"/>
          <ac:spMkLst>
            <pc:docMk/>
            <pc:sldMk cId="3168177244" sldId="338"/>
            <ac:spMk id="16" creationId="{A251336A-A8DB-F41C-C0BE-F6B1AC304970}"/>
          </ac:spMkLst>
        </pc:spChg>
        <pc:spChg chg="add del mod">
          <ac:chgData name="Michael Kreeger" userId="d5f78b2e-6692-425f-83bb-df27f7187256" providerId="ADAL" clId="{AC33CFFD-6476-4027-B6C7-7AE3730C84E7}" dt="2023-10-04T09:57:12.367" v="2538" actId="478"/>
          <ac:spMkLst>
            <pc:docMk/>
            <pc:sldMk cId="3168177244" sldId="338"/>
            <ac:spMk id="17" creationId="{8DB409C6-43E4-A242-E4FF-A7BC188D7CFE}"/>
          </ac:spMkLst>
        </pc:spChg>
        <pc:spChg chg="add del mod">
          <ac:chgData name="Michael Kreeger" userId="d5f78b2e-6692-425f-83bb-df27f7187256" providerId="ADAL" clId="{AC33CFFD-6476-4027-B6C7-7AE3730C84E7}" dt="2023-10-04T09:57:12.367" v="2538" actId="478"/>
          <ac:spMkLst>
            <pc:docMk/>
            <pc:sldMk cId="3168177244" sldId="338"/>
            <ac:spMk id="18" creationId="{34C49548-9A5A-201C-8EA7-B87FE5A193DC}"/>
          </ac:spMkLst>
        </pc:spChg>
        <pc:spChg chg="add del mod">
          <ac:chgData name="Michael Kreeger" userId="d5f78b2e-6692-425f-83bb-df27f7187256" providerId="ADAL" clId="{AC33CFFD-6476-4027-B6C7-7AE3730C84E7}" dt="2023-10-04T09:57:12.367" v="2538" actId="478"/>
          <ac:spMkLst>
            <pc:docMk/>
            <pc:sldMk cId="3168177244" sldId="338"/>
            <ac:spMk id="19" creationId="{74BE04F0-8CFC-4F8B-0D85-436677637E51}"/>
          </ac:spMkLst>
        </pc:spChg>
        <pc:spChg chg="add del mod">
          <ac:chgData name="Michael Kreeger" userId="d5f78b2e-6692-425f-83bb-df27f7187256" providerId="ADAL" clId="{AC33CFFD-6476-4027-B6C7-7AE3730C84E7}" dt="2023-10-04T09:57:12.367" v="2538" actId="478"/>
          <ac:spMkLst>
            <pc:docMk/>
            <pc:sldMk cId="3168177244" sldId="338"/>
            <ac:spMk id="20" creationId="{D3CC7F35-ADD3-A1EC-A3A3-7EE5498738BD}"/>
          </ac:spMkLst>
        </pc:spChg>
        <pc:spChg chg="add del mod">
          <ac:chgData name="Michael Kreeger" userId="d5f78b2e-6692-425f-83bb-df27f7187256" providerId="ADAL" clId="{AC33CFFD-6476-4027-B6C7-7AE3730C84E7}" dt="2023-10-04T09:57:12.367" v="2538" actId="478"/>
          <ac:spMkLst>
            <pc:docMk/>
            <pc:sldMk cId="3168177244" sldId="338"/>
            <ac:spMk id="21" creationId="{EC4850E3-91A7-5283-A73C-EA18B5331209}"/>
          </ac:spMkLst>
        </pc:spChg>
        <pc:spChg chg="add del mod">
          <ac:chgData name="Michael Kreeger" userId="d5f78b2e-6692-425f-83bb-df27f7187256" providerId="ADAL" clId="{AC33CFFD-6476-4027-B6C7-7AE3730C84E7}" dt="2023-10-04T10:13:01.143" v="2734" actId="478"/>
          <ac:spMkLst>
            <pc:docMk/>
            <pc:sldMk cId="3168177244" sldId="338"/>
            <ac:spMk id="22" creationId="{B722F418-2186-111A-1734-01B99641DA04}"/>
          </ac:spMkLst>
        </pc:spChg>
        <pc:spChg chg="add del mod">
          <ac:chgData name="Michael Kreeger" userId="d5f78b2e-6692-425f-83bb-df27f7187256" providerId="ADAL" clId="{AC33CFFD-6476-4027-B6C7-7AE3730C84E7}" dt="2023-10-04T10:13:01.143" v="2734" actId="478"/>
          <ac:spMkLst>
            <pc:docMk/>
            <pc:sldMk cId="3168177244" sldId="338"/>
            <ac:spMk id="23" creationId="{F4115A35-A84C-F853-2B94-4B3F485D6970}"/>
          </ac:spMkLst>
        </pc:spChg>
        <pc:spChg chg="add del mod">
          <ac:chgData name="Michael Kreeger" userId="d5f78b2e-6692-425f-83bb-df27f7187256" providerId="ADAL" clId="{AC33CFFD-6476-4027-B6C7-7AE3730C84E7}" dt="2023-10-04T09:57:12.367" v="2538" actId="478"/>
          <ac:spMkLst>
            <pc:docMk/>
            <pc:sldMk cId="3168177244" sldId="338"/>
            <ac:spMk id="24" creationId="{59C41EE9-278C-55FE-60E6-041400B20582}"/>
          </ac:spMkLst>
        </pc:spChg>
        <pc:spChg chg="add del mod">
          <ac:chgData name="Michael Kreeger" userId="d5f78b2e-6692-425f-83bb-df27f7187256" providerId="ADAL" clId="{AC33CFFD-6476-4027-B6C7-7AE3730C84E7}" dt="2023-10-04T09:57:12.367" v="2538" actId="478"/>
          <ac:spMkLst>
            <pc:docMk/>
            <pc:sldMk cId="3168177244" sldId="338"/>
            <ac:spMk id="25" creationId="{C9B31BC5-3C34-D278-9D71-BEAC41C93743}"/>
          </ac:spMkLst>
        </pc:spChg>
        <pc:spChg chg="add del mod">
          <ac:chgData name="Michael Kreeger" userId="d5f78b2e-6692-425f-83bb-df27f7187256" providerId="ADAL" clId="{AC33CFFD-6476-4027-B6C7-7AE3730C84E7}" dt="2023-10-04T09:57:12.367" v="2538" actId="478"/>
          <ac:spMkLst>
            <pc:docMk/>
            <pc:sldMk cId="3168177244" sldId="338"/>
            <ac:spMk id="26" creationId="{B2CCA73E-F1B7-FA8D-F2DE-E7BCFF208E13}"/>
          </ac:spMkLst>
        </pc:spChg>
        <pc:spChg chg="add del mod">
          <ac:chgData name="Michael Kreeger" userId="d5f78b2e-6692-425f-83bb-df27f7187256" providerId="ADAL" clId="{AC33CFFD-6476-4027-B6C7-7AE3730C84E7}" dt="2023-10-04T10:13:01.143" v="2734" actId="478"/>
          <ac:spMkLst>
            <pc:docMk/>
            <pc:sldMk cId="3168177244" sldId="338"/>
            <ac:spMk id="27" creationId="{7DA8C0BC-BF60-4DE4-4AEC-BE284E8D4371}"/>
          </ac:spMkLst>
        </pc:spChg>
        <pc:spChg chg="add del mod">
          <ac:chgData name="Michael Kreeger" userId="d5f78b2e-6692-425f-83bb-df27f7187256" providerId="ADAL" clId="{AC33CFFD-6476-4027-B6C7-7AE3730C84E7}" dt="2023-10-04T09:57:12.367" v="2538" actId="478"/>
          <ac:spMkLst>
            <pc:docMk/>
            <pc:sldMk cId="3168177244" sldId="338"/>
            <ac:spMk id="28" creationId="{0F2C358D-2083-3E6B-C9A5-FCE8BDFDAD6A}"/>
          </ac:spMkLst>
        </pc:spChg>
        <pc:spChg chg="add del mod">
          <ac:chgData name="Michael Kreeger" userId="d5f78b2e-6692-425f-83bb-df27f7187256" providerId="ADAL" clId="{AC33CFFD-6476-4027-B6C7-7AE3730C84E7}" dt="2023-10-04T10:13:01.143" v="2734" actId="478"/>
          <ac:spMkLst>
            <pc:docMk/>
            <pc:sldMk cId="3168177244" sldId="338"/>
            <ac:spMk id="29" creationId="{449A2F25-6C75-D7A0-DEDC-EB8834ECCD95}"/>
          </ac:spMkLst>
        </pc:spChg>
        <pc:spChg chg="add del mod">
          <ac:chgData name="Michael Kreeger" userId="d5f78b2e-6692-425f-83bb-df27f7187256" providerId="ADAL" clId="{AC33CFFD-6476-4027-B6C7-7AE3730C84E7}" dt="2023-10-04T10:13:01.143" v="2734" actId="478"/>
          <ac:spMkLst>
            <pc:docMk/>
            <pc:sldMk cId="3168177244" sldId="338"/>
            <ac:spMk id="30" creationId="{89761085-CDC5-8336-3277-723684FAC6C4}"/>
          </ac:spMkLst>
        </pc:spChg>
        <pc:spChg chg="add del mod">
          <ac:chgData name="Michael Kreeger" userId="d5f78b2e-6692-425f-83bb-df27f7187256" providerId="ADAL" clId="{AC33CFFD-6476-4027-B6C7-7AE3730C84E7}" dt="2023-10-04T10:13:01.143" v="2734" actId="478"/>
          <ac:spMkLst>
            <pc:docMk/>
            <pc:sldMk cId="3168177244" sldId="338"/>
            <ac:spMk id="32" creationId="{382F6BC9-F97F-A66B-368F-E7F974C0F076}"/>
          </ac:spMkLst>
        </pc:spChg>
        <pc:spChg chg="add del mod">
          <ac:chgData name="Michael Kreeger" userId="d5f78b2e-6692-425f-83bb-df27f7187256" providerId="ADAL" clId="{AC33CFFD-6476-4027-B6C7-7AE3730C84E7}" dt="2023-10-04T10:13:01.143" v="2734" actId="478"/>
          <ac:spMkLst>
            <pc:docMk/>
            <pc:sldMk cId="3168177244" sldId="338"/>
            <ac:spMk id="33" creationId="{952E713F-7A45-D0A7-F95E-51BC36552476}"/>
          </ac:spMkLst>
        </pc:spChg>
        <pc:spChg chg="add del mod">
          <ac:chgData name="Michael Kreeger" userId="d5f78b2e-6692-425f-83bb-df27f7187256" providerId="ADAL" clId="{AC33CFFD-6476-4027-B6C7-7AE3730C84E7}" dt="2023-10-04T10:13:01.143" v="2734" actId="478"/>
          <ac:spMkLst>
            <pc:docMk/>
            <pc:sldMk cId="3168177244" sldId="338"/>
            <ac:spMk id="34" creationId="{D7BC4773-A0AD-F06A-E417-9017667B74E8}"/>
          </ac:spMkLst>
        </pc:spChg>
        <pc:spChg chg="add mod">
          <ac:chgData name="Michael Kreeger" userId="d5f78b2e-6692-425f-83bb-df27f7187256" providerId="ADAL" clId="{AC33CFFD-6476-4027-B6C7-7AE3730C84E7}" dt="2023-10-05T19:30:57.494" v="11477" actId="26606"/>
          <ac:spMkLst>
            <pc:docMk/>
            <pc:sldMk cId="3168177244" sldId="338"/>
            <ac:spMk id="41" creationId="{BD708FCE-AAED-2941-F9F3-D7894008D4F3}"/>
          </ac:spMkLst>
        </pc:spChg>
        <pc:spChg chg="add mod">
          <ac:chgData name="Michael Kreeger" userId="d5f78b2e-6692-425f-83bb-df27f7187256" providerId="ADAL" clId="{AC33CFFD-6476-4027-B6C7-7AE3730C84E7}" dt="2023-10-05T19:30:57.494" v="11477" actId="26606"/>
          <ac:spMkLst>
            <pc:docMk/>
            <pc:sldMk cId="3168177244" sldId="338"/>
            <ac:spMk id="42" creationId="{E351F2DB-7297-C7EA-DCB2-F99F5BAE58DA}"/>
          </ac:spMkLst>
        </pc:spChg>
        <pc:spChg chg="add mod">
          <ac:chgData name="Michael Kreeger" userId="d5f78b2e-6692-425f-83bb-df27f7187256" providerId="ADAL" clId="{AC33CFFD-6476-4027-B6C7-7AE3730C84E7}" dt="2023-10-05T19:30:57.494" v="11477" actId="26606"/>
          <ac:spMkLst>
            <pc:docMk/>
            <pc:sldMk cId="3168177244" sldId="338"/>
            <ac:spMk id="43" creationId="{8A05A691-32F2-FE0B-1797-D26444E52F40}"/>
          </ac:spMkLst>
        </pc:spChg>
        <pc:spChg chg="add del mod">
          <ac:chgData name="Michael Kreeger" userId="d5f78b2e-6692-425f-83bb-df27f7187256" providerId="ADAL" clId="{AC33CFFD-6476-4027-B6C7-7AE3730C84E7}" dt="2023-10-04T10:15:00.745" v="2747" actId="478"/>
          <ac:spMkLst>
            <pc:docMk/>
            <pc:sldMk cId="3168177244" sldId="338"/>
            <ac:spMk id="49" creationId="{91899DB4-5F37-86DD-BCD8-499B646FB5EB}"/>
          </ac:spMkLst>
        </pc:spChg>
        <pc:spChg chg="add mod">
          <ac:chgData name="Michael Kreeger" userId="d5f78b2e-6692-425f-83bb-df27f7187256" providerId="ADAL" clId="{AC33CFFD-6476-4027-B6C7-7AE3730C84E7}" dt="2023-10-05T19:30:57.494" v="11477" actId="26606"/>
          <ac:spMkLst>
            <pc:docMk/>
            <pc:sldMk cId="3168177244" sldId="338"/>
            <ac:spMk id="60" creationId="{461C13F9-EA33-2BC2-0E56-AF34FF42D1C9}"/>
          </ac:spMkLst>
        </pc:spChg>
        <pc:spChg chg="add mod">
          <ac:chgData name="Michael Kreeger" userId="d5f78b2e-6692-425f-83bb-df27f7187256" providerId="ADAL" clId="{AC33CFFD-6476-4027-B6C7-7AE3730C84E7}" dt="2023-10-05T19:30:57.494" v="11477" actId="26606"/>
          <ac:spMkLst>
            <pc:docMk/>
            <pc:sldMk cId="3168177244" sldId="338"/>
            <ac:spMk id="61" creationId="{D804CED8-E454-64C8-5AC3-C674D0899B73}"/>
          </ac:spMkLst>
        </pc:spChg>
        <pc:spChg chg="add mod">
          <ac:chgData name="Michael Kreeger" userId="d5f78b2e-6692-425f-83bb-df27f7187256" providerId="ADAL" clId="{AC33CFFD-6476-4027-B6C7-7AE3730C84E7}" dt="2023-10-05T19:30:57.494" v="11477" actId="26606"/>
          <ac:spMkLst>
            <pc:docMk/>
            <pc:sldMk cId="3168177244" sldId="338"/>
            <ac:spMk id="62" creationId="{72F6B068-472D-9B42-8C87-A98711ACCA2E}"/>
          </ac:spMkLst>
        </pc:spChg>
        <pc:spChg chg="add mod">
          <ac:chgData name="Michael Kreeger" userId="d5f78b2e-6692-425f-83bb-df27f7187256" providerId="ADAL" clId="{AC33CFFD-6476-4027-B6C7-7AE3730C84E7}" dt="2023-10-05T19:30:57.494" v="11477" actId="26606"/>
          <ac:spMkLst>
            <pc:docMk/>
            <pc:sldMk cId="3168177244" sldId="338"/>
            <ac:spMk id="63" creationId="{3C159A3C-D75D-1BA9-0D1D-81998FAB7BFB}"/>
          </ac:spMkLst>
        </pc:spChg>
        <pc:spChg chg="add mod">
          <ac:chgData name="Michael Kreeger" userId="d5f78b2e-6692-425f-83bb-df27f7187256" providerId="ADAL" clId="{AC33CFFD-6476-4027-B6C7-7AE3730C84E7}" dt="2023-10-05T19:30:57.494" v="11477" actId="26606"/>
          <ac:spMkLst>
            <pc:docMk/>
            <pc:sldMk cId="3168177244" sldId="338"/>
            <ac:spMk id="64" creationId="{5C6165B4-FBAF-1794-FD75-35D10CB51355}"/>
          </ac:spMkLst>
        </pc:spChg>
        <pc:spChg chg="add mod">
          <ac:chgData name="Michael Kreeger" userId="d5f78b2e-6692-425f-83bb-df27f7187256" providerId="ADAL" clId="{AC33CFFD-6476-4027-B6C7-7AE3730C84E7}" dt="2023-10-05T19:30:57.494" v="11477" actId="26606"/>
          <ac:spMkLst>
            <pc:docMk/>
            <pc:sldMk cId="3168177244" sldId="338"/>
            <ac:spMk id="65" creationId="{5E54110C-47E6-4A4F-7A45-A3C88900BE9E}"/>
          </ac:spMkLst>
        </pc:spChg>
        <pc:spChg chg="add mod">
          <ac:chgData name="Michael Kreeger" userId="d5f78b2e-6692-425f-83bb-df27f7187256" providerId="ADAL" clId="{AC33CFFD-6476-4027-B6C7-7AE3730C84E7}" dt="2023-10-05T19:30:57.494" v="11477" actId="26606"/>
          <ac:spMkLst>
            <pc:docMk/>
            <pc:sldMk cId="3168177244" sldId="338"/>
            <ac:spMk id="66" creationId="{0D67FB49-BBDA-3B8A-77C8-F53A290FE060}"/>
          </ac:spMkLst>
        </pc:spChg>
        <pc:spChg chg="add mod">
          <ac:chgData name="Michael Kreeger" userId="d5f78b2e-6692-425f-83bb-df27f7187256" providerId="ADAL" clId="{AC33CFFD-6476-4027-B6C7-7AE3730C84E7}" dt="2023-10-05T19:30:57.494" v="11477" actId="26606"/>
          <ac:spMkLst>
            <pc:docMk/>
            <pc:sldMk cId="3168177244" sldId="338"/>
            <ac:spMk id="67" creationId="{3993420C-5D8D-E91B-EF38-41CC937BC677}"/>
          </ac:spMkLst>
        </pc:spChg>
        <pc:spChg chg="add mod">
          <ac:chgData name="Michael Kreeger" userId="d5f78b2e-6692-425f-83bb-df27f7187256" providerId="ADAL" clId="{AC33CFFD-6476-4027-B6C7-7AE3730C84E7}" dt="2023-10-05T19:30:57.494" v="11477" actId="26606"/>
          <ac:spMkLst>
            <pc:docMk/>
            <pc:sldMk cId="3168177244" sldId="338"/>
            <ac:spMk id="68" creationId="{D223185C-5F1C-2881-53B9-82DBC05F5BFE}"/>
          </ac:spMkLst>
        </pc:spChg>
        <pc:spChg chg="add mod">
          <ac:chgData name="Michael Kreeger" userId="d5f78b2e-6692-425f-83bb-df27f7187256" providerId="ADAL" clId="{AC33CFFD-6476-4027-B6C7-7AE3730C84E7}" dt="2023-10-05T19:30:57.494" v="11477" actId="26606"/>
          <ac:spMkLst>
            <pc:docMk/>
            <pc:sldMk cId="3168177244" sldId="338"/>
            <ac:spMk id="69" creationId="{FCEB678D-1A8D-4061-07D3-4F6ADAB2D2AF}"/>
          </ac:spMkLst>
        </pc:spChg>
        <pc:spChg chg="add mod">
          <ac:chgData name="Michael Kreeger" userId="d5f78b2e-6692-425f-83bb-df27f7187256" providerId="ADAL" clId="{AC33CFFD-6476-4027-B6C7-7AE3730C84E7}" dt="2023-10-05T19:30:57.494" v="11477" actId="26606"/>
          <ac:spMkLst>
            <pc:docMk/>
            <pc:sldMk cId="3168177244" sldId="338"/>
            <ac:spMk id="70" creationId="{08D8BF15-937E-1C51-1D4E-5DCB63F918B0}"/>
          </ac:spMkLst>
        </pc:spChg>
        <pc:spChg chg="add mod">
          <ac:chgData name="Michael Kreeger" userId="d5f78b2e-6692-425f-83bb-df27f7187256" providerId="ADAL" clId="{AC33CFFD-6476-4027-B6C7-7AE3730C84E7}" dt="2023-10-05T19:30:57.494" v="11477" actId="26606"/>
          <ac:spMkLst>
            <pc:docMk/>
            <pc:sldMk cId="3168177244" sldId="338"/>
            <ac:spMk id="71" creationId="{38936F38-B1C5-5E5F-2035-18D4A6A78C22}"/>
          </ac:spMkLst>
        </pc:spChg>
        <pc:spChg chg="add del">
          <ac:chgData name="Michael Kreeger" userId="d5f78b2e-6692-425f-83bb-df27f7187256" providerId="ADAL" clId="{AC33CFFD-6476-4027-B6C7-7AE3730C84E7}" dt="2023-10-05T19:30:57.466" v="11476" actId="26606"/>
          <ac:spMkLst>
            <pc:docMk/>
            <pc:sldMk cId="3168177244" sldId="338"/>
            <ac:spMk id="80" creationId="{BACC6370-2D7E-4714-9D71-7542949D7D5D}"/>
          </ac:spMkLst>
        </pc:spChg>
        <pc:spChg chg="add del">
          <ac:chgData name="Michael Kreeger" userId="d5f78b2e-6692-425f-83bb-df27f7187256" providerId="ADAL" clId="{AC33CFFD-6476-4027-B6C7-7AE3730C84E7}" dt="2023-10-05T19:30:57.466" v="11476" actId="26606"/>
          <ac:spMkLst>
            <pc:docMk/>
            <pc:sldMk cId="3168177244" sldId="338"/>
            <ac:spMk id="82" creationId="{F68B3F68-107C-434F-AA38-110D5EA91B85}"/>
          </ac:spMkLst>
        </pc:spChg>
        <pc:spChg chg="add del">
          <ac:chgData name="Michael Kreeger" userId="d5f78b2e-6692-425f-83bb-df27f7187256" providerId="ADAL" clId="{AC33CFFD-6476-4027-B6C7-7AE3730C84E7}" dt="2023-10-05T19:30:57.466" v="11476" actId="26606"/>
          <ac:spMkLst>
            <pc:docMk/>
            <pc:sldMk cId="3168177244" sldId="338"/>
            <ac:spMk id="84" creationId="{AAD0DBB9-1A4B-4391-81D4-CB19F9AB918A}"/>
          </ac:spMkLst>
        </pc:spChg>
        <pc:spChg chg="add del">
          <ac:chgData name="Michael Kreeger" userId="d5f78b2e-6692-425f-83bb-df27f7187256" providerId="ADAL" clId="{AC33CFFD-6476-4027-B6C7-7AE3730C84E7}" dt="2023-10-05T19:30:57.466" v="11476" actId="26606"/>
          <ac:spMkLst>
            <pc:docMk/>
            <pc:sldMk cId="3168177244" sldId="338"/>
            <ac:spMk id="86" creationId="{063BBA22-50EA-4C4D-BE05-F1CE4E63AA56}"/>
          </ac:spMkLst>
        </pc:spChg>
        <pc:spChg chg="add">
          <ac:chgData name="Michael Kreeger" userId="d5f78b2e-6692-425f-83bb-df27f7187256" providerId="ADAL" clId="{AC33CFFD-6476-4027-B6C7-7AE3730C84E7}" dt="2023-10-05T19:30:57.494" v="11477" actId="26606"/>
          <ac:spMkLst>
            <pc:docMk/>
            <pc:sldMk cId="3168177244" sldId="338"/>
            <ac:spMk id="88" creationId="{70DFC902-7D23-471A-B557-B6B6917D7A0D}"/>
          </ac:spMkLst>
        </pc:spChg>
        <pc:spChg chg="add">
          <ac:chgData name="Michael Kreeger" userId="d5f78b2e-6692-425f-83bb-df27f7187256" providerId="ADAL" clId="{AC33CFFD-6476-4027-B6C7-7AE3730C84E7}" dt="2023-10-05T19:30:57.494" v="11477" actId="26606"/>
          <ac:spMkLst>
            <pc:docMk/>
            <pc:sldMk cId="3168177244" sldId="338"/>
            <ac:spMk id="89" creationId="{A55D5633-D557-4DCA-982C-FF36EB7A1C00}"/>
          </ac:spMkLst>
        </pc:spChg>
        <pc:cxnChg chg="add mod">
          <ac:chgData name="Michael Kreeger" userId="d5f78b2e-6692-425f-83bb-df27f7187256" providerId="ADAL" clId="{AC33CFFD-6476-4027-B6C7-7AE3730C84E7}" dt="2023-10-06T16:29:58.629" v="12052" actId="13822"/>
          <ac:cxnSpMkLst>
            <pc:docMk/>
            <pc:sldMk cId="3168177244" sldId="338"/>
            <ac:cxnSpMk id="4" creationId="{3C883AD6-86F9-D3A2-A135-62AB3BA08871}"/>
          </ac:cxnSpMkLst>
        </pc:cxnChg>
        <pc:cxnChg chg="add mod">
          <ac:chgData name="Michael Kreeger" userId="d5f78b2e-6692-425f-83bb-df27f7187256" providerId="ADAL" clId="{AC33CFFD-6476-4027-B6C7-7AE3730C84E7}" dt="2023-10-05T19:30:57.494" v="11477" actId="26606"/>
          <ac:cxnSpMkLst>
            <pc:docMk/>
            <pc:sldMk cId="3168177244" sldId="338"/>
            <ac:cxnSpMk id="5" creationId="{8FBDBCB9-7415-F1F2-BF2A-FF430132641E}"/>
          </ac:cxnSpMkLst>
        </pc:cxnChg>
        <pc:cxnChg chg="add del mod">
          <ac:chgData name="Michael Kreeger" userId="d5f78b2e-6692-425f-83bb-df27f7187256" providerId="ADAL" clId="{AC33CFFD-6476-4027-B6C7-7AE3730C84E7}" dt="2023-10-02T03:25:20.843" v="2055" actId="478"/>
          <ac:cxnSpMkLst>
            <pc:docMk/>
            <pc:sldMk cId="3168177244" sldId="338"/>
            <ac:cxnSpMk id="7" creationId="{654DDA10-22F8-3683-E659-D42D45B1D129}"/>
          </ac:cxnSpMkLst>
        </pc:cxnChg>
        <pc:cxnChg chg="add del mod">
          <ac:chgData name="Michael Kreeger" userId="d5f78b2e-6692-425f-83bb-df27f7187256" providerId="ADAL" clId="{AC33CFFD-6476-4027-B6C7-7AE3730C84E7}" dt="2023-10-04T10:01:28.617" v="2657" actId="478"/>
          <ac:cxnSpMkLst>
            <pc:docMk/>
            <pc:sldMk cId="3168177244" sldId="338"/>
            <ac:cxnSpMk id="31" creationId="{19137524-5CB6-6E0B-C586-35164744D54A}"/>
          </ac:cxnSpMkLst>
        </pc:cxnChg>
        <pc:cxnChg chg="add del mod">
          <ac:chgData name="Michael Kreeger" userId="d5f78b2e-6692-425f-83bb-df27f7187256" providerId="ADAL" clId="{AC33CFFD-6476-4027-B6C7-7AE3730C84E7}" dt="2023-10-02T03:26:22.252" v="2062" actId="478"/>
          <ac:cxnSpMkLst>
            <pc:docMk/>
            <pc:sldMk cId="3168177244" sldId="338"/>
            <ac:cxnSpMk id="33" creationId="{4F735F8F-8354-DE12-9FE1-F869A3981DB3}"/>
          </ac:cxnSpMkLst>
        </pc:cxnChg>
        <pc:cxnChg chg="add del mod">
          <ac:chgData name="Michael Kreeger" userId="d5f78b2e-6692-425f-83bb-df27f7187256" providerId="ADAL" clId="{AC33CFFD-6476-4027-B6C7-7AE3730C84E7}" dt="2023-10-04T10:01:47.929" v="2659" actId="478"/>
          <ac:cxnSpMkLst>
            <pc:docMk/>
            <pc:sldMk cId="3168177244" sldId="338"/>
            <ac:cxnSpMk id="37" creationId="{6532543C-59A4-D611-8BF0-4B249A5F9954}"/>
          </ac:cxnSpMkLst>
        </pc:cxnChg>
        <pc:cxnChg chg="add del mod">
          <ac:chgData name="Michael Kreeger" userId="d5f78b2e-6692-425f-83bb-df27f7187256" providerId="ADAL" clId="{AC33CFFD-6476-4027-B6C7-7AE3730C84E7}" dt="2023-10-04T10:05:05.220" v="2682" actId="478"/>
          <ac:cxnSpMkLst>
            <pc:docMk/>
            <pc:sldMk cId="3168177244" sldId="338"/>
            <ac:cxnSpMk id="47" creationId="{D32AD7FD-4403-AA79-FEDC-B02E7C6EBA5C}"/>
          </ac:cxnSpMkLst>
        </pc:cxnChg>
        <pc:cxnChg chg="add del mod">
          <ac:chgData name="Michael Kreeger" userId="d5f78b2e-6692-425f-83bb-df27f7187256" providerId="ADAL" clId="{AC33CFFD-6476-4027-B6C7-7AE3730C84E7}" dt="2023-10-04T10:13:01.143" v="2734" actId="478"/>
          <ac:cxnSpMkLst>
            <pc:docMk/>
            <pc:sldMk cId="3168177244" sldId="338"/>
            <ac:cxnSpMk id="48" creationId="{57307F13-F5B5-605F-30A6-357ADC1B6E65}"/>
          </ac:cxnSpMkLst>
        </pc:cxnChg>
        <pc:cxnChg chg="add del mod">
          <ac:chgData name="Michael Kreeger" userId="d5f78b2e-6692-425f-83bb-df27f7187256" providerId="ADAL" clId="{AC33CFFD-6476-4027-B6C7-7AE3730C84E7}" dt="2023-10-04T10:05:33.046" v="2692" actId="478"/>
          <ac:cxnSpMkLst>
            <pc:docMk/>
            <pc:sldMk cId="3168177244" sldId="338"/>
            <ac:cxnSpMk id="51" creationId="{5B71851B-CD2A-BDF5-715D-F00C68607387}"/>
          </ac:cxnSpMkLst>
        </pc:cxnChg>
        <pc:cxnChg chg="add mod">
          <ac:chgData name="Michael Kreeger" userId="d5f78b2e-6692-425f-83bb-df27f7187256" providerId="ADAL" clId="{AC33CFFD-6476-4027-B6C7-7AE3730C84E7}" dt="2023-10-05T19:30:57.494" v="11477" actId="26606"/>
          <ac:cxnSpMkLst>
            <pc:docMk/>
            <pc:sldMk cId="3168177244" sldId="338"/>
            <ac:cxnSpMk id="55" creationId="{0BFBC8B8-05AB-7D49-39D7-30E73619C5F7}"/>
          </ac:cxnSpMkLst>
        </pc:cxnChg>
        <pc:cxnChg chg="add del mod">
          <ac:chgData name="Michael Kreeger" userId="d5f78b2e-6692-425f-83bb-df27f7187256" providerId="ADAL" clId="{AC33CFFD-6476-4027-B6C7-7AE3730C84E7}" dt="2023-10-04T10:13:01.143" v="2734" actId="478"/>
          <ac:cxnSpMkLst>
            <pc:docMk/>
            <pc:sldMk cId="3168177244" sldId="338"/>
            <ac:cxnSpMk id="59" creationId="{75AED97F-ACD5-5F0A-3065-61CA80E7BD60}"/>
          </ac:cxnSpMkLst>
        </pc:cxnChg>
        <pc:cxnChg chg="add del mod">
          <ac:chgData name="Michael Kreeger" userId="d5f78b2e-6692-425f-83bb-df27f7187256" providerId="ADAL" clId="{AC33CFFD-6476-4027-B6C7-7AE3730C84E7}" dt="2023-10-04T10:14:41.067" v="2744" actId="478"/>
          <ac:cxnSpMkLst>
            <pc:docMk/>
            <pc:sldMk cId="3168177244" sldId="338"/>
            <ac:cxnSpMk id="72" creationId="{FB4E53C5-D491-9207-AA41-F98609B48E5D}"/>
          </ac:cxnSpMkLst>
        </pc:cxnChg>
        <pc:cxnChg chg="add del mod">
          <ac:chgData name="Michael Kreeger" userId="d5f78b2e-6692-425f-83bb-df27f7187256" providerId="ADAL" clId="{AC33CFFD-6476-4027-B6C7-7AE3730C84E7}" dt="2023-10-06T16:29:41.748" v="12050" actId="478"/>
          <ac:cxnSpMkLst>
            <pc:docMk/>
            <pc:sldMk cId="3168177244" sldId="338"/>
            <ac:cxnSpMk id="75" creationId="{D2F668D9-58AB-27C1-485C-052B8276267C}"/>
          </ac:cxnSpMkLst>
        </pc:cxnChg>
      </pc:sldChg>
      <pc:sldChg chg="modSp add del mod">
        <pc:chgData name="Michael Kreeger" userId="d5f78b2e-6692-425f-83bb-df27f7187256" providerId="ADAL" clId="{AC33CFFD-6476-4027-B6C7-7AE3730C84E7}" dt="2023-10-02T03:34:51.656" v="2128" actId="47"/>
        <pc:sldMkLst>
          <pc:docMk/>
          <pc:sldMk cId="101287937" sldId="339"/>
        </pc:sldMkLst>
        <pc:spChg chg="mod">
          <ac:chgData name="Michael Kreeger" userId="d5f78b2e-6692-425f-83bb-df27f7187256" providerId="ADAL" clId="{AC33CFFD-6476-4027-B6C7-7AE3730C84E7}" dt="2023-10-02T03:27:57.750" v="2082" actId="20577"/>
          <ac:spMkLst>
            <pc:docMk/>
            <pc:sldMk cId="101287937" sldId="339"/>
            <ac:spMk id="6" creationId="{28D929EA-9C70-D12F-3E33-74D74FA78485}"/>
          </ac:spMkLst>
        </pc:spChg>
        <pc:spChg chg="mod">
          <ac:chgData name="Michael Kreeger" userId="d5f78b2e-6692-425f-83bb-df27f7187256" providerId="ADAL" clId="{AC33CFFD-6476-4027-B6C7-7AE3730C84E7}" dt="2023-10-02T03:29:17.633" v="2089" actId="6549"/>
          <ac:spMkLst>
            <pc:docMk/>
            <pc:sldMk cId="101287937" sldId="339"/>
            <ac:spMk id="24" creationId="{59C41EE9-278C-55FE-60E6-041400B20582}"/>
          </ac:spMkLst>
        </pc:spChg>
      </pc:sldChg>
      <pc:sldChg chg="addSp delSp modSp add del mod">
        <pc:chgData name="Michael Kreeger" userId="d5f78b2e-6692-425f-83bb-df27f7187256" providerId="ADAL" clId="{AC33CFFD-6476-4027-B6C7-7AE3730C84E7}" dt="2023-10-04T10:19:43.360" v="2788" actId="47"/>
        <pc:sldMkLst>
          <pc:docMk/>
          <pc:sldMk cId="1339234088" sldId="339"/>
        </pc:sldMkLst>
        <pc:spChg chg="del">
          <ac:chgData name="Michael Kreeger" userId="d5f78b2e-6692-425f-83bb-df27f7187256" providerId="ADAL" clId="{AC33CFFD-6476-4027-B6C7-7AE3730C84E7}" dt="2023-10-02T03:37:39.987" v="2158" actId="478"/>
          <ac:spMkLst>
            <pc:docMk/>
            <pc:sldMk cId="1339234088" sldId="339"/>
            <ac:spMk id="3" creationId="{EB0BBD9A-194F-F7F4-5482-A33D867263DD}"/>
          </ac:spMkLst>
        </pc:spChg>
        <pc:spChg chg="del">
          <ac:chgData name="Michael Kreeger" userId="d5f78b2e-6692-425f-83bb-df27f7187256" providerId="ADAL" clId="{AC33CFFD-6476-4027-B6C7-7AE3730C84E7}" dt="2023-10-02T03:37:39.987" v="2158" actId="478"/>
          <ac:spMkLst>
            <pc:docMk/>
            <pc:sldMk cId="1339234088" sldId="339"/>
            <ac:spMk id="4" creationId="{A19E6753-985A-334A-B601-CD5C7AA65C67}"/>
          </ac:spMkLst>
        </pc:spChg>
        <pc:spChg chg="mod">
          <ac:chgData name="Michael Kreeger" userId="d5f78b2e-6692-425f-83bb-df27f7187256" providerId="ADAL" clId="{AC33CFFD-6476-4027-B6C7-7AE3730C84E7}" dt="2023-10-02T03:34:57.484" v="2135" actId="20577"/>
          <ac:spMkLst>
            <pc:docMk/>
            <pc:sldMk cId="1339234088" sldId="339"/>
            <ac:spMk id="6" creationId="{28D929EA-9C70-D12F-3E33-74D74FA78485}"/>
          </ac:spMkLst>
        </pc:spChg>
        <pc:spChg chg="add mod">
          <ac:chgData name="Michael Kreeger" userId="d5f78b2e-6692-425f-83bb-df27f7187256" providerId="ADAL" clId="{AC33CFFD-6476-4027-B6C7-7AE3730C84E7}" dt="2023-10-02T03:40:24.475" v="2188" actId="6549"/>
          <ac:spMkLst>
            <pc:docMk/>
            <pc:sldMk cId="1339234088" sldId="339"/>
            <ac:spMk id="12" creationId="{34766E6F-1E66-6E99-8233-C1914F99AF0A}"/>
          </ac:spMkLst>
        </pc:spChg>
        <pc:spChg chg="mod">
          <ac:chgData name="Michael Kreeger" userId="d5f78b2e-6692-425f-83bb-df27f7187256" providerId="ADAL" clId="{AC33CFFD-6476-4027-B6C7-7AE3730C84E7}" dt="2023-10-02T03:35:19.044" v="2140" actId="113"/>
          <ac:spMkLst>
            <pc:docMk/>
            <pc:sldMk cId="1339234088" sldId="339"/>
            <ac:spMk id="15" creationId="{0020BD36-1B6C-8AC5-B954-1786EE8E10AD}"/>
          </ac:spMkLst>
        </pc:spChg>
        <pc:spChg chg="del">
          <ac:chgData name="Michael Kreeger" userId="d5f78b2e-6692-425f-83bb-df27f7187256" providerId="ADAL" clId="{AC33CFFD-6476-4027-B6C7-7AE3730C84E7}" dt="2023-10-02T03:37:39.987" v="2158" actId="478"/>
          <ac:spMkLst>
            <pc:docMk/>
            <pc:sldMk cId="1339234088" sldId="339"/>
            <ac:spMk id="16" creationId="{A251336A-A8DB-F41C-C0BE-F6B1AC304970}"/>
          </ac:spMkLst>
        </pc:spChg>
        <pc:spChg chg="del">
          <ac:chgData name="Michael Kreeger" userId="d5f78b2e-6692-425f-83bb-df27f7187256" providerId="ADAL" clId="{AC33CFFD-6476-4027-B6C7-7AE3730C84E7}" dt="2023-10-02T03:37:39.987" v="2158" actId="478"/>
          <ac:spMkLst>
            <pc:docMk/>
            <pc:sldMk cId="1339234088" sldId="339"/>
            <ac:spMk id="17" creationId="{8DB409C6-43E4-A242-E4FF-A7BC188D7CFE}"/>
          </ac:spMkLst>
        </pc:spChg>
        <pc:spChg chg="del">
          <ac:chgData name="Michael Kreeger" userId="d5f78b2e-6692-425f-83bb-df27f7187256" providerId="ADAL" clId="{AC33CFFD-6476-4027-B6C7-7AE3730C84E7}" dt="2023-10-02T03:37:39.987" v="2158" actId="478"/>
          <ac:spMkLst>
            <pc:docMk/>
            <pc:sldMk cId="1339234088" sldId="339"/>
            <ac:spMk id="18" creationId="{34C49548-9A5A-201C-8EA7-B87FE5A193DC}"/>
          </ac:spMkLst>
        </pc:spChg>
        <pc:spChg chg="del mod">
          <ac:chgData name="Michael Kreeger" userId="d5f78b2e-6692-425f-83bb-df27f7187256" providerId="ADAL" clId="{AC33CFFD-6476-4027-B6C7-7AE3730C84E7}" dt="2023-10-02T03:37:39.987" v="2158" actId="478"/>
          <ac:spMkLst>
            <pc:docMk/>
            <pc:sldMk cId="1339234088" sldId="339"/>
            <ac:spMk id="19" creationId="{74BE04F0-8CFC-4F8B-0D85-436677637E51}"/>
          </ac:spMkLst>
        </pc:spChg>
        <pc:spChg chg="del">
          <ac:chgData name="Michael Kreeger" userId="d5f78b2e-6692-425f-83bb-df27f7187256" providerId="ADAL" clId="{AC33CFFD-6476-4027-B6C7-7AE3730C84E7}" dt="2023-10-02T03:37:39.987" v="2158" actId="478"/>
          <ac:spMkLst>
            <pc:docMk/>
            <pc:sldMk cId="1339234088" sldId="339"/>
            <ac:spMk id="20" creationId="{D3CC7F35-ADD3-A1EC-A3A3-7EE5498738BD}"/>
          </ac:spMkLst>
        </pc:spChg>
        <pc:spChg chg="del">
          <ac:chgData name="Michael Kreeger" userId="d5f78b2e-6692-425f-83bb-df27f7187256" providerId="ADAL" clId="{AC33CFFD-6476-4027-B6C7-7AE3730C84E7}" dt="2023-10-02T03:37:39.987" v="2158" actId="478"/>
          <ac:spMkLst>
            <pc:docMk/>
            <pc:sldMk cId="1339234088" sldId="339"/>
            <ac:spMk id="21" creationId="{EC4850E3-91A7-5283-A73C-EA18B5331209}"/>
          </ac:spMkLst>
        </pc:spChg>
        <pc:spChg chg="add mod">
          <ac:chgData name="Michael Kreeger" userId="d5f78b2e-6692-425f-83bb-df27f7187256" providerId="ADAL" clId="{AC33CFFD-6476-4027-B6C7-7AE3730C84E7}" dt="2023-10-02T03:40:27.810" v="2189" actId="6549"/>
          <ac:spMkLst>
            <pc:docMk/>
            <pc:sldMk cId="1339234088" sldId="339"/>
            <ac:spMk id="22" creationId="{16B3E84E-4EBC-B688-8430-BC57E795F560}"/>
          </ac:spMkLst>
        </pc:spChg>
        <pc:spChg chg="add mod">
          <ac:chgData name="Michael Kreeger" userId="d5f78b2e-6692-425f-83bb-df27f7187256" providerId="ADAL" clId="{AC33CFFD-6476-4027-B6C7-7AE3730C84E7}" dt="2023-10-02T03:40:32.725" v="2190" actId="6549"/>
          <ac:spMkLst>
            <pc:docMk/>
            <pc:sldMk cId="1339234088" sldId="339"/>
            <ac:spMk id="23" creationId="{94B9C323-27D8-AF3D-05DC-7F75E7B66545}"/>
          </ac:spMkLst>
        </pc:spChg>
        <pc:spChg chg="del">
          <ac:chgData name="Michael Kreeger" userId="d5f78b2e-6692-425f-83bb-df27f7187256" providerId="ADAL" clId="{AC33CFFD-6476-4027-B6C7-7AE3730C84E7}" dt="2023-10-02T03:37:39.987" v="2158" actId="478"/>
          <ac:spMkLst>
            <pc:docMk/>
            <pc:sldMk cId="1339234088" sldId="339"/>
            <ac:spMk id="24" creationId="{59C41EE9-278C-55FE-60E6-041400B20582}"/>
          </ac:spMkLst>
        </pc:spChg>
        <pc:spChg chg="del">
          <ac:chgData name="Michael Kreeger" userId="d5f78b2e-6692-425f-83bb-df27f7187256" providerId="ADAL" clId="{AC33CFFD-6476-4027-B6C7-7AE3730C84E7}" dt="2023-10-02T03:37:39.987" v="2158" actId="478"/>
          <ac:spMkLst>
            <pc:docMk/>
            <pc:sldMk cId="1339234088" sldId="339"/>
            <ac:spMk id="25" creationId="{C9B31BC5-3C34-D278-9D71-BEAC41C93743}"/>
          </ac:spMkLst>
        </pc:spChg>
        <pc:spChg chg="del">
          <ac:chgData name="Michael Kreeger" userId="d5f78b2e-6692-425f-83bb-df27f7187256" providerId="ADAL" clId="{AC33CFFD-6476-4027-B6C7-7AE3730C84E7}" dt="2023-10-02T03:37:39.987" v="2158" actId="478"/>
          <ac:spMkLst>
            <pc:docMk/>
            <pc:sldMk cId="1339234088" sldId="339"/>
            <ac:spMk id="26" creationId="{B2CCA73E-F1B7-FA8D-F2DE-E7BCFF208E13}"/>
          </ac:spMkLst>
        </pc:spChg>
        <pc:spChg chg="add mod">
          <ac:chgData name="Michael Kreeger" userId="d5f78b2e-6692-425f-83bb-df27f7187256" providerId="ADAL" clId="{AC33CFFD-6476-4027-B6C7-7AE3730C84E7}" dt="2023-10-02T03:40:36.037" v="2191" actId="6549"/>
          <ac:spMkLst>
            <pc:docMk/>
            <pc:sldMk cId="1339234088" sldId="339"/>
            <ac:spMk id="27" creationId="{1EC332E4-57CA-F080-02E1-FAD0390F60AF}"/>
          </ac:spMkLst>
        </pc:spChg>
        <pc:spChg chg="del">
          <ac:chgData name="Michael Kreeger" userId="d5f78b2e-6692-425f-83bb-df27f7187256" providerId="ADAL" clId="{AC33CFFD-6476-4027-B6C7-7AE3730C84E7}" dt="2023-10-02T03:37:39.987" v="2158" actId="478"/>
          <ac:spMkLst>
            <pc:docMk/>
            <pc:sldMk cId="1339234088" sldId="339"/>
            <ac:spMk id="28" creationId="{0F2C358D-2083-3E6B-C9A5-FCE8BDFDAD6A}"/>
          </ac:spMkLst>
        </pc:spChg>
        <pc:spChg chg="add mod">
          <ac:chgData name="Michael Kreeger" userId="d5f78b2e-6692-425f-83bb-df27f7187256" providerId="ADAL" clId="{AC33CFFD-6476-4027-B6C7-7AE3730C84E7}" dt="2023-10-02T03:40:39.492" v="2192" actId="6549"/>
          <ac:spMkLst>
            <pc:docMk/>
            <pc:sldMk cId="1339234088" sldId="339"/>
            <ac:spMk id="29" creationId="{30231909-FDA4-3943-CBA8-8E5645E7996C}"/>
          </ac:spMkLst>
        </pc:spChg>
        <pc:spChg chg="add mod">
          <ac:chgData name="Michael Kreeger" userId="d5f78b2e-6692-425f-83bb-df27f7187256" providerId="ADAL" clId="{AC33CFFD-6476-4027-B6C7-7AE3730C84E7}" dt="2023-10-04T09:51:28.840" v="2499" actId="113"/>
          <ac:spMkLst>
            <pc:docMk/>
            <pc:sldMk cId="1339234088" sldId="339"/>
            <ac:spMk id="30" creationId="{9578E1D3-A0F0-C93C-D8D1-D416C59D60DF}"/>
          </ac:spMkLst>
        </pc:spChg>
        <pc:spChg chg="add mod">
          <ac:chgData name="Michael Kreeger" userId="d5f78b2e-6692-425f-83bb-df27f7187256" providerId="ADAL" clId="{AC33CFFD-6476-4027-B6C7-7AE3730C84E7}" dt="2023-10-02T03:40:48.825" v="2194" actId="6549"/>
          <ac:spMkLst>
            <pc:docMk/>
            <pc:sldMk cId="1339234088" sldId="339"/>
            <ac:spMk id="32" creationId="{038A1BAB-6C7E-96E6-F912-5103C02CBD17}"/>
          </ac:spMkLst>
        </pc:spChg>
        <pc:spChg chg="add mod">
          <ac:chgData name="Michael Kreeger" userId="d5f78b2e-6692-425f-83bb-df27f7187256" providerId="ADAL" clId="{AC33CFFD-6476-4027-B6C7-7AE3730C84E7}" dt="2023-10-02T03:40:54.252" v="2195" actId="6549"/>
          <ac:spMkLst>
            <pc:docMk/>
            <pc:sldMk cId="1339234088" sldId="339"/>
            <ac:spMk id="33" creationId="{8E5D0C7E-BA44-F726-83FA-1031571039C5}"/>
          </ac:spMkLst>
        </pc:spChg>
        <pc:spChg chg="add mod">
          <ac:chgData name="Michael Kreeger" userId="d5f78b2e-6692-425f-83bb-df27f7187256" providerId="ADAL" clId="{AC33CFFD-6476-4027-B6C7-7AE3730C84E7}" dt="2023-10-02T03:38:17.732" v="2167" actId="692"/>
          <ac:spMkLst>
            <pc:docMk/>
            <pc:sldMk cId="1339234088" sldId="339"/>
            <ac:spMk id="34" creationId="{204FD1E1-C5C8-6255-8F9A-9C640632A53C}"/>
          </ac:spMkLst>
        </pc:spChg>
        <pc:spChg chg="add mod">
          <ac:chgData name="Michael Kreeger" userId="d5f78b2e-6692-425f-83bb-df27f7187256" providerId="ADAL" clId="{AC33CFFD-6476-4027-B6C7-7AE3730C84E7}" dt="2023-10-02T03:38:17.732" v="2167" actId="692"/>
          <ac:spMkLst>
            <pc:docMk/>
            <pc:sldMk cId="1339234088" sldId="339"/>
            <ac:spMk id="35" creationId="{8708A15B-8FC0-BFF6-1F9F-4A14951C7174}"/>
          </ac:spMkLst>
        </pc:spChg>
        <pc:spChg chg="add mod">
          <ac:chgData name="Michael Kreeger" userId="d5f78b2e-6692-425f-83bb-df27f7187256" providerId="ADAL" clId="{AC33CFFD-6476-4027-B6C7-7AE3730C84E7}" dt="2023-10-02T03:38:17.732" v="2167" actId="692"/>
          <ac:spMkLst>
            <pc:docMk/>
            <pc:sldMk cId="1339234088" sldId="339"/>
            <ac:spMk id="36" creationId="{D9F6EAD6-7A8B-3C51-3516-0291D57B2543}"/>
          </ac:spMkLst>
        </pc:spChg>
        <pc:spChg chg="add mod">
          <ac:chgData name="Michael Kreeger" userId="d5f78b2e-6692-425f-83bb-df27f7187256" providerId="ADAL" clId="{AC33CFFD-6476-4027-B6C7-7AE3730C84E7}" dt="2023-10-02T03:38:17.732" v="2167" actId="692"/>
          <ac:spMkLst>
            <pc:docMk/>
            <pc:sldMk cId="1339234088" sldId="339"/>
            <ac:spMk id="38" creationId="{1B8D7AAF-A05A-7429-8E4A-AE308F68A1E9}"/>
          </ac:spMkLst>
        </pc:spChg>
        <pc:cxnChg chg="add del mod">
          <ac:chgData name="Michael Kreeger" userId="d5f78b2e-6692-425f-83bb-df27f7187256" providerId="ADAL" clId="{AC33CFFD-6476-4027-B6C7-7AE3730C84E7}" dt="2023-10-02T03:37:39.987" v="2158" actId="478"/>
          <ac:cxnSpMkLst>
            <pc:docMk/>
            <pc:sldMk cId="1339234088" sldId="339"/>
            <ac:cxnSpMk id="7" creationId="{F2A180B9-C762-65EC-4DF4-945ECDD3B0D9}"/>
          </ac:cxnSpMkLst>
        </pc:cxnChg>
        <pc:cxnChg chg="add del mod">
          <ac:chgData name="Michael Kreeger" userId="d5f78b2e-6692-425f-83bb-df27f7187256" providerId="ADAL" clId="{AC33CFFD-6476-4027-B6C7-7AE3730C84E7}" dt="2023-10-02T03:37:39.987" v="2158" actId="478"/>
          <ac:cxnSpMkLst>
            <pc:docMk/>
            <pc:sldMk cId="1339234088" sldId="339"/>
            <ac:cxnSpMk id="9" creationId="{1E105BB3-D7D9-8194-BA1E-4F90711C9852}"/>
          </ac:cxnSpMkLst>
        </pc:cxnChg>
        <pc:cxnChg chg="del mod">
          <ac:chgData name="Michael Kreeger" userId="d5f78b2e-6692-425f-83bb-df27f7187256" providerId="ADAL" clId="{AC33CFFD-6476-4027-B6C7-7AE3730C84E7}" dt="2023-10-02T03:37:39.987" v="2158" actId="478"/>
          <ac:cxnSpMkLst>
            <pc:docMk/>
            <pc:sldMk cId="1339234088" sldId="339"/>
            <ac:cxnSpMk id="31" creationId="{19137524-5CB6-6E0B-C586-35164744D54A}"/>
          </ac:cxnSpMkLst>
        </pc:cxnChg>
        <pc:cxnChg chg="del mod">
          <ac:chgData name="Michael Kreeger" userId="d5f78b2e-6692-425f-83bb-df27f7187256" providerId="ADAL" clId="{AC33CFFD-6476-4027-B6C7-7AE3730C84E7}" dt="2023-10-02T03:37:39.987" v="2158" actId="478"/>
          <ac:cxnSpMkLst>
            <pc:docMk/>
            <pc:sldMk cId="1339234088" sldId="339"/>
            <ac:cxnSpMk id="37" creationId="{6532543C-59A4-D611-8BF0-4B249A5F9954}"/>
          </ac:cxnSpMkLst>
        </pc:cxnChg>
        <pc:cxnChg chg="add mod">
          <ac:chgData name="Michael Kreeger" userId="d5f78b2e-6692-425f-83bb-df27f7187256" providerId="ADAL" clId="{AC33CFFD-6476-4027-B6C7-7AE3730C84E7}" dt="2023-10-02T03:38:17.732" v="2167" actId="692"/>
          <ac:cxnSpMkLst>
            <pc:docMk/>
            <pc:sldMk cId="1339234088" sldId="339"/>
            <ac:cxnSpMk id="39" creationId="{CE7F00E1-C8C2-98C2-EE2A-714CED5CFA15}"/>
          </ac:cxnSpMkLst>
        </pc:cxnChg>
        <pc:cxnChg chg="add mod">
          <ac:chgData name="Michael Kreeger" userId="d5f78b2e-6692-425f-83bb-df27f7187256" providerId="ADAL" clId="{AC33CFFD-6476-4027-B6C7-7AE3730C84E7}" dt="2023-10-02T03:37:40.433" v="2159"/>
          <ac:cxnSpMkLst>
            <pc:docMk/>
            <pc:sldMk cId="1339234088" sldId="339"/>
            <ac:cxnSpMk id="40" creationId="{8A870F74-BD7F-7611-F2DB-3356EAE06226}"/>
          </ac:cxnSpMkLst>
        </pc:cxnChg>
        <pc:cxnChg chg="add mod">
          <ac:chgData name="Michael Kreeger" userId="d5f78b2e-6692-425f-83bb-df27f7187256" providerId="ADAL" clId="{AC33CFFD-6476-4027-B6C7-7AE3730C84E7}" dt="2023-10-02T03:37:40.433" v="2159"/>
          <ac:cxnSpMkLst>
            <pc:docMk/>
            <pc:sldMk cId="1339234088" sldId="339"/>
            <ac:cxnSpMk id="44" creationId="{D0F129D4-0A27-3344-4914-D684CA782E7B}"/>
          </ac:cxnSpMkLst>
        </pc:cxnChg>
        <pc:cxnChg chg="add mod">
          <ac:chgData name="Michael Kreeger" userId="d5f78b2e-6692-425f-83bb-df27f7187256" providerId="ADAL" clId="{AC33CFFD-6476-4027-B6C7-7AE3730C84E7}" dt="2023-10-02T03:38:41.364" v="2170" actId="14100"/>
          <ac:cxnSpMkLst>
            <pc:docMk/>
            <pc:sldMk cId="1339234088" sldId="339"/>
            <ac:cxnSpMk id="45" creationId="{47A0A95F-AB7B-9713-3243-377B4BC43683}"/>
          </ac:cxnSpMkLst>
        </pc:cxnChg>
        <pc:cxnChg chg="del mod">
          <ac:chgData name="Michael Kreeger" userId="d5f78b2e-6692-425f-83bb-df27f7187256" providerId="ADAL" clId="{AC33CFFD-6476-4027-B6C7-7AE3730C84E7}" dt="2023-10-02T03:37:39.987" v="2158" actId="478"/>
          <ac:cxnSpMkLst>
            <pc:docMk/>
            <pc:sldMk cId="1339234088" sldId="339"/>
            <ac:cxnSpMk id="48" creationId="{57307F13-F5B5-605F-30A6-357ADC1B6E65}"/>
          </ac:cxnSpMkLst>
        </pc:cxnChg>
        <pc:cxnChg chg="add mod">
          <ac:chgData name="Michael Kreeger" userId="d5f78b2e-6692-425f-83bb-df27f7187256" providerId="ADAL" clId="{AC33CFFD-6476-4027-B6C7-7AE3730C84E7}" dt="2023-10-02T03:38:46.946" v="2173" actId="14100"/>
          <ac:cxnSpMkLst>
            <pc:docMk/>
            <pc:sldMk cId="1339234088" sldId="339"/>
            <ac:cxnSpMk id="50" creationId="{88338440-077F-75AD-8E8A-217E0C64F5C9}"/>
          </ac:cxnSpMkLst>
        </pc:cxnChg>
      </pc:sldChg>
      <pc:sldChg chg="modSp add del mod">
        <pc:chgData name="Michael Kreeger" userId="d5f78b2e-6692-425f-83bb-df27f7187256" providerId="ADAL" clId="{AC33CFFD-6476-4027-B6C7-7AE3730C84E7}" dt="2023-10-04T10:19:50.145" v="2789" actId="47"/>
        <pc:sldMkLst>
          <pc:docMk/>
          <pc:sldMk cId="1164792687" sldId="340"/>
        </pc:sldMkLst>
        <pc:spChg chg="mod">
          <ac:chgData name="Michael Kreeger" userId="d5f78b2e-6692-425f-83bb-df27f7187256" providerId="ADAL" clId="{AC33CFFD-6476-4027-B6C7-7AE3730C84E7}" dt="2023-10-02T03:42:38.501" v="2203" actId="20577"/>
          <ac:spMkLst>
            <pc:docMk/>
            <pc:sldMk cId="1164792687" sldId="340"/>
            <ac:spMk id="6" creationId="{28D929EA-9C70-D12F-3E33-74D74FA78485}"/>
          </ac:spMkLst>
        </pc:spChg>
        <pc:spChg chg="mod">
          <ac:chgData name="Michael Kreeger" userId="d5f78b2e-6692-425f-83bb-df27f7187256" providerId="ADAL" clId="{AC33CFFD-6476-4027-B6C7-7AE3730C84E7}" dt="2023-10-02T03:41:27.468" v="2199" actId="113"/>
          <ac:spMkLst>
            <pc:docMk/>
            <pc:sldMk cId="1164792687" sldId="340"/>
            <ac:spMk id="15" creationId="{0020BD36-1B6C-8AC5-B954-1786EE8E10AD}"/>
          </ac:spMkLst>
        </pc:spChg>
        <pc:spChg chg="mod">
          <ac:chgData name="Michael Kreeger" userId="d5f78b2e-6692-425f-83bb-df27f7187256" providerId="ADAL" clId="{AC33CFFD-6476-4027-B6C7-7AE3730C84E7}" dt="2023-10-04T09:52:37.238" v="2501" actId="113"/>
          <ac:spMkLst>
            <pc:docMk/>
            <pc:sldMk cId="1164792687" sldId="340"/>
            <ac:spMk id="18" creationId="{34C49548-9A5A-201C-8EA7-B87FE5A193DC}"/>
          </ac:spMkLst>
        </pc:spChg>
        <pc:spChg chg="mod">
          <ac:chgData name="Michael Kreeger" userId="d5f78b2e-6692-425f-83bb-df27f7187256" providerId="ADAL" clId="{AC33CFFD-6476-4027-B6C7-7AE3730C84E7}" dt="2023-10-04T09:52:47.550" v="2503" actId="113"/>
          <ac:spMkLst>
            <pc:docMk/>
            <pc:sldMk cId="1164792687" sldId="340"/>
            <ac:spMk id="19" creationId="{74BE04F0-8CFC-4F8B-0D85-436677637E51}"/>
          </ac:spMkLst>
        </pc:spChg>
        <pc:spChg chg="mod">
          <ac:chgData name="Michael Kreeger" userId="d5f78b2e-6692-425f-83bb-df27f7187256" providerId="ADAL" clId="{AC33CFFD-6476-4027-B6C7-7AE3730C84E7}" dt="2023-10-04T09:53:25.118" v="2508" actId="207"/>
          <ac:spMkLst>
            <pc:docMk/>
            <pc:sldMk cId="1164792687" sldId="340"/>
            <ac:spMk id="21" creationId="{EC4850E3-91A7-5283-A73C-EA18B5331209}"/>
          </ac:spMkLst>
        </pc:spChg>
        <pc:spChg chg="mod">
          <ac:chgData name="Michael Kreeger" userId="d5f78b2e-6692-425f-83bb-df27f7187256" providerId="ADAL" clId="{AC33CFFD-6476-4027-B6C7-7AE3730C84E7}" dt="2023-10-04T09:53:11.981" v="2505" actId="113"/>
          <ac:spMkLst>
            <pc:docMk/>
            <pc:sldMk cId="1164792687" sldId="340"/>
            <ac:spMk id="24" creationId="{59C41EE9-278C-55FE-60E6-041400B20582}"/>
          </ac:spMkLst>
        </pc:spChg>
        <pc:spChg chg="mod">
          <ac:chgData name="Michael Kreeger" userId="d5f78b2e-6692-425f-83bb-df27f7187256" providerId="ADAL" clId="{AC33CFFD-6476-4027-B6C7-7AE3730C84E7}" dt="2023-10-04T09:53:16.720" v="2506" actId="113"/>
          <ac:spMkLst>
            <pc:docMk/>
            <pc:sldMk cId="1164792687" sldId="340"/>
            <ac:spMk id="26" creationId="{B2CCA73E-F1B7-FA8D-F2DE-E7BCFF208E13}"/>
          </ac:spMkLst>
        </pc:spChg>
      </pc:sldChg>
      <pc:sldChg chg="modSp new del mod">
        <pc:chgData name="Michael Kreeger" userId="d5f78b2e-6692-425f-83bb-df27f7187256" providerId="ADAL" clId="{AC33CFFD-6476-4027-B6C7-7AE3730C84E7}" dt="2023-10-04T09:35:52.871" v="2257" actId="47"/>
        <pc:sldMkLst>
          <pc:docMk/>
          <pc:sldMk cId="349479461" sldId="341"/>
        </pc:sldMkLst>
        <pc:spChg chg="mod">
          <ac:chgData name="Michael Kreeger" userId="d5f78b2e-6692-425f-83bb-df27f7187256" providerId="ADAL" clId="{AC33CFFD-6476-4027-B6C7-7AE3730C84E7}" dt="2023-10-04T09:35:40.366" v="2256" actId="20577"/>
          <ac:spMkLst>
            <pc:docMk/>
            <pc:sldMk cId="349479461" sldId="341"/>
            <ac:spMk id="2" creationId="{A4E9D318-FBD1-5260-D482-CA487B58E455}"/>
          </ac:spMkLst>
        </pc:spChg>
      </pc:sldChg>
      <pc:sldChg chg="addSp modSp add mod setBg">
        <pc:chgData name="Michael Kreeger" userId="d5f78b2e-6692-425f-83bb-df27f7187256" providerId="ADAL" clId="{AC33CFFD-6476-4027-B6C7-7AE3730C84E7}" dt="2023-10-05T19:32:31.073" v="11521" actId="26606"/>
        <pc:sldMkLst>
          <pc:docMk/>
          <pc:sldMk cId="2229613885" sldId="342"/>
        </pc:sldMkLst>
        <pc:spChg chg="mod">
          <ac:chgData name="Michael Kreeger" userId="d5f78b2e-6692-425f-83bb-df27f7187256" providerId="ADAL" clId="{AC33CFFD-6476-4027-B6C7-7AE3730C84E7}" dt="2023-10-05T19:32:31.073" v="11521" actId="26606"/>
          <ac:spMkLst>
            <pc:docMk/>
            <pc:sldMk cId="2229613885" sldId="342"/>
            <ac:spMk id="2" creationId="{422E89A2-257D-CA09-E7D9-098881D7381A}"/>
          </ac:spMkLst>
        </pc:spChg>
        <pc:spChg chg="add">
          <ac:chgData name="Michael Kreeger" userId="d5f78b2e-6692-425f-83bb-df27f7187256" providerId="ADAL" clId="{AC33CFFD-6476-4027-B6C7-7AE3730C84E7}" dt="2023-10-05T19:32:31.073" v="11521" actId="26606"/>
          <ac:spMkLst>
            <pc:docMk/>
            <pc:sldMk cId="2229613885" sldId="342"/>
            <ac:spMk id="10" creationId="{C59AB4C8-9178-4F7A-8404-6890510B5917}"/>
          </ac:spMkLst>
        </pc:spChg>
        <pc:spChg chg="add">
          <ac:chgData name="Michael Kreeger" userId="d5f78b2e-6692-425f-83bb-df27f7187256" providerId="ADAL" clId="{AC33CFFD-6476-4027-B6C7-7AE3730C84E7}" dt="2023-10-05T19:32:31.073" v="11521" actId="26606"/>
          <ac:spMkLst>
            <pc:docMk/>
            <pc:sldMk cId="2229613885" sldId="342"/>
            <ac:spMk id="12" creationId="{4CFDFB37-4BC7-42C6-915D-A6609139BFE7}"/>
          </ac:spMkLst>
        </pc:spChg>
        <pc:graphicFrameChg chg="mod modGraphic">
          <ac:chgData name="Michael Kreeger" userId="d5f78b2e-6692-425f-83bb-df27f7187256" providerId="ADAL" clId="{AC33CFFD-6476-4027-B6C7-7AE3730C84E7}" dt="2023-10-05T19:32:31.073" v="11521" actId="26606"/>
          <ac:graphicFrameMkLst>
            <pc:docMk/>
            <pc:sldMk cId="2229613885" sldId="342"/>
            <ac:graphicFrameMk id="5" creationId="{C6051195-EA34-C4F7-D7C4-98C82F5E979D}"/>
          </ac:graphicFrameMkLst>
        </pc:graphicFrameChg>
      </pc:sldChg>
      <pc:sldChg chg="addSp delSp modSp add mod setBg modClrScheme delDesignElem chgLayout">
        <pc:chgData name="Michael Kreeger" userId="d5f78b2e-6692-425f-83bb-df27f7187256" providerId="ADAL" clId="{AC33CFFD-6476-4027-B6C7-7AE3730C84E7}" dt="2023-10-05T19:35:43.306" v="11531" actId="700"/>
        <pc:sldMkLst>
          <pc:docMk/>
          <pc:sldMk cId="3957413432" sldId="343"/>
        </pc:sldMkLst>
        <pc:spChg chg="mod ord">
          <ac:chgData name="Michael Kreeger" userId="d5f78b2e-6692-425f-83bb-df27f7187256" providerId="ADAL" clId="{AC33CFFD-6476-4027-B6C7-7AE3730C84E7}" dt="2023-10-05T19:35:43.306" v="11531" actId="700"/>
          <ac:spMkLst>
            <pc:docMk/>
            <pc:sldMk cId="3957413432" sldId="343"/>
            <ac:spMk id="2" creationId="{F41E554A-68FC-16BA-85F8-41387953D9FB}"/>
          </ac:spMkLst>
        </pc:spChg>
        <pc:spChg chg="mod">
          <ac:chgData name="Michael Kreeger" userId="d5f78b2e-6692-425f-83bb-df27f7187256" providerId="ADAL" clId="{AC33CFFD-6476-4027-B6C7-7AE3730C84E7}" dt="2023-10-05T19:30:39.048" v="11474" actId="26606"/>
          <ac:spMkLst>
            <pc:docMk/>
            <pc:sldMk cId="3957413432" sldId="343"/>
            <ac:spMk id="6" creationId="{28D929EA-9C70-D12F-3E33-74D74FA78485}"/>
          </ac:spMkLst>
        </pc:spChg>
        <pc:spChg chg="mod">
          <ac:chgData name="Michael Kreeger" userId="d5f78b2e-6692-425f-83bb-df27f7187256" providerId="ADAL" clId="{AC33CFFD-6476-4027-B6C7-7AE3730C84E7}" dt="2023-10-05T19:30:39.048" v="11474" actId="26606"/>
          <ac:spMkLst>
            <pc:docMk/>
            <pc:sldMk cId="3957413432" sldId="343"/>
            <ac:spMk id="7" creationId="{CFCE165C-7F22-08C7-32B4-92731C373DEE}"/>
          </ac:spMkLst>
        </pc:spChg>
        <pc:spChg chg="mod ord">
          <ac:chgData name="Michael Kreeger" userId="d5f78b2e-6692-425f-83bb-df27f7187256" providerId="ADAL" clId="{AC33CFFD-6476-4027-B6C7-7AE3730C84E7}" dt="2023-10-05T19:30:39.048" v="11474" actId="26606"/>
          <ac:spMkLst>
            <pc:docMk/>
            <pc:sldMk cId="3957413432" sldId="343"/>
            <ac:spMk id="8" creationId="{0EA808D8-AB20-6968-E941-4F09A553925A}"/>
          </ac:spMkLst>
        </pc:spChg>
        <pc:spChg chg="mod">
          <ac:chgData name="Michael Kreeger" userId="d5f78b2e-6692-425f-83bb-df27f7187256" providerId="ADAL" clId="{AC33CFFD-6476-4027-B6C7-7AE3730C84E7}" dt="2023-10-05T19:30:39.048" v="11474" actId="26606"/>
          <ac:spMkLst>
            <pc:docMk/>
            <pc:sldMk cId="3957413432" sldId="343"/>
            <ac:spMk id="15" creationId="{0020BD36-1B6C-8AC5-B954-1786EE8E10AD}"/>
          </ac:spMkLst>
        </pc:spChg>
        <pc:spChg chg="add mod">
          <ac:chgData name="Michael Kreeger" userId="d5f78b2e-6692-425f-83bb-df27f7187256" providerId="ADAL" clId="{AC33CFFD-6476-4027-B6C7-7AE3730C84E7}" dt="2023-10-05T19:30:39.048" v="11474" actId="26606"/>
          <ac:spMkLst>
            <pc:docMk/>
            <pc:sldMk cId="3957413432" sldId="343"/>
            <ac:spMk id="18" creationId="{D3EEF982-5296-2862-F984-6DC19ADC872F}"/>
          </ac:spMkLst>
        </pc:spChg>
        <pc:spChg chg="add del mod ord">
          <ac:chgData name="Michael Kreeger" userId="d5f78b2e-6692-425f-83bb-df27f7187256" providerId="ADAL" clId="{AC33CFFD-6476-4027-B6C7-7AE3730C84E7}" dt="2023-10-05T19:35:43.306" v="11531" actId="700"/>
          <ac:spMkLst>
            <pc:docMk/>
            <pc:sldMk cId="3957413432" sldId="343"/>
            <ac:spMk id="19" creationId="{176229B9-08A1-1812-6E25-35C79E76E4B4}"/>
          </ac:spMkLst>
        </pc:spChg>
        <pc:spChg chg="mod">
          <ac:chgData name="Michael Kreeger" userId="d5f78b2e-6692-425f-83bb-df27f7187256" providerId="ADAL" clId="{AC33CFFD-6476-4027-B6C7-7AE3730C84E7}" dt="2023-10-05T19:30:39.048" v="11474" actId="26606"/>
          <ac:spMkLst>
            <pc:docMk/>
            <pc:sldMk cId="3957413432" sldId="343"/>
            <ac:spMk id="41" creationId="{BD708FCE-AAED-2941-F9F3-D7894008D4F3}"/>
          </ac:spMkLst>
        </pc:spChg>
        <pc:spChg chg="mod">
          <ac:chgData name="Michael Kreeger" userId="d5f78b2e-6692-425f-83bb-df27f7187256" providerId="ADAL" clId="{AC33CFFD-6476-4027-B6C7-7AE3730C84E7}" dt="2023-10-05T19:30:39.048" v="11474" actId="26606"/>
          <ac:spMkLst>
            <pc:docMk/>
            <pc:sldMk cId="3957413432" sldId="343"/>
            <ac:spMk id="42" creationId="{E351F2DB-7297-C7EA-DCB2-F99F5BAE58DA}"/>
          </ac:spMkLst>
        </pc:spChg>
        <pc:spChg chg="mod">
          <ac:chgData name="Michael Kreeger" userId="d5f78b2e-6692-425f-83bb-df27f7187256" providerId="ADAL" clId="{AC33CFFD-6476-4027-B6C7-7AE3730C84E7}" dt="2023-10-05T19:30:39.048" v="11474" actId="26606"/>
          <ac:spMkLst>
            <pc:docMk/>
            <pc:sldMk cId="3957413432" sldId="343"/>
            <ac:spMk id="43" creationId="{8A05A691-32F2-FE0B-1797-D26444E52F40}"/>
          </ac:spMkLst>
        </pc:spChg>
        <pc:spChg chg="mod">
          <ac:chgData name="Michael Kreeger" userId="d5f78b2e-6692-425f-83bb-df27f7187256" providerId="ADAL" clId="{AC33CFFD-6476-4027-B6C7-7AE3730C84E7}" dt="2023-10-05T19:30:39.048" v="11474" actId="26606"/>
          <ac:spMkLst>
            <pc:docMk/>
            <pc:sldMk cId="3957413432" sldId="343"/>
            <ac:spMk id="60" creationId="{461C13F9-EA33-2BC2-0E56-AF34FF42D1C9}"/>
          </ac:spMkLst>
        </pc:spChg>
        <pc:spChg chg="mod">
          <ac:chgData name="Michael Kreeger" userId="d5f78b2e-6692-425f-83bb-df27f7187256" providerId="ADAL" clId="{AC33CFFD-6476-4027-B6C7-7AE3730C84E7}" dt="2023-10-05T19:30:39.048" v="11474" actId="26606"/>
          <ac:spMkLst>
            <pc:docMk/>
            <pc:sldMk cId="3957413432" sldId="343"/>
            <ac:spMk id="61" creationId="{D804CED8-E454-64C8-5AC3-C674D0899B73}"/>
          </ac:spMkLst>
        </pc:spChg>
        <pc:spChg chg="mod">
          <ac:chgData name="Michael Kreeger" userId="d5f78b2e-6692-425f-83bb-df27f7187256" providerId="ADAL" clId="{AC33CFFD-6476-4027-B6C7-7AE3730C84E7}" dt="2023-10-05T19:30:39.048" v="11474" actId="26606"/>
          <ac:spMkLst>
            <pc:docMk/>
            <pc:sldMk cId="3957413432" sldId="343"/>
            <ac:spMk id="62" creationId="{72F6B068-472D-9B42-8C87-A98711ACCA2E}"/>
          </ac:spMkLst>
        </pc:spChg>
        <pc:spChg chg="mod">
          <ac:chgData name="Michael Kreeger" userId="d5f78b2e-6692-425f-83bb-df27f7187256" providerId="ADAL" clId="{AC33CFFD-6476-4027-B6C7-7AE3730C84E7}" dt="2023-10-05T19:30:39.048" v="11474" actId="26606"/>
          <ac:spMkLst>
            <pc:docMk/>
            <pc:sldMk cId="3957413432" sldId="343"/>
            <ac:spMk id="63" creationId="{3C159A3C-D75D-1BA9-0D1D-81998FAB7BFB}"/>
          </ac:spMkLst>
        </pc:spChg>
        <pc:spChg chg="mod">
          <ac:chgData name="Michael Kreeger" userId="d5f78b2e-6692-425f-83bb-df27f7187256" providerId="ADAL" clId="{AC33CFFD-6476-4027-B6C7-7AE3730C84E7}" dt="2023-10-05T19:30:39.048" v="11474" actId="26606"/>
          <ac:spMkLst>
            <pc:docMk/>
            <pc:sldMk cId="3957413432" sldId="343"/>
            <ac:spMk id="64" creationId="{5C6165B4-FBAF-1794-FD75-35D10CB51355}"/>
          </ac:spMkLst>
        </pc:spChg>
        <pc:spChg chg="mod">
          <ac:chgData name="Michael Kreeger" userId="d5f78b2e-6692-425f-83bb-df27f7187256" providerId="ADAL" clId="{AC33CFFD-6476-4027-B6C7-7AE3730C84E7}" dt="2023-10-05T19:30:39.048" v="11474" actId="26606"/>
          <ac:spMkLst>
            <pc:docMk/>
            <pc:sldMk cId="3957413432" sldId="343"/>
            <ac:spMk id="65" creationId="{5E54110C-47E6-4A4F-7A45-A3C88900BE9E}"/>
          </ac:spMkLst>
        </pc:spChg>
        <pc:spChg chg="mod">
          <ac:chgData name="Michael Kreeger" userId="d5f78b2e-6692-425f-83bb-df27f7187256" providerId="ADAL" clId="{AC33CFFD-6476-4027-B6C7-7AE3730C84E7}" dt="2023-10-05T19:30:39.048" v="11474" actId="26606"/>
          <ac:spMkLst>
            <pc:docMk/>
            <pc:sldMk cId="3957413432" sldId="343"/>
            <ac:spMk id="66" creationId="{0D67FB49-BBDA-3B8A-77C8-F53A290FE060}"/>
          </ac:spMkLst>
        </pc:spChg>
        <pc:spChg chg="mod">
          <ac:chgData name="Michael Kreeger" userId="d5f78b2e-6692-425f-83bb-df27f7187256" providerId="ADAL" clId="{AC33CFFD-6476-4027-B6C7-7AE3730C84E7}" dt="2023-10-05T19:30:39.048" v="11474" actId="26606"/>
          <ac:spMkLst>
            <pc:docMk/>
            <pc:sldMk cId="3957413432" sldId="343"/>
            <ac:spMk id="67" creationId="{3993420C-5D8D-E91B-EF38-41CC937BC677}"/>
          </ac:spMkLst>
        </pc:spChg>
        <pc:spChg chg="mod">
          <ac:chgData name="Michael Kreeger" userId="d5f78b2e-6692-425f-83bb-df27f7187256" providerId="ADAL" clId="{AC33CFFD-6476-4027-B6C7-7AE3730C84E7}" dt="2023-10-05T19:30:39.048" v="11474" actId="26606"/>
          <ac:spMkLst>
            <pc:docMk/>
            <pc:sldMk cId="3957413432" sldId="343"/>
            <ac:spMk id="68" creationId="{D223185C-5F1C-2881-53B9-82DBC05F5BFE}"/>
          </ac:spMkLst>
        </pc:spChg>
        <pc:spChg chg="mod">
          <ac:chgData name="Michael Kreeger" userId="d5f78b2e-6692-425f-83bb-df27f7187256" providerId="ADAL" clId="{AC33CFFD-6476-4027-B6C7-7AE3730C84E7}" dt="2023-10-05T19:30:39.048" v="11474" actId="26606"/>
          <ac:spMkLst>
            <pc:docMk/>
            <pc:sldMk cId="3957413432" sldId="343"/>
            <ac:spMk id="69" creationId="{FCEB678D-1A8D-4061-07D3-4F6ADAB2D2AF}"/>
          </ac:spMkLst>
        </pc:spChg>
        <pc:spChg chg="mod">
          <ac:chgData name="Michael Kreeger" userId="d5f78b2e-6692-425f-83bb-df27f7187256" providerId="ADAL" clId="{AC33CFFD-6476-4027-B6C7-7AE3730C84E7}" dt="2023-10-05T19:30:39.048" v="11474" actId="26606"/>
          <ac:spMkLst>
            <pc:docMk/>
            <pc:sldMk cId="3957413432" sldId="343"/>
            <ac:spMk id="70" creationId="{08D8BF15-937E-1C51-1D4E-5DCB63F918B0}"/>
          </ac:spMkLst>
        </pc:spChg>
        <pc:spChg chg="mod">
          <ac:chgData name="Michael Kreeger" userId="d5f78b2e-6692-425f-83bb-df27f7187256" providerId="ADAL" clId="{AC33CFFD-6476-4027-B6C7-7AE3730C84E7}" dt="2023-10-05T19:30:39.048" v="11474" actId="26606"/>
          <ac:spMkLst>
            <pc:docMk/>
            <pc:sldMk cId="3957413432" sldId="343"/>
            <ac:spMk id="71" creationId="{38936F38-B1C5-5E5F-2035-18D4A6A78C22}"/>
          </ac:spMkLst>
        </pc:spChg>
        <pc:spChg chg="add del">
          <ac:chgData name="Michael Kreeger" userId="d5f78b2e-6692-425f-83bb-df27f7187256" providerId="ADAL" clId="{AC33CFFD-6476-4027-B6C7-7AE3730C84E7}" dt="2023-10-05T19:35:43.306" v="11531" actId="700"/>
          <ac:spMkLst>
            <pc:docMk/>
            <pc:sldMk cId="3957413432" sldId="343"/>
            <ac:spMk id="80" creationId="{BACC6370-2D7E-4714-9D71-7542949D7D5D}"/>
          </ac:spMkLst>
        </pc:spChg>
        <pc:spChg chg="add del">
          <ac:chgData name="Michael Kreeger" userId="d5f78b2e-6692-425f-83bb-df27f7187256" providerId="ADAL" clId="{AC33CFFD-6476-4027-B6C7-7AE3730C84E7}" dt="2023-10-05T19:35:43.306" v="11531" actId="700"/>
          <ac:spMkLst>
            <pc:docMk/>
            <pc:sldMk cId="3957413432" sldId="343"/>
            <ac:spMk id="82" creationId="{F68B3F68-107C-434F-AA38-110D5EA91B85}"/>
          </ac:spMkLst>
        </pc:spChg>
        <pc:spChg chg="add del">
          <ac:chgData name="Michael Kreeger" userId="d5f78b2e-6692-425f-83bb-df27f7187256" providerId="ADAL" clId="{AC33CFFD-6476-4027-B6C7-7AE3730C84E7}" dt="2023-10-05T19:35:43.306" v="11531" actId="700"/>
          <ac:spMkLst>
            <pc:docMk/>
            <pc:sldMk cId="3957413432" sldId="343"/>
            <ac:spMk id="84" creationId="{AAD0DBB9-1A4B-4391-81D4-CB19F9AB918A}"/>
          </ac:spMkLst>
        </pc:spChg>
        <pc:spChg chg="add del">
          <ac:chgData name="Michael Kreeger" userId="d5f78b2e-6692-425f-83bb-df27f7187256" providerId="ADAL" clId="{AC33CFFD-6476-4027-B6C7-7AE3730C84E7}" dt="2023-10-05T19:35:43.306" v="11531" actId="700"/>
          <ac:spMkLst>
            <pc:docMk/>
            <pc:sldMk cId="3957413432" sldId="343"/>
            <ac:spMk id="86" creationId="{063BBA22-50EA-4C4D-BE05-F1CE4E63AA56}"/>
          </ac:spMkLst>
        </pc:spChg>
        <pc:cxnChg chg="add mod">
          <ac:chgData name="Michael Kreeger" userId="d5f78b2e-6692-425f-83bb-df27f7187256" providerId="ADAL" clId="{AC33CFFD-6476-4027-B6C7-7AE3730C84E7}" dt="2023-10-05T19:30:39.048" v="11474" actId="26606"/>
          <ac:cxnSpMkLst>
            <pc:docMk/>
            <pc:sldMk cId="3957413432" sldId="343"/>
            <ac:cxnSpMk id="3" creationId="{34EF52B8-EBE2-9051-643B-21DB63C852E8}"/>
          </ac:cxnSpMkLst>
        </pc:cxnChg>
        <pc:cxnChg chg="add mod">
          <ac:chgData name="Michael Kreeger" userId="d5f78b2e-6692-425f-83bb-df27f7187256" providerId="ADAL" clId="{AC33CFFD-6476-4027-B6C7-7AE3730C84E7}" dt="2023-10-05T19:30:39.048" v="11474" actId="26606"/>
          <ac:cxnSpMkLst>
            <pc:docMk/>
            <pc:sldMk cId="3957413432" sldId="343"/>
            <ac:cxnSpMk id="4" creationId="{B20569F3-F68F-AA93-8FD3-C6E97FF80A15}"/>
          </ac:cxnSpMkLst>
        </pc:cxnChg>
        <pc:cxnChg chg="mod">
          <ac:chgData name="Michael Kreeger" userId="d5f78b2e-6692-425f-83bb-df27f7187256" providerId="ADAL" clId="{AC33CFFD-6476-4027-B6C7-7AE3730C84E7}" dt="2023-10-05T19:30:39.048" v="11474" actId="26606"/>
          <ac:cxnSpMkLst>
            <pc:docMk/>
            <pc:sldMk cId="3957413432" sldId="343"/>
            <ac:cxnSpMk id="5" creationId="{8FBDBCB9-7415-F1F2-BF2A-FF430132641E}"/>
          </ac:cxnSpMkLst>
        </pc:cxnChg>
        <pc:cxnChg chg="add mod">
          <ac:chgData name="Michael Kreeger" userId="d5f78b2e-6692-425f-83bb-df27f7187256" providerId="ADAL" clId="{AC33CFFD-6476-4027-B6C7-7AE3730C84E7}" dt="2023-10-05T19:30:39.048" v="11474" actId="26606"/>
          <ac:cxnSpMkLst>
            <pc:docMk/>
            <pc:sldMk cId="3957413432" sldId="343"/>
            <ac:cxnSpMk id="13" creationId="{A6AA0200-CEDF-D6FA-218A-6AEE3ABC1F43}"/>
          </ac:cxnSpMkLst>
        </pc:cxnChg>
        <pc:cxnChg chg="add del mod">
          <ac:chgData name="Michael Kreeger" userId="d5f78b2e-6692-425f-83bb-df27f7187256" providerId="ADAL" clId="{AC33CFFD-6476-4027-B6C7-7AE3730C84E7}" dt="2023-10-04T10:18:42.994" v="2777" actId="478"/>
          <ac:cxnSpMkLst>
            <pc:docMk/>
            <pc:sldMk cId="3957413432" sldId="343"/>
            <ac:cxnSpMk id="17" creationId="{A1375AFC-0A2D-C73A-B635-EA2FF0054204}"/>
          </ac:cxnSpMkLst>
        </pc:cxnChg>
        <pc:cxnChg chg="mod">
          <ac:chgData name="Michael Kreeger" userId="d5f78b2e-6692-425f-83bb-df27f7187256" providerId="ADAL" clId="{AC33CFFD-6476-4027-B6C7-7AE3730C84E7}" dt="2023-10-05T19:30:39.048" v="11474" actId="26606"/>
          <ac:cxnSpMkLst>
            <pc:docMk/>
            <pc:sldMk cId="3957413432" sldId="343"/>
            <ac:cxnSpMk id="55" creationId="{0BFBC8B8-05AB-7D49-39D7-30E73619C5F7}"/>
          </ac:cxnSpMkLst>
        </pc:cxnChg>
        <pc:cxnChg chg="mod">
          <ac:chgData name="Michael Kreeger" userId="d5f78b2e-6692-425f-83bb-df27f7187256" providerId="ADAL" clId="{AC33CFFD-6476-4027-B6C7-7AE3730C84E7}" dt="2023-10-05T19:30:39.048" v="11474" actId="26606"/>
          <ac:cxnSpMkLst>
            <pc:docMk/>
            <pc:sldMk cId="3957413432" sldId="343"/>
            <ac:cxnSpMk id="75" creationId="{D2F668D9-58AB-27C1-485C-052B8276267C}"/>
          </ac:cxnSpMkLst>
        </pc:cxnChg>
      </pc:sldChg>
      <pc:sldChg chg="addSp delSp modSp add mod setBg">
        <pc:chgData name="Michael Kreeger" userId="d5f78b2e-6692-425f-83bb-df27f7187256" providerId="ADAL" clId="{AC33CFFD-6476-4027-B6C7-7AE3730C84E7}" dt="2023-10-05T19:30:21.366" v="11473" actId="26606"/>
        <pc:sldMkLst>
          <pc:docMk/>
          <pc:sldMk cId="3737205865" sldId="344"/>
        </pc:sldMkLst>
        <pc:spChg chg="mod">
          <ac:chgData name="Michael Kreeger" userId="d5f78b2e-6692-425f-83bb-df27f7187256" providerId="ADAL" clId="{AC33CFFD-6476-4027-B6C7-7AE3730C84E7}" dt="2023-10-05T19:30:21.366" v="11473" actId="26606"/>
          <ac:spMkLst>
            <pc:docMk/>
            <pc:sldMk cId="3737205865" sldId="344"/>
            <ac:spMk id="2" creationId="{F41E554A-68FC-16BA-85F8-41387953D9FB}"/>
          </ac:spMkLst>
        </pc:spChg>
        <pc:spChg chg="add del mod">
          <ac:chgData name="Michael Kreeger" userId="d5f78b2e-6692-425f-83bb-df27f7187256" providerId="ADAL" clId="{AC33CFFD-6476-4027-B6C7-7AE3730C84E7}" dt="2023-10-04T10:21:17.500" v="2802"/>
          <ac:spMkLst>
            <pc:docMk/>
            <pc:sldMk cId="3737205865" sldId="344"/>
            <ac:spMk id="3" creationId="{6B168C34-CAAE-2334-276E-8E1155657D43}"/>
          </ac:spMkLst>
        </pc:spChg>
        <pc:spChg chg="add mod">
          <ac:chgData name="Michael Kreeger" userId="d5f78b2e-6692-425f-83bb-df27f7187256" providerId="ADAL" clId="{AC33CFFD-6476-4027-B6C7-7AE3730C84E7}" dt="2023-10-05T19:30:21.366" v="11473" actId="26606"/>
          <ac:spMkLst>
            <pc:docMk/>
            <pc:sldMk cId="3737205865" sldId="344"/>
            <ac:spMk id="4" creationId="{4B212E65-7439-E67F-714C-098EDB98DE5D}"/>
          </ac:spMkLst>
        </pc:spChg>
        <pc:spChg chg="del mod">
          <ac:chgData name="Michael Kreeger" userId="d5f78b2e-6692-425f-83bb-df27f7187256" providerId="ADAL" clId="{AC33CFFD-6476-4027-B6C7-7AE3730C84E7}" dt="2023-10-04T10:25:18.462" v="2843" actId="478"/>
          <ac:spMkLst>
            <pc:docMk/>
            <pc:sldMk cId="3737205865" sldId="344"/>
            <ac:spMk id="6" creationId="{28D929EA-9C70-D12F-3E33-74D74FA78485}"/>
          </ac:spMkLst>
        </pc:spChg>
        <pc:spChg chg="mod">
          <ac:chgData name="Michael Kreeger" userId="d5f78b2e-6692-425f-83bb-df27f7187256" providerId="ADAL" clId="{AC33CFFD-6476-4027-B6C7-7AE3730C84E7}" dt="2023-10-05T19:30:21.366" v="11473" actId="26606"/>
          <ac:spMkLst>
            <pc:docMk/>
            <pc:sldMk cId="3737205865" sldId="344"/>
            <ac:spMk id="7" creationId="{CFCE165C-7F22-08C7-32B4-92731C373DEE}"/>
          </ac:spMkLst>
        </pc:spChg>
        <pc:spChg chg="mod ord">
          <ac:chgData name="Michael Kreeger" userId="d5f78b2e-6692-425f-83bb-df27f7187256" providerId="ADAL" clId="{AC33CFFD-6476-4027-B6C7-7AE3730C84E7}" dt="2023-10-05T19:30:21.366" v="11473" actId="26606"/>
          <ac:spMkLst>
            <pc:docMk/>
            <pc:sldMk cId="3737205865" sldId="344"/>
            <ac:spMk id="8" creationId="{0EA808D8-AB20-6968-E941-4F09A553925A}"/>
          </ac:spMkLst>
        </pc:spChg>
        <pc:spChg chg="add mod">
          <ac:chgData name="Michael Kreeger" userId="d5f78b2e-6692-425f-83bb-df27f7187256" providerId="ADAL" clId="{AC33CFFD-6476-4027-B6C7-7AE3730C84E7}" dt="2023-10-05T19:30:21.366" v="11473" actId="26606"/>
          <ac:spMkLst>
            <pc:docMk/>
            <pc:sldMk cId="3737205865" sldId="344"/>
            <ac:spMk id="13" creationId="{FB07A7ED-4180-9FF7-C007-0D8EFA12414E}"/>
          </ac:spMkLst>
        </pc:spChg>
        <pc:spChg chg="mod">
          <ac:chgData name="Michael Kreeger" userId="d5f78b2e-6692-425f-83bb-df27f7187256" providerId="ADAL" clId="{AC33CFFD-6476-4027-B6C7-7AE3730C84E7}" dt="2023-10-05T19:30:21.366" v="11473" actId="26606"/>
          <ac:spMkLst>
            <pc:docMk/>
            <pc:sldMk cId="3737205865" sldId="344"/>
            <ac:spMk id="15" creationId="{0020BD36-1B6C-8AC5-B954-1786EE8E10AD}"/>
          </ac:spMkLst>
        </pc:spChg>
        <pc:spChg chg="add mod">
          <ac:chgData name="Michael Kreeger" userId="d5f78b2e-6692-425f-83bb-df27f7187256" providerId="ADAL" clId="{AC33CFFD-6476-4027-B6C7-7AE3730C84E7}" dt="2023-10-05T19:30:21.366" v="11473" actId="26606"/>
          <ac:spMkLst>
            <pc:docMk/>
            <pc:sldMk cId="3737205865" sldId="344"/>
            <ac:spMk id="19" creationId="{8859EAA1-76B6-B5E2-5407-5B6FAE8122F4}"/>
          </ac:spMkLst>
        </pc:spChg>
        <pc:spChg chg="add mod">
          <ac:chgData name="Michael Kreeger" userId="d5f78b2e-6692-425f-83bb-df27f7187256" providerId="ADAL" clId="{AC33CFFD-6476-4027-B6C7-7AE3730C84E7}" dt="2023-10-05T19:30:21.366" v="11473" actId="26606"/>
          <ac:spMkLst>
            <pc:docMk/>
            <pc:sldMk cId="3737205865" sldId="344"/>
            <ac:spMk id="22" creationId="{B5D129AA-6DF9-7C98-69C9-C793EBE61948}"/>
          </ac:spMkLst>
        </pc:spChg>
        <pc:spChg chg="add del mod">
          <ac:chgData name="Michael Kreeger" userId="d5f78b2e-6692-425f-83bb-df27f7187256" providerId="ADAL" clId="{AC33CFFD-6476-4027-B6C7-7AE3730C84E7}" dt="2023-10-05T19:30:21.366" v="11473" actId="26606"/>
          <ac:spMkLst>
            <pc:docMk/>
            <pc:sldMk cId="3737205865" sldId="344"/>
            <ac:spMk id="41" creationId="{BD708FCE-AAED-2941-F9F3-D7894008D4F3}"/>
          </ac:spMkLst>
        </pc:spChg>
        <pc:spChg chg="mod">
          <ac:chgData name="Michael Kreeger" userId="d5f78b2e-6692-425f-83bb-df27f7187256" providerId="ADAL" clId="{AC33CFFD-6476-4027-B6C7-7AE3730C84E7}" dt="2023-10-05T19:30:21.366" v="11473" actId="26606"/>
          <ac:spMkLst>
            <pc:docMk/>
            <pc:sldMk cId="3737205865" sldId="344"/>
            <ac:spMk id="42" creationId="{E351F2DB-7297-C7EA-DCB2-F99F5BAE58DA}"/>
          </ac:spMkLst>
        </pc:spChg>
        <pc:spChg chg="mod">
          <ac:chgData name="Michael Kreeger" userId="d5f78b2e-6692-425f-83bb-df27f7187256" providerId="ADAL" clId="{AC33CFFD-6476-4027-B6C7-7AE3730C84E7}" dt="2023-10-05T19:30:21.366" v="11473" actId="26606"/>
          <ac:spMkLst>
            <pc:docMk/>
            <pc:sldMk cId="3737205865" sldId="344"/>
            <ac:spMk id="43" creationId="{8A05A691-32F2-FE0B-1797-D26444E52F40}"/>
          </ac:spMkLst>
        </pc:spChg>
        <pc:spChg chg="mod">
          <ac:chgData name="Michael Kreeger" userId="d5f78b2e-6692-425f-83bb-df27f7187256" providerId="ADAL" clId="{AC33CFFD-6476-4027-B6C7-7AE3730C84E7}" dt="2023-10-05T19:30:21.366" v="11473" actId="26606"/>
          <ac:spMkLst>
            <pc:docMk/>
            <pc:sldMk cId="3737205865" sldId="344"/>
            <ac:spMk id="60" creationId="{461C13F9-EA33-2BC2-0E56-AF34FF42D1C9}"/>
          </ac:spMkLst>
        </pc:spChg>
        <pc:spChg chg="mod">
          <ac:chgData name="Michael Kreeger" userId="d5f78b2e-6692-425f-83bb-df27f7187256" providerId="ADAL" clId="{AC33CFFD-6476-4027-B6C7-7AE3730C84E7}" dt="2023-10-05T19:30:21.366" v="11473" actId="26606"/>
          <ac:spMkLst>
            <pc:docMk/>
            <pc:sldMk cId="3737205865" sldId="344"/>
            <ac:spMk id="61" creationId="{D804CED8-E454-64C8-5AC3-C674D0899B73}"/>
          </ac:spMkLst>
        </pc:spChg>
        <pc:spChg chg="mod">
          <ac:chgData name="Michael Kreeger" userId="d5f78b2e-6692-425f-83bb-df27f7187256" providerId="ADAL" clId="{AC33CFFD-6476-4027-B6C7-7AE3730C84E7}" dt="2023-10-05T19:30:21.366" v="11473" actId="26606"/>
          <ac:spMkLst>
            <pc:docMk/>
            <pc:sldMk cId="3737205865" sldId="344"/>
            <ac:spMk id="62" creationId="{72F6B068-472D-9B42-8C87-A98711ACCA2E}"/>
          </ac:spMkLst>
        </pc:spChg>
        <pc:spChg chg="mod">
          <ac:chgData name="Michael Kreeger" userId="d5f78b2e-6692-425f-83bb-df27f7187256" providerId="ADAL" clId="{AC33CFFD-6476-4027-B6C7-7AE3730C84E7}" dt="2023-10-05T19:30:21.366" v="11473" actId="26606"/>
          <ac:spMkLst>
            <pc:docMk/>
            <pc:sldMk cId="3737205865" sldId="344"/>
            <ac:spMk id="63" creationId="{3C159A3C-D75D-1BA9-0D1D-81998FAB7BFB}"/>
          </ac:spMkLst>
        </pc:spChg>
        <pc:spChg chg="mod">
          <ac:chgData name="Michael Kreeger" userId="d5f78b2e-6692-425f-83bb-df27f7187256" providerId="ADAL" clId="{AC33CFFD-6476-4027-B6C7-7AE3730C84E7}" dt="2023-10-05T19:30:21.366" v="11473" actId="26606"/>
          <ac:spMkLst>
            <pc:docMk/>
            <pc:sldMk cId="3737205865" sldId="344"/>
            <ac:spMk id="64" creationId="{5C6165B4-FBAF-1794-FD75-35D10CB51355}"/>
          </ac:spMkLst>
        </pc:spChg>
        <pc:spChg chg="mod">
          <ac:chgData name="Michael Kreeger" userId="d5f78b2e-6692-425f-83bb-df27f7187256" providerId="ADAL" clId="{AC33CFFD-6476-4027-B6C7-7AE3730C84E7}" dt="2023-10-05T19:30:21.366" v="11473" actId="26606"/>
          <ac:spMkLst>
            <pc:docMk/>
            <pc:sldMk cId="3737205865" sldId="344"/>
            <ac:spMk id="65" creationId="{5E54110C-47E6-4A4F-7A45-A3C88900BE9E}"/>
          </ac:spMkLst>
        </pc:spChg>
        <pc:spChg chg="mod">
          <ac:chgData name="Michael Kreeger" userId="d5f78b2e-6692-425f-83bb-df27f7187256" providerId="ADAL" clId="{AC33CFFD-6476-4027-B6C7-7AE3730C84E7}" dt="2023-10-05T19:30:21.366" v="11473" actId="26606"/>
          <ac:spMkLst>
            <pc:docMk/>
            <pc:sldMk cId="3737205865" sldId="344"/>
            <ac:spMk id="66" creationId="{0D67FB49-BBDA-3B8A-77C8-F53A290FE060}"/>
          </ac:spMkLst>
        </pc:spChg>
        <pc:spChg chg="mod">
          <ac:chgData name="Michael Kreeger" userId="d5f78b2e-6692-425f-83bb-df27f7187256" providerId="ADAL" clId="{AC33CFFD-6476-4027-B6C7-7AE3730C84E7}" dt="2023-10-05T19:30:21.366" v="11473" actId="26606"/>
          <ac:spMkLst>
            <pc:docMk/>
            <pc:sldMk cId="3737205865" sldId="344"/>
            <ac:spMk id="67" creationId="{3993420C-5D8D-E91B-EF38-41CC937BC677}"/>
          </ac:spMkLst>
        </pc:spChg>
        <pc:spChg chg="mod">
          <ac:chgData name="Michael Kreeger" userId="d5f78b2e-6692-425f-83bb-df27f7187256" providerId="ADAL" clId="{AC33CFFD-6476-4027-B6C7-7AE3730C84E7}" dt="2023-10-05T19:30:21.366" v="11473" actId="26606"/>
          <ac:spMkLst>
            <pc:docMk/>
            <pc:sldMk cId="3737205865" sldId="344"/>
            <ac:spMk id="68" creationId="{D223185C-5F1C-2881-53B9-82DBC05F5BFE}"/>
          </ac:spMkLst>
        </pc:spChg>
        <pc:spChg chg="mod">
          <ac:chgData name="Michael Kreeger" userId="d5f78b2e-6692-425f-83bb-df27f7187256" providerId="ADAL" clId="{AC33CFFD-6476-4027-B6C7-7AE3730C84E7}" dt="2023-10-05T19:30:21.366" v="11473" actId="26606"/>
          <ac:spMkLst>
            <pc:docMk/>
            <pc:sldMk cId="3737205865" sldId="344"/>
            <ac:spMk id="69" creationId="{FCEB678D-1A8D-4061-07D3-4F6ADAB2D2AF}"/>
          </ac:spMkLst>
        </pc:spChg>
        <pc:spChg chg="mod">
          <ac:chgData name="Michael Kreeger" userId="d5f78b2e-6692-425f-83bb-df27f7187256" providerId="ADAL" clId="{AC33CFFD-6476-4027-B6C7-7AE3730C84E7}" dt="2023-10-05T19:30:21.366" v="11473" actId="26606"/>
          <ac:spMkLst>
            <pc:docMk/>
            <pc:sldMk cId="3737205865" sldId="344"/>
            <ac:spMk id="70" creationId="{08D8BF15-937E-1C51-1D4E-5DCB63F918B0}"/>
          </ac:spMkLst>
        </pc:spChg>
        <pc:spChg chg="mod">
          <ac:chgData name="Michael Kreeger" userId="d5f78b2e-6692-425f-83bb-df27f7187256" providerId="ADAL" clId="{AC33CFFD-6476-4027-B6C7-7AE3730C84E7}" dt="2023-10-05T19:30:21.366" v="11473" actId="26606"/>
          <ac:spMkLst>
            <pc:docMk/>
            <pc:sldMk cId="3737205865" sldId="344"/>
            <ac:spMk id="71" creationId="{38936F38-B1C5-5E5F-2035-18D4A6A78C22}"/>
          </ac:spMkLst>
        </pc:spChg>
        <pc:spChg chg="add">
          <ac:chgData name="Michael Kreeger" userId="d5f78b2e-6692-425f-83bb-df27f7187256" providerId="ADAL" clId="{AC33CFFD-6476-4027-B6C7-7AE3730C84E7}" dt="2023-10-05T19:30:21.366" v="11473" actId="26606"/>
          <ac:spMkLst>
            <pc:docMk/>
            <pc:sldMk cId="3737205865" sldId="344"/>
            <ac:spMk id="80" creationId="{BACC6370-2D7E-4714-9D71-7542949D7D5D}"/>
          </ac:spMkLst>
        </pc:spChg>
        <pc:spChg chg="add">
          <ac:chgData name="Michael Kreeger" userId="d5f78b2e-6692-425f-83bb-df27f7187256" providerId="ADAL" clId="{AC33CFFD-6476-4027-B6C7-7AE3730C84E7}" dt="2023-10-05T19:30:21.366" v="11473" actId="26606"/>
          <ac:spMkLst>
            <pc:docMk/>
            <pc:sldMk cId="3737205865" sldId="344"/>
            <ac:spMk id="82" creationId="{F68B3F68-107C-434F-AA38-110D5EA91B85}"/>
          </ac:spMkLst>
        </pc:spChg>
        <pc:spChg chg="add">
          <ac:chgData name="Michael Kreeger" userId="d5f78b2e-6692-425f-83bb-df27f7187256" providerId="ADAL" clId="{AC33CFFD-6476-4027-B6C7-7AE3730C84E7}" dt="2023-10-05T19:30:21.366" v="11473" actId="26606"/>
          <ac:spMkLst>
            <pc:docMk/>
            <pc:sldMk cId="3737205865" sldId="344"/>
            <ac:spMk id="84" creationId="{AAD0DBB9-1A4B-4391-81D4-CB19F9AB918A}"/>
          </ac:spMkLst>
        </pc:spChg>
        <pc:spChg chg="add">
          <ac:chgData name="Michael Kreeger" userId="d5f78b2e-6692-425f-83bb-df27f7187256" providerId="ADAL" clId="{AC33CFFD-6476-4027-B6C7-7AE3730C84E7}" dt="2023-10-05T19:30:21.366" v="11473" actId="26606"/>
          <ac:spMkLst>
            <pc:docMk/>
            <pc:sldMk cId="3737205865" sldId="344"/>
            <ac:spMk id="86" creationId="{063BBA22-50EA-4C4D-BE05-F1CE4E63AA56}"/>
          </ac:spMkLst>
        </pc:spChg>
        <pc:cxnChg chg="del mod">
          <ac:chgData name="Michael Kreeger" userId="d5f78b2e-6692-425f-83bb-df27f7187256" providerId="ADAL" clId="{AC33CFFD-6476-4027-B6C7-7AE3730C84E7}" dt="2023-10-04T10:25:58.964" v="2851" actId="478"/>
          <ac:cxnSpMkLst>
            <pc:docMk/>
            <pc:sldMk cId="3737205865" sldId="344"/>
            <ac:cxnSpMk id="5" creationId="{8FBDBCB9-7415-F1F2-BF2A-FF430132641E}"/>
          </ac:cxnSpMkLst>
        </pc:cxnChg>
        <pc:cxnChg chg="add del mod">
          <ac:chgData name="Michael Kreeger" userId="d5f78b2e-6692-425f-83bb-df27f7187256" providerId="ADAL" clId="{AC33CFFD-6476-4027-B6C7-7AE3730C84E7}" dt="2023-10-04T10:24:55.081" v="2839" actId="478"/>
          <ac:cxnSpMkLst>
            <pc:docMk/>
            <pc:sldMk cId="3737205865" sldId="344"/>
            <ac:cxnSpMk id="9" creationId="{E990C324-AE5D-B415-46C3-AAC243D04A49}"/>
          </ac:cxnSpMkLst>
        </pc:cxnChg>
        <pc:cxnChg chg="add mod">
          <ac:chgData name="Michael Kreeger" userId="d5f78b2e-6692-425f-83bb-df27f7187256" providerId="ADAL" clId="{AC33CFFD-6476-4027-B6C7-7AE3730C84E7}" dt="2023-10-05T19:30:21.366" v="11473" actId="26606"/>
          <ac:cxnSpMkLst>
            <pc:docMk/>
            <pc:sldMk cId="3737205865" sldId="344"/>
            <ac:cxnSpMk id="12" creationId="{8F231E69-4588-7328-236C-5EDC735F5497}"/>
          </ac:cxnSpMkLst>
        </pc:cxnChg>
        <pc:cxnChg chg="add mod">
          <ac:chgData name="Michael Kreeger" userId="d5f78b2e-6692-425f-83bb-df27f7187256" providerId="ADAL" clId="{AC33CFFD-6476-4027-B6C7-7AE3730C84E7}" dt="2023-10-05T19:30:21.366" v="11473" actId="26606"/>
          <ac:cxnSpMkLst>
            <pc:docMk/>
            <pc:sldMk cId="3737205865" sldId="344"/>
            <ac:cxnSpMk id="17" creationId="{B45236A9-C03A-FD27-ED04-1D1EFA517FCD}"/>
          </ac:cxnSpMkLst>
        </pc:cxnChg>
        <pc:cxnChg chg="add mod">
          <ac:chgData name="Michael Kreeger" userId="d5f78b2e-6692-425f-83bb-df27f7187256" providerId="ADAL" clId="{AC33CFFD-6476-4027-B6C7-7AE3730C84E7}" dt="2023-10-05T19:30:21.366" v="11473" actId="26606"/>
          <ac:cxnSpMkLst>
            <pc:docMk/>
            <pc:sldMk cId="3737205865" sldId="344"/>
            <ac:cxnSpMk id="21" creationId="{4F3DE089-B89E-ECBE-5DD6-B823DAE279C9}"/>
          </ac:cxnSpMkLst>
        </pc:cxnChg>
        <pc:cxnChg chg="mod">
          <ac:chgData name="Michael Kreeger" userId="d5f78b2e-6692-425f-83bb-df27f7187256" providerId="ADAL" clId="{AC33CFFD-6476-4027-B6C7-7AE3730C84E7}" dt="2023-10-05T19:30:21.366" v="11473" actId="26606"/>
          <ac:cxnSpMkLst>
            <pc:docMk/>
            <pc:sldMk cId="3737205865" sldId="344"/>
            <ac:cxnSpMk id="55" creationId="{0BFBC8B8-05AB-7D49-39D7-30E73619C5F7}"/>
          </ac:cxnSpMkLst>
        </pc:cxnChg>
        <pc:cxnChg chg="mod">
          <ac:chgData name="Michael Kreeger" userId="d5f78b2e-6692-425f-83bb-df27f7187256" providerId="ADAL" clId="{AC33CFFD-6476-4027-B6C7-7AE3730C84E7}" dt="2023-10-05T19:30:21.366" v="11473" actId="26606"/>
          <ac:cxnSpMkLst>
            <pc:docMk/>
            <pc:sldMk cId="3737205865" sldId="344"/>
            <ac:cxnSpMk id="75" creationId="{D2F668D9-58AB-27C1-485C-052B8276267C}"/>
          </ac:cxnSpMkLst>
        </pc:cxnChg>
      </pc:sldChg>
      <pc:sldChg chg="addSp modSp add mod ord setBg">
        <pc:chgData name="Michael Kreeger" userId="d5f78b2e-6692-425f-83bb-df27f7187256" providerId="ADAL" clId="{AC33CFFD-6476-4027-B6C7-7AE3730C84E7}" dt="2023-10-05T19:30:11.089" v="11472" actId="26606"/>
        <pc:sldMkLst>
          <pc:docMk/>
          <pc:sldMk cId="559866844" sldId="345"/>
        </pc:sldMkLst>
        <pc:spChg chg="mod">
          <ac:chgData name="Michael Kreeger" userId="d5f78b2e-6692-425f-83bb-df27f7187256" providerId="ADAL" clId="{AC33CFFD-6476-4027-B6C7-7AE3730C84E7}" dt="2023-10-05T19:30:11.089" v="11472" actId="26606"/>
          <ac:spMkLst>
            <pc:docMk/>
            <pc:sldMk cId="559866844" sldId="345"/>
            <ac:spMk id="2" creationId="{422E89A2-257D-CA09-E7D9-098881D7381A}"/>
          </ac:spMkLst>
        </pc:spChg>
        <pc:spChg chg="add">
          <ac:chgData name="Michael Kreeger" userId="d5f78b2e-6692-425f-83bb-df27f7187256" providerId="ADAL" clId="{AC33CFFD-6476-4027-B6C7-7AE3730C84E7}" dt="2023-10-05T19:30:11.089" v="11472" actId="26606"/>
          <ac:spMkLst>
            <pc:docMk/>
            <pc:sldMk cId="559866844" sldId="345"/>
            <ac:spMk id="10" creationId="{BCED4D40-4B67-4331-AC48-79B82B4A47D8}"/>
          </ac:spMkLst>
        </pc:spChg>
        <pc:spChg chg="add">
          <ac:chgData name="Michael Kreeger" userId="d5f78b2e-6692-425f-83bb-df27f7187256" providerId="ADAL" clId="{AC33CFFD-6476-4027-B6C7-7AE3730C84E7}" dt="2023-10-05T19:30:11.089" v="11472" actId="26606"/>
          <ac:spMkLst>
            <pc:docMk/>
            <pc:sldMk cId="559866844" sldId="345"/>
            <ac:spMk id="12" creationId="{670CEDEF-4F34-412E-84EE-329C1E936AF5}"/>
          </ac:spMkLst>
        </pc:spChg>
        <pc:graphicFrameChg chg="mod modGraphic">
          <ac:chgData name="Michael Kreeger" userId="d5f78b2e-6692-425f-83bb-df27f7187256" providerId="ADAL" clId="{AC33CFFD-6476-4027-B6C7-7AE3730C84E7}" dt="2023-10-05T19:30:11.089" v="11472" actId="26606"/>
          <ac:graphicFrameMkLst>
            <pc:docMk/>
            <pc:sldMk cId="559866844" sldId="345"/>
            <ac:graphicFrameMk id="5" creationId="{C6051195-EA34-C4F7-D7C4-98C82F5E979D}"/>
          </ac:graphicFrameMkLst>
        </pc:graphicFrameChg>
      </pc:sldChg>
      <pc:sldChg chg="addSp delSp modSp new mod setBg">
        <pc:chgData name="Michael Kreeger" userId="d5f78b2e-6692-425f-83bb-df27f7187256" providerId="ADAL" clId="{AC33CFFD-6476-4027-B6C7-7AE3730C84E7}" dt="2023-10-05T19:30:03.250" v="11471" actId="26606"/>
        <pc:sldMkLst>
          <pc:docMk/>
          <pc:sldMk cId="3091529951" sldId="346"/>
        </pc:sldMkLst>
        <pc:spChg chg="mod">
          <ac:chgData name="Michael Kreeger" userId="d5f78b2e-6692-425f-83bb-df27f7187256" providerId="ADAL" clId="{AC33CFFD-6476-4027-B6C7-7AE3730C84E7}" dt="2023-10-05T19:30:03.250" v="11471" actId="26606"/>
          <ac:spMkLst>
            <pc:docMk/>
            <pc:sldMk cId="3091529951" sldId="346"/>
            <ac:spMk id="2" creationId="{2D9468AD-A4BE-A9E7-B82F-DAEEB2F87768}"/>
          </ac:spMkLst>
        </pc:spChg>
        <pc:spChg chg="mod">
          <ac:chgData name="Michael Kreeger" userId="d5f78b2e-6692-425f-83bb-df27f7187256" providerId="ADAL" clId="{AC33CFFD-6476-4027-B6C7-7AE3730C84E7}" dt="2023-10-05T19:30:03.250" v="11471" actId="26606"/>
          <ac:spMkLst>
            <pc:docMk/>
            <pc:sldMk cId="3091529951" sldId="346"/>
            <ac:spMk id="3" creationId="{728E98F1-3DA4-D330-A134-63223E6C199D}"/>
          </ac:spMkLst>
        </pc:spChg>
        <pc:spChg chg="del">
          <ac:chgData name="Michael Kreeger" userId="d5f78b2e-6692-425f-83bb-df27f7187256" providerId="ADAL" clId="{AC33CFFD-6476-4027-B6C7-7AE3730C84E7}" dt="2023-10-04T10:30:25.026" v="2964" actId="478"/>
          <ac:spMkLst>
            <pc:docMk/>
            <pc:sldMk cId="3091529951" sldId="346"/>
            <ac:spMk id="4" creationId="{AEACB8F0-8814-92D3-CE78-ED65DF706F28}"/>
          </ac:spMkLst>
        </pc:spChg>
        <pc:spChg chg="add">
          <ac:chgData name="Michael Kreeger" userId="d5f78b2e-6692-425f-83bb-df27f7187256" providerId="ADAL" clId="{AC33CFFD-6476-4027-B6C7-7AE3730C84E7}" dt="2023-10-05T19:30:03.250" v="11471" actId="26606"/>
          <ac:spMkLst>
            <pc:docMk/>
            <pc:sldMk cId="3091529951" sldId="346"/>
            <ac:spMk id="10" creationId="{743AA782-23D1-4521-8CAD-47662984AA08}"/>
          </ac:spMkLst>
        </pc:spChg>
        <pc:spChg chg="add">
          <ac:chgData name="Michael Kreeger" userId="d5f78b2e-6692-425f-83bb-df27f7187256" providerId="ADAL" clId="{AC33CFFD-6476-4027-B6C7-7AE3730C84E7}" dt="2023-10-05T19:30:03.250" v="11471" actId="26606"/>
          <ac:spMkLst>
            <pc:docMk/>
            <pc:sldMk cId="3091529951" sldId="346"/>
            <ac:spMk id="12" creationId="{71877DBC-BB60-40F0-AC93-2ACDBAAE60CE}"/>
          </ac:spMkLst>
        </pc:spChg>
        <pc:picChg chg="add mod">
          <ac:chgData name="Michael Kreeger" userId="d5f78b2e-6692-425f-83bb-df27f7187256" providerId="ADAL" clId="{AC33CFFD-6476-4027-B6C7-7AE3730C84E7}" dt="2023-10-05T19:30:03.250" v="11471" actId="26606"/>
          <ac:picMkLst>
            <pc:docMk/>
            <pc:sldMk cId="3091529951" sldId="346"/>
            <ac:picMk id="5" creationId="{A7ACFE13-02C4-773B-FD9A-45B2AFC8AAAC}"/>
          </ac:picMkLst>
        </pc:picChg>
      </pc:sldChg>
      <pc:sldChg chg="addSp delSp modSp new mod setBg">
        <pc:chgData name="Michael Kreeger" userId="d5f78b2e-6692-425f-83bb-df27f7187256" providerId="ADAL" clId="{AC33CFFD-6476-4027-B6C7-7AE3730C84E7}" dt="2023-10-05T19:29:36.953" v="11469" actId="26606"/>
        <pc:sldMkLst>
          <pc:docMk/>
          <pc:sldMk cId="1092936033" sldId="347"/>
        </pc:sldMkLst>
        <pc:spChg chg="mod">
          <ac:chgData name="Michael Kreeger" userId="d5f78b2e-6692-425f-83bb-df27f7187256" providerId="ADAL" clId="{AC33CFFD-6476-4027-B6C7-7AE3730C84E7}" dt="2023-10-05T19:29:36.953" v="11469" actId="26606"/>
          <ac:spMkLst>
            <pc:docMk/>
            <pc:sldMk cId="1092936033" sldId="347"/>
            <ac:spMk id="2" creationId="{BA316B91-4EF5-6F59-02BA-CC202A7D4A03}"/>
          </ac:spMkLst>
        </pc:spChg>
        <pc:spChg chg="mod">
          <ac:chgData name="Michael Kreeger" userId="d5f78b2e-6692-425f-83bb-df27f7187256" providerId="ADAL" clId="{AC33CFFD-6476-4027-B6C7-7AE3730C84E7}" dt="2023-10-05T19:29:36.953" v="11469" actId="26606"/>
          <ac:spMkLst>
            <pc:docMk/>
            <pc:sldMk cId="1092936033" sldId="347"/>
            <ac:spMk id="3" creationId="{F5D10E83-078B-BC3D-AEE4-9AD6A7BC7E9D}"/>
          </ac:spMkLst>
        </pc:spChg>
        <pc:spChg chg="del mod">
          <ac:chgData name="Michael Kreeger" userId="d5f78b2e-6692-425f-83bb-df27f7187256" providerId="ADAL" clId="{AC33CFFD-6476-4027-B6C7-7AE3730C84E7}" dt="2023-10-04T10:48:26.944" v="4019" actId="478"/>
          <ac:spMkLst>
            <pc:docMk/>
            <pc:sldMk cId="1092936033" sldId="347"/>
            <ac:spMk id="4" creationId="{3924F0B1-EEFC-A77E-E903-A80CF0AD2561}"/>
          </ac:spMkLst>
        </pc:spChg>
        <pc:spChg chg="add del">
          <ac:chgData name="Michael Kreeger" userId="d5f78b2e-6692-425f-83bb-df27f7187256" providerId="ADAL" clId="{AC33CFFD-6476-4027-B6C7-7AE3730C84E7}" dt="2023-10-04T10:48:31.730" v="4023"/>
          <ac:spMkLst>
            <pc:docMk/>
            <pc:sldMk cId="1092936033" sldId="347"/>
            <ac:spMk id="5" creationId="{651AD2EA-5079-821F-DC19-EC4905E7C49F}"/>
          </ac:spMkLst>
        </pc:spChg>
        <pc:spChg chg="add del">
          <ac:chgData name="Michael Kreeger" userId="d5f78b2e-6692-425f-83bb-df27f7187256" providerId="ADAL" clId="{AC33CFFD-6476-4027-B6C7-7AE3730C84E7}" dt="2023-10-04T10:48:48.732" v="4032"/>
          <ac:spMkLst>
            <pc:docMk/>
            <pc:sldMk cId="1092936033" sldId="347"/>
            <ac:spMk id="7" creationId="{6C6DFF6B-7D30-99FA-AC1F-DFE35A337873}"/>
          </ac:spMkLst>
        </pc:spChg>
        <pc:spChg chg="add del mod">
          <ac:chgData name="Michael Kreeger" userId="d5f78b2e-6692-425f-83bb-df27f7187256" providerId="ADAL" clId="{AC33CFFD-6476-4027-B6C7-7AE3730C84E7}" dt="2023-10-04T10:48:54.132" v="4035" actId="478"/>
          <ac:spMkLst>
            <pc:docMk/>
            <pc:sldMk cId="1092936033" sldId="347"/>
            <ac:spMk id="8" creationId="{72D6CF3D-6B1B-091A-3047-6AD4A8BC6F58}"/>
          </ac:spMkLst>
        </pc:spChg>
        <pc:spChg chg="add">
          <ac:chgData name="Michael Kreeger" userId="d5f78b2e-6692-425f-83bb-df27f7187256" providerId="ADAL" clId="{AC33CFFD-6476-4027-B6C7-7AE3730C84E7}" dt="2023-10-05T19:29:36.953" v="11469" actId="26606"/>
          <ac:spMkLst>
            <pc:docMk/>
            <pc:sldMk cId="1092936033" sldId="347"/>
            <ac:spMk id="15" creationId="{743AA782-23D1-4521-8CAD-47662984AA08}"/>
          </ac:spMkLst>
        </pc:spChg>
        <pc:spChg chg="add">
          <ac:chgData name="Michael Kreeger" userId="d5f78b2e-6692-425f-83bb-df27f7187256" providerId="ADAL" clId="{AC33CFFD-6476-4027-B6C7-7AE3730C84E7}" dt="2023-10-05T19:29:36.953" v="11469" actId="26606"/>
          <ac:spMkLst>
            <pc:docMk/>
            <pc:sldMk cId="1092936033" sldId="347"/>
            <ac:spMk id="17" creationId="{71877DBC-BB60-40F0-AC93-2ACDBAAE60CE}"/>
          </ac:spMkLst>
        </pc:spChg>
        <pc:picChg chg="add del mod">
          <ac:chgData name="Michael Kreeger" userId="d5f78b2e-6692-425f-83bb-df27f7187256" providerId="ADAL" clId="{AC33CFFD-6476-4027-B6C7-7AE3730C84E7}" dt="2023-10-04T10:48:44.923" v="4028" actId="478"/>
          <ac:picMkLst>
            <pc:docMk/>
            <pc:sldMk cId="1092936033" sldId="347"/>
            <ac:picMk id="6" creationId="{34DE76EA-DF36-10F1-C4AF-D4592BFFF61E}"/>
          </ac:picMkLst>
        </pc:picChg>
        <pc:picChg chg="add mod">
          <ac:chgData name="Michael Kreeger" userId="d5f78b2e-6692-425f-83bb-df27f7187256" providerId="ADAL" clId="{AC33CFFD-6476-4027-B6C7-7AE3730C84E7}" dt="2023-10-05T19:29:36.953" v="11469" actId="26606"/>
          <ac:picMkLst>
            <pc:docMk/>
            <pc:sldMk cId="1092936033" sldId="347"/>
            <ac:picMk id="10" creationId="{5F002294-67B6-ADAD-B00C-E61E000A30B7}"/>
          </ac:picMkLst>
        </pc:picChg>
      </pc:sldChg>
      <pc:sldChg chg="addSp delSp modSp new mod setBg">
        <pc:chgData name="Michael Kreeger" userId="d5f78b2e-6692-425f-83bb-df27f7187256" providerId="ADAL" clId="{AC33CFFD-6476-4027-B6C7-7AE3730C84E7}" dt="2023-10-05T19:29:39.787" v="11470" actId="26606"/>
        <pc:sldMkLst>
          <pc:docMk/>
          <pc:sldMk cId="726717526" sldId="348"/>
        </pc:sldMkLst>
        <pc:spChg chg="mod">
          <ac:chgData name="Michael Kreeger" userId="d5f78b2e-6692-425f-83bb-df27f7187256" providerId="ADAL" clId="{AC33CFFD-6476-4027-B6C7-7AE3730C84E7}" dt="2023-10-05T19:29:39.787" v="11470" actId="26606"/>
          <ac:spMkLst>
            <pc:docMk/>
            <pc:sldMk cId="726717526" sldId="348"/>
            <ac:spMk id="2" creationId="{2D50A64A-B06E-F0FA-7CCA-4D04FFCEDB17}"/>
          </ac:spMkLst>
        </pc:spChg>
        <pc:spChg chg="mod">
          <ac:chgData name="Michael Kreeger" userId="d5f78b2e-6692-425f-83bb-df27f7187256" providerId="ADAL" clId="{AC33CFFD-6476-4027-B6C7-7AE3730C84E7}" dt="2023-10-05T19:29:39.787" v="11470" actId="26606"/>
          <ac:spMkLst>
            <pc:docMk/>
            <pc:sldMk cId="726717526" sldId="348"/>
            <ac:spMk id="3" creationId="{FC11F806-F28D-9A9F-696D-8DD489232484}"/>
          </ac:spMkLst>
        </pc:spChg>
        <pc:spChg chg="del">
          <ac:chgData name="Michael Kreeger" userId="d5f78b2e-6692-425f-83bb-df27f7187256" providerId="ADAL" clId="{AC33CFFD-6476-4027-B6C7-7AE3730C84E7}" dt="2023-10-04T10:42:02.424" v="3931" actId="478"/>
          <ac:spMkLst>
            <pc:docMk/>
            <pc:sldMk cId="726717526" sldId="348"/>
            <ac:spMk id="4" creationId="{00C63A54-5585-0B01-8C25-943132BCECA0}"/>
          </ac:spMkLst>
        </pc:spChg>
        <pc:spChg chg="add">
          <ac:chgData name="Michael Kreeger" userId="d5f78b2e-6692-425f-83bb-df27f7187256" providerId="ADAL" clId="{AC33CFFD-6476-4027-B6C7-7AE3730C84E7}" dt="2023-10-05T19:29:39.787" v="11470" actId="26606"/>
          <ac:spMkLst>
            <pc:docMk/>
            <pc:sldMk cId="726717526" sldId="348"/>
            <ac:spMk id="7175" creationId="{743AA782-23D1-4521-8CAD-47662984AA08}"/>
          </ac:spMkLst>
        </pc:spChg>
        <pc:spChg chg="add">
          <ac:chgData name="Michael Kreeger" userId="d5f78b2e-6692-425f-83bb-df27f7187256" providerId="ADAL" clId="{AC33CFFD-6476-4027-B6C7-7AE3730C84E7}" dt="2023-10-05T19:29:39.787" v="11470" actId="26606"/>
          <ac:spMkLst>
            <pc:docMk/>
            <pc:sldMk cId="726717526" sldId="348"/>
            <ac:spMk id="7177" creationId="{71877DBC-BB60-40F0-AC93-2ACDBAAE60CE}"/>
          </ac:spMkLst>
        </pc:spChg>
        <pc:picChg chg="add del mod">
          <ac:chgData name="Michael Kreeger" userId="d5f78b2e-6692-425f-83bb-df27f7187256" providerId="ADAL" clId="{AC33CFFD-6476-4027-B6C7-7AE3730C84E7}" dt="2023-10-04T12:20:59.191" v="6501" actId="478"/>
          <ac:picMkLst>
            <pc:docMk/>
            <pc:sldMk cId="726717526" sldId="348"/>
            <ac:picMk id="5" creationId="{C528570B-FCC4-F687-0DA5-F9AE5FF37A05}"/>
          </ac:picMkLst>
        </pc:picChg>
        <pc:picChg chg="add mod">
          <ac:chgData name="Michael Kreeger" userId="d5f78b2e-6692-425f-83bb-df27f7187256" providerId="ADAL" clId="{AC33CFFD-6476-4027-B6C7-7AE3730C84E7}" dt="2023-10-05T19:29:39.787" v="11470" actId="26606"/>
          <ac:picMkLst>
            <pc:docMk/>
            <pc:sldMk cId="726717526" sldId="348"/>
            <ac:picMk id="7170" creationId="{1FDA227F-433A-4977-1A7F-FC2E8AB0441E}"/>
          </ac:picMkLst>
        </pc:picChg>
      </pc:sldChg>
      <pc:sldChg chg="addSp modSp add mod setBg">
        <pc:chgData name="Michael Kreeger" userId="d5f78b2e-6692-425f-83bb-df27f7187256" providerId="ADAL" clId="{AC33CFFD-6476-4027-B6C7-7AE3730C84E7}" dt="2023-10-05T19:29:35.160" v="11468" actId="26606"/>
        <pc:sldMkLst>
          <pc:docMk/>
          <pc:sldMk cId="2651871411" sldId="349"/>
        </pc:sldMkLst>
        <pc:spChg chg="mod">
          <ac:chgData name="Michael Kreeger" userId="d5f78b2e-6692-425f-83bb-df27f7187256" providerId="ADAL" clId="{AC33CFFD-6476-4027-B6C7-7AE3730C84E7}" dt="2023-10-05T19:29:35.160" v="11468" actId="26606"/>
          <ac:spMkLst>
            <pc:docMk/>
            <pc:sldMk cId="2651871411" sldId="349"/>
            <ac:spMk id="2" creationId="{BA316B91-4EF5-6F59-02BA-CC202A7D4A03}"/>
          </ac:spMkLst>
        </pc:spChg>
        <pc:spChg chg="mod">
          <ac:chgData name="Michael Kreeger" userId="d5f78b2e-6692-425f-83bb-df27f7187256" providerId="ADAL" clId="{AC33CFFD-6476-4027-B6C7-7AE3730C84E7}" dt="2023-10-05T19:29:35.160" v="11468" actId="26606"/>
          <ac:spMkLst>
            <pc:docMk/>
            <pc:sldMk cId="2651871411" sldId="349"/>
            <ac:spMk id="3" creationId="{F5D10E83-078B-BC3D-AEE4-9AD6A7BC7E9D}"/>
          </ac:spMkLst>
        </pc:spChg>
        <pc:spChg chg="add">
          <ac:chgData name="Michael Kreeger" userId="d5f78b2e-6692-425f-83bb-df27f7187256" providerId="ADAL" clId="{AC33CFFD-6476-4027-B6C7-7AE3730C84E7}" dt="2023-10-05T19:29:35.160" v="11468" actId="26606"/>
          <ac:spMkLst>
            <pc:docMk/>
            <pc:sldMk cId="2651871411" sldId="349"/>
            <ac:spMk id="15" creationId="{743AA782-23D1-4521-8CAD-47662984AA08}"/>
          </ac:spMkLst>
        </pc:spChg>
        <pc:spChg chg="add">
          <ac:chgData name="Michael Kreeger" userId="d5f78b2e-6692-425f-83bb-df27f7187256" providerId="ADAL" clId="{AC33CFFD-6476-4027-B6C7-7AE3730C84E7}" dt="2023-10-05T19:29:35.160" v="11468" actId="26606"/>
          <ac:spMkLst>
            <pc:docMk/>
            <pc:sldMk cId="2651871411" sldId="349"/>
            <ac:spMk id="17" creationId="{71877DBC-BB60-40F0-AC93-2ACDBAAE60CE}"/>
          </ac:spMkLst>
        </pc:spChg>
        <pc:picChg chg="mod">
          <ac:chgData name="Michael Kreeger" userId="d5f78b2e-6692-425f-83bb-df27f7187256" providerId="ADAL" clId="{AC33CFFD-6476-4027-B6C7-7AE3730C84E7}" dt="2023-10-05T19:29:35.160" v="11468" actId="26606"/>
          <ac:picMkLst>
            <pc:docMk/>
            <pc:sldMk cId="2651871411" sldId="349"/>
            <ac:picMk id="10" creationId="{5F002294-67B6-ADAD-B00C-E61E000A30B7}"/>
          </ac:picMkLst>
        </pc:picChg>
      </pc:sldChg>
      <pc:sldChg chg="addSp modSp add mod setBg">
        <pc:chgData name="Michael Kreeger" userId="d5f78b2e-6692-425f-83bb-df27f7187256" providerId="ADAL" clId="{AC33CFFD-6476-4027-B6C7-7AE3730C84E7}" dt="2023-10-05T19:29:32.005" v="11467" actId="26606"/>
        <pc:sldMkLst>
          <pc:docMk/>
          <pc:sldMk cId="2653685725" sldId="350"/>
        </pc:sldMkLst>
        <pc:spChg chg="mod">
          <ac:chgData name="Michael Kreeger" userId="d5f78b2e-6692-425f-83bb-df27f7187256" providerId="ADAL" clId="{AC33CFFD-6476-4027-B6C7-7AE3730C84E7}" dt="2023-10-05T19:29:32.005" v="11467" actId="26606"/>
          <ac:spMkLst>
            <pc:docMk/>
            <pc:sldMk cId="2653685725" sldId="350"/>
            <ac:spMk id="2" creationId="{BA316B91-4EF5-6F59-02BA-CC202A7D4A03}"/>
          </ac:spMkLst>
        </pc:spChg>
        <pc:spChg chg="mod">
          <ac:chgData name="Michael Kreeger" userId="d5f78b2e-6692-425f-83bb-df27f7187256" providerId="ADAL" clId="{AC33CFFD-6476-4027-B6C7-7AE3730C84E7}" dt="2023-10-05T19:29:32.005" v="11467" actId="26606"/>
          <ac:spMkLst>
            <pc:docMk/>
            <pc:sldMk cId="2653685725" sldId="350"/>
            <ac:spMk id="3" creationId="{F5D10E83-078B-BC3D-AEE4-9AD6A7BC7E9D}"/>
          </ac:spMkLst>
        </pc:spChg>
        <pc:spChg chg="add">
          <ac:chgData name="Michael Kreeger" userId="d5f78b2e-6692-425f-83bb-df27f7187256" providerId="ADAL" clId="{AC33CFFD-6476-4027-B6C7-7AE3730C84E7}" dt="2023-10-05T19:29:32.005" v="11467" actId="26606"/>
          <ac:spMkLst>
            <pc:docMk/>
            <pc:sldMk cId="2653685725" sldId="350"/>
            <ac:spMk id="15" creationId="{743AA782-23D1-4521-8CAD-47662984AA08}"/>
          </ac:spMkLst>
        </pc:spChg>
        <pc:spChg chg="add">
          <ac:chgData name="Michael Kreeger" userId="d5f78b2e-6692-425f-83bb-df27f7187256" providerId="ADAL" clId="{AC33CFFD-6476-4027-B6C7-7AE3730C84E7}" dt="2023-10-05T19:29:32.005" v="11467" actId="26606"/>
          <ac:spMkLst>
            <pc:docMk/>
            <pc:sldMk cId="2653685725" sldId="350"/>
            <ac:spMk id="17" creationId="{71877DBC-BB60-40F0-AC93-2ACDBAAE60CE}"/>
          </ac:spMkLst>
        </pc:spChg>
        <pc:picChg chg="mod">
          <ac:chgData name="Michael Kreeger" userId="d5f78b2e-6692-425f-83bb-df27f7187256" providerId="ADAL" clId="{AC33CFFD-6476-4027-B6C7-7AE3730C84E7}" dt="2023-10-05T19:29:32.005" v="11467" actId="26606"/>
          <ac:picMkLst>
            <pc:docMk/>
            <pc:sldMk cId="2653685725" sldId="350"/>
            <ac:picMk id="10" creationId="{5F002294-67B6-ADAD-B00C-E61E000A30B7}"/>
          </ac:picMkLst>
        </pc:picChg>
      </pc:sldChg>
      <pc:sldChg chg="addSp delSp modSp new mod setBg">
        <pc:chgData name="Michael Kreeger" userId="d5f78b2e-6692-425f-83bb-df27f7187256" providerId="ADAL" clId="{AC33CFFD-6476-4027-B6C7-7AE3730C84E7}" dt="2023-10-05T19:29:03.002" v="11464" actId="1076"/>
        <pc:sldMkLst>
          <pc:docMk/>
          <pc:sldMk cId="460446386" sldId="351"/>
        </pc:sldMkLst>
        <pc:spChg chg="mod">
          <ac:chgData name="Michael Kreeger" userId="d5f78b2e-6692-425f-83bb-df27f7187256" providerId="ADAL" clId="{AC33CFFD-6476-4027-B6C7-7AE3730C84E7}" dt="2023-10-05T19:28:42.005" v="11461" actId="26606"/>
          <ac:spMkLst>
            <pc:docMk/>
            <pc:sldMk cId="460446386" sldId="351"/>
            <ac:spMk id="2" creationId="{0411E59C-A3E4-6EE6-D29F-2FCD54E37A2D}"/>
          </ac:spMkLst>
        </pc:spChg>
        <pc:spChg chg="del">
          <ac:chgData name="Michael Kreeger" userId="d5f78b2e-6692-425f-83bb-df27f7187256" providerId="ADAL" clId="{AC33CFFD-6476-4027-B6C7-7AE3730C84E7}" dt="2023-10-04T12:34:21.785" v="6713" actId="478"/>
          <ac:spMkLst>
            <pc:docMk/>
            <pc:sldMk cId="460446386" sldId="351"/>
            <ac:spMk id="3" creationId="{588E58E9-09E4-AE86-0D2E-AABE71E478C1}"/>
          </ac:spMkLst>
        </pc:spChg>
        <pc:spChg chg="del">
          <ac:chgData name="Michael Kreeger" userId="d5f78b2e-6692-425f-83bb-df27f7187256" providerId="ADAL" clId="{AC33CFFD-6476-4027-B6C7-7AE3730C84E7}" dt="2023-10-04T12:34:25.188" v="6714" actId="478"/>
          <ac:spMkLst>
            <pc:docMk/>
            <pc:sldMk cId="460446386" sldId="351"/>
            <ac:spMk id="4" creationId="{C4A50B51-ACAE-0E75-6DA2-71427955780D}"/>
          </ac:spMkLst>
        </pc:spChg>
        <pc:spChg chg="add">
          <ac:chgData name="Michael Kreeger" userId="d5f78b2e-6692-425f-83bb-df27f7187256" providerId="ADAL" clId="{AC33CFFD-6476-4027-B6C7-7AE3730C84E7}" dt="2023-10-05T19:28:42.005" v="11461" actId="26606"/>
          <ac:spMkLst>
            <pc:docMk/>
            <pc:sldMk cId="460446386" sldId="351"/>
            <ac:spMk id="6151" creationId="{BCED4D40-4B67-4331-AC48-79B82B4A47D8}"/>
          </ac:spMkLst>
        </pc:spChg>
        <pc:spChg chg="add">
          <ac:chgData name="Michael Kreeger" userId="d5f78b2e-6692-425f-83bb-df27f7187256" providerId="ADAL" clId="{AC33CFFD-6476-4027-B6C7-7AE3730C84E7}" dt="2023-10-05T19:28:42.005" v="11461" actId="26606"/>
          <ac:spMkLst>
            <pc:docMk/>
            <pc:sldMk cId="460446386" sldId="351"/>
            <ac:spMk id="6153" creationId="{670CEDEF-4F34-412E-84EE-329C1E936AF5}"/>
          </ac:spMkLst>
        </pc:spChg>
        <pc:picChg chg="add del mod">
          <ac:chgData name="Michael Kreeger" userId="d5f78b2e-6692-425f-83bb-df27f7187256" providerId="ADAL" clId="{AC33CFFD-6476-4027-B6C7-7AE3730C84E7}" dt="2023-10-05T10:47:18.682" v="6853" actId="478"/>
          <ac:picMkLst>
            <pc:docMk/>
            <pc:sldMk cId="460446386" sldId="351"/>
            <ac:picMk id="5" creationId="{D451651D-5990-C28C-3458-5FB0D497B986}"/>
          </ac:picMkLst>
        </pc:picChg>
        <pc:picChg chg="add mod">
          <ac:chgData name="Michael Kreeger" userId="d5f78b2e-6692-425f-83bb-df27f7187256" providerId="ADAL" clId="{AC33CFFD-6476-4027-B6C7-7AE3730C84E7}" dt="2023-10-05T19:29:03.002" v="11464" actId="1076"/>
          <ac:picMkLst>
            <pc:docMk/>
            <pc:sldMk cId="460446386" sldId="351"/>
            <ac:picMk id="6146" creationId="{133F16F9-BF93-2A1A-4D8A-7709F6C2B7D8}"/>
          </ac:picMkLst>
        </pc:picChg>
      </pc:sldChg>
      <pc:sldChg chg="addSp modSp add mod setBg">
        <pc:chgData name="Michael Kreeger" userId="d5f78b2e-6692-425f-83bb-df27f7187256" providerId="ADAL" clId="{AC33CFFD-6476-4027-B6C7-7AE3730C84E7}" dt="2023-10-05T19:29:28.447" v="11466" actId="26606"/>
        <pc:sldMkLst>
          <pc:docMk/>
          <pc:sldMk cId="3736313052" sldId="352"/>
        </pc:sldMkLst>
        <pc:spChg chg="mod">
          <ac:chgData name="Michael Kreeger" userId="d5f78b2e-6692-425f-83bb-df27f7187256" providerId="ADAL" clId="{AC33CFFD-6476-4027-B6C7-7AE3730C84E7}" dt="2023-10-05T19:29:28.447" v="11466" actId="26606"/>
          <ac:spMkLst>
            <pc:docMk/>
            <pc:sldMk cId="3736313052" sldId="352"/>
            <ac:spMk id="2" creationId="{BA316B91-4EF5-6F59-02BA-CC202A7D4A03}"/>
          </ac:spMkLst>
        </pc:spChg>
        <pc:spChg chg="mod">
          <ac:chgData name="Michael Kreeger" userId="d5f78b2e-6692-425f-83bb-df27f7187256" providerId="ADAL" clId="{AC33CFFD-6476-4027-B6C7-7AE3730C84E7}" dt="2023-10-05T19:29:28.447" v="11466" actId="26606"/>
          <ac:spMkLst>
            <pc:docMk/>
            <pc:sldMk cId="3736313052" sldId="352"/>
            <ac:spMk id="3" creationId="{F5D10E83-078B-BC3D-AEE4-9AD6A7BC7E9D}"/>
          </ac:spMkLst>
        </pc:spChg>
        <pc:spChg chg="add">
          <ac:chgData name="Michael Kreeger" userId="d5f78b2e-6692-425f-83bb-df27f7187256" providerId="ADAL" clId="{AC33CFFD-6476-4027-B6C7-7AE3730C84E7}" dt="2023-10-05T19:29:28.447" v="11466" actId="26606"/>
          <ac:spMkLst>
            <pc:docMk/>
            <pc:sldMk cId="3736313052" sldId="352"/>
            <ac:spMk id="15" creationId="{743AA782-23D1-4521-8CAD-47662984AA08}"/>
          </ac:spMkLst>
        </pc:spChg>
        <pc:spChg chg="add">
          <ac:chgData name="Michael Kreeger" userId="d5f78b2e-6692-425f-83bb-df27f7187256" providerId="ADAL" clId="{AC33CFFD-6476-4027-B6C7-7AE3730C84E7}" dt="2023-10-05T19:29:28.447" v="11466" actId="26606"/>
          <ac:spMkLst>
            <pc:docMk/>
            <pc:sldMk cId="3736313052" sldId="352"/>
            <ac:spMk id="17" creationId="{71877DBC-BB60-40F0-AC93-2ACDBAAE60CE}"/>
          </ac:spMkLst>
        </pc:spChg>
        <pc:picChg chg="mod">
          <ac:chgData name="Michael Kreeger" userId="d5f78b2e-6692-425f-83bb-df27f7187256" providerId="ADAL" clId="{AC33CFFD-6476-4027-B6C7-7AE3730C84E7}" dt="2023-10-05T19:29:28.447" v="11466" actId="26606"/>
          <ac:picMkLst>
            <pc:docMk/>
            <pc:sldMk cId="3736313052" sldId="352"/>
            <ac:picMk id="10" creationId="{5F002294-67B6-ADAD-B00C-E61E000A30B7}"/>
          </ac:picMkLst>
        </pc:picChg>
      </pc:sldChg>
      <pc:sldChg chg="add del">
        <pc:chgData name="Michael Kreeger" userId="d5f78b2e-6692-425f-83bb-df27f7187256" providerId="ADAL" clId="{AC33CFFD-6476-4027-B6C7-7AE3730C84E7}" dt="2023-10-04T11:13:49.561" v="5786" actId="47"/>
        <pc:sldMkLst>
          <pc:docMk/>
          <pc:sldMk cId="436644880" sldId="353"/>
        </pc:sldMkLst>
      </pc:sldChg>
      <pc:sldChg chg="addSp delSp modSp add mod setBg">
        <pc:chgData name="Michael Kreeger" userId="d5f78b2e-6692-425f-83bb-df27f7187256" providerId="ADAL" clId="{AC33CFFD-6476-4027-B6C7-7AE3730C84E7}" dt="2023-10-05T19:29:15.193" v="11465" actId="26606"/>
        <pc:sldMkLst>
          <pc:docMk/>
          <pc:sldMk cId="2894605028" sldId="353"/>
        </pc:sldMkLst>
        <pc:spChg chg="mod">
          <ac:chgData name="Michael Kreeger" userId="d5f78b2e-6692-425f-83bb-df27f7187256" providerId="ADAL" clId="{AC33CFFD-6476-4027-B6C7-7AE3730C84E7}" dt="2023-10-05T19:29:15.193" v="11465" actId="26606"/>
          <ac:spMkLst>
            <pc:docMk/>
            <pc:sldMk cId="2894605028" sldId="353"/>
            <ac:spMk id="2" creationId="{BA316B91-4EF5-6F59-02BA-CC202A7D4A03}"/>
          </ac:spMkLst>
        </pc:spChg>
        <pc:spChg chg="mod">
          <ac:chgData name="Michael Kreeger" userId="d5f78b2e-6692-425f-83bb-df27f7187256" providerId="ADAL" clId="{AC33CFFD-6476-4027-B6C7-7AE3730C84E7}" dt="2023-10-05T19:29:15.193" v="11465" actId="26606"/>
          <ac:spMkLst>
            <pc:docMk/>
            <pc:sldMk cId="2894605028" sldId="353"/>
            <ac:spMk id="3" creationId="{F5D10E83-078B-BC3D-AEE4-9AD6A7BC7E9D}"/>
          </ac:spMkLst>
        </pc:spChg>
        <pc:spChg chg="add mod">
          <ac:chgData name="Michael Kreeger" userId="d5f78b2e-6692-425f-83bb-df27f7187256" providerId="ADAL" clId="{AC33CFFD-6476-4027-B6C7-7AE3730C84E7}" dt="2023-10-05T19:29:15.193" v="11465" actId="26606"/>
          <ac:spMkLst>
            <pc:docMk/>
            <pc:sldMk cId="2894605028" sldId="353"/>
            <ac:spMk id="8" creationId="{4C7E5FE0-63C1-2A7C-4484-4131C5CC12A3}"/>
          </ac:spMkLst>
        </pc:spChg>
        <pc:spChg chg="add mod">
          <ac:chgData name="Michael Kreeger" userId="d5f78b2e-6692-425f-83bb-df27f7187256" providerId="ADAL" clId="{AC33CFFD-6476-4027-B6C7-7AE3730C84E7}" dt="2023-10-05T19:29:15.193" v="11465" actId="26606"/>
          <ac:spMkLst>
            <pc:docMk/>
            <pc:sldMk cId="2894605028" sldId="353"/>
            <ac:spMk id="9" creationId="{582E0527-209A-789B-9AA3-FFE46C2E5610}"/>
          </ac:spMkLst>
        </pc:spChg>
        <pc:spChg chg="add mod">
          <ac:chgData name="Michael Kreeger" userId="d5f78b2e-6692-425f-83bb-df27f7187256" providerId="ADAL" clId="{AC33CFFD-6476-4027-B6C7-7AE3730C84E7}" dt="2023-10-05T19:29:15.193" v="11465" actId="26606"/>
          <ac:spMkLst>
            <pc:docMk/>
            <pc:sldMk cId="2894605028" sldId="353"/>
            <ac:spMk id="11" creationId="{DFA25E72-4475-C5A9-F9B3-343608935883}"/>
          </ac:spMkLst>
        </pc:spChg>
        <pc:spChg chg="add">
          <ac:chgData name="Michael Kreeger" userId="d5f78b2e-6692-425f-83bb-df27f7187256" providerId="ADAL" clId="{AC33CFFD-6476-4027-B6C7-7AE3730C84E7}" dt="2023-10-05T19:29:15.193" v="11465" actId="26606"/>
          <ac:spMkLst>
            <pc:docMk/>
            <pc:sldMk cId="2894605028" sldId="353"/>
            <ac:spMk id="2069" creationId="{388F20F8-60BF-42FE-A252-DFD5A74451CA}"/>
          </ac:spMkLst>
        </pc:spChg>
        <pc:spChg chg="add">
          <ac:chgData name="Michael Kreeger" userId="d5f78b2e-6692-425f-83bb-df27f7187256" providerId="ADAL" clId="{AC33CFFD-6476-4027-B6C7-7AE3730C84E7}" dt="2023-10-05T19:29:15.193" v="11465" actId="26606"/>
          <ac:spMkLst>
            <pc:docMk/>
            <pc:sldMk cId="2894605028" sldId="353"/>
            <ac:spMk id="2071" creationId="{98A68847-134F-4AF1-B1C6-332344C9C90D}"/>
          </ac:spMkLst>
        </pc:spChg>
        <pc:picChg chg="del">
          <ac:chgData name="Michael Kreeger" userId="d5f78b2e-6692-425f-83bb-df27f7187256" providerId="ADAL" clId="{AC33CFFD-6476-4027-B6C7-7AE3730C84E7}" dt="2023-10-04T12:15:55.769" v="6482" actId="478"/>
          <ac:picMkLst>
            <pc:docMk/>
            <pc:sldMk cId="2894605028" sldId="353"/>
            <ac:picMk id="10" creationId="{5F002294-67B6-ADAD-B00C-E61E000A30B7}"/>
          </ac:picMkLst>
        </pc:picChg>
        <pc:picChg chg="add del mod">
          <ac:chgData name="Michael Kreeger" userId="d5f78b2e-6692-425f-83bb-df27f7187256" providerId="ADAL" clId="{AC33CFFD-6476-4027-B6C7-7AE3730C84E7}" dt="2023-10-04T12:17:11.282" v="6491" actId="21"/>
          <ac:picMkLst>
            <pc:docMk/>
            <pc:sldMk cId="2894605028" sldId="353"/>
            <ac:picMk id="2050" creationId="{096DDF6D-37C6-E66C-B00D-C7AC911D3F37}"/>
          </ac:picMkLst>
        </pc:picChg>
        <pc:picChg chg="add del mod">
          <ac:chgData name="Michael Kreeger" userId="d5f78b2e-6692-425f-83bb-df27f7187256" providerId="ADAL" clId="{AC33CFFD-6476-4027-B6C7-7AE3730C84E7}" dt="2023-10-04T12:17:37.156" v="6495" actId="478"/>
          <ac:picMkLst>
            <pc:docMk/>
            <pc:sldMk cId="2894605028" sldId="353"/>
            <ac:picMk id="2052" creationId="{EFD58212-AE2A-1B2B-B57A-D46EE367395E}"/>
          </ac:picMkLst>
        </pc:picChg>
        <pc:picChg chg="add del mod">
          <ac:chgData name="Michael Kreeger" userId="d5f78b2e-6692-425f-83bb-df27f7187256" providerId="ADAL" clId="{AC33CFFD-6476-4027-B6C7-7AE3730C84E7}" dt="2023-10-04T12:17:57.157" v="6498" actId="478"/>
          <ac:picMkLst>
            <pc:docMk/>
            <pc:sldMk cId="2894605028" sldId="353"/>
            <ac:picMk id="2054" creationId="{F627C4F2-0B13-9EE1-DE99-2A76D1172A6B}"/>
          </ac:picMkLst>
        </pc:picChg>
        <pc:picChg chg="add del mod">
          <ac:chgData name="Michael Kreeger" userId="d5f78b2e-6692-425f-83bb-df27f7187256" providerId="ADAL" clId="{AC33CFFD-6476-4027-B6C7-7AE3730C84E7}" dt="2023-10-04T12:26:37.921" v="6509" actId="478"/>
          <ac:picMkLst>
            <pc:docMk/>
            <pc:sldMk cId="2894605028" sldId="353"/>
            <ac:picMk id="2056" creationId="{E5CDF378-561E-B953-28FC-F954C6EFD156}"/>
          </ac:picMkLst>
        </pc:picChg>
        <pc:picChg chg="add mod">
          <ac:chgData name="Michael Kreeger" userId="d5f78b2e-6692-425f-83bb-df27f7187256" providerId="ADAL" clId="{AC33CFFD-6476-4027-B6C7-7AE3730C84E7}" dt="2023-10-05T19:29:15.193" v="11465" actId="26606"/>
          <ac:picMkLst>
            <pc:docMk/>
            <pc:sldMk cId="2894605028" sldId="353"/>
            <ac:picMk id="2058" creationId="{5889D3E0-E6D1-DD3A-20A6-499DBFCFAE9D}"/>
          </ac:picMkLst>
        </pc:picChg>
        <pc:picChg chg="add del mod">
          <ac:chgData name="Michael Kreeger" userId="d5f78b2e-6692-425f-83bb-df27f7187256" providerId="ADAL" clId="{AC33CFFD-6476-4027-B6C7-7AE3730C84E7}" dt="2023-10-04T12:27:36.903" v="6516" actId="478"/>
          <ac:picMkLst>
            <pc:docMk/>
            <pc:sldMk cId="2894605028" sldId="353"/>
            <ac:picMk id="2060" creationId="{C47AAE4C-4D6B-530D-3775-B601E0F3C8E8}"/>
          </ac:picMkLst>
        </pc:picChg>
        <pc:picChg chg="add mod">
          <ac:chgData name="Michael Kreeger" userId="d5f78b2e-6692-425f-83bb-df27f7187256" providerId="ADAL" clId="{AC33CFFD-6476-4027-B6C7-7AE3730C84E7}" dt="2023-10-05T19:29:15.193" v="11465" actId="26606"/>
          <ac:picMkLst>
            <pc:docMk/>
            <pc:sldMk cId="2894605028" sldId="353"/>
            <ac:picMk id="2062" creationId="{5CC54D00-95B0-D809-A72F-BC91E15E4BFB}"/>
          </ac:picMkLst>
        </pc:picChg>
        <pc:picChg chg="add mod">
          <ac:chgData name="Michael Kreeger" userId="d5f78b2e-6692-425f-83bb-df27f7187256" providerId="ADAL" clId="{AC33CFFD-6476-4027-B6C7-7AE3730C84E7}" dt="2023-10-05T19:29:15.193" v="11465" actId="26606"/>
          <ac:picMkLst>
            <pc:docMk/>
            <pc:sldMk cId="2894605028" sldId="353"/>
            <ac:picMk id="2064" creationId="{0A02960F-A38E-3021-7928-4380F7FD6FF4}"/>
          </ac:picMkLst>
        </pc:picChg>
        <pc:cxnChg chg="add mod">
          <ac:chgData name="Michael Kreeger" userId="d5f78b2e-6692-425f-83bb-df27f7187256" providerId="ADAL" clId="{AC33CFFD-6476-4027-B6C7-7AE3730C84E7}" dt="2023-10-05T19:29:15.193" v="11465" actId="26606"/>
          <ac:cxnSpMkLst>
            <pc:docMk/>
            <pc:sldMk cId="2894605028" sldId="353"/>
            <ac:cxnSpMk id="5" creationId="{75479E80-17E5-FA4C-8B4A-A5995BB1BE9E}"/>
          </ac:cxnSpMkLst>
        </pc:cxnChg>
        <pc:cxnChg chg="add mod">
          <ac:chgData name="Michael Kreeger" userId="d5f78b2e-6692-425f-83bb-df27f7187256" providerId="ADAL" clId="{AC33CFFD-6476-4027-B6C7-7AE3730C84E7}" dt="2023-10-05T19:29:15.193" v="11465" actId="26606"/>
          <ac:cxnSpMkLst>
            <pc:docMk/>
            <pc:sldMk cId="2894605028" sldId="353"/>
            <ac:cxnSpMk id="7" creationId="{76067075-C935-B4C3-5962-582FC3011385}"/>
          </ac:cxnSpMkLst>
        </pc:cxnChg>
      </pc:sldChg>
      <pc:sldChg chg="addSp delSp modSp new del mod chgLayout">
        <pc:chgData name="Michael Kreeger" userId="d5f78b2e-6692-425f-83bb-df27f7187256" providerId="ADAL" clId="{AC33CFFD-6476-4027-B6C7-7AE3730C84E7}" dt="2023-10-05T18:58:24.944" v="11070" actId="47"/>
        <pc:sldMkLst>
          <pc:docMk/>
          <pc:sldMk cId="2550220438" sldId="354"/>
        </pc:sldMkLst>
        <pc:spChg chg="mod ord">
          <ac:chgData name="Michael Kreeger" userId="d5f78b2e-6692-425f-83bb-df27f7187256" providerId="ADAL" clId="{AC33CFFD-6476-4027-B6C7-7AE3730C84E7}" dt="2023-10-05T10:56:30.944" v="6907" actId="700"/>
          <ac:spMkLst>
            <pc:docMk/>
            <pc:sldMk cId="2550220438" sldId="354"/>
            <ac:spMk id="2" creationId="{AC6DDAFD-1BF5-DB36-EA20-FCF970A1AC89}"/>
          </ac:spMkLst>
        </pc:spChg>
        <pc:spChg chg="del">
          <ac:chgData name="Michael Kreeger" userId="d5f78b2e-6692-425f-83bb-df27f7187256" providerId="ADAL" clId="{AC33CFFD-6476-4027-B6C7-7AE3730C84E7}" dt="2023-10-05T10:48:40.152" v="6899" actId="478"/>
          <ac:spMkLst>
            <pc:docMk/>
            <pc:sldMk cId="2550220438" sldId="354"/>
            <ac:spMk id="3" creationId="{E4ABAC20-C8A0-2C68-A526-B7890C5BA35F}"/>
          </ac:spMkLst>
        </pc:spChg>
        <pc:spChg chg="del">
          <ac:chgData name="Michael Kreeger" userId="d5f78b2e-6692-425f-83bb-df27f7187256" providerId="ADAL" clId="{AC33CFFD-6476-4027-B6C7-7AE3730C84E7}" dt="2023-10-05T10:48:40.152" v="6899" actId="478"/>
          <ac:spMkLst>
            <pc:docMk/>
            <pc:sldMk cId="2550220438" sldId="354"/>
            <ac:spMk id="4" creationId="{B4DEED15-A08F-134A-A907-181D2C433FEE}"/>
          </ac:spMkLst>
        </pc:spChg>
        <pc:spChg chg="add mod ord">
          <ac:chgData name="Michael Kreeger" userId="d5f78b2e-6692-425f-83bb-df27f7187256" providerId="ADAL" clId="{AC33CFFD-6476-4027-B6C7-7AE3730C84E7}" dt="2023-10-05T11:01:46.748" v="7165" actId="20577"/>
          <ac:spMkLst>
            <pc:docMk/>
            <pc:sldMk cId="2550220438" sldId="354"/>
            <ac:spMk id="6" creationId="{7F3D122B-1A5C-1606-BC0F-2F763169EC3C}"/>
          </ac:spMkLst>
        </pc:spChg>
        <pc:spChg chg="add del mod ord">
          <ac:chgData name="Michael Kreeger" userId="d5f78b2e-6692-425f-83bb-df27f7187256" providerId="ADAL" clId="{AC33CFFD-6476-4027-B6C7-7AE3730C84E7}" dt="2023-10-05T10:56:35.371" v="6909" actId="478"/>
          <ac:spMkLst>
            <pc:docMk/>
            <pc:sldMk cId="2550220438" sldId="354"/>
            <ac:spMk id="7" creationId="{13B88333-9153-A284-6C4B-3842EB9FE2AA}"/>
          </ac:spMkLst>
        </pc:spChg>
        <pc:picChg chg="add mod">
          <ac:chgData name="Michael Kreeger" userId="d5f78b2e-6692-425f-83bb-df27f7187256" providerId="ADAL" clId="{AC33CFFD-6476-4027-B6C7-7AE3730C84E7}" dt="2023-10-05T10:56:42.786" v="6911" actId="14100"/>
          <ac:picMkLst>
            <pc:docMk/>
            <pc:sldMk cId="2550220438" sldId="354"/>
            <ac:picMk id="5" creationId="{F75483E1-3244-0977-C292-791023D14F52}"/>
          </ac:picMkLst>
        </pc:picChg>
      </pc:sldChg>
      <pc:sldChg chg="addSp modSp add mod setBg">
        <pc:chgData name="Michael Kreeger" userId="d5f78b2e-6692-425f-83bb-df27f7187256" providerId="ADAL" clId="{AC33CFFD-6476-4027-B6C7-7AE3730C84E7}" dt="2023-10-05T19:28:04.178" v="11460" actId="26606"/>
        <pc:sldMkLst>
          <pc:docMk/>
          <pc:sldMk cId="3618340683" sldId="355"/>
        </pc:sldMkLst>
        <pc:spChg chg="mod">
          <ac:chgData name="Michael Kreeger" userId="d5f78b2e-6692-425f-83bb-df27f7187256" providerId="ADAL" clId="{AC33CFFD-6476-4027-B6C7-7AE3730C84E7}" dt="2023-10-05T19:28:04.178" v="11460" actId="26606"/>
          <ac:spMkLst>
            <pc:docMk/>
            <pc:sldMk cId="3618340683" sldId="355"/>
            <ac:spMk id="2" creationId="{AC6DDAFD-1BF5-DB36-EA20-FCF970A1AC89}"/>
          </ac:spMkLst>
        </pc:spChg>
        <pc:spChg chg="mod">
          <ac:chgData name="Michael Kreeger" userId="d5f78b2e-6692-425f-83bb-df27f7187256" providerId="ADAL" clId="{AC33CFFD-6476-4027-B6C7-7AE3730C84E7}" dt="2023-10-05T19:28:04.178" v="11460" actId="26606"/>
          <ac:spMkLst>
            <pc:docMk/>
            <pc:sldMk cId="3618340683" sldId="355"/>
            <ac:spMk id="6" creationId="{7F3D122B-1A5C-1606-BC0F-2F763169EC3C}"/>
          </ac:spMkLst>
        </pc:spChg>
        <pc:spChg chg="add">
          <ac:chgData name="Michael Kreeger" userId="d5f78b2e-6692-425f-83bb-df27f7187256" providerId="ADAL" clId="{AC33CFFD-6476-4027-B6C7-7AE3730C84E7}" dt="2023-10-05T19:28:04.178" v="11460" actId="26606"/>
          <ac:spMkLst>
            <pc:docMk/>
            <pc:sldMk cId="3618340683" sldId="355"/>
            <ac:spMk id="11" creationId="{743AA782-23D1-4521-8CAD-47662984AA08}"/>
          </ac:spMkLst>
        </pc:spChg>
        <pc:spChg chg="add">
          <ac:chgData name="Michael Kreeger" userId="d5f78b2e-6692-425f-83bb-df27f7187256" providerId="ADAL" clId="{AC33CFFD-6476-4027-B6C7-7AE3730C84E7}" dt="2023-10-05T19:28:04.178" v="11460" actId="26606"/>
          <ac:spMkLst>
            <pc:docMk/>
            <pc:sldMk cId="3618340683" sldId="355"/>
            <ac:spMk id="13" creationId="{71877DBC-BB60-40F0-AC93-2ACDBAAE60CE}"/>
          </ac:spMkLst>
        </pc:spChg>
        <pc:picChg chg="mod">
          <ac:chgData name="Michael Kreeger" userId="d5f78b2e-6692-425f-83bb-df27f7187256" providerId="ADAL" clId="{AC33CFFD-6476-4027-B6C7-7AE3730C84E7}" dt="2023-10-05T19:28:04.178" v="11460" actId="26606"/>
          <ac:picMkLst>
            <pc:docMk/>
            <pc:sldMk cId="3618340683" sldId="355"/>
            <ac:picMk id="5" creationId="{F75483E1-3244-0977-C292-791023D14F52}"/>
          </ac:picMkLst>
        </pc:picChg>
      </pc:sldChg>
      <pc:sldChg chg="addSp modSp add mod setBg">
        <pc:chgData name="Michael Kreeger" userId="d5f78b2e-6692-425f-83bb-df27f7187256" providerId="ADAL" clId="{AC33CFFD-6476-4027-B6C7-7AE3730C84E7}" dt="2023-10-05T19:27:56.461" v="11459" actId="26606"/>
        <pc:sldMkLst>
          <pc:docMk/>
          <pc:sldMk cId="2429605082" sldId="356"/>
        </pc:sldMkLst>
        <pc:spChg chg="mod">
          <ac:chgData name="Michael Kreeger" userId="d5f78b2e-6692-425f-83bb-df27f7187256" providerId="ADAL" clId="{AC33CFFD-6476-4027-B6C7-7AE3730C84E7}" dt="2023-10-05T19:27:56.461" v="11459" actId="26606"/>
          <ac:spMkLst>
            <pc:docMk/>
            <pc:sldMk cId="2429605082" sldId="356"/>
            <ac:spMk id="2" creationId="{AC6DDAFD-1BF5-DB36-EA20-FCF970A1AC89}"/>
          </ac:spMkLst>
        </pc:spChg>
        <pc:spChg chg="mod">
          <ac:chgData name="Michael Kreeger" userId="d5f78b2e-6692-425f-83bb-df27f7187256" providerId="ADAL" clId="{AC33CFFD-6476-4027-B6C7-7AE3730C84E7}" dt="2023-10-05T19:27:56.461" v="11459" actId="26606"/>
          <ac:spMkLst>
            <pc:docMk/>
            <pc:sldMk cId="2429605082" sldId="356"/>
            <ac:spMk id="6" creationId="{7F3D122B-1A5C-1606-BC0F-2F763169EC3C}"/>
          </ac:spMkLst>
        </pc:spChg>
        <pc:spChg chg="add">
          <ac:chgData name="Michael Kreeger" userId="d5f78b2e-6692-425f-83bb-df27f7187256" providerId="ADAL" clId="{AC33CFFD-6476-4027-B6C7-7AE3730C84E7}" dt="2023-10-05T19:27:56.461" v="11459" actId="26606"/>
          <ac:spMkLst>
            <pc:docMk/>
            <pc:sldMk cId="2429605082" sldId="356"/>
            <ac:spMk id="11" creationId="{743AA782-23D1-4521-8CAD-47662984AA08}"/>
          </ac:spMkLst>
        </pc:spChg>
        <pc:spChg chg="add">
          <ac:chgData name="Michael Kreeger" userId="d5f78b2e-6692-425f-83bb-df27f7187256" providerId="ADAL" clId="{AC33CFFD-6476-4027-B6C7-7AE3730C84E7}" dt="2023-10-05T19:27:56.461" v="11459" actId="26606"/>
          <ac:spMkLst>
            <pc:docMk/>
            <pc:sldMk cId="2429605082" sldId="356"/>
            <ac:spMk id="13" creationId="{71877DBC-BB60-40F0-AC93-2ACDBAAE60CE}"/>
          </ac:spMkLst>
        </pc:spChg>
        <pc:picChg chg="mod">
          <ac:chgData name="Michael Kreeger" userId="d5f78b2e-6692-425f-83bb-df27f7187256" providerId="ADAL" clId="{AC33CFFD-6476-4027-B6C7-7AE3730C84E7}" dt="2023-10-05T19:27:56.461" v="11459" actId="26606"/>
          <ac:picMkLst>
            <pc:docMk/>
            <pc:sldMk cId="2429605082" sldId="356"/>
            <ac:picMk id="5" creationId="{F75483E1-3244-0977-C292-791023D14F52}"/>
          </ac:picMkLst>
        </pc:picChg>
      </pc:sldChg>
      <pc:sldChg chg="addSp modSp add mod setBg">
        <pc:chgData name="Michael Kreeger" userId="d5f78b2e-6692-425f-83bb-df27f7187256" providerId="ADAL" clId="{AC33CFFD-6476-4027-B6C7-7AE3730C84E7}" dt="2023-10-05T19:27:49.678" v="11457" actId="26606"/>
        <pc:sldMkLst>
          <pc:docMk/>
          <pc:sldMk cId="2834465052" sldId="357"/>
        </pc:sldMkLst>
        <pc:spChg chg="mod">
          <ac:chgData name="Michael Kreeger" userId="d5f78b2e-6692-425f-83bb-df27f7187256" providerId="ADAL" clId="{AC33CFFD-6476-4027-B6C7-7AE3730C84E7}" dt="2023-10-05T19:27:49.678" v="11457" actId="26606"/>
          <ac:spMkLst>
            <pc:docMk/>
            <pc:sldMk cId="2834465052" sldId="357"/>
            <ac:spMk id="2" creationId="{AC6DDAFD-1BF5-DB36-EA20-FCF970A1AC89}"/>
          </ac:spMkLst>
        </pc:spChg>
        <pc:spChg chg="mod">
          <ac:chgData name="Michael Kreeger" userId="d5f78b2e-6692-425f-83bb-df27f7187256" providerId="ADAL" clId="{AC33CFFD-6476-4027-B6C7-7AE3730C84E7}" dt="2023-10-05T19:27:49.678" v="11457" actId="26606"/>
          <ac:spMkLst>
            <pc:docMk/>
            <pc:sldMk cId="2834465052" sldId="357"/>
            <ac:spMk id="6" creationId="{7F3D122B-1A5C-1606-BC0F-2F763169EC3C}"/>
          </ac:spMkLst>
        </pc:spChg>
        <pc:spChg chg="add">
          <ac:chgData name="Michael Kreeger" userId="d5f78b2e-6692-425f-83bb-df27f7187256" providerId="ADAL" clId="{AC33CFFD-6476-4027-B6C7-7AE3730C84E7}" dt="2023-10-05T19:27:49.678" v="11457" actId="26606"/>
          <ac:spMkLst>
            <pc:docMk/>
            <pc:sldMk cId="2834465052" sldId="357"/>
            <ac:spMk id="11" creationId="{743AA782-23D1-4521-8CAD-47662984AA08}"/>
          </ac:spMkLst>
        </pc:spChg>
        <pc:spChg chg="add">
          <ac:chgData name="Michael Kreeger" userId="d5f78b2e-6692-425f-83bb-df27f7187256" providerId="ADAL" clId="{AC33CFFD-6476-4027-B6C7-7AE3730C84E7}" dt="2023-10-05T19:27:49.678" v="11457" actId="26606"/>
          <ac:spMkLst>
            <pc:docMk/>
            <pc:sldMk cId="2834465052" sldId="357"/>
            <ac:spMk id="13" creationId="{71877DBC-BB60-40F0-AC93-2ACDBAAE60CE}"/>
          </ac:spMkLst>
        </pc:spChg>
        <pc:picChg chg="mod">
          <ac:chgData name="Michael Kreeger" userId="d5f78b2e-6692-425f-83bb-df27f7187256" providerId="ADAL" clId="{AC33CFFD-6476-4027-B6C7-7AE3730C84E7}" dt="2023-10-05T19:27:49.678" v="11457" actId="26606"/>
          <ac:picMkLst>
            <pc:docMk/>
            <pc:sldMk cId="2834465052" sldId="357"/>
            <ac:picMk id="5" creationId="{F75483E1-3244-0977-C292-791023D14F52}"/>
          </ac:picMkLst>
        </pc:picChg>
      </pc:sldChg>
      <pc:sldChg chg="addSp modSp add mod setBg">
        <pc:chgData name="Michael Kreeger" userId="d5f78b2e-6692-425f-83bb-df27f7187256" providerId="ADAL" clId="{AC33CFFD-6476-4027-B6C7-7AE3730C84E7}" dt="2023-10-06T10:25:35.298" v="12049" actId="27636"/>
        <pc:sldMkLst>
          <pc:docMk/>
          <pc:sldMk cId="4181644665" sldId="358"/>
        </pc:sldMkLst>
        <pc:spChg chg="mod">
          <ac:chgData name="Michael Kreeger" userId="d5f78b2e-6692-425f-83bb-df27f7187256" providerId="ADAL" clId="{AC33CFFD-6476-4027-B6C7-7AE3730C84E7}" dt="2023-10-05T19:27:53.582" v="11458" actId="26606"/>
          <ac:spMkLst>
            <pc:docMk/>
            <pc:sldMk cId="4181644665" sldId="358"/>
            <ac:spMk id="2" creationId="{AC6DDAFD-1BF5-DB36-EA20-FCF970A1AC89}"/>
          </ac:spMkLst>
        </pc:spChg>
        <pc:spChg chg="mod">
          <ac:chgData name="Michael Kreeger" userId="d5f78b2e-6692-425f-83bb-df27f7187256" providerId="ADAL" clId="{AC33CFFD-6476-4027-B6C7-7AE3730C84E7}" dt="2023-10-06T10:25:35.298" v="12049" actId="27636"/>
          <ac:spMkLst>
            <pc:docMk/>
            <pc:sldMk cId="4181644665" sldId="358"/>
            <ac:spMk id="6" creationId="{7F3D122B-1A5C-1606-BC0F-2F763169EC3C}"/>
          </ac:spMkLst>
        </pc:spChg>
        <pc:spChg chg="add">
          <ac:chgData name="Michael Kreeger" userId="d5f78b2e-6692-425f-83bb-df27f7187256" providerId="ADAL" clId="{AC33CFFD-6476-4027-B6C7-7AE3730C84E7}" dt="2023-10-05T19:27:53.582" v="11458" actId="26606"/>
          <ac:spMkLst>
            <pc:docMk/>
            <pc:sldMk cId="4181644665" sldId="358"/>
            <ac:spMk id="11" creationId="{743AA782-23D1-4521-8CAD-47662984AA08}"/>
          </ac:spMkLst>
        </pc:spChg>
        <pc:spChg chg="add">
          <ac:chgData name="Michael Kreeger" userId="d5f78b2e-6692-425f-83bb-df27f7187256" providerId="ADAL" clId="{AC33CFFD-6476-4027-B6C7-7AE3730C84E7}" dt="2023-10-05T19:27:53.582" v="11458" actId="26606"/>
          <ac:spMkLst>
            <pc:docMk/>
            <pc:sldMk cId="4181644665" sldId="358"/>
            <ac:spMk id="13" creationId="{71877DBC-BB60-40F0-AC93-2ACDBAAE60CE}"/>
          </ac:spMkLst>
        </pc:spChg>
        <pc:picChg chg="mod">
          <ac:chgData name="Michael Kreeger" userId="d5f78b2e-6692-425f-83bb-df27f7187256" providerId="ADAL" clId="{AC33CFFD-6476-4027-B6C7-7AE3730C84E7}" dt="2023-10-05T19:27:53.582" v="11458" actId="26606"/>
          <ac:picMkLst>
            <pc:docMk/>
            <pc:sldMk cId="4181644665" sldId="358"/>
            <ac:picMk id="5" creationId="{F75483E1-3244-0977-C292-791023D14F52}"/>
          </ac:picMkLst>
        </pc:picChg>
      </pc:sldChg>
      <pc:sldChg chg="addSp delSp modSp new mod setBg modClrScheme chgLayout">
        <pc:chgData name="Michael Kreeger" userId="d5f78b2e-6692-425f-83bb-df27f7187256" providerId="ADAL" clId="{AC33CFFD-6476-4027-B6C7-7AE3730C84E7}" dt="2023-10-05T19:26:59.288" v="11452" actId="26606"/>
        <pc:sldMkLst>
          <pc:docMk/>
          <pc:sldMk cId="3594381011" sldId="359"/>
        </pc:sldMkLst>
        <pc:spChg chg="mod ord">
          <ac:chgData name="Michael Kreeger" userId="d5f78b2e-6692-425f-83bb-df27f7187256" providerId="ADAL" clId="{AC33CFFD-6476-4027-B6C7-7AE3730C84E7}" dt="2023-10-05T19:26:59.288" v="11452" actId="26606"/>
          <ac:spMkLst>
            <pc:docMk/>
            <pc:sldMk cId="3594381011" sldId="359"/>
            <ac:spMk id="2" creationId="{A71E06F9-8171-1DC6-955D-3C8BF62533DC}"/>
          </ac:spMkLst>
        </pc:spChg>
        <pc:spChg chg="mod ord">
          <ac:chgData name="Michael Kreeger" userId="d5f78b2e-6692-425f-83bb-df27f7187256" providerId="ADAL" clId="{AC33CFFD-6476-4027-B6C7-7AE3730C84E7}" dt="2023-10-05T19:26:59.288" v="11452" actId="26606"/>
          <ac:spMkLst>
            <pc:docMk/>
            <pc:sldMk cId="3594381011" sldId="359"/>
            <ac:spMk id="3" creationId="{7DABF863-EFAC-CE15-CC0D-A72751DBA720}"/>
          </ac:spMkLst>
        </pc:spChg>
        <pc:spChg chg="del">
          <ac:chgData name="Michael Kreeger" userId="d5f78b2e-6692-425f-83bb-df27f7187256" providerId="ADAL" clId="{AC33CFFD-6476-4027-B6C7-7AE3730C84E7}" dt="2023-10-05T11:52:22.399" v="9740" actId="700"/>
          <ac:spMkLst>
            <pc:docMk/>
            <pc:sldMk cId="3594381011" sldId="359"/>
            <ac:spMk id="4" creationId="{F761576C-E412-70A3-DFA9-EF7D1B3529E7}"/>
          </ac:spMkLst>
        </pc:spChg>
        <pc:spChg chg="add del">
          <ac:chgData name="Michael Kreeger" userId="d5f78b2e-6692-425f-83bb-df27f7187256" providerId="ADAL" clId="{AC33CFFD-6476-4027-B6C7-7AE3730C84E7}" dt="2023-10-05T19:26:52.353" v="11447" actId="26606"/>
          <ac:spMkLst>
            <pc:docMk/>
            <pc:sldMk cId="3594381011" sldId="359"/>
            <ac:spMk id="8" creationId="{907EF6B7-1338-4443-8C46-6A318D952DFD}"/>
          </ac:spMkLst>
        </pc:spChg>
        <pc:spChg chg="add del">
          <ac:chgData name="Michael Kreeger" userId="d5f78b2e-6692-425f-83bb-df27f7187256" providerId="ADAL" clId="{AC33CFFD-6476-4027-B6C7-7AE3730C84E7}" dt="2023-10-05T19:26:52.353" v="11447" actId="26606"/>
          <ac:spMkLst>
            <pc:docMk/>
            <pc:sldMk cId="3594381011" sldId="359"/>
            <ac:spMk id="10" creationId="{DAAE4CDD-124C-4DCF-9584-B6033B545DD5}"/>
          </ac:spMkLst>
        </pc:spChg>
        <pc:spChg chg="add del">
          <ac:chgData name="Michael Kreeger" userId="d5f78b2e-6692-425f-83bb-df27f7187256" providerId="ADAL" clId="{AC33CFFD-6476-4027-B6C7-7AE3730C84E7}" dt="2023-10-05T19:26:52.353" v="11447" actId="26606"/>
          <ac:spMkLst>
            <pc:docMk/>
            <pc:sldMk cId="3594381011" sldId="359"/>
            <ac:spMk id="12" creationId="{081E4A58-353D-44AE-B2FC-2A74E2E400F7}"/>
          </ac:spMkLst>
        </pc:spChg>
        <pc:spChg chg="add del">
          <ac:chgData name="Michael Kreeger" userId="d5f78b2e-6692-425f-83bb-df27f7187256" providerId="ADAL" clId="{AC33CFFD-6476-4027-B6C7-7AE3730C84E7}" dt="2023-10-05T19:26:54.468" v="11449" actId="26606"/>
          <ac:spMkLst>
            <pc:docMk/>
            <pc:sldMk cId="3594381011" sldId="359"/>
            <ac:spMk id="14" creationId="{100EDD19-6802-4EC3-95CE-CFFAB042CFD6}"/>
          </ac:spMkLst>
        </pc:spChg>
        <pc:spChg chg="add del">
          <ac:chgData name="Michael Kreeger" userId="d5f78b2e-6692-425f-83bb-df27f7187256" providerId="ADAL" clId="{AC33CFFD-6476-4027-B6C7-7AE3730C84E7}" dt="2023-10-05T19:26:54.468" v="11449" actId="26606"/>
          <ac:spMkLst>
            <pc:docMk/>
            <pc:sldMk cId="3594381011" sldId="359"/>
            <ac:spMk id="15" creationId="{DB17E863-922E-4C26-BD64-E8FD41D28661}"/>
          </ac:spMkLst>
        </pc:spChg>
        <pc:spChg chg="add del">
          <ac:chgData name="Michael Kreeger" userId="d5f78b2e-6692-425f-83bb-df27f7187256" providerId="ADAL" clId="{AC33CFFD-6476-4027-B6C7-7AE3730C84E7}" dt="2023-10-05T19:26:59.280" v="11451" actId="26606"/>
          <ac:spMkLst>
            <pc:docMk/>
            <pc:sldMk cId="3594381011" sldId="359"/>
            <ac:spMk id="16" creationId="{D2B78728-A580-49A7-84F9-6EF6F583ADE0}"/>
          </ac:spMkLst>
        </pc:spChg>
        <pc:spChg chg="add del">
          <ac:chgData name="Michael Kreeger" userId="d5f78b2e-6692-425f-83bb-df27f7187256" providerId="ADAL" clId="{AC33CFFD-6476-4027-B6C7-7AE3730C84E7}" dt="2023-10-05T19:26:59.280" v="11451" actId="26606"/>
          <ac:spMkLst>
            <pc:docMk/>
            <pc:sldMk cId="3594381011" sldId="359"/>
            <ac:spMk id="17" creationId="{09588DA8-065E-4F6F-8EFD-43104AB2E0CF}"/>
          </ac:spMkLst>
        </pc:spChg>
        <pc:spChg chg="add del">
          <ac:chgData name="Michael Kreeger" userId="d5f78b2e-6692-425f-83bb-df27f7187256" providerId="ADAL" clId="{AC33CFFD-6476-4027-B6C7-7AE3730C84E7}" dt="2023-10-05T19:26:59.280" v="11451" actId="26606"/>
          <ac:spMkLst>
            <pc:docMk/>
            <pc:sldMk cId="3594381011" sldId="359"/>
            <ac:spMk id="18" creationId="{38FAA1A1-D861-433F-88FA-1E9D6FD31D11}"/>
          </ac:spMkLst>
        </pc:spChg>
        <pc:spChg chg="add del">
          <ac:chgData name="Michael Kreeger" userId="d5f78b2e-6692-425f-83bb-df27f7187256" providerId="ADAL" clId="{AC33CFFD-6476-4027-B6C7-7AE3730C84E7}" dt="2023-10-05T19:26:59.280" v="11451" actId="26606"/>
          <ac:spMkLst>
            <pc:docMk/>
            <pc:sldMk cId="3594381011" sldId="359"/>
            <ac:spMk id="19" creationId="{C4285719-470E-454C-AF62-8323075F1F5B}"/>
          </ac:spMkLst>
        </pc:spChg>
        <pc:spChg chg="add del">
          <ac:chgData name="Michael Kreeger" userId="d5f78b2e-6692-425f-83bb-df27f7187256" providerId="ADAL" clId="{AC33CFFD-6476-4027-B6C7-7AE3730C84E7}" dt="2023-10-05T19:26:59.280" v="11451" actId="26606"/>
          <ac:spMkLst>
            <pc:docMk/>
            <pc:sldMk cId="3594381011" sldId="359"/>
            <ac:spMk id="20" creationId="{8D71EDA1-87BF-4D5D-AB79-F346FD19278A}"/>
          </ac:spMkLst>
        </pc:spChg>
        <pc:spChg chg="add del">
          <ac:chgData name="Michael Kreeger" userId="d5f78b2e-6692-425f-83bb-df27f7187256" providerId="ADAL" clId="{AC33CFFD-6476-4027-B6C7-7AE3730C84E7}" dt="2023-10-05T19:26:59.280" v="11451" actId="26606"/>
          <ac:spMkLst>
            <pc:docMk/>
            <pc:sldMk cId="3594381011" sldId="359"/>
            <ac:spMk id="21" creationId="{CD9FE4EF-C4D8-49A0-B2FF-81D8DB7D8A24}"/>
          </ac:spMkLst>
        </pc:spChg>
        <pc:spChg chg="add del">
          <ac:chgData name="Michael Kreeger" userId="d5f78b2e-6692-425f-83bb-df27f7187256" providerId="ADAL" clId="{AC33CFFD-6476-4027-B6C7-7AE3730C84E7}" dt="2023-10-05T19:26:59.280" v="11451" actId="26606"/>
          <ac:spMkLst>
            <pc:docMk/>
            <pc:sldMk cId="3594381011" sldId="359"/>
            <ac:spMk id="22" creationId="{4300840D-0A0B-4512-BACA-B439D5B9C57C}"/>
          </ac:spMkLst>
        </pc:spChg>
        <pc:spChg chg="add">
          <ac:chgData name="Michael Kreeger" userId="d5f78b2e-6692-425f-83bb-df27f7187256" providerId="ADAL" clId="{AC33CFFD-6476-4027-B6C7-7AE3730C84E7}" dt="2023-10-05T19:26:59.288" v="11452" actId="26606"/>
          <ac:spMkLst>
            <pc:docMk/>
            <pc:sldMk cId="3594381011" sldId="359"/>
            <ac:spMk id="24" creationId="{100EDD19-6802-4EC3-95CE-CFFAB042CFD6}"/>
          </ac:spMkLst>
        </pc:spChg>
        <pc:spChg chg="add">
          <ac:chgData name="Michael Kreeger" userId="d5f78b2e-6692-425f-83bb-df27f7187256" providerId="ADAL" clId="{AC33CFFD-6476-4027-B6C7-7AE3730C84E7}" dt="2023-10-05T19:26:59.288" v="11452" actId="26606"/>
          <ac:spMkLst>
            <pc:docMk/>
            <pc:sldMk cId="3594381011" sldId="359"/>
            <ac:spMk id="25" creationId="{DB17E863-922E-4C26-BD64-E8FD41D28661}"/>
          </ac:spMkLst>
        </pc:spChg>
      </pc:sldChg>
      <pc:sldChg chg="addSp delSp modSp add mod setBg">
        <pc:chgData name="Michael Kreeger" userId="d5f78b2e-6692-425f-83bb-df27f7187256" providerId="ADAL" clId="{AC33CFFD-6476-4027-B6C7-7AE3730C84E7}" dt="2023-10-06T17:15:17.891" v="12055"/>
        <pc:sldMkLst>
          <pc:docMk/>
          <pc:sldMk cId="3905816891" sldId="360"/>
        </pc:sldMkLst>
        <pc:spChg chg="mod">
          <ac:chgData name="Michael Kreeger" userId="d5f78b2e-6692-425f-83bb-df27f7187256" providerId="ADAL" clId="{AC33CFFD-6476-4027-B6C7-7AE3730C84E7}" dt="2023-10-05T19:27:05.969" v="11455" actId="26606"/>
          <ac:spMkLst>
            <pc:docMk/>
            <pc:sldMk cId="3905816891" sldId="360"/>
            <ac:spMk id="2" creationId="{A71E06F9-8171-1DC6-955D-3C8BF62533DC}"/>
          </ac:spMkLst>
        </pc:spChg>
        <pc:spChg chg="mod">
          <ac:chgData name="Michael Kreeger" userId="d5f78b2e-6692-425f-83bb-df27f7187256" providerId="ADAL" clId="{AC33CFFD-6476-4027-B6C7-7AE3730C84E7}" dt="2023-10-06T17:15:17.891" v="12055"/>
          <ac:spMkLst>
            <pc:docMk/>
            <pc:sldMk cId="3905816891" sldId="360"/>
            <ac:spMk id="3" creationId="{7DABF863-EFAC-CE15-CC0D-A72751DBA720}"/>
          </ac:spMkLst>
        </pc:spChg>
        <pc:spChg chg="add del">
          <ac:chgData name="Michael Kreeger" userId="d5f78b2e-6692-425f-83bb-df27f7187256" providerId="ADAL" clId="{AC33CFFD-6476-4027-B6C7-7AE3730C84E7}" dt="2023-10-05T19:27:05.960" v="11454" actId="26606"/>
          <ac:spMkLst>
            <pc:docMk/>
            <pc:sldMk cId="3905816891" sldId="360"/>
            <ac:spMk id="8" creationId="{777A147A-9ED8-46B4-8660-1B3C2AA880B5}"/>
          </ac:spMkLst>
        </pc:spChg>
        <pc:spChg chg="add del">
          <ac:chgData name="Michael Kreeger" userId="d5f78b2e-6692-425f-83bb-df27f7187256" providerId="ADAL" clId="{AC33CFFD-6476-4027-B6C7-7AE3730C84E7}" dt="2023-10-05T19:27:05.960" v="11454" actId="26606"/>
          <ac:spMkLst>
            <pc:docMk/>
            <pc:sldMk cId="3905816891" sldId="360"/>
            <ac:spMk id="10" creationId="{5D6C15A0-C087-4593-8414-2B4EC1CDC3DE}"/>
          </ac:spMkLst>
        </pc:spChg>
        <pc:spChg chg="add">
          <ac:chgData name="Michael Kreeger" userId="d5f78b2e-6692-425f-83bb-df27f7187256" providerId="ADAL" clId="{AC33CFFD-6476-4027-B6C7-7AE3730C84E7}" dt="2023-10-05T19:27:05.969" v="11455" actId="26606"/>
          <ac:spMkLst>
            <pc:docMk/>
            <pc:sldMk cId="3905816891" sldId="360"/>
            <ac:spMk id="12" creationId="{100EDD19-6802-4EC3-95CE-CFFAB042CFD6}"/>
          </ac:spMkLst>
        </pc:spChg>
        <pc:spChg chg="add">
          <ac:chgData name="Michael Kreeger" userId="d5f78b2e-6692-425f-83bb-df27f7187256" providerId="ADAL" clId="{AC33CFFD-6476-4027-B6C7-7AE3730C84E7}" dt="2023-10-05T19:27:05.969" v="11455" actId="26606"/>
          <ac:spMkLst>
            <pc:docMk/>
            <pc:sldMk cId="3905816891" sldId="360"/>
            <ac:spMk id="13" creationId="{DB17E863-922E-4C26-BD64-E8FD41D28661}"/>
          </ac:spMkLst>
        </pc:spChg>
      </pc:sldChg>
      <pc:sldChg chg="addSp modSp add mod ord setBg">
        <pc:chgData name="Michael Kreeger" userId="d5f78b2e-6692-425f-83bb-df27f7187256" providerId="ADAL" clId="{AC33CFFD-6476-4027-B6C7-7AE3730C84E7}" dt="2023-10-05T19:27:18.994" v="11456" actId="26606"/>
        <pc:sldMkLst>
          <pc:docMk/>
          <pc:sldMk cId="3495259128" sldId="361"/>
        </pc:sldMkLst>
        <pc:spChg chg="mod">
          <ac:chgData name="Michael Kreeger" userId="d5f78b2e-6692-425f-83bb-df27f7187256" providerId="ADAL" clId="{AC33CFFD-6476-4027-B6C7-7AE3730C84E7}" dt="2023-10-05T19:27:18.994" v="11456" actId="26606"/>
          <ac:spMkLst>
            <pc:docMk/>
            <pc:sldMk cId="3495259128" sldId="361"/>
            <ac:spMk id="2" creationId="{A71E06F9-8171-1DC6-955D-3C8BF62533DC}"/>
          </ac:spMkLst>
        </pc:spChg>
        <pc:spChg chg="mod">
          <ac:chgData name="Michael Kreeger" userId="d5f78b2e-6692-425f-83bb-df27f7187256" providerId="ADAL" clId="{AC33CFFD-6476-4027-B6C7-7AE3730C84E7}" dt="2023-10-05T19:27:18.994" v="11456" actId="26606"/>
          <ac:spMkLst>
            <pc:docMk/>
            <pc:sldMk cId="3495259128" sldId="361"/>
            <ac:spMk id="3" creationId="{7DABF863-EFAC-CE15-CC0D-A72751DBA720}"/>
          </ac:spMkLst>
        </pc:spChg>
        <pc:spChg chg="add">
          <ac:chgData name="Michael Kreeger" userId="d5f78b2e-6692-425f-83bb-df27f7187256" providerId="ADAL" clId="{AC33CFFD-6476-4027-B6C7-7AE3730C84E7}" dt="2023-10-05T19:27:18.994" v="11456" actId="26606"/>
          <ac:spMkLst>
            <pc:docMk/>
            <pc:sldMk cId="3495259128" sldId="361"/>
            <ac:spMk id="8" creationId="{1BB867FF-FC45-48F7-8104-F89BE54909F1}"/>
          </ac:spMkLst>
        </pc:spChg>
        <pc:spChg chg="add">
          <ac:chgData name="Michael Kreeger" userId="d5f78b2e-6692-425f-83bb-df27f7187256" providerId="ADAL" clId="{AC33CFFD-6476-4027-B6C7-7AE3730C84E7}" dt="2023-10-05T19:27:18.994" v="11456" actId="26606"/>
          <ac:spMkLst>
            <pc:docMk/>
            <pc:sldMk cId="3495259128" sldId="361"/>
            <ac:spMk id="10" creationId="{8BB56887-D0D5-4F0C-9E19-7247EB83C8B7}"/>
          </ac:spMkLst>
        </pc:spChg>
        <pc:spChg chg="add">
          <ac:chgData name="Michael Kreeger" userId="d5f78b2e-6692-425f-83bb-df27f7187256" providerId="ADAL" clId="{AC33CFFD-6476-4027-B6C7-7AE3730C84E7}" dt="2023-10-05T19:27:18.994" v="11456" actId="26606"/>
          <ac:spMkLst>
            <pc:docMk/>
            <pc:sldMk cId="3495259128" sldId="361"/>
            <ac:spMk id="12" creationId="{081E4A58-353D-44AE-B2FC-2A74E2E400F7}"/>
          </ac:spMkLst>
        </pc:spChg>
      </pc:sldChg>
    </pc:docChg>
  </pc:docChgLst>
  <pc:docChgLst>
    <pc:chgData name="Michael Kreeger" userId="d5f78b2e-6692-425f-83bb-df27f7187256" providerId="ADAL" clId="{940518F5-A36E-47F8-9487-81B33908D595}"/>
    <pc:docChg chg="undo redo custSel addSld delSld modSld">
      <pc:chgData name="Michael Kreeger" userId="d5f78b2e-6692-425f-83bb-df27f7187256" providerId="ADAL" clId="{940518F5-A36E-47F8-9487-81B33908D595}" dt="2023-10-20T11:04:27.772" v="5320" actId="20577"/>
      <pc:docMkLst>
        <pc:docMk/>
      </pc:docMkLst>
      <pc:sldChg chg="modSp mod">
        <pc:chgData name="Michael Kreeger" userId="d5f78b2e-6692-425f-83bb-df27f7187256" providerId="ADAL" clId="{940518F5-A36E-47F8-9487-81B33908D595}" dt="2023-10-18T10:33:17.814" v="0" actId="20577"/>
        <pc:sldMkLst>
          <pc:docMk/>
          <pc:sldMk cId="10594113" sldId="275"/>
        </pc:sldMkLst>
        <pc:spChg chg="mod">
          <ac:chgData name="Michael Kreeger" userId="d5f78b2e-6692-425f-83bb-df27f7187256" providerId="ADAL" clId="{940518F5-A36E-47F8-9487-81B33908D595}" dt="2023-10-18T10:33:17.814" v="0" actId="20577"/>
          <ac:spMkLst>
            <pc:docMk/>
            <pc:sldMk cId="10594113" sldId="275"/>
            <ac:spMk id="9" creationId="{54318EFF-C48F-5D55-4E77-B106C19981A9}"/>
          </ac:spMkLst>
        </pc:spChg>
      </pc:sldChg>
      <pc:sldChg chg="del">
        <pc:chgData name="Michael Kreeger" userId="d5f78b2e-6692-425f-83bb-df27f7187256" providerId="ADAL" clId="{940518F5-A36E-47F8-9487-81B33908D595}" dt="2023-10-20T10:38:49.898" v="3785" actId="47"/>
        <pc:sldMkLst>
          <pc:docMk/>
          <pc:sldMk cId="1374427058" sldId="320"/>
        </pc:sldMkLst>
      </pc:sldChg>
      <pc:sldChg chg="del">
        <pc:chgData name="Michael Kreeger" userId="d5f78b2e-6692-425f-83bb-df27f7187256" providerId="ADAL" clId="{940518F5-A36E-47F8-9487-81B33908D595}" dt="2023-10-20T10:38:49.898" v="3785" actId="47"/>
        <pc:sldMkLst>
          <pc:docMk/>
          <pc:sldMk cId="2965181660" sldId="330"/>
        </pc:sldMkLst>
      </pc:sldChg>
      <pc:sldChg chg="del">
        <pc:chgData name="Michael Kreeger" userId="d5f78b2e-6692-425f-83bb-df27f7187256" providerId="ADAL" clId="{940518F5-A36E-47F8-9487-81B33908D595}" dt="2023-10-20T10:38:49.898" v="3785" actId="47"/>
        <pc:sldMkLst>
          <pc:docMk/>
          <pc:sldMk cId="4191681689" sldId="331"/>
        </pc:sldMkLst>
      </pc:sldChg>
      <pc:sldChg chg="del">
        <pc:chgData name="Michael Kreeger" userId="d5f78b2e-6692-425f-83bb-df27f7187256" providerId="ADAL" clId="{940518F5-A36E-47F8-9487-81B33908D595}" dt="2023-10-20T10:38:49.898" v="3785" actId="47"/>
        <pc:sldMkLst>
          <pc:docMk/>
          <pc:sldMk cId="3426845345" sldId="332"/>
        </pc:sldMkLst>
      </pc:sldChg>
      <pc:sldChg chg="del">
        <pc:chgData name="Michael Kreeger" userId="d5f78b2e-6692-425f-83bb-df27f7187256" providerId="ADAL" clId="{940518F5-A36E-47F8-9487-81B33908D595}" dt="2023-10-20T10:38:49.898" v="3785" actId="47"/>
        <pc:sldMkLst>
          <pc:docMk/>
          <pc:sldMk cId="770450140" sldId="333"/>
        </pc:sldMkLst>
      </pc:sldChg>
      <pc:sldChg chg="del">
        <pc:chgData name="Michael Kreeger" userId="d5f78b2e-6692-425f-83bb-df27f7187256" providerId="ADAL" clId="{940518F5-A36E-47F8-9487-81B33908D595}" dt="2023-10-20T10:38:49.898" v="3785" actId="47"/>
        <pc:sldMkLst>
          <pc:docMk/>
          <pc:sldMk cId="3433698193" sldId="334"/>
        </pc:sldMkLst>
      </pc:sldChg>
      <pc:sldChg chg="del">
        <pc:chgData name="Michael Kreeger" userId="d5f78b2e-6692-425f-83bb-df27f7187256" providerId="ADAL" clId="{940518F5-A36E-47F8-9487-81B33908D595}" dt="2023-10-20T10:38:49.898" v="3785" actId="47"/>
        <pc:sldMkLst>
          <pc:docMk/>
          <pc:sldMk cId="3391031180" sldId="336"/>
        </pc:sldMkLst>
      </pc:sldChg>
      <pc:sldChg chg="del">
        <pc:chgData name="Michael Kreeger" userId="d5f78b2e-6692-425f-83bb-df27f7187256" providerId="ADAL" clId="{940518F5-A36E-47F8-9487-81B33908D595}" dt="2023-10-20T10:38:49.898" v="3785" actId="47"/>
        <pc:sldMkLst>
          <pc:docMk/>
          <pc:sldMk cId="3828010386" sldId="337"/>
        </pc:sldMkLst>
      </pc:sldChg>
      <pc:sldChg chg="del">
        <pc:chgData name="Michael Kreeger" userId="d5f78b2e-6692-425f-83bb-df27f7187256" providerId="ADAL" clId="{940518F5-A36E-47F8-9487-81B33908D595}" dt="2023-10-20T10:38:49.898" v="3785" actId="47"/>
        <pc:sldMkLst>
          <pc:docMk/>
          <pc:sldMk cId="3168177244" sldId="338"/>
        </pc:sldMkLst>
      </pc:sldChg>
      <pc:sldChg chg="del">
        <pc:chgData name="Michael Kreeger" userId="d5f78b2e-6692-425f-83bb-df27f7187256" providerId="ADAL" clId="{940518F5-A36E-47F8-9487-81B33908D595}" dt="2023-10-20T10:38:49.898" v="3785" actId="47"/>
        <pc:sldMkLst>
          <pc:docMk/>
          <pc:sldMk cId="2229613885" sldId="342"/>
        </pc:sldMkLst>
      </pc:sldChg>
      <pc:sldChg chg="del">
        <pc:chgData name="Michael Kreeger" userId="d5f78b2e-6692-425f-83bb-df27f7187256" providerId="ADAL" clId="{940518F5-A36E-47F8-9487-81B33908D595}" dt="2023-10-20T10:38:49.898" v="3785" actId="47"/>
        <pc:sldMkLst>
          <pc:docMk/>
          <pc:sldMk cId="3957413432" sldId="343"/>
        </pc:sldMkLst>
      </pc:sldChg>
      <pc:sldChg chg="del">
        <pc:chgData name="Michael Kreeger" userId="d5f78b2e-6692-425f-83bb-df27f7187256" providerId="ADAL" clId="{940518F5-A36E-47F8-9487-81B33908D595}" dt="2023-10-20T10:38:49.898" v="3785" actId="47"/>
        <pc:sldMkLst>
          <pc:docMk/>
          <pc:sldMk cId="3737205865" sldId="344"/>
        </pc:sldMkLst>
      </pc:sldChg>
      <pc:sldChg chg="del">
        <pc:chgData name="Michael Kreeger" userId="d5f78b2e-6692-425f-83bb-df27f7187256" providerId="ADAL" clId="{940518F5-A36E-47F8-9487-81B33908D595}" dt="2023-10-20T10:38:49.898" v="3785" actId="47"/>
        <pc:sldMkLst>
          <pc:docMk/>
          <pc:sldMk cId="559866844" sldId="345"/>
        </pc:sldMkLst>
      </pc:sldChg>
      <pc:sldChg chg="del">
        <pc:chgData name="Michael Kreeger" userId="d5f78b2e-6692-425f-83bb-df27f7187256" providerId="ADAL" clId="{940518F5-A36E-47F8-9487-81B33908D595}" dt="2023-10-20T10:38:49.898" v="3785" actId="47"/>
        <pc:sldMkLst>
          <pc:docMk/>
          <pc:sldMk cId="3091529951" sldId="346"/>
        </pc:sldMkLst>
      </pc:sldChg>
      <pc:sldChg chg="del">
        <pc:chgData name="Michael Kreeger" userId="d5f78b2e-6692-425f-83bb-df27f7187256" providerId="ADAL" clId="{940518F5-A36E-47F8-9487-81B33908D595}" dt="2023-10-20T10:38:49.898" v="3785" actId="47"/>
        <pc:sldMkLst>
          <pc:docMk/>
          <pc:sldMk cId="1092936033" sldId="347"/>
        </pc:sldMkLst>
      </pc:sldChg>
      <pc:sldChg chg="del">
        <pc:chgData name="Michael Kreeger" userId="d5f78b2e-6692-425f-83bb-df27f7187256" providerId="ADAL" clId="{940518F5-A36E-47F8-9487-81B33908D595}" dt="2023-10-20T10:38:49.898" v="3785" actId="47"/>
        <pc:sldMkLst>
          <pc:docMk/>
          <pc:sldMk cId="726717526" sldId="348"/>
        </pc:sldMkLst>
      </pc:sldChg>
      <pc:sldChg chg="del">
        <pc:chgData name="Michael Kreeger" userId="d5f78b2e-6692-425f-83bb-df27f7187256" providerId="ADAL" clId="{940518F5-A36E-47F8-9487-81B33908D595}" dt="2023-10-20T10:38:49.898" v="3785" actId="47"/>
        <pc:sldMkLst>
          <pc:docMk/>
          <pc:sldMk cId="2651871411" sldId="349"/>
        </pc:sldMkLst>
      </pc:sldChg>
      <pc:sldChg chg="del">
        <pc:chgData name="Michael Kreeger" userId="d5f78b2e-6692-425f-83bb-df27f7187256" providerId="ADAL" clId="{940518F5-A36E-47F8-9487-81B33908D595}" dt="2023-10-20T10:38:49.898" v="3785" actId="47"/>
        <pc:sldMkLst>
          <pc:docMk/>
          <pc:sldMk cId="2653685725" sldId="350"/>
        </pc:sldMkLst>
      </pc:sldChg>
      <pc:sldChg chg="del">
        <pc:chgData name="Michael Kreeger" userId="d5f78b2e-6692-425f-83bb-df27f7187256" providerId="ADAL" clId="{940518F5-A36E-47F8-9487-81B33908D595}" dt="2023-10-20T10:38:49.898" v="3785" actId="47"/>
        <pc:sldMkLst>
          <pc:docMk/>
          <pc:sldMk cId="460446386" sldId="351"/>
        </pc:sldMkLst>
      </pc:sldChg>
      <pc:sldChg chg="del">
        <pc:chgData name="Michael Kreeger" userId="d5f78b2e-6692-425f-83bb-df27f7187256" providerId="ADAL" clId="{940518F5-A36E-47F8-9487-81B33908D595}" dt="2023-10-20T10:38:49.898" v="3785" actId="47"/>
        <pc:sldMkLst>
          <pc:docMk/>
          <pc:sldMk cId="3736313052" sldId="352"/>
        </pc:sldMkLst>
      </pc:sldChg>
      <pc:sldChg chg="del">
        <pc:chgData name="Michael Kreeger" userId="d5f78b2e-6692-425f-83bb-df27f7187256" providerId="ADAL" clId="{940518F5-A36E-47F8-9487-81B33908D595}" dt="2023-10-20T10:38:49.898" v="3785" actId="47"/>
        <pc:sldMkLst>
          <pc:docMk/>
          <pc:sldMk cId="2894605028" sldId="353"/>
        </pc:sldMkLst>
      </pc:sldChg>
      <pc:sldChg chg="del">
        <pc:chgData name="Michael Kreeger" userId="d5f78b2e-6692-425f-83bb-df27f7187256" providerId="ADAL" clId="{940518F5-A36E-47F8-9487-81B33908D595}" dt="2023-10-20T10:38:49.898" v="3785" actId="47"/>
        <pc:sldMkLst>
          <pc:docMk/>
          <pc:sldMk cId="3618340683" sldId="355"/>
        </pc:sldMkLst>
      </pc:sldChg>
      <pc:sldChg chg="del">
        <pc:chgData name="Michael Kreeger" userId="d5f78b2e-6692-425f-83bb-df27f7187256" providerId="ADAL" clId="{940518F5-A36E-47F8-9487-81B33908D595}" dt="2023-10-20T10:38:49.898" v="3785" actId="47"/>
        <pc:sldMkLst>
          <pc:docMk/>
          <pc:sldMk cId="2429605082" sldId="356"/>
        </pc:sldMkLst>
      </pc:sldChg>
      <pc:sldChg chg="del">
        <pc:chgData name="Michael Kreeger" userId="d5f78b2e-6692-425f-83bb-df27f7187256" providerId="ADAL" clId="{940518F5-A36E-47F8-9487-81B33908D595}" dt="2023-10-20T10:38:49.898" v="3785" actId="47"/>
        <pc:sldMkLst>
          <pc:docMk/>
          <pc:sldMk cId="2834465052" sldId="357"/>
        </pc:sldMkLst>
      </pc:sldChg>
      <pc:sldChg chg="del">
        <pc:chgData name="Michael Kreeger" userId="d5f78b2e-6692-425f-83bb-df27f7187256" providerId="ADAL" clId="{940518F5-A36E-47F8-9487-81B33908D595}" dt="2023-10-20T10:38:49.898" v="3785" actId="47"/>
        <pc:sldMkLst>
          <pc:docMk/>
          <pc:sldMk cId="4181644665" sldId="358"/>
        </pc:sldMkLst>
      </pc:sldChg>
      <pc:sldChg chg="del">
        <pc:chgData name="Michael Kreeger" userId="d5f78b2e-6692-425f-83bb-df27f7187256" providerId="ADAL" clId="{940518F5-A36E-47F8-9487-81B33908D595}" dt="2023-10-20T10:38:49.898" v="3785" actId="47"/>
        <pc:sldMkLst>
          <pc:docMk/>
          <pc:sldMk cId="3594381011" sldId="359"/>
        </pc:sldMkLst>
      </pc:sldChg>
      <pc:sldChg chg="del">
        <pc:chgData name="Michael Kreeger" userId="d5f78b2e-6692-425f-83bb-df27f7187256" providerId="ADAL" clId="{940518F5-A36E-47F8-9487-81B33908D595}" dt="2023-10-20T10:38:49.898" v="3785" actId="47"/>
        <pc:sldMkLst>
          <pc:docMk/>
          <pc:sldMk cId="3905816891" sldId="360"/>
        </pc:sldMkLst>
      </pc:sldChg>
      <pc:sldChg chg="del">
        <pc:chgData name="Michael Kreeger" userId="d5f78b2e-6692-425f-83bb-df27f7187256" providerId="ADAL" clId="{940518F5-A36E-47F8-9487-81B33908D595}" dt="2023-10-20T10:38:49.898" v="3785" actId="47"/>
        <pc:sldMkLst>
          <pc:docMk/>
          <pc:sldMk cId="3495259128" sldId="361"/>
        </pc:sldMkLst>
      </pc:sldChg>
      <pc:sldChg chg="addSp delSp modSp new mod setBg">
        <pc:chgData name="Michael Kreeger" userId="d5f78b2e-6692-425f-83bb-df27f7187256" providerId="ADAL" clId="{940518F5-A36E-47F8-9487-81B33908D595}" dt="2023-10-20T09:31:34.132" v="1956" actId="6549"/>
        <pc:sldMkLst>
          <pc:docMk/>
          <pc:sldMk cId="4004899787" sldId="362"/>
        </pc:sldMkLst>
        <pc:spChg chg="mod">
          <ac:chgData name="Michael Kreeger" userId="d5f78b2e-6692-425f-83bb-df27f7187256" providerId="ADAL" clId="{940518F5-A36E-47F8-9487-81B33908D595}" dt="2023-10-20T09:31:34.132" v="1956" actId="6549"/>
          <ac:spMkLst>
            <pc:docMk/>
            <pc:sldMk cId="4004899787" sldId="362"/>
            <ac:spMk id="2" creationId="{64B6447F-9883-6BAF-4457-9E60C98238A3}"/>
          </ac:spMkLst>
        </pc:spChg>
        <pc:spChg chg="del mod">
          <ac:chgData name="Michael Kreeger" userId="d5f78b2e-6692-425f-83bb-df27f7187256" providerId="ADAL" clId="{940518F5-A36E-47F8-9487-81B33908D595}" dt="2023-10-19T12:45:04.471" v="1955" actId="26606"/>
          <ac:spMkLst>
            <pc:docMk/>
            <pc:sldMk cId="4004899787" sldId="362"/>
            <ac:spMk id="3" creationId="{39208875-7825-B535-0BDF-B96C95790B36}"/>
          </ac:spMkLst>
        </pc:spChg>
        <pc:spChg chg="del">
          <ac:chgData name="Michael Kreeger" userId="d5f78b2e-6692-425f-83bb-df27f7187256" providerId="ADAL" clId="{940518F5-A36E-47F8-9487-81B33908D595}" dt="2023-10-19T12:43:46.494" v="1937" actId="478"/>
          <ac:spMkLst>
            <pc:docMk/>
            <pc:sldMk cId="4004899787" sldId="362"/>
            <ac:spMk id="4" creationId="{97732662-B75E-8708-DF9B-DFF23387809F}"/>
          </ac:spMkLst>
        </pc:spChg>
        <pc:spChg chg="add">
          <ac:chgData name="Michael Kreeger" userId="d5f78b2e-6692-425f-83bb-df27f7187256" providerId="ADAL" clId="{940518F5-A36E-47F8-9487-81B33908D595}" dt="2023-10-19T12:45:04.471" v="1955" actId="26606"/>
          <ac:spMkLst>
            <pc:docMk/>
            <pc:sldMk cId="4004899787" sldId="362"/>
            <ac:spMk id="9" creationId="{2E442304-DDBD-4F7B-8017-36BCC863FB40}"/>
          </ac:spMkLst>
        </pc:spChg>
        <pc:spChg chg="add">
          <ac:chgData name="Michael Kreeger" userId="d5f78b2e-6692-425f-83bb-df27f7187256" providerId="ADAL" clId="{940518F5-A36E-47F8-9487-81B33908D595}" dt="2023-10-19T12:45:04.471" v="1955" actId="26606"/>
          <ac:spMkLst>
            <pc:docMk/>
            <pc:sldMk cId="4004899787" sldId="362"/>
            <ac:spMk id="11" creationId="{5E107275-3853-46FD-A241-DE4355A42675}"/>
          </ac:spMkLst>
        </pc:spChg>
        <pc:graphicFrameChg chg="add">
          <ac:chgData name="Michael Kreeger" userId="d5f78b2e-6692-425f-83bb-df27f7187256" providerId="ADAL" clId="{940518F5-A36E-47F8-9487-81B33908D595}" dt="2023-10-19T12:45:04.471" v="1955" actId="26606"/>
          <ac:graphicFrameMkLst>
            <pc:docMk/>
            <pc:sldMk cId="4004899787" sldId="362"/>
            <ac:graphicFrameMk id="5" creationId="{3B50C66A-3131-77A7-0E98-CB9C5E6E5715}"/>
          </ac:graphicFrameMkLst>
        </pc:graphicFrameChg>
      </pc:sldChg>
      <pc:sldChg chg="addSp delSp modSp new mod setBg">
        <pc:chgData name="Michael Kreeger" userId="d5f78b2e-6692-425f-83bb-df27f7187256" providerId="ADAL" clId="{940518F5-A36E-47F8-9487-81B33908D595}" dt="2023-10-20T10:45:18.346" v="3933" actId="26606"/>
        <pc:sldMkLst>
          <pc:docMk/>
          <pc:sldMk cId="2343773875" sldId="363"/>
        </pc:sldMkLst>
        <pc:spChg chg="mod">
          <ac:chgData name="Michael Kreeger" userId="d5f78b2e-6692-425f-83bb-df27f7187256" providerId="ADAL" clId="{940518F5-A36E-47F8-9487-81B33908D595}" dt="2023-10-20T10:45:18.346" v="3933" actId="26606"/>
          <ac:spMkLst>
            <pc:docMk/>
            <pc:sldMk cId="2343773875" sldId="363"/>
            <ac:spMk id="2" creationId="{8E68249D-9EB9-7B28-1349-26D380633107}"/>
          </ac:spMkLst>
        </pc:spChg>
        <pc:spChg chg="mod">
          <ac:chgData name="Michael Kreeger" userId="d5f78b2e-6692-425f-83bb-df27f7187256" providerId="ADAL" clId="{940518F5-A36E-47F8-9487-81B33908D595}" dt="2023-10-20T10:45:18.346" v="3933" actId="26606"/>
          <ac:spMkLst>
            <pc:docMk/>
            <pc:sldMk cId="2343773875" sldId="363"/>
            <ac:spMk id="3" creationId="{920EEDBA-8DC5-ADA1-9A0C-555EFEA26BC5}"/>
          </ac:spMkLst>
        </pc:spChg>
        <pc:spChg chg="del">
          <ac:chgData name="Michael Kreeger" userId="d5f78b2e-6692-425f-83bb-df27f7187256" providerId="ADAL" clId="{940518F5-A36E-47F8-9487-81B33908D595}" dt="2023-10-18T10:53:09.182" v="358" actId="478"/>
          <ac:spMkLst>
            <pc:docMk/>
            <pc:sldMk cId="2343773875" sldId="363"/>
            <ac:spMk id="4" creationId="{053A8576-5226-635C-B264-7658BA660A96}"/>
          </ac:spMkLst>
        </pc:spChg>
        <pc:spChg chg="add del">
          <ac:chgData name="Michael Kreeger" userId="d5f78b2e-6692-425f-83bb-df27f7187256" providerId="ADAL" clId="{940518F5-A36E-47F8-9487-81B33908D595}" dt="2023-10-20T10:44:42.595" v="3924" actId="26606"/>
          <ac:spMkLst>
            <pc:docMk/>
            <pc:sldMk cId="2343773875" sldId="363"/>
            <ac:spMk id="11" creationId="{058A14AF-9FB5-4CC7-BA35-E8E85D3EDF0E}"/>
          </ac:spMkLst>
        </pc:spChg>
        <pc:spChg chg="add del">
          <ac:chgData name="Michael Kreeger" userId="d5f78b2e-6692-425f-83bb-df27f7187256" providerId="ADAL" clId="{940518F5-A36E-47F8-9487-81B33908D595}" dt="2023-10-20T10:44:42.595" v="3924" actId="26606"/>
          <ac:spMkLst>
            <pc:docMk/>
            <pc:sldMk cId="2343773875" sldId="363"/>
            <ac:spMk id="13" creationId="{3A9A4357-BD1D-4622-A4FE-766E6AB8DE84}"/>
          </ac:spMkLst>
        </pc:spChg>
        <pc:spChg chg="add del">
          <ac:chgData name="Michael Kreeger" userId="d5f78b2e-6692-425f-83bb-df27f7187256" providerId="ADAL" clId="{940518F5-A36E-47F8-9487-81B33908D595}" dt="2023-10-20T10:44:42.595" v="3924" actId="26606"/>
          <ac:spMkLst>
            <pc:docMk/>
            <pc:sldMk cId="2343773875" sldId="363"/>
            <ac:spMk id="15" creationId="{E659831F-0D9A-4C63-9EBB-8435B85A440F}"/>
          </ac:spMkLst>
        </pc:spChg>
        <pc:spChg chg="add del">
          <ac:chgData name="Michael Kreeger" userId="d5f78b2e-6692-425f-83bb-df27f7187256" providerId="ADAL" clId="{940518F5-A36E-47F8-9487-81B33908D595}" dt="2023-10-20T10:44:42.595" v="3924" actId="26606"/>
          <ac:spMkLst>
            <pc:docMk/>
            <pc:sldMk cId="2343773875" sldId="363"/>
            <ac:spMk id="17" creationId="{E6995CE5-F890-4ABA-82A2-26507CE8D2A3}"/>
          </ac:spMkLst>
        </pc:spChg>
        <pc:spChg chg="add del">
          <ac:chgData name="Michael Kreeger" userId="d5f78b2e-6692-425f-83bb-df27f7187256" providerId="ADAL" clId="{940518F5-A36E-47F8-9487-81B33908D595}" dt="2023-10-20T10:45:18.346" v="3933" actId="26606"/>
          <ac:spMkLst>
            <pc:docMk/>
            <pc:sldMk cId="2343773875" sldId="363"/>
            <ac:spMk id="19" creationId="{7025EFD5-738C-41B9-87FE-0C00E211BD8B}"/>
          </ac:spMkLst>
        </pc:spChg>
        <pc:spChg chg="add del">
          <ac:chgData name="Michael Kreeger" userId="d5f78b2e-6692-425f-83bb-df27f7187256" providerId="ADAL" clId="{940518F5-A36E-47F8-9487-81B33908D595}" dt="2023-10-20T10:45:18.346" v="3933" actId="26606"/>
          <ac:spMkLst>
            <pc:docMk/>
            <pc:sldMk cId="2343773875" sldId="363"/>
            <ac:spMk id="20" creationId="{835EF3DD-7D43-4A27-8967-A92FD8CC9365}"/>
          </ac:spMkLst>
        </pc:spChg>
        <pc:spChg chg="add del">
          <ac:chgData name="Michael Kreeger" userId="d5f78b2e-6692-425f-83bb-df27f7187256" providerId="ADAL" clId="{940518F5-A36E-47F8-9487-81B33908D595}" dt="2023-10-20T10:45:18.346" v="3932" actId="26606"/>
          <ac:spMkLst>
            <pc:docMk/>
            <pc:sldMk cId="2343773875" sldId="363"/>
            <ac:spMk id="25" creationId="{C0763A76-9F1C-4FC5-82B7-DD475DA461B2}"/>
          </ac:spMkLst>
        </pc:spChg>
        <pc:spChg chg="add del">
          <ac:chgData name="Michael Kreeger" userId="d5f78b2e-6692-425f-83bb-df27f7187256" providerId="ADAL" clId="{940518F5-A36E-47F8-9487-81B33908D595}" dt="2023-10-20T10:45:18.346" v="3932" actId="26606"/>
          <ac:spMkLst>
            <pc:docMk/>
            <pc:sldMk cId="2343773875" sldId="363"/>
            <ac:spMk id="27" creationId="{E81BF4F6-F2CF-4984-9D14-D6966D92F99F}"/>
          </ac:spMkLst>
        </pc:spChg>
        <pc:picChg chg="add mod ord">
          <ac:chgData name="Michael Kreeger" userId="d5f78b2e-6692-425f-83bb-df27f7187256" providerId="ADAL" clId="{940518F5-A36E-47F8-9487-81B33908D595}" dt="2023-10-20T10:45:18.346" v="3933" actId="26606"/>
          <ac:picMkLst>
            <pc:docMk/>
            <pc:sldMk cId="2343773875" sldId="363"/>
            <ac:picMk id="6" creationId="{B7FA7399-7EC8-AB1D-CBBF-8F3BDABC8363}"/>
          </ac:picMkLst>
        </pc:picChg>
        <pc:cxnChg chg="add">
          <ac:chgData name="Michael Kreeger" userId="d5f78b2e-6692-425f-83bb-df27f7187256" providerId="ADAL" clId="{940518F5-A36E-47F8-9487-81B33908D595}" dt="2023-10-20T10:45:18.346" v="3933" actId="26606"/>
          <ac:cxnSpMkLst>
            <pc:docMk/>
            <pc:sldMk cId="2343773875" sldId="363"/>
            <ac:cxnSpMk id="29" creationId="{FC23E3B9-5ABF-58B3-E2B0-E9A5DAA90037}"/>
          </ac:cxnSpMkLst>
        </pc:cxnChg>
      </pc:sldChg>
      <pc:sldChg chg="addSp delSp modSp add mod setBg">
        <pc:chgData name="Michael Kreeger" userId="d5f78b2e-6692-425f-83bb-df27f7187256" providerId="ADAL" clId="{940518F5-A36E-47F8-9487-81B33908D595}" dt="2023-10-20T10:45:59.721" v="3939" actId="1076"/>
        <pc:sldMkLst>
          <pc:docMk/>
          <pc:sldMk cId="876553604" sldId="364"/>
        </pc:sldMkLst>
        <pc:spChg chg="mod">
          <ac:chgData name="Michael Kreeger" userId="d5f78b2e-6692-425f-83bb-df27f7187256" providerId="ADAL" clId="{940518F5-A36E-47F8-9487-81B33908D595}" dt="2023-10-20T10:45:50.083" v="3936" actId="26606"/>
          <ac:spMkLst>
            <pc:docMk/>
            <pc:sldMk cId="876553604" sldId="364"/>
            <ac:spMk id="2" creationId="{8E68249D-9EB9-7B28-1349-26D380633107}"/>
          </ac:spMkLst>
        </pc:spChg>
        <pc:spChg chg="mod ord">
          <ac:chgData name="Michael Kreeger" userId="d5f78b2e-6692-425f-83bb-df27f7187256" providerId="ADAL" clId="{940518F5-A36E-47F8-9487-81B33908D595}" dt="2023-10-20T10:45:50.083" v="3936" actId="26606"/>
          <ac:spMkLst>
            <pc:docMk/>
            <pc:sldMk cId="876553604" sldId="364"/>
            <ac:spMk id="3" creationId="{920EEDBA-8DC5-ADA1-9A0C-555EFEA26BC5}"/>
          </ac:spMkLst>
        </pc:spChg>
        <pc:spChg chg="add">
          <ac:chgData name="Michael Kreeger" userId="d5f78b2e-6692-425f-83bb-df27f7187256" providerId="ADAL" clId="{940518F5-A36E-47F8-9487-81B33908D595}" dt="2023-10-20T10:45:50.083" v="3936" actId="26606"/>
          <ac:spMkLst>
            <pc:docMk/>
            <pc:sldMk cId="876553604" sldId="364"/>
            <ac:spMk id="7" creationId="{77C59BEC-C4CC-4741-B975-08C543178D3D}"/>
          </ac:spMkLst>
        </pc:spChg>
        <pc:spChg chg="add">
          <ac:chgData name="Michael Kreeger" userId="d5f78b2e-6692-425f-83bb-df27f7187256" providerId="ADAL" clId="{940518F5-A36E-47F8-9487-81B33908D595}" dt="2023-10-20T10:45:50.083" v="3936" actId="26606"/>
          <ac:spMkLst>
            <pc:docMk/>
            <pc:sldMk cId="876553604" sldId="364"/>
            <ac:spMk id="8" creationId="{72DEF309-605D-4117-9340-6D589B6C3A34}"/>
          </ac:spMkLst>
        </pc:spChg>
        <pc:spChg chg="add">
          <ac:chgData name="Michael Kreeger" userId="d5f78b2e-6692-425f-83bb-df27f7187256" providerId="ADAL" clId="{940518F5-A36E-47F8-9487-81B33908D595}" dt="2023-10-20T10:45:50.083" v="3936" actId="26606"/>
          <ac:spMkLst>
            <pc:docMk/>
            <pc:sldMk cId="876553604" sldId="364"/>
            <ac:spMk id="9" creationId="{A7B99495-F43F-4D80-A44F-2CB4764EB90B}"/>
          </ac:spMkLst>
        </pc:spChg>
        <pc:spChg chg="add del">
          <ac:chgData name="Michael Kreeger" userId="d5f78b2e-6692-425f-83bb-df27f7187256" providerId="ADAL" clId="{940518F5-A36E-47F8-9487-81B33908D595}" dt="2023-10-20T10:44:58.681" v="3927" actId="26606"/>
          <ac:spMkLst>
            <pc:docMk/>
            <pc:sldMk cId="876553604" sldId="364"/>
            <ac:spMk id="10" creationId="{2EB492CD-616E-47F8-933B-5E2D952A0593}"/>
          </ac:spMkLst>
        </pc:spChg>
        <pc:spChg chg="add del">
          <ac:chgData name="Michael Kreeger" userId="d5f78b2e-6692-425f-83bb-df27f7187256" providerId="ADAL" clId="{940518F5-A36E-47F8-9487-81B33908D595}" dt="2023-10-20T10:44:58.681" v="3927" actId="26606"/>
          <ac:spMkLst>
            <pc:docMk/>
            <pc:sldMk cId="876553604" sldId="364"/>
            <ac:spMk id="12" creationId="{59383CF9-23B5-4335-9B21-1791C4CF1C75}"/>
          </ac:spMkLst>
        </pc:spChg>
        <pc:spChg chg="add del">
          <ac:chgData name="Michael Kreeger" userId="d5f78b2e-6692-425f-83bb-df27f7187256" providerId="ADAL" clId="{940518F5-A36E-47F8-9487-81B33908D595}" dt="2023-10-20T10:44:58.681" v="3927" actId="26606"/>
          <ac:spMkLst>
            <pc:docMk/>
            <pc:sldMk cId="876553604" sldId="364"/>
            <ac:spMk id="14" creationId="{0007FE00-9498-4706-B255-6437B0252C02}"/>
          </ac:spMkLst>
        </pc:spChg>
        <pc:spChg chg="add del">
          <ac:chgData name="Michael Kreeger" userId="d5f78b2e-6692-425f-83bb-df27f7187256" providerId="ADAL" clId="{940518F5-A36E-47F8-9487-81B33908D595}" dt="2023-10-20T10:45:02.391" v="3929" actId="26606"/>
          <ac:spMkLst>
            <pc:docMk/>
            <pc:sldMk cId="876553604" sldId="364"/>
            <ac:spMk id="16" creationId="{7025EFD5-738C-41B9-87FE-0C00E211BD8B}"/>
          </ac:spMkLst>
        </pc:spChg>
        <pc:spChg chg="add del">
          <ac:chgData name="Michael Kreeger" userId="d5f78b2e-6692-425f-83bb-df27f7187256" providerId="ADAL" clId="{940518F5-A36E-47F8-9487-81B33908D595}" dt="2023-10-20T10:45:02.391" v="3929" actId="26606"/>
          <ac:spMkLst>
            <pc:docMk/>
            <pc:sldMk cId="876553604" sldId="364"/>
            <ac:spMk id="17" creationId="{835EF3DD-7D43-4A27-8967-A92FD8CC9365}"/>
          </ac:spMkLst>
        </pc:spChg>
        <pc:spChg chg="add del">
          <ac:chgData name="Michael Kreeger" userId="d5f78b2e-6692-425f-83bb-df27f7187256" providerId="ADAL" clId="{940518F5-A36E-47F8-9487-81B33908D595}" dt="2023-10-20T10:45:29.406" v="3934" actId="26606"/>
          <ac:spMkLst>
            <pc:docMk/>
            <pc:sldMk cId="876553604" sldId="364"/>
            <ac:spMk id="19" creationId="{2EB492CD-616E-47F8-933B-5E2D952A0593}"/>
          </ac:spMkLst>
        </pc:spChg>
        <pc:spChg chg="add del">
          <ac:chgData name="Michael Kreeger" userId="d5f78b2e-6692-425f-83bb-df27f7187256" providerId="ADAL" clId="{940518F5-A36E-47F8-9487-81B33908D595}" dt="2023-10-20T10:45:29.406" v="3934" actId="26606"/>
          <ac:spMkLst>
            <pc:docMk/>
            <pc:sldMk cId="876553604" sldId="364"/>
            <ac:spMk id="20" creationId="{59383CF9-23B5-4335-9B21-1791C4CF1C75}"/>
          </ac:spMkLst>
        </pc:spChg>
        <pc:spChg chg="add del">
          <ac:chgData name="Michael Kreeger" userId="d5f78b2e-6692-425f-83bb-df27f7187256" providerId="ADAL" clId="{940518F5-A36E-47F8-9487-81B33908D595}" dt="2023-10-20T10:45:29.406" v="3934" actId="26606"/>
          <ac:spMkLst>
            <pc:docMk/>
            <pc:sldMk cId="876553604" sldId="364"/>
            <ac:spMk id="21" creationId="{0007FE00-9498-4706-B255-6437B0252C02}"/>
          </ac:spMkLst>
        </pc:spChg>
        <pc:picChg chg="add mod ord modCrop">
          <ac:chgData name="Michael Kreeger" userId="d5f78b2e-6692-425f-83bb-df27f7187256" providerId="ADAL" clId="{940518F5-A36E-47F8-9487-81B33908D595}" dt="2023-10-20T10:45:59.721" v="3939" actId="1076"/>
          <ac:picMkLst>
            <pc:docMk/>
            <pc:sldMk cId="876553604" sldId="364"/>
            <ac:picMk id="5" creationId="{3DDE069D-482D-B018-619E-14561080A05B}"/>
          </ac:picMkLst>
        </pc:picChg>
        <pc:picChg chg="del">
          <ac:chgData name="Michael Kreeger" userId="d5f78b2e-6692-425f-83bb-df27f7187256" providerId="ADAL" clId="{940518F5-A36E-47F8-9487-81B33908D595}" dt="2023-10-18T11:09:58.216" v="961" actId="478"/>
          <ac:picMkLst>
            <pc:docMk/>
            <pc:sldMk cId="876553604" sldId="364"/>
            <ac:picMk id="6" creationId="{B7FA7399-7EC8-AB1D-CBBF-8F3BDABC8363}"/>
          </ac:picMkLst>
        </pc:picChg>
      </pc:sldChg>
      <pc:sldChg chg="addSp delSp modSp new mod">
        <pc:chgData name="Michael Kreeger" userId="d5f78b2e-6692-425f-83bb-df27f7187256" providerId="ADAL" clId="{940518F5-A36E-47F8-9487-81B33908D595}" dt="2023-10-19T11:03:17.161" v="1131" actId="6549"/>
        <pc:sldMkLst>
          <pc:docMk/>
          <pc:sldMk cId="97636541" sldId="365"/>
        </pc:sldMkLst>
        <pc:spChg chg="mod">
          <ac:chgData name="Michael Kreeger" userId="d5f78b2e-6692-425f-83bb-df27f7187256" providerId="ADAL" clId="{940518F5-A36E-47F8-9487-81B33908D595}" dt="2023-10-19T11:03:17.161" v="1131" actId="6549"/>
          <ac:spMkLst>
            <pc:docMk/>
            <pc:sldMk cId="97636541" sldId="365"/>
            <ac:spMk id="2" creationId="{6DEACAA7-C5D6-5738-C2F4-1DCB16BD8B0C}"/>
          </ac:spMkLst>
        </pc:spChg>
        <pc:spChg chg="mod">
          <ac:chgData name="Michael Kreeger" userId="d5f78b2e-6692-425f-83bb-df27f7187256" providerId="ADAL" clId="{940518F5-A36E-47F8-9487-81B33908D595}" dt="2023-10-18T11:11:13.934" v="1012" actId="20577"/>
          <ac:spMkLst>
            <pc:docMk/>
            <pc:sldMk cId="97636541" sldId="365"/>
            <ac:spMk id="3" creationId="{58846F49-60AC-40F6-48E3-8B86B4E4E765}"/>
          </ac:spMkLst>
        </pc:spChg>
        <pc:spChg chg="del">
          <ac:chgData name="Michael Kreeger" userId="d5f78b2e-6692-425f-83bb-df27f7187256" providerId="ADAL" clId="{940518F5-A36E-47F8-9487-81B33908D595}" dt="2023-10-18T11:08:31.396" v="960" actId="478"/>
          <ac:spMkLst>
            <pc:docMk/>
            <pc:sldMk cId="97636541" sldId="365"/>
            <ac:spMk id="4" creationId="{55FD7A36-4B87-DBA2-FF8F-02414BD3DF40}"/>
          </ac:spMkLst>
        </pc:spChg>
        <pc:picChg chg="add mod">
          <ac:chgData name="Michael Kreeger" userId="d5f78b2e-6692-425f-83bb-df27f7187256" providerId="ADAL" clId="{940518F5-A36E-47F8-9487-81B33908D595}" dt="2023-10-19T11:02:50.583" v="1123"/>
          <ac:picMkLst>
            <pc:docMk/>
            <pc:sldMk cId="97636541" sldId="365"/>
            <ac:picMk id="5" creationId="{E3484C1B-6B9F-B022-2958-8987928D14A9}"/>
          </ac:picMkLst>
        </pc:picChg>
      </pc:sldChg>
      <pc:sldChg chg="add del">
        <pc:chgData name="Michael Kreeger" userId="d5f78b2e-6692-425f-83bb-df27f7187256" providerId="ADAL" clId="{940518F5-A36E-47F8-9487-81B33908D595}" dt="2023-10-18T11:11:35.650" v="1014" actId="47"/>
        <pc:sldMkLst>
          <pc:docMk/>
          <pc:sldMk cId="2758848369" sldId="366"/>
        </pc:sldMkLst>
      </pc:sldChg>
      <pc:sldChg chg="addSp delSp modSp add mod">
        <pc:chgData name="Michael Kreeger" userId="d5f78b2e-6692-425f-83bb-df27f7187256" providerId="ADAL" clId="{940518F5-A36E-47F8-9487-81B33908D595}" dt="2023-10-19T11:03:23.598" v="1134" actId="20577"/>
        <pc:sldMkLst>
          <pc:docMk/>
          <pc:sldMk cId="3613269432" sldId="366"/>
        </pc:sldMkLst>
        <pc:spChg chg="mod">
          <ac:chgData name="Michael Kreeger" userId="d5f78b2e-6692-425f-83bb-df27f7187256" providerId="ADAL" clId="{940518F5-A36E-47F8-9487-81B33908D595}" dt="2023-10-19T11:03:23.598" v="1134" actId="20577"/>
          <ac:spMkLst>
            <pc:docMk/>
            <pc:sldMk cId="3613269432" sldId="366"/>
            <ac:spMk id="2" creationId="{8E68249D-9EB9-7B28-1349-26D380633107}"/>
          </ac:spMkLst>
        </pc:spChg>
        <pc:spChg chg="mod">
          <ac:chgData name="Michael Kreeger" userId="d5f78b2e-6692-425f-83bb-df27f7187256" providerId="ADAL" clId="{940518F5-A36E-47F8-9487-81B33908D595}" dt="2023-10-18T11:18:21.755" v="1122" actId="20577"/>
          <ac:spMkLst>
            <pc:docMk/>
            <pc:sldMk cId="3613269432" sldId="366"/>
            <ac:spMk id="3" creationId="{920EEDBA-8DC5-ADA1-9A0C-555EFEA26BC5}"/>
          </ac:spMkLst>
        </pc:spChg>
        <pc:picChg chg="add mod modCrop">
          <ac:chgData name="Michael Kreeger" userId="d5f78b2e-6692-425f-83bb-df27f7187256" providerId="ADAL" clId="{940518F5-A36E-47F8-9487-81B33908D595}" dt="2023-10-18T11:17:52.604" v="1063" actId="14100"/>
          <ac:picMkLst>
            <pc:docMk/>
            <pc:sldMk cId="3613269432" sldId="366"/>
            <ac:picMk id="5" creationId="{6A6488A6-8E1F-2107-0D53-F80B6451C521}"/>
          </ac:picMkLst>
        </pc:picChg>
        <pc:picChg chg="del mod">
          <ac:chgData name="Michael Kreeger" userId="d5f78b2e-6692-425f-83bb-df27f7187256" providerId="ADAL" clId="{940518F5-A36E-47F8-9487-81B33908D595}" dt="2023-10-18T11:17:23.572" v="1058" actId="478"/>
          <ac:picMkLst>
            <pc:docMk/>
            <pc:sldMk cId="3613269432" sldId="366"/>
            <ac:picMk id="6" creationId="{B7FA7399-7EC8-AB1D-CBBF-8F3BDABC8363}"/>
          </ac:picMkLst>
        </pc:picChg>
      </pc:sldChg>
      <pc:sldChg chg="addSp delSp modSp new mod">
        <pc:chgData name="Michael Kreeger" userId="d5f78b2e-6692-425f-83bb-df27f7187256" providerId="ADAL" clId="{940518F5-A36E-47F8-9487-81B33908D595}" dt="2023-10-19T11:24:19.203" v="1194" actId="20577"/>
        <pc:sldMkLst>
          <pc:docMk/>
          <pc:sldMk cId="356999618" sldId="367"/>
        </pc:sldMkLst>
        <pc:spChg chg="mod">
          <ac:chgData name="Michael Kreeger" userId="d5f78b2e-6692-425f-83bb-df27f7187256" providerId="ADAL" clId="{940518F5-A36E-47F8-9487-81B33908D595}" dt="2023-10-19T11:04:09.144" v="1160" actId="20577"/>
          <ac:spMkLst>
            <pc:docMk/>
            <pc:sldMk cId="356999618" sldId="367"/>
            <ac:spMk id="2" creationId="{E7EDCED0-B6D1-D07F-9C79-052E0FACD3C7}"/>
          </ac:spMkLst>
        </pc:spChg>
        <pc:spChg chg="mod">
          <ac:chgData name="Michael Kreeger" userId="d5f78b2e-6692-425f-83bb-df27f7187256" providerId="ADAL" clId="{940518F5-A36E-47F8-9487-81B33908D595}" dt="2023-10-19T11:22:06.947" v="1168" actId="14100"/>
          <ac:spMkLst>
            <pc:docMk/>
            <pc:sldMk cId="356999618" sldId="367"/>
            <ac:spMk id="3" creationId="{D9166C6B-5E0D-7C3F-DBAD-5CD7B83900EF}"/>
          </ac:spMkLst>
        </pc:spChg>
        <pc:spChg chg="del">
          <ac:chgData name="Michael Kreeger" userId="d5f78b2e-6692-425f-83bb-df27f7187256" providerId="ADAL" clId="{940518F5-A36E-47F8-9487-81B33908D595}" dt="2023-10-19T11:21:56.178" v="1166" actId="478"/>
          <ac:spMkLst>
            <pc:docMk/>
            <pc:sldMk cId="356999618" sldId="367"/>
            <ac:spMk id="4" creationId="{FDFFCE51-E8F4-AC40-D0DE-3848E9145064}"/>
          </ac:spMkLst>
        </pc:spChg>
        <pc:spChg chg="add mod">
          <ac:chgData name="Michael Kreeger" userId="d5f78b2e-6692-425f-83bb-df27f7187256" providerId="ADAL" clId="{940518F5-A36E-47F8-9487-81B33908D595}" dt="2023-10-19T11:24:19.203" v="1194" actId="20577"/>
          <ac:spMkLst>
            <pc:docMk/>
            <pc:sldMk cId="356999618" sldId="367"/>
            <ac:spMk id="5" creationId="{A36C403B-2D2A-749F-4A9F-9A87CD3FBFD2}"/>
          </ac:spMkLst>
        </pc:spChg>
      </pc:sldChg>
      <pc:sldChg chg="addSp delSp modSp new mod">
        <pc:chgData name="Michael Kreeger" userId="d5f78b2e-6692-425f-83bb-df27f7187256" providerId="ADAL" clId="{940518F5-A36E-47F8-9487-81B33908D595}" dt="2023-10-20T10:44:02.820" v="3922" actId="20577"/>
        <pc:sldMkLst>
          <pc:docMk/>
          <pc:sldMk cId="1135203779" sldId="368"/>
        </pc:sldMkLst>
        <pc:spChg chg="mod">
          <ac:chgData name="Michael Kreeger" userId="d5f78b2e-6692-425f-83bb-df27f7187256" providerId="ADAL" clId="{940518F5-A36E-47F8-9487-81B33908D595}" dt="2023-10-19T11:24:39.852" v="1222" actId="20577"/>
          <ac:spMkLst>
            <pc:docMk/>
            <pc:sldMk cId="1135203779" sldId="368"/>
            <ac:spMk id="2" creationId="{363BBA5E-97CB-421B-767A-85CBF356D91A}"/>
          </ac:spMkLst>
        </pc:spChg>
        <pc:spChg chg="mod">
          <ac:chgData name="Michael Kreeger" userId="d5f78b2e-6692-425f-83bb-df27f7187256" providerId="ADAL" clId="{940518F5-A36E-47F8-9487-81B33908D595}" dt="2023-10-20T10:44:02.820" v="3922" actId="20577"/>
          <ac:spMkLst>
            <pc:docMk/>
            <pc:sldMk cId="1135203779" sldId="368"/>
            <ac:spMk id="3" creationId="{81E142E9-25FD-434F-CAA4-C49F606BE6D2}"/>
          </ac:spMkLst>
        </pc:spChg>
        <pc:spChg chg="del mod">
          <ac:chgData name="Michael Kreeger" userId="d5f78b2e-6692-425f-83bb-df27f7187256" providerId="ADAL" clId="{940518F5-A36E-47F8-9487-81B33908D595}" dt="2023-10-19T11:31:41.594" v="1395" actId="478"/>
          <ac:spMkLst>
            <pc:docMk/>
            <pc:sldMk cId="1135203779" sldId="368"/>
            <ac:spMk id="4" creationId="{DF5EBB38-6F90-6DB0-BE7C-2F8F785E5F30}"/>
          </ac:spMkLst>
        </pc:spChg>
        <pc:spChg chg="add mod">
          <ac:chgData name="Michael Kreeger" userId="d5f78b2e-6692-425f-83bb-df27f7187256" providerId="ADAL" clId="{940518F5-A36E-47F8-9487-81B33908D595}" dt="2023-10-19T11:31:46.092" v="1396"/>
          <ac:spMkLst>
            <pc:docMk/>
            <pc:sldMk cId="1135203779" sldId="368"/>
            <ac:spMk id="5" creationId="{7183A4DD-171E-1008-3597-5B870892974F}"/>
          </ac:spMkLst>
        </pc:spChg>
      </pc:sldChg>
      <pc:sldChg chg="addSp delSp modSp new mod">
        <pc:chgData name="Michael Kreeger" userId="d5f78b2e-6692-425f-83bb-df27f7187256" providerId="ADAL" clId="{940518F5-A36E-47F8-9487-81B33908D595}" dt="2023-10-19T12:20:58.028" v="1473"/>
        <pc:sldMkLst>
          <pc:docMk/>
          <pc:sldMk cId="1697345606" sldId="369"/>
        </pc:sldMkLst>
        <pc:spChg chg="mod">
          <ac:chgData name="Michael Kreeger" userId="d5f78b2e-6692-425f-83bb-df27f7187256" providerId="ADAL" clId="{940518F5-A36E-47F8-9487-81B33908D595}" dt="2023-10-19T11:32:46.622" v="1441" actId="20577"/>
          <ac:spMkLst>
            <pc:docMk/>
            <pc:sldMk cId="1697345606" sldId="369"/>
            <ac:spMk id="2" creationId="{1F482468-A4AB-18CA-CA1C-4F47E4014954}"/>
          </ac:spMkLst>
        </pc:spChg>
        <pc:spChg chg="mod">
          <ac:chgData name="Michael Kreeger" userId="d5f78b2e-6692-425f-83bb-df27f7187256" providerId="ADAL" clId="{940518F5-A36E-47F8-9487-81B33908D595}" dt="2023-10-19T12:20:03.916" v="1470" actId="20577"/>
          <ac:spMkLst>
            <pc:docMk/>
            <pc:sldMk cId="1697345606" sldId="369"/>
            <ac:spMk id="3" creationId="{C08B1E20-35BA-756E-141B-DDD5F4655D00}"/>
          </ac:spMkLst>
        </pc:spChg>
        <pc:spChg chg="del mod">
          <ac:chgData name="Michael Kreeger" userId="d5f78b2e-6692-425f-83bb-df27f7187256" providerId="ADAL" clId="{940518F5-A36E-47F8-9487-81B33908D595}" dt="2023-10-19T12:19:38.083" v="1458" actId="478"/>
          <ac:spMkLst>
            <pc:docMk/>
            <pc:sldMk cId="1697345606" sldId="369"/>
            <ac:spMk id="4" creationId="{BC6AAA9D-CB22-3AAF-90AF-30077673E428}"/>
          </ac:spMkLst>
        </pc:spChg>
        <pc:spChg chg="add mod">
          <ac:chgData name="Michael Kreeger" userId="d5f78b2e-6692-425f-83bb-df27f7187256" providerId="ADAL" clId="{940518F5-A36E-47F8-9487-81B33908D595}" dt="2023-10-19T12:20:12.302" v="1471"/>
          <ac:spMkLst>
            <pc:docMk/>
            <pc:sldMk cId="1697345606" sldId="369"/>
            <ac:spMk id="5" creationId="{6A0463A0-C58E-6C30-DAAE-E8B10C8752D4}"/>
          </ac:spMkLst>
        </pc:spChg>
        <pc:spChg chg="add del mod">
          <ac:chgData name="Michael Kreeger" userId="d5f78b2e-6692-425f-83bb-df27f7187256" providerId="ADAL" clId="{940518F5-A36E-47F8-9487-81B33908D595}" dt="2023-10-19T12:20:58.028" v="1473"/>
          <ac:spMkLst>
            <pc:docMk/>
            <pc:sldMk cId="1697345606" sldId="369"/>
            <ac:spMk id="6" creationId="{50DD1384-1DD9-F64A-E706-DE4DEECDBDA8}"/>
          </ac:spMkLst>
        </pc:spChg>
      </pc:sldChg>
      <pc:sldChg chg="add">
        <pc:chgData name="Michael Kreeger" userId="d5f78b2e-6692-425f-83bb-df27f7187256" providerId="ADAL" clId="{940518F5-A36E-47F8-9487-81B33908D595}" dt="2023-10-19T12:21:00.713" v="1474"/>
        <pc:sldMkLst>
          <pc:docMk/>
          <pc:sldMk cId="1292244408" sldId="370"/>
        </pc:sldMkLst>
      </pc:sldChg>
      <pc:sldChg chg="addSp delSp modSp new mod setBg">
        <pc:chgData name="Michael Kreeger" userId="d5f78b2e-6692-425f-83bb-df27f7187256" providerId="ADAL" clId="{940518F5-A36E-47F8-9487-81B33908D595}" dt="2023-10-20T10:53:35.423" v="4631" actId="26606"/>
        <pc:sldMkLst>
          <pc:docMk/>
          <pc:sldMk cId="2254791935" sldId="371"/>
        </pc:sldMkLst>
        <pc:spChg chg="mod">
          <ac:chgData name="Michael Kreeger" userId="d5f78b2e-6692-425f-83bb-df27f7187256" providerId="ADAL" clId="{940518F5-A36E-47F8-9487-81B33908D595}" dt="2023-10-20T10:53:35.423" v="4631" actId="26606"/>
          <ac:spMkLst>
            <pc:docMk/>
            <pc:sldMk cId="2254791935" sldId="371"/>
            <ac:spMk id="2" creationId="{77DDDB50-2B28-45A6-DACE-42FE872F9550}"/>
          </ac:spMkLst>
        </pc:spChg>
        <pc:spChg chg="mod ord">
          <ac:chgData name="Michael Kreeger" userId="d5f78b2e-6692-425f-83bb-df27f7187256" providerId="ADAL" clId="{940518F5-A36E-47F8-9487-81B33908D595}" dt="2023-10-20T10:53:35.423" v="4631" actId="26606"/>
          <ac:spMkLst>
            <pc:docMk/>
            <pc:sldMk cId="2254791935" sldId="371"/>
            <ac:spMk id="3" creationId="{C7F74137-746C-4195-39DD-16F35E2D12C8}"/>
          </ac:spMkLst>
        </pc:spChg>
        <pc:spChg chg="del">
          <ac:chgData name="Michael Kreeger" userId="d5f78b2e-6692-425f-83bb-df27f7187256" providerId="ADAL" clId="{940518F5-A36E-47F8-9487-81B33908D595}" dt="2023-10-19T12:37:57.665" v="1665" actId="478"/>
          <ac:spMkLst>
            <pc:docMk/>
            <pc:sldMk cId="2254791935" sldId="371"/>
            <ac:spMk id="4" creationId="{7143397D-00AD-282B-FA11-A078F7C2880A}"/>
          </ac:spMkLst>
        </pc:spChg>
        <pc:spChg chg="add del">
          <ac:chgData name="Michael Kreeger" userId="d5f78b2e-6692-425f-83bb-df27f7187256" providerId="ADAL" clId="{940518F5-A36E-47F8-9487-81B33908D595}" dt="2023-10-20T10:53:17.982" v="4624" actId="26606"/>
          <ac:spMkLst>
            <pc:docMk/>
            <pc:sldMk cId="2254791935" sldId="371"/>
            <ac:spMk id="1031" creationId="{3756B343-807D-456E-AA26-80E96B75D13B}"/>
          </ac:spMkLst>
        </pc:spChg>
        <pc:spChg chg="add del">
          <ac:chgData name="Michael Kreeger" userId="d5f78b2e-6692-425f-83bb-df27f7187256" providerId="ADAL" clId="{940518F5-A36E-47F8-9487-81B33908D595}" dt="2023-10-20T10:53:17.982" v="4624" actId="26606"/>
          <ac:spMkLst>
            <pc:docMk/>
            <pc:sldMk cId="2254791935" sldId="371"/>
            <ac:spMk id="1033" creationId="{08980754-6F4B-43C9-B9BE-127B6BED6586}"/>
          </ac:spMkLst>
        </pc:spChg>
        <pc:spChg chg="add del">
          <ac:chgData name="Michael Kreeger" userId="d5f78b2e-6692-425f-83bb-df27f7187256" providerId="ADAL" clId="{940518F5-A36E-47F8-9487-81B33908D595}" dt="2023-10-20T10:53:17.982" v="4624" actId="26606"/>
          <ac:spMkLst>
            <pc:docMk/>
            <pc:sldMk cId="2254791935" sldId="371"/>
            <ac:spMk id="1035" creationId="{2C1BBA94-3F40-40AA-8BB9-E69E25E537C1}"/>
          </ac:spMkLst>
        </pc:spChg>
        <pc:spChg chg="add del">
          <ac:chgData name="Michael Kreeger" userId="d5f78b2e-6692-425f-83bb-df27f7187256" providerId="ADAL" clId="{940518F5-A36E-47F8-9487-81B33908D595}" dt="2023-10-20T10:53:17.982" v="4624" actId="26606"/>
          <ac:spMkLst>
            <pc:docMk/>
            <pc:sldMk cId="2254791935" sldId="371"/>
            <ac:spMk id="1037" creationId="{169CC832-2974-4E8D-90ED-3E2941BA7336}"/>
          </ac:spMkLst>
        </pc:spChg>
        <pc:spChg chg="add del">
          <ac:chgData name="Michael Kreeger" userId="d5f78b2e-6692-425f-83bb-df27f7187256" providerId="ADAL" clId="{940518F5-A36E-47F8-9487-81B33908D595}" dt="2023-10-20T10:53:17.982" v="4624" actId="26606"/>
          <ac:spMkLst>
            <pc:docMk/>
            <pc:sldMk cId="2254791935" sldId="371"/>
            <ac:spMk id="1039" creationId="{55222F96-971A-4F90-B841-6BAB416C7AC1}"/>
          </ac:spMkLst>
        </pc:spChg>
        <pc:spChg chg="add del">
          <ac:chgData name="Michael Kreeger" userId="d5f78b2e-6692-425f-83bb-df27f7187256" providerId="ADAL" clId="{940518F5-A36E-47F8-9487-81B33908D595}" dt="2023-10-20T10:53:33.148" v="4628" actId="26606"/>
          <ac:spMkLst>
            <pc:docMk/>
            <pc:sldMk cId="2254791935" sldId="371"/>
            <ac:spMk id="1045" creationId="{3756B343-807D-456E-AA26-80E96B75D13B}"/>
          </ac:spMkLst>
        </pc:spChg>
        <pc:spChg chg="add del">
          <ac:chgData name="Michael Kreeger" userId="d5f78b2e-6692-425f-83bb-df27f7187256" providerId="ADAL" clId="{940518F5-A36E-47F8-9487-81B33908D595}" dt="2023-10-20T10:53:33.148" v="4628" actId="26606"/>
          <ac:spMkLst>
            <pc:docMk/>
            <pc:sldMk cId="2254791935" sldId="371"/>
            <ac:spMk id="1046" creationId="{08980754-6F4B-43C9-B9BE-127B6BED6586}"/>
          </ac:spMkLst>
        </pc:spChg>
        <pc:spChg chg="add del">
          <ac:chgData name="Michael Kreeger" userId="d5f78b2e-6692-425f-83bb-df27f7187256" providerId="ADAL" clId="{940518F5-A36E-47F8-9487-81B33908D595}" dt="2023-10-20T10:53:33.148" v="4628" actId="26606"/>
          <ac:spMkLst>
            <pc:docMk/>
            <pc:sldMk cId="2254791935" sldId="371"/>
            <ac:spMk id="1047" creationId="{2C1BBA94-3F40-40AA-8BB9-E69E25E537C1}"/>
          </ac:spMkLst>
        </pc:spChg>
        <pc:spChg chg="add del">
          <ac:chgData name="Michael Kreeger" userId="d5f78b2e-6692-425f-83bb-df27f7187256" providerId="ADAL" clId="{940518F5-A36E-47F8-9487-81B33908D595}" dt="2023-10-20T10:53:33.148" v="4628" actId="26606"/>
          <ac:spMkLst>
            <pc:docMk/>
            <pc:sldMk cId="2254791935" sldId="371"/>
            <ac:spMk id="1048" creationId="{169CC832-2974-4E8D-90ED-3E2941BA7336}"/>
          </ac:spMkLst>
        </pc:spChg>
        <pc:spChg chg="add del">
          <ac:chgData name="Michael Kreeger" userId="d5f78b2e-6692-425f-83bb-df27f7187256" providerId="ADAL" clId="{940518F5-A36E-47F8-9487-81B33908D595}" dt="2023-10-20T10:53:33.148" v="4628" actId="26606"/>
          <ac:spMkLst>
            <pc:docMk/>
            <pc:sldMk cId="2254791935" sldId="371"/>
            <ac:spMk id="1049" creationId="{55222F96-971A-4F90-B841-6BAB416C7AC1}"/>
          </ac:spMkLst>
        </pc:spChg>
        <pc:spChg chg="add del">
          <ac:chgData name="Michael Kreeger" userId="d5f78b2e-6692-425f-83bb-df27f7187256" providerId="ADAL" clId="{940518F5-A36E-47F8-9487-81B33908D595}" dt="2023-10-20T10:53:35.423" v="4630" actId="26606"/>
          <ac:spMkLst>
            <pc:docMk/>
            <pc:sldMk cId="2254791935" sldId="371"/>
            <ac:spMk id="1051" creationId="{058A14AF-9FB5-4CC7-BA35-E8E85D3EDF0E}"/>
          </ac:spMkLst>
        </pc:spChg>
        <pc:spChg chg="add del">
          <ac:chgData name="Michael Kreeger" userId="d5f78b2e-6692-425f-83bb-df27f7187256" providerId="ADAL" clId="{940518F5-A36E-47F8-9487-81B33908D595}" dt="2023-10-20T10:53:35.423" v="4630" actId="26606"/>
          <ac:spMkLst>
            <pc:docMk/>
            <pc:sldMk cId="2254791935" sldId="371"/>
            <ac:spMk id="1052" creationId="{3A9A4357-BD1D-4622-A4FE-766E6AB8DE84}"/>
          </ac:spMkLst>
        </pc:spChg>
        <pc:spChg chg="add del">
          <ac:chgData name="Michael Kreeger" userId="d5f78b2e-6692-425f-83bb-df27f7187256" providerId="ADAL" clId="{940518F5-A36E-47F8-9487-81B33908D595}" dt="2023-10-20T10:53:35.423" v="4630" actId="26606"/>
          <ac:spMkLst>
            <pc:docMk/>
            <pc:sldMk cId="2254791935" sldId="371"/>
            <ac:spMk id="1053" creationId="{E659831F-0D9A-4C63-9EBB-8435B85A440F}"/>
          </ac:spMkLst>
        </pc:spChg>
        <pc:spChg chg="add del">
          <ac:chgData name="Michael Kreeger" userId="d5f78b2e-6692-425f-83bb-df27f7187256" providerId="ADAL" clId="{940518F5-A36E-47F8-9487-81B33908D595}" dt="2023-10-20T10:53:35.423" v="4630" actId="26606"/>
          <ac:spMkLst>
            <pc:docMk/>
            <pc:sldMk cId="2254791935" sldId="371"/>
            <ac:spMk id="1054" creationId="{E6995CE5-F890-4ABA-82A2-26507CE8D2A3}"/>
          </ac:spMkLst>
        </pc:spChg>
        <pc:spChg chg="add">
          <ac:chgData name="Michael Kreeger" userId="d5f78b2e-6692-425f-83bb-df27f7187256" providerId="ADAL" clId="{940518F5-A36E-47F8-9487-81B33908D595}" dt="2023-10-20T10:53:35.423" v="4631" actId="26606"/>
          <ac:spMkLst>
            <pc:docMk/>
            <pc:sldMk cId="2254791935" sldId="371"/>
            <ac:spMk id="1056" creationId="{DBC6133C-0615-4CE4-9132-37E609A9BDFA}"/>
          </ac:spMkLst>
        </pc:spChg>
        <pc:spChg chg="add">
          <ac:chgData name="Michael Kreeger" userId="d5f78b2e-6692-425f-83bb-df27f7187256" providerId="ADAL" clId="{940518F5-A36E-47F8-9487-81B33908D595}" dt="2023-10-20T10:53:35.423" v="4631" actId="26606"/>
          <ac:spMkLst>
            <pc:docMk/>
            <pc:sldMk cId="2254791935" sldId="371"/>
            <ac:spMk id="1057" creationId="{169CC832-2974-4E8D-90ED-3E2941BA7336}"/>
          </ac:spMkLst>
        </pc:spChg>
        <pc:spChg chg="add">
          <ac:chgData name="Michael Kreeger" userId="d5f78b2e-6692-425f-83bb-df27f7187256" providerId="ADAL" clId="{940518F5-A36E-47F8-9487-81B33908D595}" dt="2023-10-20T10:53:35.423" v="4631" actId="26606"/>
          <ac:spMkLst>
            <pc:docMk/>
            <pc:sldMk cId="2254791935" sldId="371"/>
            <ac:spMk id="1058" creationId="{55222F96-971A-4F90-B841-6BAB416C7AC1}"/>
          </ac:spMkLst>
        </pc:spChg>
        <pc:spChg chg="add">
          <ac:chgData name="Michael Kreeger" userId="d5f78b2e-6692-425f-83bb-df27f7187256" providerId="ADAL" clId="{940518F5-A36E-47F8-9487-81B33908D595}" dt="2023-10-20T10:53:35.423" v="4631" actId="26606"/>
          <ac:spMkLst>
            <pc:docMk/>
            <pc:sldMk cId="2254791935" sldId="371"/>
            <ac:spMk id="1059" creationId="{08980754-6F4B-43C9-B9BE-127B6BED6586}"/>
          </ac:spMkLst>
        </pc:spChg>
        <pc:spChg chg="add">
          <ac:chgData name="Michael Kreeger" userId="d5f78b2e-6692-425f-83bb-df27f7187256" providerId="ADAL" clId="{940518F5-A36E-47F8-9487-81B33908D595}" dt="2023-10-20T10:53:35.423" v="4631" actId="26606"/>
          <ac:spMkLst>
            <pc:docMk/>
            <pc:sldMk cId="2254791935" sldId="371"/>
            <ac:spMk id="1060" creationId="{2C1BBA94-3F40-40AA-8BB9-E69E25E537C1}"/>
          </ac:spMkLst>
        </pc:spChg>
        <pc:grpChg chg="add del">
          <ac:chgData name="Michael Kreeger" userId="d5f78b2e-6692-425f-83bb-df27f7187256" providerId="ADAL" clId="{940518F5-A36E-47F8-9487-81B33908D595}" dt="2023-10-20T10:53:27.580" v="4626" actId="26606"/>
          <ac:grpSpMkLst>
            <pc:docMk/>
            <pc:sldMk cId="2254791935" sldId="371"/>
            <ac:grpSpMk id="1041" creationId="{59D47941-986F-4A15-FC41-7527D904BDD5}"/>
          </ac:grpSpMkLst>
        </pc:grpChg>
        <pc:picChg chg="add mod">
          <ac:chgData name="Michael Kreeger" userId="d5f78b2e-6692-425f-83bb-df27f7187256" providerId="ADAL" clId="{940518F5-A36E-47F8-9487-81B33908D595}" dt="2023-10-20T10:53:35.423" v="4631" actId="26606"/>
          <ac:picMkLst>
            <pc:docMk/>
            <pc:sldMk cId="2254791935" sldId="371"/>
            <ac:picMk id="1026" creationId="{AB22A2CC-179F-11D3-0D26-9DC2E6E1C2D5}"/>
          </ac:picMkLst>
        </pc:picChg>
      </pc:sldChg>
      <pc:sldChg chg="addSp delSp modSp add mod setBg">
        <pc:chgData name="Michael Kreeger" userId="d5f78b2e-6692-425f-83bb-df27f7187256" providerId="ADAL" clId="{940518F5-A36E-47F8-9487-81B33908D595}" dt="2023-10-20T10:53:41.497" v="4632" actId="26606"/>
        <pc:sldMkLst>
          <pc:docMk/>
          <pc:sldMk cId="3087372892" sldId="372"/>
        </pc:sldMkLst>
        <pc:spChg chg="mod">
          <ac:chgData name="Michael Kreeger" userId="d5f78b2e-6692-425f-83bb-df27f7187256" providerId="ADAL" clId="{940518F5-A36E-47F8-9487-81B33908D595}" dt="2023-10-20T10:53:41.497" v="4632" actId="26606"/>
          <ac:spMkLst>
            <pc:docMk/>
            <pc:sldMk cId="3087372892" sldId="372"/>
            <ac:spMk id="2" creationId="{77DDDB50-2B28-45A6-DACE-42FE872F9550}"/>
          </ac:spMkLst>
        </pc:spChg>
        <pc:spChg chg="del mod">
          <ac:chgData name="Michael Kreeger" userId="d5f78b2e-6692-425f-83bb-df27f7187256" providerId="ADAL" clId="{940518F5-A36E-47F8-9487-81B33908D595}" dt="2023-10-19T12:38:57.994" v="1672" actId="478"/>
          <ac:spMkLst>
            <pc:docMk/>
            <pc:sldMk cId="3087372892" sldId="372"/>
            <ac:spMk id="3" creationId="{C7F74137-746C-4195-39DD-16F35E2D12C8}"/>
          </ac:spMkLst>
        </pc:spChg>
        <pc:spChg chg="add del mod">
          <ac:chgData name="Michael Kreeger" userId="d5f78b2e-6692-425f-83bb-df27f7187256" providerId="ADAL" clId="{940518F5-A36E-47F8-9487-81B33908D595}" dt="2023-10-19T12:39:01.182" v="1673" actId="478"/>
          <ac:spMkLst>
            <pc:docMk/>
            <pc:sldMk cId="3087372892" sldId="372"/>
            <ac:spMk id="5" creationId="{0338C62C-B147-FF91-D043-DA99C2A6D3B2}"/>
          </ac:spMkLst>
        </pc:spChg>
        <pc:spChg chg="add mod">
          <ac:chgData name="Michael Kreeger" userId="d5f78b2e-6692-425f-83bb-df27f7187256" providerId="ADAL" clId="{940518F5-A36E-47F8-9487-81B33908D595}" dt="2023-10-20T10:53:41.497" v="4632" actId="26606"/>
          <ac:spMkLst>
            <pc:docMk/>
            <pc:sldMk cId="3087372892" sldId="372"/>
            <ac:spMk id="10" creationId="{E8247062-6D16-AF45-A1D4-7C0DE8E4262A}"/>
          </ac:spMkLst>
        </pc:spChg>
        <pc:spChg chg="add mod">
          <ac:chgData name="Michael Kreeger" userId="d5f78b2e-6692-425f-83bb-df27f7187256" providerId="ADAL" clId="{940518F5-A36E-47F8-9487-81B33908D595}" dt="2023-10-20T10:53:41.497" v="4632" actId="26606"/>
          <ac:spMkLst>
            <pc:docMk/>
            <pc:sldMk cId="3087372892" sldId="372"/>
            <ac:spMk id="11" creationId="{BA3012BA-E431-BFC3-F0FF-7AF8B036F5E7}"/>
          </ac:spMkLst>
        </pc:spChg>
        <pc:spChg chg="add mod">
          <ac:chgData name="Michael Kreeger" userId="d5f78b2e-6692-425f-83bb-df27f7187256" providerId="ADAL" clId="{940518F5-A36E-47F8-9487-81B33908D595}" dt="2023-10-20T10:53:41.497" v="4632" actId="26606"/>
          <ac:spMkLst>
            <pc:docMk/>
            <pc:sldMk cId="3087372892" sldId="372"/>
            <ac:spMk id="20" creationId="{53CB0707-C882-7B98-35D2-E046A1EDD174}"/>
          </ac:spMkLst>
        </pc:spChg>
        <pc:spChg chg="add mod">
          <ac:chgData name="Michael Kreeger" userId="d5f78b2e-6692-425f-83bb-df27f7187256" providerId="ADAL" clId="{940518F5-A36E-47F8-9487-81B33908D595}" dt="2023-10-20T10:53:41.497" v="4632" actId="26606"/>
          <ac:spMkLst>
            <pc:docMk/>
            <pc:sldMk cId="3087372892" sldId="372"/>
            <ac:spMk id="24" creationId="{56176FFF-7BB7-0EAE-0C07-91017D0B8838}"/>
          </ac:spMkLst>
        </pc:spChg>
        <pc:spChg chg="add">
          <ac:chgData name="Michael Kreeger" userId="d5f78b2e-6692-425f-83bb-df27f7187256" providerId="ADAL" clId="{940518F5-A36E-47F8-9487-81B33908D595}" dt="2023-10-20T10:53:41.497" v="4632" actId="26606"/>
          <ac:spMkLst>
            <pc:docMk/>
            <pc:sldMk cId="3087372892" sldId="372"/>
            <ac:spMk id="30" creationId="{9D8233B0-41B5-4D9A-AEEC-13DB66A8C9B5}"/>
          </ac:spMkLst>
        </pc:spChg>
        <pc:spChg chg="add">
          <ac:chgData name="Michael Kreeger" userId="d5f78b2e-6692-425f-83bb-df27f7187256" providerId="ADAL" clId="{940518F5-A36E-47F8-9487-81B33908D595}" dt="2023-10-20T10:53:41.497" v="4632" actId="26606"/>
          <ac:spMkLst>
            <pc:docMk/>
            <pc:sldMk cId="3087372892" sldId="372"/>
            <ac:spMk id="36" creationId="{E659831F-0D9A-4C63-9EBB-8435B85A440F}"/>
          </ac:spMkLst>
        </pc:spChg>
        <pc:grpChg chg="add">
          <ac:chgData name="Michael Kreeger" userId="d5f78b2e-6692-425f-83bb-df27f7187256" providerId="ADAL" clId="{940518F5-A36E-47F8-9487-81B33908D595}" dt="2023-10-20T10:53:41.497" v="4632" actId="26606"/>
          <ac:grpSpMkLst>
            <pc:docMk/>
            <pc:sldMk cId="3087372892" sldId="372"/>
            <ac:grpSpMk id="32" creationId="{28FAF094-D087-493F-8DF9-A486C2D6BBAA}"/>
          </ac:grpSpMkLst>
        </pc:grpChg>
        <pc:picChg chg="add mod">
          <ac:chgData name="Michael Kreeger" userId="d5f78b2e-6692-425f-83bb-df27f7187256" providerId="ADAL" clId="{940518F5-A36E-47F8-9487-81B33908D595}" dt="2023-10-20T10:53:41.497" v="4632" actId="26606"/>
          <ac:picMkLst>
            <pc:docMk/>
            <pc:sldMk cId="3087372892" sldId="372"/>
            <ac:picMk id="7" creationId="{42B0DC90-4EC5-010D-DF52-127D1295E6D1}"/>
          </ac:picMkLst>
        </pc:picChg>
        <pc:picChg chg="del">
          <ac:chgData name="Michael Kreeger" userId="d5f78b2e-6692-425f-83bb-df27f7187256" providerId="ADAL" clId="{940518F5-A36E-47F8-9487-81B33908D595}" dt="2023-10-19T12:39:03" v="1674" actId="478"/>
          <ac:picMkLst>
            <pc:docMk/>
            <pc:sldMk cId="3087372892" sldId="372"/>
            <ac:picMk id="1026" creationId="{AB22A2CC-179F-11D3-0D26-9DC2E6E1C2D5}"/>
          </ac:picMkLst>
        </pc:picChg>
        <pc:cxnChg chg="add mod">
          <ac:chgData name="Michael Kreeger" userId="d5f78b2e-6692-425f-83bb-df27f7187256" providerId="ADAL" clId="{940518F5-A36E-47F8-9487-81B33908D595}" dt="2023-10-20T10:53:41.497" v="4632" actId="26606"/>
          <ac:cxnSpMkLst>
            <pc:docMk/>
            <pc:sldMk cId="3087372892" sldId="372"/>
            <ac:cxnSpMk id="9" creationId="{B8298D33-E3AA-E0A2-6E83-52D898FE2F3B}"/>
          </ac:cxnSpMkLst>
        </pc:cxnChg>
        <pc:cxnChg chg="add mod">
          <ac:chgData name="Michael Kreeger" userId="d5f78b2e-6692-425f-83bb-df27f7187256" providerId="ADAL" clId="{940518F5-A36E-47F8-9487-81B33908D595}" dt="2023-10-20T10:53:41.497" v="4632" actId="26606"/>
          <ac:cxnSpMkLst>
            <pc:docMk/>
            <pc:sldMk cId="3087372892" sldId="372"/>
            <ac:cxnSpMk id="14" creationId="{EB00C4F8-7A7D-A920-B18C-E7233421579B}"/>
          </ac:cxnSpMkLst>
        </pc:cxnChg>
        <pc:cxnChg chg="add mod">
          <ac:chgData name="Michael Kreeger" userId="d5f78b2e-6692-425f-83bb-df27f7187256" providerId="ADAL" clId="{940518F5-A36E-47F8-9487-81B33908D595}" dt="2023-10-20T10:53:41.497" v="4632" actId="26606"/>
          <ac:cxnSpMkLst>
            <pc:docMk/>
            <pc:sldMk cId="3087372892" sldId="372"/>
            <ac:cxnSpMk id="21" creationId="{AC2FD47A-7B0D-FC45-F88D-FC7A3DB2DFDC}"/>
          </ac:cxnSpMkLst>
        </pc:cxnChg>
        <pc:cxnChg chg="add mod">
          <ac:chgData name="Michael Kreeger" userId="d5f78b2e-6692-425f-83bb-df27f7187256" providerId="ADAL" clId="{940518F5-A36E-47F8-9487-81B33908D595}" dt="2023-10-20T10:53:41.497" v="4632" actId="26606"/>
          <ac:cxnSpMkLst>
            <pc:docMk/>
            <pc:sldMk cId="3087372892" sldId="372"/>
            <ac:cxnSpMk id="25" creationId="{AFE7782A-F47B-06EA-58F8-57F04BA2DC8C}"/>
          </ac:cxnSpMkLst>
        </pc:cxnChg>
      </pc:sldChg>
      <pc:sldChg chg="addSp delSp modSp new mod setBg">
        <pc:chgData name="Michael Kreeger" userId="d5f78b2e-6692-425f-83bb-df27f7187256" providerId="ADAL" clId="{940518F5-A36E-47F8-9487-81B33908D595}" dt="2023-10-20T10:55:29.392" v="4647" actId="1076"/>
        <pc:sldMkLst>
          <pc:docMk/>
          <pc:sldMk cId="2169376283" sldId="373"/>
        </pc:sldMkLst>
        <pc:spChg chg="mod">
          <ac:chgData name="Michael Kreeger" userId="d5f78b2e-6692-425f-83bb-df27f7187256" providerId="ADAL" clId="{940518F5-A36E-47F8-9487-81B33908D595}" dt="2023-10-20T10:55:16.854" v="4643" actId="26606"/>
          <ac:spMkLst>
            <pc:docMk/>
            <pc:sldMk cId="2169376283" sldId="373"/>
            <ac:spMk id="2" creationId="{1FCFCDFB-5EE7-2282-411C-5E97529BA5E5}"/>
          </ac:spMkLst>
        </pc:spChg>
        <pc:spChg chg="mod">
          <ac:chgData name="Michael Kreeger" userId="d5f78b2e-6692-425f-83bb-df27f7187256" providerId="ADAL" clId="{940518F5-A36E-47F8-9487-81B33908D595}" dt="2023-10-20T10:55:16.854" v="4643" actId="26606"/>
          <ac:spMkLst>
            <pc:docMk/>
            <pc:sldMk cId="2169376283" sldId="373"/>
            <ac:spMk id="3" creationId="{BF397694-59D7-C3BD-3B2F-1DC9CF04379A}"/>
          </ac:spMkLst>
        </pc:spChg>
        <pc:spChg chg="del">
          <ac:chgData name="Michael Kreeger" userId="d5f78b2e-6692-425f-83bb-df27f7187256" providerId="ADAL" clId="{940518F5-A36E-47F8-9487-81B33908D595}" dt="2023-10-20T09:38:41.562" v="1957" actId="478"/>
          <ac:spMkLst>
            <pc:docMk/>
            <pc:sldMk cId="2169376283" sldId="373"/>
            <ac:spMk id="4" creationId="{51372625-BDA6-DD3E-CACB-046A909714B6}"/>
          </ac:spMkLst>
        </pc:spChg>
        <pc:spChg chg="add del">
          <ac:chgData name="Michael Kreeger" userId="d5f78b2e-6692-425f-83bb-df27f7187256" providerId="ADAL" clId="{940518F5-A36E-47F8-9487-81B33908D595}" dt="2023-10-20T10:54:37.839" v="4638" actId="26606"/>
          <ac:spMkLst>
            <pc:docMk/>
            <pc:sldMk cId="2169376283" sldId="373"/>
            <ac:spMk id="8" creationId="{6EFC920F-B85A-4068-BD93-41064EDE93D3}"/>
          </ac:spMkLst>
        </pc:spChg>
        <pc:spChg chg="add">
          <ac:chgData name="Michael Kreeger" userId="d5f78b2e-6692-425f-83bb-df27f7187256" providerId="ADAL" clId="{940518F5-A36E-47F8-9487-81B33908D595}" dt="2023-10-20T10:55:16.854" v="4643" actId="26606"/>
          <ac:spMkLst>
            <pc:docMk/>
            <pc:sldMk cId="2169376283" sldId="373"/>
            <ac:spMk id="10" creationId="{6EFC920F-B85A-4068-BD93-41064EDE93D3}"/>
          </ac:spMkLst>
        </pc:spChg>
        <pc:spChg chg="add del">
          <ac:chgData name="Michael Kreeger" userId="d5f78b2e-6692-425f-83bb-df27f7187256" providerId="ADAL" clId="{940518F5-A36E-47F8-9487-81B33908D595}" dt="2023-10-20T10:53:59.651" v="4634" actId="26606"/>
          <ac:spMkLst>
            <pc:docMk/>
            <pc:sldMk cId="2169376283" sldId="373"/>
            <ac:spMk id="11" creationId="{6EFC920F-B85A-4068-BD93-41064EDE93D3}"/>
          </ac:spMkLst>
        </pc:spChg>
        <pc:spChg chg="add del">
          <ac:chgData name="Michael Kreeger" userId="d5f78b2e-6692-425f-83bb-df27f7187256" providerId="ADAL" clId="{940518F5-A36E-47F8-9487-81B33908D595}" dt="2023-10-20T10:54:37.839" v="4638" actId="26606"/>
          <ac:spMkLst>
            <pc:docMk/>
            <pc:sldMk cId="2169376283" sldId="373"/>
            <ac:spMk id="16" creationId="{CBC4F608-B4B8-48C3-9572-C0F061B1CD99}"/>
          </ac:spMkLst>
        </pc:spChg>
        <pc:spChg chg="add del">
          <ac:chgData name="Michael Kreeger" userId="d5f78b2e-6692-425f-83bb-df27f7187256" providerId="ADAL" clId="{940518F5-A36E-47F8-9487-81B33908D595}" dt="2023-10-20T10:53:59.651" v="4634" actId="26606"/>
          <ac:spMkLst>
            <pc:docMk/>
            <pc:sldMk cId="2169376283" sldId="373"/>
            <ac:spMk id="17" creationId="{CBC4F608-B4B8-48C3-9572-C0F061B1CD99}"/>
          </ac:spMkLst>
        </pc:spChg>
        <pc:spChg chg="add del">
          <ac:chgData name="Michael Kreeger" userId="d5f78b2e-6692-425f-83bb-df27f7187256" providerId="ADAL" clId="{940518F5-A36E-47F8-9487-81B33908D595}" dt="2023-10-20T10:54:37.839" v="4638" actId="26606"/>
          <ac:spMkLst>
            <pc:docMk/>
            <pc:sldMk cId="2169376283" sldId="373"/>
            <ac:spMk id="18" creationId="{1382A32C-5B0C-4B1C-A074-76C6DBCC9F87}"/>
          </ac:spMkLst>
        </pc:spChg>
        <pc:spChg chg="add del">
          <ac:chgData name="Michael Kreeger" userId="d5f78b2e-6692-425f-83bb-df27f7187256" providerId="ADAL" clId="{940518F5-A36E-47F8-9487-81B33908D595}" dt="2023-10-20T10:53:59.651" v="4634" actId="26606"/>
          <ac:spMkLst>
            <pc:docMk/>
            <pc:sldMk cId="2169376283" sldId="373"/>
            <ac:spMk id="19" creationId="{1382A32C-5B0C-4B1C-A074-76C6DBCC9F87}"/>
          </ac:spMkLst>
        </pc:spChg>
        <pc:spChg chg="add del">
          <ac:chgData name="Michael Kreeger" userId="d5f78b2e-6692-425f-83bb-df27f7187256" providerId="ADAL" clId="{940518F5-A36E-47F8-9487-81B33908D595}" dt="2023-10-20T10:55:07.791" v="4642" actId="26606"/>
          <ac:spMkLst>
            <pc:docMk/>
            <pc:sldMk cId="2169376283" sldId="373"/>
            <ac:spMk id="20" creationId="{6EFC920F-B85A-4068-BD93-41064EDE93D3}"/>
          </ac:spMkLst>
        </pc:spChg>
        <pc:spChg chg="add del">
          <ac:chgData name="Michael Kreeger" userId="d5f78b2e-6692-425f-83bb-df27f7187256" providerId="ADAL" clId="{940518F5-A36E-47F8-9487-81B33908D595}" dt="2023-10-20T10:55:07.791" v="4642" actId="26606"/>
          <ac:spMkLst>
            <pc:docMk/>
            <pc:sldMk cId="2169376283" sldId="373"/>
            <ac:spMk id="22" creationId="{CBC4F608-B4B8-48C3-9572-C0F061B1CD99}"/>
          </ac:spMkLst>
        </pc:spChg>
        <pc:spChg chg="add del">
          <ac:chgData name="Michael Kreeger" userId="d5f78b2e-6692-425f-83bb-df27f7187256" providerId="ADAL" clId="{940518F5-A36E-47F8-9487-81B33908D595}" dt="2023-10-20T10:55:07.791" v="4642" actId="26606"/>
          <ac:spMkLst>
            <pc:docMk/>
            <pc:sldMk cId="2169376283" sldId="373"/>
            <ac:spMk id="23" creationId="{1382A32C-5B0C-4B1C-A074-76C6DBCC9F87}"/>
          </ac:spMkLst>
        </pc:spChg>
        <pc:spChg chg="add">
          <ac:chgData name="Michael Kreeger" userId="d5f78b2e-6692-425f-83bb-df27f7187256" providerId="ADAL" clId="{940518F5-A36E-47F8-9487-81B33908D595}" dt="2023-10-20T10:55:16.854" v="4643" actId="26606"/>
          <ac:spMkLst>
            <pc:docMk/>
            <pc:sldMk cId="2169376283" sldId="373"/>
            <ac:spMk id="26" creationId="{CBC4F608-B4B8-48C3-9572-C0F061B1CD99}"/>
          </ac:spMkLst>
        </pc:spChg>
        <pc:spChg chg="add">
          <ac:chgData name="Michael Kreeger" userId="d5f78b2e-6692-425f-83bb-df27f7187256" providerId="ADAL" clId="{940518F5-A36E-47F8-9487-81B33908D595}" dt="2023-10-20T10:55:16.854" v="4643" actId="26606"/>
          <ac:spMkLst>
            <pc:docMk/>
            <pc:sldMk cId="2169376283" sldId="373"/>
            <ac:spMk id="27" creationId="{1382A32C-5B0C-4B1C-A074-76C6DBCC9F87}"/>
          </ac:spMkLst>
        </pc:spChg>
        <pc:grpChg chg="add del">
          <ac:chgData name="Michael Kreeger" userId="d5f78b2e-6692-425f-83bb-df27f7187256" providerId="ADAL" clId="{940518F5-A36E-47F8-9487-81B33908D595}" dt="2023-10-20T10:54:37.839" v="4638" actId="26606"/>
          <ac:grpSpMkLst>
            <pc:docMk/>
            <pc:sldMk cId="2169376283" sldId="373"/>
            <ac:grpSpMk id="9" creationId="{1C559108-BBAE-426C-8564-051D2BA6DDC8}"/>
          </ac:grpSpMkLst>
        </pc:grpChg>
        <pc:grpChg chg="add">
          <ac:chgData name="Michael Kreeger" userId="d5f78b2e-6692-425f-83bb-df27f7187256" providerId="ADAL" clId="{940518F5-A36E-47F8-9487-81B33908D595}" dt="2023-10-20T10:55:16.854" v="4643" actId="26606"/>
          <ac:grpSpMkLst>
            <pc:docMk/>
            <pc:sldMk cId="2169376283" sldId="373"/>
            <ac:grpSpMk id="12" creationId="{1C559108-BBAE-426C-8564-051D2BA6DDC8}"/>
          </ac:grpSpMkLst>
        </pc:grpChg>
        <pc:grpChg chg="add del">
          <ac:chgData name="Michael Kreeger" userId="d5f78b2e-6692-425f-83bb-df27f7187256" providerId="ADAL" clId="{940518F5-A36E-47F8-9487-81B33908D595}" dt="2023-10-20T10:53:59.651" v="4634" actId="26606"/>
          <ac:grpSpMkLst>
            <pc:docMk/>
            <pc:sldMk cId="2169376283" sldId="373"/>
            <ac:grpSpMk id="13" creationId="{1C559108-BBAE-426C-8564-051D2BA6DDC8}"/>
          </ac:grpSpMkLst>
        </pc:grpChg>
        <pc:grpChg chg="add del">
          <ac:chgData name="Michael Kreeger" userId="d5f78b2e-6692-425f-83bb-df27f7187256" providerId="ADAL" clId="{940518F5-A36E-47F8-9487-81B33908D595}" dt="2023-10-20T10:55:07.791" v="4642" actId="26606"/>
          <ac:grpSpMkLst>
            <pc:docMk/>
            <pc:sldMk cId="2169376283" sldId="373"/>
            <ac:grpSpMk id="21" creationId="{1C559108-BBAE-426C-8564-051D2BA6DDC8}"/>
          </ac:grpSpMkLst>
        </pc:grpChg>
        <pc:picChg chg="add del mod modCrop">
          <ac:chgData name="Michael Kreeger" userId="d5f78b2e-6692-425f-83bb-df27f7187256" providerId="ADAL" clId="{940518F5-A36E-47F8-9487-81B33908D595}" dt="2023-10-20T10:55:21.877" v="4645" actId="478"/>
          <ac:picMkLst>
            <pc:docMk/>
            <pc:sldMk cId="2169376283" sldId="373"/>
            <ac:picMk id="6" creationId="{AD2240DB-C72B-CEBC-9A72-BF2F36B5BABE}"/>
          </ac:picMkLst>
        </pc:picChg>
        <pc:picChg chg="add mod">
          <ac:chgData name="Michael Kreeger" userId="d5f78b2e-6692-425f-83bb-df27f7187256" providerId="ADAL" clId="{940518F5-A36E-47F8-9487-81B33908D595}" dt="2023-10-20T10:55:29.392" v="4647" actId="1076"/>
          <ac:picMkLst>
            <pc:docMk/>
            <pc:sldMk cId="2169376283" sldId="373"/>
            <ac:picMk id="7" creationId="{BEEFF947-DA2D-BC84-E5DA-C250B6505AC2}"/>
          </ac:picMkLst>
        </pc:picChg>
      </pc:sldChg>
      <pc:sldChg chg="addSp delSp modSp new del mod">
        <pc:chgData name="Michael Kreeger" userId="d5f78b2e-6692-425f-83bb-df27f7187256" providerId="ADAL" clId="{940518F5-A36E-47F8-9487-81B33908D595}" dt="2023-10-20T10:38:49.898" v="3785" actId="47"/>
        <pc:sldMkLst>
          <pc:docMk/>
          <pc:sldMk cId="3547149841" sldId="374"/>
        </pc:sldMkLst>
        <pc:spChg chg="mod">
          <ac:chgData name="Michael Kreeger" userId="d5f78b2e-6692-425f-83bb-df27f7187256" providerId="ADAL" clId="{940518F5-A36E-47F8-9487-81B33908D595}" dt="2023-10-20T09:45:31.762" v="2240" actId="20577"/>
          <ac:spMkLst>
            <pc:docMk/>
            <pc:sldMk cId="3547149841" sldId="374"/>
            <ac:spMk id="2" creationId="{2BCB813E-1F78-90DF-4AC7-B7FDFBB52853}"/>
          </ac:spMkLst>
        </pc:spChg>
        <pc:spChg chg="mod">
          <ac:chgData name="Michael Kreeger" userId="d5f78b2e-6692-425f-83bb-df27f7187256" providerId="ADAL" clId="{940518F5-A36E-47F8-9487-81B33908D595}" dt="2023-10-20T10:17:32.988" v="2995" actId="5793"/>
          <ac:spMkLst>
            <pc:docMk/>
            <pc:sldMk cId="3547149841" sldId="374"/>
            <ac:spMk id="3" creationId="{991E1FF8-00A9-3938-82C1-4B0339259E9A}"/>
          </ac:spMkLst>
        </pc:spChg>
        <pc:spChg chg="del">
          <ac:chgData name="Michael Kreeger" userId="d5f78b2e-6692-425f-83bb-df27f7187256" providerId="ADAL" clId="{940518F5-A36E-47F8-9487-81B33908D595}" dt="2023-10-20T10:07:28.455" v="2247" actId="478"/>
          <ac:spMkLst>
            <pc:docMk/>
            <pc:sldMk cId="3547149841" sldId="374"/>
            <ac:spMk id="4" creationId="{88D43EF4-2C5C-6EB8-3D4F-170A0074CADB}"/>
          </ac:spMkLst>
        </pc:spChg>
        <pc:picChg chg="add mod">
          <ac:chgData name="Michael Kreeger" userId="d5f78b2e-6692-425f-83bb-df27f7187256" providerId="ADAL" clId="{940518F5-A36E-47F8-9487-81B33908D595}" dt="2023-10-20T10:07:32.016" v="2249" actId="14100"/>
          <ac:picMkLst>
            <pc:docMk/>
            <pc:sldMk cId="3547149841" sldId="374"/>
            <ac:picMk id="2050" creationId="{48DCE617-2133-F676-A7A6-8DA01D60C80B}"/>
          </ac:picMkLst>
        </pc:picChg>
      </pc:sldChg>
      <pc:sldChg chg="add del">
        <pc:chgData name="Michael Kreeger" userId="d5f78b2e-6692-425f-83bb-df27f7187256" providerId="ADAL" clId="{940518F5-A36E-47F8-9487-81B33908D595}" dt="2023-10-20T10:38:49.898" v="3785" actId="47"/>
        <pc:sldMkLst>
          <pc:docMk/>
          <pc:sldMk cId="3334052177" sldId="375"/>
        </pc:sldMkLst>
      </pc:sldChg>
      <pc:sldChg chg="addSp delSp modSp new mod setBg">
        <pc:chgData name="Michael Kreeger" userId="d5f78b2e-6692-425f-83bb-df27f7187256" providerId="ADAL" clId="{940518F5-A36E-47F8-9487-81B33908D595}" dt="2023-10-20T10:40:08.281" v="3797" actId="403"/>
        <pc:sldMkLst>
          <pc:docMk/>
          <pc:sldMk cId="3383449822" sldId="376"/>
        </pc:sldMkLst>
        <pc:spChg chg="mod">
          <ac:chgData name="Michael Kreeger" userId="d5f78b2e-6692-425f-83bb-df27f7187256" providerId="ADAL" clId="{940518F5-A36E-47F8-9487-81B33908D595}" dt="2023-10-20T10:39:53.093" v="3790" actId="26606"/>
          <ac:spMkLst>
            <pc:docMk/>
            <pc:sldMk cId="3383449822" sldId="376"/>
            <ac:spMk id="2" creationId="{E67978AE-539B-6E79-4FC5-92564D97F30E}"/>
          </ac:spMkLst>
        </pc:spChg>
        <pc:spChg chg="mod">
          <ac:chgData name="Michael Kreeger" userId="d5f78b2e-6692-425f-83bb-df27f7187256" providerId="ADAL" clId="{940518F5-A36E-47F8-9487-81B33908D595}" dt="2023-10-20T10:40:08.281" v="3797" actId="403"/>
          <ac:spMkLst>
            <pc:docMk/>
            <pc:sldMk cId="3383449822" sldId="376"/>
            <ac:spMk id="3" creationId="{EB573369-1DDB-719C-808B-B54C7C319DC4}"/>
          </ac:spMkLst>
        </pc:spChg>
        <pc:spChg chg="del mod">
          <ac:chgData name="Michael Kreeger" userId="d5f78b2e-6692-425f-83bb-df27f7187256" providerId="ADAL" clId="{940518F5-A36E-47F8-9487-81B33908D595}" dt="2023-10-20T10:30:01.110" v="3043" actId="478"/>
          <ac:spMkLst>
            <pc:docMk/>
            <pc:sldMk cId="3383449822" sldId="376"/>
            <ac:spMk id="4" creationId="{EF7B5034-6CDA-C0D1-600E-0D360CFDA16B}"/>
          </ac:spMkLst>
        </pc:spChg>
        <pc:spChg chg="add del">
          <ac:chgData name="Michael Kreeger" userId="d5f78b2e-6692-425f-83bb-df27f7187256" providerId="ADAL" clId="{940518F5-A36E-47F8-9487-81B33908D595}" dt="2023-10-20T10:39:47.913" v="3787" actId="26606"/>
          <ac:spMkLst>
            <pc:docMk/>
            <pc:sldMk cId="3383449822" sldId="376"/>
            <ac:spMk id="8" creationId="{907EF6B7-1338-4443-8C46-6A318D952DFD}"/>
          </ac:spMkLst>
        </pc:spChg>
        <pc:spChg chg="add del">
          <ac:chgData name="Michael Kreeger" userId="d5f78b2e-6692-425f-83bb-df27f7187256" providerId="ADAL" clId="{940518F5-A36E-47F8-9487-81B33908D595}" dt="2023-10-20T10:39:53.093" v="3789" actId="26606"/>
          <ac:spMkLst>
            <pc:docMk/>
            <pc:sldMk cId="3383449822" sldId="376"/>
            <ac:spMk id="9" creationId="{F13C74B1-5B17-4795-BED0-7140497B445A}"/>
          </ac:spMkLst>
        </pc:spChg>
        <pc:spChg chg="add del">
          <ac:chgData name="Michael Kreeger" userId="d5f78b2e-6692-425f-83bb-df27f7187256" providerId="ADAL" clId="{940518F5-A36E-47F8-9487-81B33908D595}" dt="2023-10-20T10:39:47.913" v="3787" actId="26606"/>
          <ac:spMkLst>
            <pc:docMk/>
            <pc:sldMk cId="3383449822" sldId="376"/>
            <ac:spMk id="10" creationId="{DAAE4CDD-124C-4DCF-9584-B6033B545DD5}"/>
          </ac:spMkLst>
        </pc:spChg>
        <pc:spChg chg="add del">
          <ac:chgData name="Michael Kreeger" userId="d5f78b2e-6692-425f-83bb-df27f7187256" providerId="ADAL" clId="{940518F5-A36E-47F8-9487-81B33908D595}" dt="2023-10-20T10:39:53.093" v="3789" actId="26606"/>
          <ac:spMkLst>
            <pc:docMk/>
            <pc:sldMk cId="3383449822" sldId="376"/>
            <ac:spMk id="11" creationId="{D4974D33-8DC5-464E-8C6D-BE58F0669C17}"/>
          </ac:spMkLst>
        </pc:spChg>
        <pc:spChg chg="add del">
          <ac:chgData name="Michael Kreeger" userId="d5f78b2e-6692-425f-83bb-df27f7187256" providerId="ADAL" clId="{940518F5-A36E-47F8-9487-81B33908D595}" dt="2023-10-20T10:39:47.913" v="3787" actId="26606"/>
          <ac:spMkLst>
            <pc:docMk/>
            <pc:sldMk cId="3383449822" sldId="376"/>
            <ac:spMk id="12" creationId="{081E4A58-353D-44AE-B2FC-2A74E2E400F7}"/>
          </ac:spMkLst>
        </pc:spChg>
        <pc:spChg chg="add">
          <ac:chgData name="Michael Kreeger" userId="d5f78b2e-6692-425f-83bb-df27f7187256" providerId="ADAL" clId="{940518F5-A36E-47F8-9487-81B33908D595}" dt="2023-10-20T10:39:53.093" v="3790" actId="26606"/>
          <ac:spMkLst>
            <pc:docMk/>
            <pc:sldMk cId="3383449822" sldId="376"/>
            <ac:spMk id="13" creationId="{907EF6B7-1338-4443-8C46-6A318D952DFD}"/>
          </ac:spMkLst>
        </pc:spChg>
        <pc:spChg chg="add">
          <ac:chgData name="Michael Kreeger" userId="d5f78b2e-6692-425f-83bb-df27f7187256" providerId="ADAL" clId="{940518F5-A36E-47F8-9487-81B33908D595}" dt="2023-10-20T10:39:53.093" v="3790" actId="26606"/>
          <ac:spMkLst>
            <pc:docMk/>
            <pc:sldMk cId="3383449822" sldId="376"/>
            <ac:spMk id="14" creationId="{DAAE4CDD-124C-4DCF-9584-B6033B545DD5}"/>
          </ac:spMkLst>
        </pc:spChg>
        <pc:spChg chg="add">
          <ac:chgData name="Michael Kreeger" userId="d5f78b2e-6692-425f-83bb-df27f7187256" providerId="ADAL" clId="{940518F5-A36E-47F8-9487-81B33908D595}" dt="2023-10-20T10:39:53.093" v="3790" actId="26606"/>
          <ac:spMkLst>
            <pc:docMk/>
            <pc:sldMk cId="3383449822" sldId="376"/>
            <ac:spMk id="15" creationId="{081E4A58-353D-44AE-B2FC-2A74E2E400F7}"/>
          </ac:spMkLst>
        </pc:spChg>
        <pc:picChg chg="add del">
          <ac:chgData name="Michael Kreeger" userId="d5f78b2e-6692-425f-83bb-df27f7187256" providerId="ADAL" clId="{940518F5-A36E-47F8-9487-81B33908D595}" dt="2023-10-20T10:39:53.093" v="3789" actId="26606"/>
          <ac:picMkLst>
            <pc:docMk/>
            <pc:sldMk cId="3383449822" sldId="376"/>
            <ac:picMk id="5" creationId="{5E2F9E25-E6AF-5950-DD30-4795E2DC0A51}"/>
          </ac:picMkLst>
        </pc:picChg>
      </pc:sldChg>
      <pc:sldChg chg="addSp modSp add mod setBg">
        <pc:chgData name="Michael Kreeger" userId="d5f78b2e-6692-425f-83bb-df27f7187256" providerId="ADAL" clId="{940518F5-A36E-47F8-9487-81B33908D595}" dt="2023-10-20T10:42:03.972" v="3837" actId="403"/>
        <pc:sldMkLst>
          <pc:docMk/>
          <pc:sldMk cId="1149573824" sldId="377"/>
        </pc:sldMkLst>
        <pc:spChg chg="mod">
          <ac:chgData name="Michael Kreeger" userId="d5f78b2e-6692-425f-83bb-df27f7187256" providerId="ADAL" clId="{940518F5-A36E-47F8-9487-81B33908D595}" dt="2023-10-20T10:40:15.849" v="3798" actId="26606"/>
          <ac:spMkLst>
            <pc:docMk/>
            <pc:sldMk cId="1149573824" sldId="377"/>
            <ac:spMk id="2" creationId="{E67978AE-539B-6E79-4FC5-92564D97F30E}"/>
          </ac:spMkLst>
        </pc:spChg>
        <pc:spChg chg="mod">
          <ac:chgData name="Michael Kreeger" userId="d5f78b2e-6692-425f-83bb-df27f7187256" providerId="ADAL" clId="{940518F5-A36E-47F8-9487-81B33908D595}" dt="2023-10-20T10:42:03.972" v="3837" actId="403"/>
          <ac:spMkLst>
            <pc:docMk/>
            <pc:sldMk cId="1149573824" sldId="377"/>
            <ac:spMk id="3" creationId="{EB573369-1DDB-719C-808B-B54C7C319DC4}"/>
          </ac:spMkLst>
        </pc:spChg>
        <pc:spChg chg="add">
          <ac:chgData name="Michael Kreeger" userId="d5f78b2e-6692-425f-83bb-df27f7187256" providerId="ADAL" clId="{940518F5-A36E-47F8-9487-81B33908D595}" dt="2023-10-20T10:40:15.849" v="3798" actId="26606"/>
          <ac:spMkLst>
            <pc:docMk/>
            <pc:sldMk cId="1149573824" sldId="377"/>
            <ac:spMk id="8" creationId="{1709F1D5-B0F1-4714-A239-E5B61C161915}"/>
          </ac:spMkLst>
        </pc:spChg>
        <pc:spChg chg="add">
          <ac:chgData name="Michael Kreeger" userId="d5f78b2e-6692-425f-83bb-df27f7187256" providerId="ADAL" clId="{940518F5-A36E-47F8-9487-81B33908D595}" dt="2023-10-20T10:40:15.849" v="3798" actId="26606"/>
          <ac:spMkLst>
            <pc:docMk/>
            <pc:sldMk cId="1149573824" sldId="377"/>
            <ac:spMk id="10" creationId="{228FB460-D3FF-4440-A020-05982A09E517}"/>
          </ac:spMkLst>
        </pc:spChg>
        <pc:spChg chg="add">
          <ac:chgData name="Michael Kreeger" userId="d5f78b2e-6692-425f-83bb-df27f7187256" providerId="ADAL" clId="{940518F5-A36E-47F8-9487-81B33908D595}" dt="2023-10-20T10:40:15.849" v="3798" actId="26606"/>
          <ac:spMkLst>
            <pc:docMk/>
            <pc:sldMk cId="1149573824" sldId="377"/>
            <ac:spMk id="12" creationId="{14847E93-7DC1-4D4B-8829-B19AA7137C50}"/>
          </ac:spMkLst>
        </pc:spChg>
        <pc:spChg chg="add">
          <ac:chgData name="Michael Kreeger" userId="d5f78b2e-6692-425f-83bb-df27f7187256" providerId="ADAL" clId="{940518F5-A36E-47F8-9487-81B33908D595}" dt="2023-10-20T10:40:15.849" v="3798" actId="26606"/>
          <ac:spMkLst>
            <pc:docMk/>
            <pc:sldMk cId="1149573824" sldId="377"/>
            <ac:spMk id="14" creationId="{5566D6E1-03A1-4D73-A4E0-35D74D568A04}"/>
          </ac:spMkLst>
        </pc:spChg>
        <pc:spChg chg="add">
          <ac:chgData name="Michael Kreeger" userId="d5f78b2e-6692-425f-83bb-df27f7187256" providerId="ADAL" clId="{940518F5-A36E-47F8-9487-81B33908D595}" dt="2023-10-20T10:40:15.849" v="3798" actId="26606"/>
          <ac:spMkLst>
            <pc:docMk/>
            <pc:sldMk cId="1149573824" sldId="377"/>
            <ac:spMk id="16" creationId="{9F835A99-04AC-494A-A572-AFE8413CC938}"/>
          </ac:spMkLst>
        </pc:spChg>
        <pc:spChg chg="add">
          <ac:chgData name="Michael Kreeger" userId="d5f78b2e-6692-425f-83bb-df27f7187256" providerId="ADAL" clId="{940518F5-A36E-47F8-9487-81B33908D595}" dt="2023-10-20T10:40:15.849" v="3798" actId="26606"/>
          <ac:spMkLst>
            <pc:docMk/>
            <pc:sldMk cId="1149573824" sldId="377"/>
            <ac:spMk id="18" creationId="{7B786209-1B0B-4CA9-9BDD-F7327066A84D}"/>
          </ac:spMkLst>
        </pc:spChg>
        <pc:spChg chg="add">
          <ac:chgData name="Michael Kreeger" userId="d5f78b2e-6692-425f-83bb-df27f7187256" providerId="ADAL" clId="{940518F5-A36E-47F8-9487-81B33908D595}" dt="2023-10-20T10:40:15.849" v="3798" actId="26606"/>
          <ac:spMkLst>
            <pc:docMk/>
            <pc:sldMk cId="1149573824" sldId="377"/>
            <ac:spMk id="20" creationId="{2D2964BB-484D-45AE-AD66-D407D0629652}"/>
          </ac:spMkLst>
        </pc:spChg>
        <pc:spChg chg="add">
          <ac:chgData name="Michael Kreeger" userId="d5f78b2e-6692-425f-83bb-df27f7187256" providerId="ADAL" clId="{940518F5-A36E-47F8-9487-81B33908D595}" dt="2023-10-20T10:40:15.849" v="3798" actId="26606"/>
          <ac:spMkLst>
            <pc:docMk/>
            <pc:sldMk cId="1149573824" sldId="377"/>
            <ac:spMk id="22" creationId="{6691AC69-A76E-4DAB-B565-468B6B87ACF3}"/>
          </ac:spMkLst>
        </pc:spChg>
      </pc:sldChg>
      <pc:sldChg chg="del delDesignElem">
        <pc:chgData name="Michael Kreeger" userId="d5f78b2e-6692-425f-83bb-df27f7187256" providerId="ADAL" clId="{940518F5-A36E-47F8-9487-81B33908D595}" dt="2023-10-20T10:41:07.398" v="3819" actId="47"/>
        <pc:sldMkLst>
          <pc:docMk/>
          <pc:sldMk cId="1856056298" sldId="378"/>
        </pc:sldMkLst>
      </pc:sldChg>
      <pc:sldChg chg="delSp add del setBg delDesignElem">
        <pc:chgData name="Michael Kreeger" userId="d5f78b2e-6692-425f-83bb-df27f7187256" providerId="ADAL" clId="{940518F5-A36E-47F8-9487-81B33908D595}" dt="2023-10-20T10:40:59.620" v="3817" actId="47"/>
        <pc:sldMkLst>
          <pc:docMk/>
          <pc:sldMk cId="3792559143" sldId="378"/>
        </pc:sldMkLst>
        <pc:spChg chg="del">
          <ac:chgData name="Michael Kreeger" userId="d5f78b2e-6692-425f-83bb-df27f7187256" providerId="ADAL" clId="{940518F5-A36E-47F8-9487-81B33908D595}" dt="2023-10-20T10:40:54.012" v="3816"/>
          <ac:spMkLst>
            <pc:docMk/>
            <pc:sldMk cId="3792559143" sldId="378"/>
            <ac:spMk id="8" creationId="{1709F1D5-B0F1-4714-A239-E5B61C161915}"/>
          </ac:spMkLst>
        </pc:spChg>
        <pc:spChg chg="del">
          <ac:chgData name="Michael Kreeger" userId="d5f78b2e-6692-425f-83bb-df27f7187256" providerId="ADAL" clId="{940518F5-A36E-47F8-9487-81B33908D595}" dt="2023-10-20T10:40:54.012" v="3816"/>
          <ac:spMkLst>
            <pc:docMk/>
            <pc:sldMk cId="3792559143" sldId="378"/>
            <ac:spMk id="10" creationId="{228FB460-D3FF-4440-A020-05982A09E517}"/>
          </ac:spMkLst>
        </pc:spChg>
        <pc:spChg chg="del">
          <ac:chgData name="Michael Kreeger" userId="d5f78b2e-6692-425f-83bb-df27f7187256" providerId="ADAL" clId="{940518F5-A36E-47F8-9487-81B33908D595}" dt="2023-10-20T10:40:54.012" v="3816"/>
          <ac:spMkLst>
            <pc:docMk/>
            <pc:sldMk cId="3792559143" sldId="378"/>
            <ac:spMk id="12" creationId="{14847E93-7DC1-4D4B-8829-B19AA7137C50}"/>
          </ac:spMkLst>
        </pc:spChg>
        <pc:spChg chg="del">
          <ac:chgData name="Michael Kreeger" userId="d5f78b2e-6692-425f-83bb-df27f7187256" providerId="ADAL" clId="{940518F5-A36E-47F8-9487-81B33908D595}" dt="2023-10-20T10:40:54.012" v="3816"/>
          <ac:spMkLst>
            <pc:docMk/>
            <pc:sldMk cId="3792559143" sldId="378"/>
            <ac:spMk id="14" creationId="{5566D6E1-03A1-4D73-A4E0-35D74D568A04}"/>
          </ac:spMkLst>
        </pc:spChg>
        <pc:spChg chg="del">
          <ac:chgData name="Michael Kreeger" userId="d5f78b2e-6692-425f-83bb-df27f7187256" providerId="ADAL" clId="{940518F5-A36E-47F8-9487-81B33908D595}" dt="2023-10-20T10:40:54.012" v="3816"/>
          <ac:spMkLst>
            <pc:docMk/>
            <pc:sldMk cId="3792559143" sldId="378"/>
            <ac:spMk id="16" creationId="{9F835A99-04AC-494A-A572-AFE8413CC938}"/>
          </ac:spMkLst>
        </pc:spChg>
        <pc:spChg chg="del">
          <ac:chgData name="Michael Kreeger" userId="d5f78b2e-6692-425f-83bb-df27f7187256" providerId="ADAL" clId="{940518F5-A36E-47F8-9487-81B33908D595}" dt="2023-10-20T10:40:54.012" v="3816"/>
          <ac:spMkLst>
            <pc:docMk/>
            <pc:sldMk cId="3792559143" sldId="378"/>
            <ac:spMk id="18" creationId="{7B786209-1B0B-4CA9-9BDD-F7327066A84D}"/>
          </ac:spMkLst>
        </pc:spChg>
        <pc:spChg chg="del">
          <ac:chgData name="Michael Kreeger" userId="d5f78b2e-6692-425f-83bb-df27f7187256" providerId="ADAL" clId="{940518F5-A36E-47F8-9487-81B33908D595}" dt="2023-10-20T10:40:54.012" v="3816"/>
          <ac:spMkLst>
            <pc:docMk/>
            <pc:sldMk cId="3792559143" sldId="378"/>
            <ac:spMk id="20" creationId="{2D2964BB-484D-45AE-AD66-D407D0629652}"/>
          </ac:spMkLst>
        </pc:spChg>
        <pc:spChg chg="del">
          <ac:chgData name="Michael Kreeger" userId="d5f78b2e-6692-425f-83bb-df27f7187256" providerId="ADAL" clId="{940518F5-A36E-47F8-9487-81B33908D595}" dt="2023-10-20T10:40:54.012" v="3816"/>
          <ac:spMkLst>
            <pc:docMk/>
            <pc:sldMk cId="3792559143" sldId="378"/>
            <ac:spMk id="22" creationId="{6691AC69-A76E-4DAB-B565-468B6B87ACF3}"/>
          </ac:spMkLst>
        </pc:spChg>
      </pc:sldChg>
      <pc:sldChg chg="modSp mod">
        <pc:chgData name="Michael Kreeger" userId="d5f78b2e-6692-425f-83bb-df27f7187256" providerId="ADAL" clId="{940518F5-A36E-47F8-9487-81B33908D595}" dt="2023-10-20T10:43:02.277" v="3847" actId="14100"/>
        <pc:sldMkLst>
          <pc:docMk/>
          <pc:sldMk cId="3878085711" sldId="378"/>
        </pc:sldMkLst>
        <pc:spChg chg="mod">
          <ac:chgData name="Michael Kreeger" userId="d5f78b2e-6692-425f-83bb-df27f7187256" providerId="ADAL" clId="{940518F5-A36E-47F8-9487-81B33908D595}" dt="2023-10-20T10:43:02.277" v="3847" actId="14100"/>
          <ac:spMkLst>
            <pc:docMk/>
            <pc:sldMk cId="3878085711" sldId="378"/>
            <ac:spMk id="3" creationId="{EB573369-1DDB-719C-808B-B54C7C319DC4}"/>
          </ac:spMkLst>
        </pc:spChg>
      </pc:sldChg>
      <pc:sldChg chg="delSp add del setBg delDesignElem">
        <pc:chgData name="Michael Kreeger" userId="d5f78b2e-6692-425f-83bb-df27f7187256" providerId="ADAL" clId="{940518F5-A36E-47F8-9487-81B33908D595}" dt="2023-10-20T10:46:51.701" v="3942" actId="47"/>
        <pc:sldMkLst>
          <pc:docMk/>
          <pc:sldMk cId="1915730871" sldId="379"/>
        </pc:sldMkLst>
        <pc:spChg chg="del">
          <ac:chgData name="Michael Kreeger" userId="d5f78b2e-6692-425f-83bb-df27f7187256" providerId="ADAL" clId="{940518F5-A36E-47F8-9487-81B33908D595}" dt="2023-10-20T10:46:48.830" v="3941"/>
          <ac:spMkLst>
            <pc:docMk/>
            <pc:sldMk cId="1915730871" sldId="379"/>
            <ac:spMk id="8" creationId="{1709F1D5-B0F1-4714-A239-E5B61C161915}"/>
          </ac:spMkLst>
        </pc:spChg>
        <pc:spChg chg="del">
          <ac:chgData name="Michael Kreeger" userId="d5f78b2e-6692-425f-83bb-df27f7187256" providerId="ADAL" clId="{940518F5-A36E-47F8-9487-81B33908D595}" dt="2023-10-20T10:46:48.830" v="3941"/>
          <ac:spMkLst>
            <pc:docMk/>
            <pc:sldMk cId="1915730871" sldId="379"/>
            <ac:spMk id="10" creationId="{228FB460-D3FF-4440-A020-05982A09E517}"/>
          </ac:spMkLst>
        </pc:spChg>
        <pc:spChg chg="del">
          <ac:chgData name="Michael Kreeger" userId="d5f78b2e-6692-425f-83bb-df27f7187256" providerId="ADAL" clId="{940518F5-A36E-47F8-9487-81B33908D595}" dt="2023-10-20T10:46:48.830" v="3941"/>
          <ac:spMkLst>
            <pc:docMk/>
            <pc:sldMk cId="1915730871" sldId="379"/>
            <ac:spMk id="12" creationId="{14847E93-7DC1-4D4B-8829-B19AA7137C50}"/>
          </ac:spMkLst>
        </pc:spChg>
        <pc:spChg chg="del">
          <ac:chgData name="Michael Kreeger" userId="d5f78b2e-6692-425f-83bb-df27f7187256" providerId="ADAL" clId="{940518F5-A36E-47F8-9487-81B33908D595}" dt="2023-10-20T10:46:48.830" v="3941"/>
          <ac:spMkLst>
            <pc:docMk/>
            <pc:sldMk cId="1915730871" sldId="379"/>
            <ac:spMk id="14" creationId="{5566D6E1-03A1-4D73-A4E0-35D74D568A04}"/>
          </ac:spMkLst>
        </pc:spChg>
        <pc:spChg chg="del">
          <ac:chgData name="Michael Kreeger" userId="d5f78b2e-6692-425f-83bb-df27f7187256" providerId="ADAL" clId="{940518F5-A36E-47F8-9487-81B33908D595}" dt="2023-10-20T10:46:48.830" v="3941"/>
          <ac:spMkLst>
            <pc:docMk/>
            <pc:sldMk cId="1915730871" sldId="379"/>
            <ac:spMk id="16" creationId="{9F835A99-04AC-494A-A572-AFE8413CC938}"/>
          </ac:spMkLst>
        </pc:spChg>
        <pc:spChg chg="del">
          <ac:chgData name="Michael Kreeger" userId="d5f78b2e-6692-425f-83bb-df27f7187256" providerId="ADAL" clId="{940518F5-A36E-47F8-9487-81B33908D595}" dt="2023-10-20T10:46:48.830" v="3941"/>
          <ac:spMkLst>
            <pc:docMk/>
            <pc:sldMk cId="1915730871" sldId="379"/>
            <ac:spMk id="18" creationId="{7B786209-1B0B-4CA9-9BDD-F7327066A84D}"/>
          </ac:spMkLst>
        </pc:spChg>
        <pc:spChg chg="del">
          <ac:chgData name="Michael Kreeger" userId="d5f78b2e-6692-425f-83bb-df27f7187256" providerId="ADAL" clId="{940518F5-A36E-47F8-9487-81B33908D595}" dt="2023-10-20T10:46:48.830" v="3941"/>
          <ac:spMkLst>
            <pc:docMk/>
            <pc:sldMk cId="1915730871" sldId="379"/>
            <ac:spMk id="20" creationId="{2D2964BB-484D-45AE-AD66-D407D0629652}"/>
          </ac:spMkLst>
        </pc:spChg>
        <pc:spChg chg="del">
          <ac:chgData name="Michael Kreeger" userId="d5f78b2e-6692-425f-83bb-df27f7187256" providerId="ADAL" clId="{940518F5-A36E-47F8-9487-81B33908D595}" dt="2023-10-20T10:46:48.830" v="3941"/>
          <ac:spMkLst>
            <pc:docMk/>
            <pc:sldMk cId="1915730871" sldId="379"/>
            <ac:spMk id="22" creationId="{6691AC69-A76E-4DAB-B565-468B6B87ACF3}"/>
          </ac:spMkLst>
        </pc:spChg>
      </pc:sldChg>
      <pc:sldChg chg="addSp delSp modSp mod">
        <pc:chgData name="Michael Kreeger" userId="d5f78b2e-6692-425f-83bb-df27f7187256" providerId="ADAL" clId="{940518F5-A36E-47F8-9487-81B33908D595}" dt="2023-10-20T11:04:27.772" v="5320" actId="20577"/>
        <pc:sldMkLst>
          <pc:docMk/>
          <pc:sldMk cId="2657993311" sldId="379"/>
        </pc:sldMkLst>
        <pc:spChg chg="mod">
          <ac:chgData name="Michael Kreeger" userId="d5f78b2e-6692-425f-83bb-df27f7187256" providerId="ADAL" clId="{940518F5-A36E-47F8-9487-81B33908D595}" dt="2023-10-20T11:00:51.114" v="4973" actId="20577"/>
          <ac:spMkLst>
            <pc:docMk/>
            <pc:sldMk cId="2657993311" sldId="379"/>
            <ac:spMk id="2" creationId="{E67978AE-539B-6E79-4FC5-92564D97F30E}"/>
          </ac:spMkLst>
        </pc:spChg>
        <pc:spChg chg="mod">
          <ac:chgData name="Michael Kreeger" userId="d5f78b2e-6692-425f-83bb-df27f7187256" providerId="ADAL" clId="{940518F5-A36E-47F8-9487-81B33908D595}" dt="2023-10-20T11:04:27.772" v="5320" actId="20577"/>
          <ac:spMkLst>
            <pc:docMk/>
            <pc:sldMk cId="2657993311" sldId="379"/>
            <ac:spMk id="3" creationId="{EB573369-1DDB-719C-808B-B54C7C319DC4}"/>
          </ac:spMkLst>
        </pc:spChg>
        <pc:spChg chg="del">
          <ac:chgData name="Michael Kreeger" userId="d5f78b2e-6692-425f-83bb-df27f7187256" providerId="ADAL" clId="{940518F5-A36E-47F8-9487-81B33908D595}" dt="2023-10-20T10:49:18.652" v="4253" actId="26606"/>
          <ac:spMkLst>
            <pc:docMk/>
            <pc:sldMk cId="2657993311" sldId="379"/>
            <ac:spMk id="8" creationId="{1709F1D5-B0F1-4714-A239-E5B61C161915}"/>
          </ac:spMkLst>
        </pc:spChg>
        <pc:spChg chg="del">
          <ac:chgData name="Michael Kreeger" userId="d5f78b2e-6692-425f-83bb-df27f7187256" providerId="ADAL" clId="{940518F5-A36E-47F8-9487-81B33908D595}" dt="2023-10-20T10:49:18.652" v="4253" actId="26606"/>
          <ac:spMkLst>
            <pc:docMk/>
            <pc:sldMk cId="2657993311" sldId="379"/>
            <ac:spMk id="10" creationId="{228FB460-D3FF-4440-A020-05982A09E517}"/>
          </ac:spMkLst>
        </pc:spChg>
        <pc:spChg chg="del">
          <ac:chgData name="Michael Kreeger" userId="d5f78b2e-6692-425f-83bb-df27f7187256" providerId="ADAL" clId="{940518F5-A36E-47F8-9487-81B33908D595}" dt="2023-10-20T10:49:18.652" v="4253" actId="26606"/>
          <ac:spMkLst>
            <pc:docMk/>
            <pc:sldMk cId="2657993311" sldId="379"/>
            <ac:spMk id="12" creationId="{14847E93-7DC1-4D4B-8829-B19AA7137C50}"/>
          </ac:spMkLst>
        </pc:spChg>
        <pc:spChg chg="del">
          <ac:chgData name="Michael Kreeger" userId="d5f78b2e-6692-425f-83bb-df27f7187256" providerId="ADAL" clId="{940518F5-A36E-47F8-9487-81B33908D595}" dt="2023-10-20T10:49:18.652" v="4253" actId="26606"/>
          <ac:spMkLst>
            <pc:docMk/>
            <pc:sldMk cId="2657993311" sldId="379"/>
            <ac:spMk id="14" creationId="{5566D6E1-03A1-4D73-A4E0-35D74D568A04}"/>
          </ac:spMkLst>
        </pc:spChg>
        <pc:spChg chg="del">
          <ac:chgData name="Michael Kreeger" userId="d5f78b2e-6692-425f-83bb-df27f7187256" providerId="ADAL" clId="{940518F5-A36E-47F8-9487-81B33908D595}" dt="2023-10-20T10:49:18.652" v="4253" actId="26606"/>
          <ac:spMkLst>
            <pc:docMk/>
            <pc:sldMk cId="2657993311" sldId="379"/>
            <ac:spMk id="16" creationId="{9F835A99-04AC-494A-A572-AFE8413CC938}"/>
          </ac:spMkLst>
        </pc:spChg>
        <pc:spChg chg="del">
          <ac:chgData name="Michael Kreeger" userId="d5f78b2e-6692-425f-83bb-df27f7187256" providerId="ADAL" clId="{940518F5-A36E-47F8-9487-81B33908D595}" dt="2023-10-20T10:49:18.652" v="4253" actId="26606"/>
          <ac:spMkLst>
            <pc:docMk/>
            <pc:sldMk cId="2657993311" sldId="379"/>
            <ac:spMk id="18" creationId="{7B786209-1B0B-4CA9-9BDD-F7327066A84D}"/>
          </ac:spMkLst>
        </pc:spChg>
        <pc:spChg chg="del">
          <ac:chgData name="Michael Kreeger" userId="d5f78b2e-6692-425f-83bb-df27f7187256" providerId="ADAL" clId="{940518F5-A36E-47F8-9487-81B33908D595}" dt="2023-10-20T10:49:18.652" v="4253" actId="26606"/>
          <ac:spMkLst>
            <pc:docMk/>
            <pc:sldMk cId="2657993311" sldId="379"/>
            <ac:spMk id="20" creationId="{2D2964BB-484D-45AE-AD66-D407D0629652}"/>
          </ac:spMkLst>
        </pc:spChg>
        <pc:spChg chg="del">
          <ac:chgData name="Michael Kreeger" userId="d5f78b2e-6692-425f-83bb-df27f7187256" providerId="ADAL" clId="{940518F5-A36E-47F8-9487-81B33908D595}" dt="2023-10-20T10:49:18.652" v="4253" actId="26606"/>
          <ac:spMkLst>
            <pc:docMk/>
            <pc:sldMk cId="2657993311" sldId="379"/>
            <ac:spMk id="22" creationId="{6691AC69-A76E-4DAB-B565-468B6B87ACF3}"/>
          </ac:spMkLst>
        </pc:spChg>
        <pc:spChg chg="add del">
          <ac:chgData name="Michael Kreeger" userId="d5f78b2e-6692-425f-83bb-df27f7187256" providerId="ADAL" clId="{940518F5-A36E-47F8-9487-81B33908D595}" dt="2023-10-20T10:49:42.609" v="4280" actId="26606"/>
          <ac:spMkLst>
            <pc:docMk/>
            <pc:sldMk cId="2657993311" sldId="379"/>
            <ac:spMk id="29" creationId="{77C59BEC-C4CC-4741-B975-08C543178D3D}"/>
          </ac:spMkLst>
        </pc:spChg>
        <pc:spChg chg="add del">
          <ac:chgData name="Michael Kreeger" userId="d5f78b2e-6692-425f-83bb-df27f7187256" providerId="ADAL" clId="{940518F5-A36E-47F8-9487-81B33908D595}" dt="2023-10-20T10:49:42.609" v="4280" actId="26606"/>
          <ac:spMkLst>
            <pc:docMk/>
            <pc:sldMk cId="2657993311" sldId="379"/>
            <ac:spMk id="31" creationId="{72DEF309-605D-4117-9340-6D589B6C3A34}"/>
          </ac:spMkLst>
        </pc:spChg>
        <pc:spChg chg="add del">
          <ac:chgData name="Michael Kreeger" userId="d5f78b2e-6692-425f-83bb-df27f7187256" providerId="ADAL" clId="{940518F5-A36E-47F8-9487-81B33908D595}" dt="2023-10-20T10:49:42.609" v="4280" actId="26606"/>
          <ac:spMkLst>
            <pc:docMk/>
            <pc:sldMk cId="2657993311" sldId="379"/>
            <ac:spMk id="33" creationId="{A7B99495-F43F-4D80-A44F-2CB4764EB90B}"/>
          </ac:spMkLst>
        </pc:spChg>
        <pc:spChg chg="add">
          <ac:chgData name="Michael Kreeger" userId="d5f78b2e-6692-425f-83bb-df27f7187256" providerId="ADAL" clId="{940518F5-A36E-47F8-9487-81B33908D595}" dt="2023-10-20T10:49:42.609" v="4280" actId="26606"/>
          <ac:spMkLst>
            <pc:docMk/>
            <pc:sldMk cId="2657993311" sldId="379"/>
            <ac:spMk id="38" creationId="{1CD81A2A-6ED4-4EF4-A14C-912D31E14800}"/>
          </ac:spMkLst>
        </pc:spChg>
        <pc:spChg chg="add">
          <ac:chgData name="Michael Kreeger" userId="d5f78b2e-6692-425f-83bb-df27f7187256" providerId="ADAL" clId="{940518F5-A36E-47F8-9487-81B33908D595}" dt="2023-10-20T10:49:42.609" v="4280" actId="26606"/>
          <ac:spMkLst>
            <pc:docMk/>
            <pc:sldMk cId="2657993311" sldId="379"/>
            <ac:spMk id="40" creationId="{1661932C-CA15-4E17-B115-FAE7CBEE4789}"/>
          </ac:spMkLst>
        </pc:spChg>
        <pc:spChg chg="add">
          <ac:chgData name="Michael Kreeger" userId="d5f78b2e-6692-425f-83bb-df27f7187256" providerId="ADAL" clId="{940518F5-A36E-47F8-9487-81B33908D595}" dt="2023-10-20T10:49:42.609" v="4280" actId="26606"/>
          <ac:spMkLst>
            <pc:docMk/>
            <pc:sldMk cId="2657993311" sldId="379"/>
            <ac:spMk id="42" creationId="{8590ADD5-9383-4D3D-9047-3DA2593CCB5D}"/>
          </ac:spMkLst>
        </pc:spChg>
        <pc:spChg chg="add">
          <ac:chgData name="Michael Kreeger" userId="d5f78b2e-6692-425f-83bb-df27f7187256" providerId="ADAL" clId="{940518F5-A36E-47F8-9487-81B33908D595}" dt="2023-10-20T10:49:42.609" v="4280" actId="26606"/>
          <ac:spMkLst>
            <pc:docMk/>
            <pc:sldMk cId="2657993311" sldId="379"/>
            <ac:spMk id="44" creationId="{DABE3E45-88CF-45D8-8D40-C773324D93F6}"/>
          </ac:spMkLst>
        </pc:spChg>
        <pc:spChg chg="add">
          <ac:chgData name="Michael Kreeger" userId="d5f78b2e-6692-425f-83bb-df27f7187256" providerId="ADAL" clId="{940518F5-A36E-47F8-9487-81B33908D595}" dt="2023-10-20T10:49:42.609" v="4280" actId="26606"/>
          <ac:spMkLst>
            <pc:docMk/>
            <pc:sldMk cId="2657993311" sldId="379"/>
            <ac:spMk id="48" creationId="{B91ECDA9-56DC-4270-8F33-01C5637B8CEB}"/>
          </ac:spMkLst>
        </pc:spChg>
        <pc:spChg chg="add">
          <ac:chgData name="Michael Kreeger" userId="d5f78b2e-6692-425f-83bb-df27f7187256" providerId="ADAL" clId="{940518F5-A36E-47F8-9487-81B33908D595}" dt="2023-10-20T10:49:42.609" v="4280" actId="26606"/>
          <ac:spMkLst>
            <pc:docMk/>
            <pc:sldMk cId="2657993311" sldId="379"/>
            <ac:spMk id="50" creationId="{75F47824-961D-465D-84F9-EAE11BC6173B}"/>
          </ac:spMkLst>
        </pc:spChg>
        <pc:spChg chg="add">
          <ac:chgData name="Michael Kreeger" userId="d5f78b2e-6692-425f-83bb-df27f7187256" providerId="ADAL" clId="{940518F5-A36E-47F8-9487-81B33908D595}" dt="2023-10-20T10:49:42.609" v="4280" actId="26606"/>
          <ac:spMkLst>
            <pc:docMk/>
            <pc:sldMk cId="2657993311" sldId="379"/>
            <ac:spMk id="52" creationId="{FEC9DA3E-C1D7-472D-B7C0-F71AE41FBA23}"/>
          </ac:spMkLst>
        </pc:spChg>
        <pc:picChg chg="add mod">
          <ac:chgData name="Michael Kreeger" userId="d5f78b2e-6692-425f-83bb-df27f7187256" providerId="ADAL" clId="{940518F5-A36E-47F8-9487-81B33908D595}" dt="2023-10-20T10:49:42.609" v="4280" actId="26606"/>
          <ac:picMkLst>
            <pc:docMk/>
            <pc:sldMk cId="2657993311" sldId="379"/>
            <ac:picMk id="26" creationId="{98C627E0-392E-E662-E250-84D331B44C95}"/>
          </ac:picMkLst>
        </pc:picChg>
        <pc:cxnChg chg="add">
          <ac:chgData name="Michael Kreeger" userId="d5f78b2e-6692-425f-83bb-df27f7187256" providerId="ADAL" clId="{940518F5-A36E-47F8-9487-81B33908D595}" dt="2023-10-20T10:49:42.609" v="4280" actId="26606"/>
          <ac:cxnSpMkLst>
            <pc:docMk/>
            <pc:sldMk cId="2657993311" sldId="379"/>
            <ac:cxnSpMk id="46" creationId="{49CD1692-827B-4C8D-B4A1-134FD04CF45C}"/>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903700-F262-45C0-9D33-166007C69A9F}" type="doc">
      <dgm:prSet loTypeId="urn:microsoft.com/office/officeart/2005/8/layout/vList5" loCatId="list" qsTypeId="urn:microsoft.com/office/officeart/2005/8/quickstyle/simple1" qsCatId="simple" csTypeId="urn:microsoft.com/office/officeart/2005/8/colors/accent6_2" csCatId="accent6"/>
      <dgm:spPr/>
      <dgm:t>
        <a:bodyPr/>
        <a:lstStyle/>
        <a:p>
          <a:endParaRPr lang="en-US"/>
        </a:p>
      </dgm:t>
    </dgm:pt>
    <dgm:pt modelId="{183B68ED-C9B7-410B-AD41-C371DC66FC8B}">
      <dgm:prSet/>
      <dgm:spPr/>
      <dgm:t>
        <a:bodyPr/>
        <a:lstStyle/>
        <a:p>
          <a:r>
            <a:rPr lang="en-US"/>
            <a:t>Column Store Indexes</a:t>
          </a:r>
        </a:p>
      </dgm:t>
    </dgm:pt>
    <dgm:pt modelId="{45C96255-F635-4AD5-AF69-DB8C8DBDE8B0}" type="parTrans" cxnId="{0C98269C-46E3-49B3-A334-0AFD37439CF9}">
      <dgm:prSet/>
      <dgm:spPr/>
      <dgm:t>
        <a:bodyPr/>
        <a:lstStyle/>
        <a:p>
          <a:endParaRPr lang="en-US"/>
        </a:p>
      </dgm:t>
    </dgm:pt>
    <dgm:pt modelId="{AA873010-D5D1-4D5C-B8DB-D936D0F48A8F}" type="sibTrans" cxnId="{0C98269C-46E3-49B3-A334-0AFD37439CF9}">
      <dgm:prSet/>
      <dgm:spPr/>
      <dgm:t>
        <a:bodyPr/>
        <a:lstStyle/>
        <a:p>
          <a:endParaRPr lang="en-US"/>
        </a:p>
      </dgm:t>
    </dgm:pt>
    <dgm:pt modelId="{14B3CFCD-86FF-441F-B952-EEBA109EF0D5}">
      <dgm:prSet/>
      <dgm:spPr/>
      <dgm:t>
        <a:bodyPr/>
        <a:lstStyle/>
        <a:p>
          <a:r>
            <a:rPr lang="en-US"/>
            <a:t>Used for analytical queries</a:t>
          </a:r>
        </a:p>
      </dgm:t>
    </dgm:pt>
    <dgm:pt modelId="{DE593A73-9A97-4172-9F63-A8C1207E4967}" type="parTrans" cxnId="{C0030CE8-62FB-41AB-9E44-467F5CBD01EE}">
      <dgm:prSet/>
      <dgm:spPr/>
      <dgm:t>
        <a:bodyPr/>
        <a:lstStyle/>
        <a:p>
          <a:endParaRPr lang="en-US"/>
        </a:p>
      </dgm:t>
    </dgm:pt>
    <dgm:pt modelId="{F5B55AE5-DB96-4DEC-997A-3C3288AE7A9A}" type="sibTrans" cxnId="{C0030CE8-62FB-41AB-9E44-467F5CBD01EE}">
      <dgm:prSet/>
      <dgm:spPr/>
      <dgm:t>
        <a:bodyPr/>
        <a:lstStyle/>
        <a:p>
          <a:endParaRPr lang="en-US"/>
        </a:p>
      </dgm:t>
    </dgm:pt>
    <dgm:pt modelId="{D7F08B06-ED06-47F0-9C34-81176CCF9EB6}">
      <dgm:prSet/>
      <dgm:spPr/>
      <dgm:t>
        <a:bodyPr/>
        <a:lstStyle/>
        <a:p>
          <a:r>
            <a:rPr lang="en-US"/>
            <a:t>Not a B+Tree</a:t>
          </a:r>
        </a:p>
      </dgm:t>
    </dgm:pt>
    <dgm:pt modelId="{4C2A55FD-6DE4-4885-87AE-A8F0423A74D6}" type="parTrans" cxnId="{DDB7B3F4-EC8A-42CF-B006-B3771C2174A8}">
      <dgm:prSet/>
      <dgm:spPr/>
      <dgm:t>
        <a:bodyPr/>
        <a:lstStyle/>
        <a:p>
          <a:endParaRPr lang="en-US"/>
        </a:p>
      </dgm:t>
    </dgm:pt>
    <dgm:pt modelId="{FB14366F-3C47-4615-B617-A977FA74C6A6}" type="sibTrans" cxnId="{DDB7B3F4-EC8A-42CF-B006-B3771C2174A8}">
      <dgm:prSet/>
      <dgm:spPr/>
      <dgm:t>
        <a:bodyPr/>
        <a:lstStyle/>
        <a:p>
          <a:endParaRPr lang="en-US"/>
        </a:p>
      </dgm:t>
    </dgm:pt>
    <dgm:pt modelId="{4F4D6416-C7A6-48DD-B8D3-B4E4D0FFF88B}">
      <dgm:prSet/>
      <dgm:spPr/>
      <dgm:t>
        <a:bodyPr/>
        <a:lstStyle/>
        <a:p>
          <a:r>
            <a:rPr lang="en-US"/>
            <a:t>Great for aggregating large amounts of data (+100,000 rows) within a query</a:t>
          </a:r>
        </a:p>
      </dgm:t>
    </dgm:pt>
    <dgm:pt modelId="{CCFFCE12-A60D-40AC-930C-529FF82BDE88}" type="parTrans" cxnId="{2C0BF2B3-5FF3-4D18-BA7A-BF80C0513E6B}">
      <dgm:prSet/>
      <dgm:spPr/>
      <dgm:t>
        <a:bodyPr/>
        <a:lstStyle/>
        <a:p>
          <a:endParaRPr lang="en-US"/>
        </a:p>
      </dgm:t>
    </dgm:pt>
    <dgm:pt modelId="{62A12457-DE84-4622-A7D2-60FF01412677}" type="sibTrans" cxnId="{2C0BF2B3-5FF3-4D18-BA7A-BF80C0513E6B}">
      <dgm:prSet/>
      <dgm:spPr/>
      <dgm:t>
        <a:bodyPr/>
        <a:lstStyle/>
        <a:p>
          <a:endParaRPr lang="en-US"/>
        </a:p>
      </dgm:t>
    </dgm:pt>
    <dgm:pt modelId="{6A0D3A54-4B08-4280-B53E-99B7ABBCD7CB}">
      <dgm:prSet/>
      <dgm:spPr/>
      <dgm:t>
        <a:bodyPr/>
        <a:lstStyle/>
        <a:p>
          <a:r>
            <a:rPr lang="en-US"/>
            <a:t>Test it before using</a:t>
          </a:r>
        </a:p>
      </dgm:t>
    </dgm:pt>
    <dgm:pt modelId="{160D9E2A-9D37-4B4A-A687-82B079F83FF4}" type="parTrans" cxnId="{15C3F1BC-4FBE-45AF-A999-59BED44A5CF1}">
      <dgm:prSet/>
      <dgm:spPr/>
      <dgm:t>
        <a:bodyPr/>
        <a:lstStyle/>
        <a:p>
          <a:endParaRPr lang="en-US"/>
        </a:p>
      </dgm:t>
    </dgm:pt>
    <dgm:pt modelId="{B2030033-3524-45D6-B761-FACF0543F5DF}" type="sibTrans" cxnId="{15C3F1BC-4FBE-45AF-A999-59BED44A5CF1}">
      <dgm:prSet/>
      <dgm:spPr/>
      <dgm:t>
        <a:bodyPr/>
        <a:lstStyle/>
        <a:p>
          <a:endParaRPr lang="en-US"/>
        </a:p>
      </dgm:t>
    </dgm:pt>
    <dgm:pt modelId="{9BAA05B3-7301-4B83-9854-BFBD3F11AF0E}">
      <dgm:prSet/>
      <dgm:spPr/>
      <dgm:t>
        <a:bodyPr/>
        <a:lstStyle/>
        <a:p>
          <a:r>
            <a:rPr lang="en-US"/>
            <a:t>Unique Indexes</a:t>
          </a:r>
        </a:p>
      </dgm:t>
    </dgm:pt>
    <dgm:pt modelId="{F123E80B-11CE-472C-9142-739CC45E8579}" type="parTrans" cxnId="{CE85D088-64F7-41BF-95CB-4949C7499CDC}">
      <dgm:prSet/>
      <dgm:spPr/>
      <dgm:t>
        <a:bodyPr/>
        <a:lstStyle/>
        <a:p>
          <a:endParaRPr lang="en-US"/>
        </a:p>
      </dgm:t>
    </dgm:pt>
    <dgm:pt modelId="{955E82A2-77A5-42C9-8544-A868C3CF28C5}" type="sibTrans" cxnId="{CE85D088-64F7-41BF-95CB-4949C7499CDC}">
      <dgm:prSet/>
      <dgm:spPr/>
      <dgm:t>
        <a:bodyPr/>
        <a:lstStyle/>
        <a:p>
          <a:endParaRPr lang="en-US"/>
        </a:p>
      </dgm:t>
    </dgm:pt>
    <dgm:pt modelId="{643FCF23-8F43-44BA-A9A8-7B8FE0572D20}">
      <dgm:prSet/>
      <dgm:spPr/>
      <dgm:t>
        <a:bodyPr/>
        <a:lstStyle/>
        <a:p>
          <a:r>
            <a:rPr lang="en-US"/>
            <a:t>This is really just a constraint that the column contains distinct values</a:t>
          </a:r>
        </a:p>
      </dgm:t>
    </dgm:pt>
    <dgm:pt modelId="{1AD21DD7-BC52-451D-B76C-5063E0AEB348}" type="parTrans" cxnId="{779A88BB-C5C0-4DDD-A0FB-23561D907DDD}">
      <dgm:prSet/>
      <dgm:spPr/>
      <dgm:t>
        <a:bodyPr/>
        <a:lstStyle/>
        <a:p>
          <a:endParaRPr lang="en-US"/>
        </a:p>
      </dgm:t>
    </dgm:pt>
    <dgm:pt modelId="{0B2CB68F-3101-4E23-A8DF-525256042DD5}" type="sibTrans" cxnId="{779A88BB-C5C0-4DDD-A0FB-23561D907DDD}">
      <dgm:prSet/>
      <dgm:spPr/>
      <dgm:t>
        <a:bodyPr/>
        <a:lstStyle/>
        <a:p>
          <a:endParaRPr lang="en-US"/>
        </a:p>
      </dgm:t>
    </dgm:pt>
    <dgm:pt modelId="{F6EED609-2F70-4055-9C3B-9B5F9D8DEEAB}">
      <dgm:prSet/>
      <dgm:spPr/>
      <dgm:t>
        <a:bodyPr/>
        <a:lstStyle/>
        <a:p>
          <a:r>
            <a:rPr lang="en-US"/>
            <a:t>To be efficient this constraint must be implemented as an index otherwise SQL would need to scan the full table every time a key needed to be checked for uniqueness.</a:t>
          </a:r>
        </a:p>
      </dgm:t>
    </dgm:pt>
    <dgm:pt modelId="{F70F39E7-1E76-4E9F-81E3-E95F485FD449}" type="parTrans" cxnId="{570D6A6D-0C3B-4414-9AD3-DC5A0D668435}">
      <dgm:prSet/>
      <dgm:spPr/>
      <dgm:t>
        <a:bodyPr/>
        <a:lstStyle/>
        <a:p>
          <a:endParaRPr lang="en-US"/>
        </a:p>
      </dgm:t>
    </dgm:pt>
    <dgm:pt modelId="{8029E4A4-2C03-4E8D-95B7-BBB4195AAD9B}" type="sibTrans" cxnId="{570D6A6D-0C3B-4414-9AD3-DC5A0D668435}">
      <dgm:prSet/>
      <dgm:spPr/>
      <dgm:t>
        <a:bodyPr/>
        <a:lstStyle/>
        <a:p>
          <a:endParaRPr lang="en-US"/>
        </a:p>
      </dgm:t>
    </dgm:pt>
    <dgm:pt modelId="{75BB1768-6E48-4AA7-A23A-DE5ADE7CBCC9}">
      <dgm:prSet/>
      <dgm:spPr/>
      <dgm:t>
        <a:bodyPr/>
        <a:lstStyle/>
        <a:p>
          <a:r>
            <a:rPr lang="en-US"/>
            <a:t>primary key requires unique constraint and not null on the columns</a:t>
          </a:r>
        </a:p>
      </dgm:t>
    </dgm:pt>
    <dgm:pt modelId="{623AACAB-E43C-4574-913A-C27EB335EA45}" type="parTrans" cxnId="{C89E76E4-5905-4974-9C2A-91302111D2DB}">
      <dgm:prSet/>
      <dgm:spPr/>
      <dgm:t>
        <a:bodyPr/>
        <a:lstStyle/>
        <a:p>
          <a:endParaRPr lang="en-US"/>
        </a:p>
      </dgm:t>
    </dgm:pt>
    <dgm:pt modelId="{8270CB37-F86E-40F0-ACDE-BD3A3097ABAB}" type="sibTrans" cxnId="{C89E76E4-5905-4974-9C2A-91302111D2DB}">
      <dgm:prSet/>
      <dgm:spPr/>
      <dgm:t>
        <a:bodyPr/>
        <a:lstStyle/>
        <a:p>
          <a:endParaRPr lang="en-US"/>
        </a:p>
      </dgm:t>
    </dgm:pt>
    <dgm:pt modelId="{ACBD6C5C-85E2-448A-88C1-2B44B623C61A}" type="pres">
      <dgm:prSet presAssocID="{53903700-F262-45C0-9D33-166007C69A9F}" presName="Name0" presStyleCnt="0">
        <dgm:presLayoutVars>
          <dgm:dir/>
          <dgm:animLvl val="lvl"/>
          <dgm:resizeHandles val="exact"/>
        </dgm:presLayoutVars>
      </dgm:prSet>
      <dgm:spPr/>
    </dgm:pt>
    <dgm:pt modelId="{4C1ECD93-238E-4E76-B204-60577C1D359C}" type="pres">
      <dgm:prSet presAssocID="{183B68ED-C9B7-410B-AD41-C371DC66FC8B}" presName="linNode" presStyleCnt="0"/>
      <dgm:spPr/>
    </dgm:pt>
    <dgm:pt modelId="{EC2AC8C4-FA02-4231-9A91-1580087C201D}" type="pres">
      <dgm:prSet presAssocID="{183B68ED-C9B7-410B-AD41-C371DC66FC8B}" presName="parentText" presStyleLbl="node1" presStyleIdx="0" presStyleCnt="2">
        <dgm:presLayoutVars>
          <dgm:chMax val="1"/>
          <dgm:bulletEnabled val="1"/>
        </dgm:presLayoutVars>
      </dgm:prSet>
      <dgm:spPr/>
    </dgm:pt>
    <dgm:pt modelId="{5A3775CD-D369-4C09-A319-6D8D6D7943D4}" type="pres">
      <dgm:prSet presAssocID="{183B68ED-C9B7-410B-AD41-C371DC66FC8B}" presName="descendantText" presStyleLbl="alignAccFollowNode1" presStyleIdx="0" presStyleCnt="2">
        <dgm:presLayoutVars>
          <dgm:bulletEnabled val="1"/>
        </dgm:presLayoutVars>
      </dgm:prSet>
      <dgm:spPr/>
    </dgm:pt>
    <dgm:pt modelId="{F8418A14-6F3A-4A4B-9240-9CD831F8BB0F}" type="pres">
      <dgm:prSet presAssocID="{AA873010-D5D1-4D5C-B8DB-D936D0F48A8F}" presName="sp" presStyleCnt="0"/>
      <dgm:spPr/>
    </dgm:pt>
    <dgm:pt modelId="{050D9581-4082-4E7C-A493-7707D8DA0B10}" type="pres">
      <dgm:prSet presAssocID="{9BAA05B3-7301-4B83-9854-BFBD3F11AF0E}" presName="linNode" presStyleCnt="0"/>
      <dgm:spPr/>
    </dgm:pt>
    <dgm:pt modelId="{A845155C-86B5-4811-B6BC-AD14B8CB8F52}" type="pres">
      <dgm:prSet presAssocID="{9BAA05B3-7301-4B83-9854-BFBD3F11AF0E}" presName="parentText" presStyleLbl="node1" presStyleIdx="1" presStyleCnt="2">
        <dgm:presLayoutVars>
          <dgm:chMax val="1"/>
          <dgm:bulletEnabled val="1"/>
        </dgm:presLayoutVars>
      </dgm:prSet>
      <dgm:spPr/>
    </dgm:pt>
    <dgm:pt modelId="{55CD6251-8CAA-4C4F-A00C-5AFE74D5F491}" type="pres">
      <dgm:prSet presAssocID="{9BAA05B3-7301-4B83-9854-BFBD3F11AF0E}" presName="descendantText" presStyleLbl="alignAccFollowNode1" presStyleIdx="1" presStyleCnt="2">
        <dgm:presLayoutVars>
          <dgm:bulletEnabled val="1"/>
        </dgm:presLayoutVars>
      </dgm:prSet>
      <dgm:spPr/>
    </dgm:pt>
  </dgm:ptLst>
  <dgm:cxnLst>
    <dgm:cxn modelId="{F5CB1014-4DD1-4120-9974-6F8B73CA22A0}" type="presOf" srcId="{75BB1768-6E48-4AA7-A23A-DE5ADE7CBCC9}" destId="{55CD6251-8CAA-4C4F-A00C-5AFE74D5F491}" srcOrd="0" destOrd="2" presId="urn:microsoft.com/office/officeart/2005/8/layout/vList5"/>
    <dgm:cxn modelId="{03755431-41FA-4F95-8AD4-2FE262E3D0D9}" type="presOf" srcId="{4F4D6416-C7A6-48DD-B8D3-B4E4D0FFF88B}" destId="{5A3775CD-D369-4C09-A319-6D8D6D7943D4}" srcOrd="0" destOrd="2" presId="urn:microsoft.com/office/officeart/2005/8/layout/vList5"/>
    <dgm:cxn modelId="{FD4D6D37-1C3E-4B46-8C78-22DF7755C570}" type="presOf" srcId="{183B68ED-C9B7-410B-AD41-C371DC66FC8B}" destId="{EC2AC8C4-FA02-4231-9A91-1580087C201D}" srcOrd="0" destOrd="0" presId="urn:microsoft.com/office/officeart/2005/8/layout/vList5"/>
    <dgm:cxn modelId="{D1E8473E-CD6B-4B7B-83C0-D599CD4B5281}" type="presOf" srcId="{53903700-F262-45C0-9D33-166007C69A9F}" destId="{ACBD6C5C-85E2-448A-88C1-2B44B623C61A}" srcOrd="0" destOrd="0" presId="urn:microsoft.com/office/officeart/2005/8/layout/vList5"/>
    <dgm:cxn modelId="{1BB08365-0760-4D56-B11E-50AA7D209FB0}" type="presOf" srcId="{9BAA05B3-7301-4B83-9854-BFBD3F11AF0E}" destId="{A845155C-86B5-4811-B6BC-AD14B8CB8F52}" srcOrd="0" destOrd="0" presId="urn:microsoft.com/office/officeart/2005/8/layout/vList5"/>
    <dgm:cxn modelId="{28F1496A-B941-4061-BAF2-611F6D051BBC}" type="presOf" srcId="{D7F08B06-ED06-47F0-9C34-81176CCF9EB6}" destId="{5A3775CD-D369-4C09-A319-6D8D6D7943D4}" srcOrd="0" destOrd="1" presId="urn:microsoft.com/office/officeart/2005/8/layout/vList5"/>
    <dgm:cxn modelId="{65F0FF6A-ACB5-4383-ADE0-72BE01D06B4A}" type="presOf" srcId="{14B3CFCD-86FF-441F-B952-EEBA109EF0D5}" destId="{5A3775CD-D369-4C09-A319-6D8D6D7943D4}" srcOrd="0" destOrd="0" presId="urn:microsoft.com/office/officeart/2005/8/layout/vList5"/>
    <dgm:cxn modelId="{015B986C-C783-4B8C-B45D-74BE9DD4CE05}" type="presOf" srcId="{F6EED609-2F70-4055-9C3B-9B5F9D8DEEAB}" destId="{55CD6251-8CAA-4C4F-A00C-5AFE74D5F491}" srcOrd="0" destOrd="1" presId="urn:microsoft.com/office/officeart/2005/8/layout/vList5"/>
    <dgm:cxn modelId="{570D6A6D-0C3B-4414-9AD3-DC5A0D668435}" srcId="{9BAA05B3-7301-4B83-9854-BFBD3F11AF0E}" destId="{F6EED609-2F70-4055-9C3B-9B5F9D8DEEAB}" srcOrd="1" destOrd="0" parTransId="{F70F39E7-1E76-4E9F-81E3-E95F485FD449}" sibTransId="{8029E4A4-2C03-4E8D-95B7-BBB4195AAD9B}"/>
    <dgm:cxn modelId="{CE85D088-64F7-41BF-95CB-4949C7499CDC}" srcId="{53903700-F262-45C0-9D33-166007C69A9F}" destId="{9BAA05B3-7301-4B83-9854-BFBD3F11AF0E}" srcOrd="1" destOrd="0" parTransId="{F123E80B-11CE-472C-9142-739CC45E8579}" sibTransId="{955E82A2-77A5-42C9-8544-A868C3CF28C5}"/>
    <dgm:cxn modelId="{5280848A-DD77-48A6-8649-E7E4990B9F50}" type="presOf" srcId="{643FCF23-8F43-44BA-A9A8-7B8FE0572D20}" destId="{55CD6251-8CAA-4C4F-A00C-5AFE74D5F491}" srcOrd="0" destOrd="0" presId="urn:microsoft.com/office/officeart/2005/8/layout/vList5"/>
    <dgm:cxn modelId="{0C98269C-46E3-49B3-A334-0AFD37439CF9}" srcId="{53903700-F262-45C0-9D33-166007C69A9F}" destId="{183B68ED-C9B7-410B-AD41-C371DC66FC8B}" srcOrd="0" destOrd="0" parTransId="{45C96255-F635-4AD5-AF69-DB8C8DBDE8B0}" sibTransId="{AA873010-D5D1-4D5C-B8DB-D936D0F48A8F}"/>
    <dgm:cxn modelId="{CC3D0FA3-8A17-4C03-BE5E-91AE6F983949}" type="presOf" srcId="{6A0D3A54-4B08-4280-B53E-99B7ABBCD7CB}" destId="{5A3775CD-D369-4C09-A319-6D8D6D7943D4}" srcOrd="0" destOrd="3" presId="urn:microsoft.com/office/officeart/2005/8/layout/vList5"/>
    <dgm:cxn modelId="{2C0BF2B3-5FF3-4D18-BA7A-BF80C0513E6B}" srcId="{183B68ED-C9B7-410B-AD41-C371DC66FC8B}" destId="{4F4D6416-C7A6-48DD-B8D3-B4E4D0FFF88B}" srcOrd="2" destOrd="0" parTransId="{CCFFCE12-A60D-40AC-930C-529FF82BDE88}" sibTransId="{62A12457-DE84-4622-A7D2-60FF01412677}"/>
    <dgm:cxn modelId="{779A88BB-C5C0-4DDD-A0FB-23561D907DDD}" srcId="{9BAA05B3-7301-4B83-9854-BFBD3F11AF0E}" destId="{643FCF23-8F43-44BA-A9A8-7B8FE0572D20}" srcOrd="0" destOrd="0" parTransId="{1AD21DD7-BC52-451D-B76C-5063E0AEB348}" sibTransId="{0B2CB68F-3101-4E23-A8DF-525256042DD5}"/>
    <dgm:cxn modelId="{15C3F1BC-4FBE-45AF-A999-59BED44A5CF1}" srcId="{183B68ED-C9B7-410B-AD41-C371DC66FC8B}" destId="{6A0D3A54-4B08-4280-B53E-99B7ABBCD7CB}" srcOrd="3" destOrd="0" parTransId="{160D9E2A-9D37-4B4A-A687-82B079F83FF4}" sibTransId="{B2030033-3524-45D6-B761-FACF0543F5DF}"/>
    <dgm:cxn modelId="{C89E76E4-5905-4974-9C2A-91302111D2DB}" srcId="{9BAA05B3-7301-4B83-9854-BFBD3F11AF0E}" destId="{75BB1768-6E48-4AA7-A23A-DE5ADE7CBCC9}" srcOrd="2" destOrd="0" parTransId="{623AACAB-E43C-4574-913A-C27EB335EA45}" sibTransId="{8270CB37-F86E-40F0-ACDE-BD3A3097ABAB}"/>
    <dgm:cxn modelId="{C0030CE8-62FB-41AB-9E44-467F5CBD01EE}" srcId="{183B68ED-C9B7-410B-AD41-C371DC66FC8B}" destId="{14B3CFCD-86FF-441F-B952-EEBA109EF0D5}" srcOrd="0" destOrd="0" parTransId="{DE593A73-9A97-4172-9F63-A8C1207E4967}" sibTransId="{F5B55AE5-DB96-4DEC-997A-3C3288AE7A9A}"/>
    <dgm:cxn modelId="{DDB7B3F4-EC8A-42CF-B006-B3771C2174A8}" srcId="{183B68ED-C9B7-410B-AD41-C371DC66FC8B}" destId="{D7F08B06-ED06-47F0-9C34-81176CCF9EB6}" srcOrd="1" destOrd="0" parTransId="{4C2A55FD-6DE4-4885-87AE-A8F0423A74D6}" sibTransId="{FB14366F-3C47-4615-B617-A977FA74C6A6}"/>
    <dgm:cxn modelId="{A1A603ED-D908-4D53-805D-5B91A0996DBA}" type="presParOf" srcId="{ACBD6C5C-85E2-448A-88C1-2B44B623C61A}" destId="{4C1ECD93-238E-4E76-B204-60577C1D359C}" srcOrd="0" destOrd="0" presId="urn:microsoft.com/office/officeart/2005/8/layout/vList5"/>
    <dgm:cxn modelId="{DBD9A229-A866-4AC0-BB66-87D3A327D55C}" type="presParOf" srcId="{4C1ECD93-238E-4E76-B204-60577C1D359C}" destId="{EC2AC8C4-FA02-4231-9A91-1580087C201D}" srcOrd="0" destOrd="0" presId="urn:microsoft.com/office/officeart/2005/8/layout/vList5"/>
    <dgm:cxn modelId="{AB203F9B-01B1-45BD-8673-6D7E91856EB0}" type="presParOf" srcId="{4C1ECD93-238E-4E76-B204-60577C1D359C}" destId="{5A3775CD-D369-4C09-A319-6D8D6D7943D4}" srcOrd="1" destOrd="0" presId="urn:microsoft.com/office/officeart/2005/8/layout/vList5"/>
    <dgm:cxn modelId="{E524C8B9-0568-4726-81D0-764EEF3C6142}" type="presParOf" srcId="{ACBD6C5C-85E2-448A-88C1-2B44B623C61A}" destId="{F8418A14-6F3A-4A4B-9240-9CD831F8BB0F}" srcOrd="1" destOrd="0" presId="urn:microsoft.com/office/officeart/2005/8/layout/vList5"/>
    <dgm:cxn modelId="{DE763DEF-FF83-409C-9863-D54C1C612455}" type="presParOf" srcId="{ACBD6C5C-85E2-448A-88C1-2B44B623C61A}" destId="{050D9581-4082-4E7C-A493-7707D8DA0B10}" srcOrd="2" destOrd="0" presId="urn:microsoft.com/office/officeart/2005/8/layout/vList5"/>
    <dgm:cxn modelId="{DBAB48FA-CAD4-4151-AA44-F1E6D6C5A966}" type="presParOf" srcId="{050D9581-4082-4E7C-A493-7707D8DA0B10}" destId="{A845155C-86B5-4811-B6BC-AD14B8CB8F52}" srcOrd="0" destOrd="0" presId="urn:microsoft.com/office/officeart/2005/8/layout/vList5"/>
    <dgm:cxn modelId="{A2195D9D-6C8C-4144-91DA-CAC1AD1D06D2}" type="presParOf" srcId="{050D9581-4082-4E7C-A493-7707D8DA0B10}" destId="{55CD6251-8CAA-4C4F-A00C-5AFE74D5F491}"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2C6C25-0DA3-41BD-8BC4-2CE0F43BC2D8}"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DB36501-522C-47D8-95C0-91A35766A4F3}">
      <dgm:prSet/>
      <dgm:spPr/>
      <dgm:t>
        <a:bodyPr/>
        <a:lstStyle/>
        <a:p>
          <a:r>
            <a:rPr lang="en-US"/>
            <a:t>Spatial</a:t>
          </a:r>
        </a:p>
      </dgm:t>
    </dgm:pt>
    <dgm:pt modelId="{F9F05840-FA24-43FD-8E7F-2CA62B487705}" type="parTrans" cxnId="{17F6DBA8-D9D6-4FFE-9926-D03384816E47}">
      <dgm:prSet/>
      <dgm:spPr/>
      <dgm:t>
        <a:bodyPr/>
        <a:lstStyle/>
        <a:p>
          <a:endParaRPr lang="en-US"/>
        </a:p>
      </dgm:t>
    </dgm:pt>
    <dgm:pt modelId="{E143B73B-A892-4A96-A02D-992ED74304AA}" type="sibTrans" cxnId="{17F6DBA8-D9D6-4FFE-9926-D03384816E47}">
      <dgm:prSet/>
      <dgm:spPr/>
      <dgm:t>
        <a:bodyPr/>
        <a:lstStyle/>
        <a:p>
          <a:endParaRPr lang="en-US"/>
        </a:p>
      </dgm:t>
    </dgm:pt>
    <dgm:pt modelId="{728FA91D-7C43-4842-8FFD-5B5EFC838B51}">
      <dgm:prSet/>
      <dgm:spPr/>
      <dgm:t>
        <a:bodyPr/>
        <a:lstStyle/>
        <a:p>
          <a:r>
            <a:rPr lang="en-US"/>
            <a:t>Used for geometry data types to determine intersection, containment, distance, etc.</a:t>
          </a:r>
        </a:p>
      </dgm:t>
    </dgm:pt>
    <dgm:pt modelId="{EEB24276-76B6-4DD9-8B9E-F1F7BC789422}" type="parTrans" cxnId="{5204C19E-30FC-4A4D-A672-54B43EC66411}">
      <dgm:prSet/>
      <dgm:spPr/>
      <dgm:t>
        <a:bodyPr/>
        <a:lstStyle/>
        <a:p>
          <a:endParaRPr lang="en-US"/>
        </a:p>
      </dgm:t>
    </dgm:pt>
    <dgm:pt modelId="{0F9C0F0D-C32C-444B-896A-15C93198CABF}" type="sibTrans" cxnId="{5204C19E-30FC-4A4D-A672-54B43EC66411}">
      <dgm:prSet/>
      <dgm:spPr/>
      <dgm:t>
        <a:bodyPr/>
        <a:lstStyle/>
        <a:p>
          <a:endParaRPr lang="en-US"/>
        </a:p>
      </dgm:t>
    </dgm:pt>
    <dgm:pt modelId="{B737FB1E-BAAA-43A5-95B2-01350CA1C852}">
      <dgm:prSet/>
      <dgm:spPr/>
      <dgm:t>
        <a:bodyPr/>
        <a:lstStyle/>
        <a:p>
          <a:r>
            <a:rPr lang="en-US"/>
            <a:t>i.e. Distance between two GPS points &lt; 5 miles</a:t>
          </a:r>
        </a:p>
      </dgm:t>
    </dgm:pt>
    <dgm:pt modelId="{C18ABA6A-34F8-4C21-8629-54FFA42D98AE}" type="parTrans" cxnId="{110C50C7-F357-41E9-AC17-40CBED000743}">
      <dgm:prSet/>
      <dgm:spPr/>
      <dgm:t>
        <a:bodyPr/>
        <a:lstStyle/>
        <a:p>
          <a:endParaRPr lang="en-US"/>
        </a:p>
      </dgm:t>
    </dgm:pt>
    <dgm:pt modelId="{378CA7C9-A6A9-46DF-A622-A5931EF62C4F}" type="sibTrans" cxnId="{110C50C7-F357-41E9-AC17-40CBED000743}">
      <dgm:prSet/>
      <dgm:spPr/>
      <dgm:t>
        <a:bodyPr/>
        <a:lstStyle/>
        <a:p>
          <a:endParaRPr lang="en-US"/>
        </a:p>
      </dgm:t>
    </dgm:pt>
    <dgm:pt modelId="{44D9A178-C985-47CF-8802-D25FC856657B}">
      <dgm:prSet/>
      <dgm:spPr/>
      <dgm:t>
        <a:bodyPr/>
        <a:lstStyle/>
        <a:p>
          <a:r>
            <a:rPr lang="en-US"/>
            <a:t>Not a B+Tree</a:t>
          </a:r>
        </a:p>
      </dgm:t>
    </dgm:pt>
    <dgm:pt modelId="{101C182F-800B-4C77-BED5-B982F4D43928}" type="parTrans" cxnId="{A812D208-4763-4139-880A-2C3E2FE1637A}">
      <dgm:prSet/>
      <dgm:spPr/>
      <dgm:t>
        <a:bodyPr/>
        <a:lstStyle/>
        <a:p>
          <a:endParaRPr lang="en-US"/>
        </a:p>
      </dgm:t>
    </dgm:pt>
    <dgm:pt modelId="{751E96A5-AE3F-4B5D-A96A-A0475BAD5F83}" type="sibTrans" cxnId="{A812D208-4763-4139-880A-2C3E2FE1637A}">
      <dgm:prSet/>
      <dgm:spPr/>
      <dgm:t>
        <a:bodyPr/>
        <a:lstStyle/>
        <a:p>
          <a:endParaRPr lang="en-US"/>
        </a:p>
      </dgm:t>
    </dgm:pt>
    <dgm:pt modelId="{EFD323B7-B246-4EA0-A803-F9A9F4BFB4C3}">
      <dgm:prSet/>
      <dgm:spPr/>
      <dgm:t>
        <a:bodyPr/>
        <a:lstStyle/>
        <a:p>
          <a:r>
            <a:rPr lang="en-US"/>
            <a:t>XML</a:t>
          </a:r>
        </a:p>
      </dgm:t>
    </dgm:pt>
    <dgm:pt modelId="{EF083E16-3E2A-4879-BF82-F01F6813FC12}" type="parTrans" cxnId="{105C542C-154F-411D-AB0B-3E449B37C4C5}">
      <dgm:prSet/>
      <dgm:spPr/>
      <dgm:t>
        <a:bodyPr/>
        <a:lstStyle/>
        <a:p>
          <a:endParaRPr lang="en-US"/>
        </a:p>
      </dgm:t>
    </dgm:pt>
    <dgm:pt modelId="{B6EBE2F1-585C-4A2D-9CBF-5020BB089448}" type="sibTrans" cxnId="{105C542C-154F-411D-AB0B-3E449B37C4C5}">
      <dgm:prSet/>
      <dgm:spPr/>
      <dgm:t>
        <a:bodyPr/>
        <a:lstStyle/>
        <a:p>
          <a:endParaRPr lang="en-US"/>
        </a:p>
      </dgm:t>
    </dgm:pt>
    <dgm:pt modelId="{0A51962C-E0CB-4A62-882E-AAB3731FE1E6}">
      <dgm:prSet/>
      <dgm:spPr/>
      <dgm:t>
        <a:bodyPr/>
        <a:lstStyle/>
        <a:p>
          <a:r>
            <a:rPr lang="en-US"/>
            <a:t>Used to support XPath queries</a:t>
          </a:r>
        </a:p>
      </dgm:t>
    </dgm:pt>
    <dgm:pt modelId="{8EA952C1-3394-484B-A342-F64872CD1841}" type="parTrans" cxnId="{D0462B77-BEFA-4A53-A07C-299F1FFA9B99}">
      <dgm:prSet/>
      <dgm:spPr/>
      <dgm:t>
        <a:bodyPr/>
        <a:lstStyle/>
        <a:p>
          <a:endParaRPr lang="en-US"/>
        </a:p>
      </dgm:t>
    </dgm:pt>
    <dgm:pt modelId="{1938E3B8-84EC-4354-A335-6836BC3849EE}" type="sibTrans" cxnId="{D0462B77-BEFA-4A53-A07C-299F1FFA9B99}">
      <dgm:prSet/>
      <dgm:spPr/>
      <dgm:t>
        <a:bodyPr/>
        <a:lstStyle/>
        <a:p>
          <a:endParaRPr lang="en-US"/>
        </a:p>
      </dgm:t>
    </dgm:pt>
    <dgm:pt modelId="{FF0BD6F2-B077-4AFE-B6FA-7D0E18CF8CFB}">
      <dgm:prSet/>
      <dgm:spPr/>
      <dgm:t>
        <a:bodyPr/>
        <a:lstStyle/>
        <a:p>
          <a:r>
            <a:rPr lang="en-US"/>
            <a:t>Not a B+Tree</a:t>
          </a:r>
        </a:p>
      </dgm:t>
    </dgm:pt>
    <dgm:pt modelId="{2C288BA3-7871-4CE5-A34A-8A7A136D5375}" type="parTrans" cxnId="{5F4C1E3E-AE63-48B5-98E1-A6A26A4F2D3B}">
      <dgm:prSet/>
      <dgm:spPr/>
      <dgm:t>
        <a:bodyPr/>
        <a:lstStyle/>
        <a:p>
          <a:endParaRPr lang="en-US"/>
        </a:p>
      </dgm:t>
    </dgm:pt>
    <dgm:pt modelId="{38B6845E-6F16-4296-B5CD-1EA9D7159410}" type="sibTrans" cxnId="{5F4C1E3E-AE63-48B5-98E1-A6A26A4F2D3B}">
      <dgm:prSet/>
      <dgm:spPr/>
      <dgm:t>
        <a:bodyPr/>
        <a:lstStyle/>
        <a:p>
          <a:endParaRPr lang="en-US"/>
        </a:p>
      </dgm:t>
    </dgm:pt>
    <dgm:pt modelId="{847C3349-3BC1-4C7E-85A3-C703F743B32D}">
      <dgm:prSet/>
      <dgm:spPr/>
      <dgm:t>
        <a:bodyPr/>
        <a:lstStyle/>
        <a:p>
          <a:r>
            <a:rPr lang="en-US"/>
            <a:t>Some limitations with XML data types so generally don’t recommend for this and a number of other reasons</a:t>
          </a:r>
        </a:p>
      </dgm:t>
    </dgm:pt>
    <dgm:pt modelId="{ABEA28F0-6D80-4E0B-A358-2E63373DDA5A}" type="parTrans" cxnId="{1D281A2D-B4B0-425A-B9C8-B4AF4C2EFCFC}">
      <dgm:prSet/>
      <dgm:spPr/>
      <dgm:t>
        <a:bodyPr/>
        <a:lstStyle/>
        <a:p>
          <a:endParaRPr lang="en-US"/>
        </a:p>
      </dgm:t>
    </dgm:pt>
    <dgm:pt modelId="{329C9AF3-05FE-419C-8D3A-D70B3D8107E7}" type="sibTrans" cxnId="{1D281A2D-B4B0-425A-B9C8-B4AF4C2EFCFC}">
      <dgm:prSet/>
      <dgm:spPr/>
      <dgm:t>
        <a:bodyPr/>
        <a:lstStyle/>
        <a:p>
          <a:endParaRPr lang="en-US"/>
        </a:p>
      </dgm:t>
    </dgm:pt>
    <dgm:pt modelId="{C39DAE05-D0D4-44E5-B8C8-AEC1BC22FA17}" type="pres">
      <dgm:prSet presAssocID="{B52C6C25-0DA3-41BD-8BC4-2CE0F43BC2D8}" presName="linear" presStyleCnt="0">
        <dgm:presLayoutVars>
          <dgm:animLvl val="lvl"/>
          <dgm:resizeHandles val="exact"/>
        </dgm:presLayoutVars>
      </dgm:prSet>
      <dgm:spPr/>
    </dgm:pt>
    <dgm:pt modelId="{EB71F24F-0111-410B-86A4-34BAD23D098B}" type="pres">
      <dgm:prSet presAssocID="{EDB36501-522C-47D8-95C0-91A35766A4F3}" presName="parentText" presStyleLbl="node1" presStyleIdx="0" presStyleCnt="2">
        <dgm:presLayoutVars>
          <dgm:chMax val="0"/>
          <dgm:bulletEnabled val="1"/>
        </dgm:presLayoutVars>
      </dgm:prSet>
      <dgm:spPr/>
    </dgm:pt>
    <dgm:pt modelId="{978EDD43-57C8-48FF-B03B-67485AB08372}" type="pres">
      <dgm:prSet presAssocID="{EDB36501-522C-47D8-95C0-91A35766A4F3}" presName="childText" presStyleLbl="revTx" presStyleIdx="0" presStyleCnt="2">
        <dgm:presLayoutVars>
          <dgm:bulletEnabled val="1"/>
        </dgm:presLayoutVars>
      </dgm:prSet>
      <dgm:spPr/>
    </dgm:pt>
    <dgm:pt modelId="{8BCA41F2-C339-4B47-B8D3-9CA8D25357DC}" type="pres">
      <dgm:prSet presAssocID="{EFD323B7-B246-4EA0-A803-F9A9F4BFB4C3}" presName="parentText" presStyleLbl="node1" presStyleIdx="1" presStyleCnt="2">
        <dgm:presLayoutVars>
          <dgm:chMax val="0"/>
          <dgm:bulletEnabled val="1"/>
        </dgm:presLayoutVars>
      </dgm:prSet>
      <dgm:spPr/>
    </dgm:pt>
    <dgm:pt modelId="{1478199B-3842-4918-A3BB-7DB660D9A45F}" type="pres">
      <dgm:prSet presAssocID="{EFD323B7-B246-4EA0-A803-F9A9F4BFB4C3}" presName="childText" presStyleLbl="revTx" presStyleIdx="1" presStyleCnt="2">
        <dgm:presLayoutVars>
          <dgm:bulletEnabled val="1"/>
        </dgm:presLayoutVars>
      </dgm:prSet>
      <dgm:spPr/>
    </dgm:pt>
  </dgm:ptLst>
  <dgm:cxnLst>
    <dgm:cxn modelId="{A812D208-4763-4139-880A-2C3E2FE1637A}" srcId="{EDB36501-522C-47D8-95C0-91A35766A4F3}" destId="{44D9A178-C985-47CF-8802-D25FC856657B}" srcOrd="2" destOrd="0" parTransId="{101C182F-800B-4C77-BED5-B982F4D43928}" sibTransId="{751E96A5-AE3F-4B5D-A96A-A0475BAD5F83}"/>
    <dgm:cxn modelId="{AB01BF10-0012-4091-A5DD-345E179DE803}" type="presOf" srcId="{728FA91D-7C43-4842-8FFD-5B5EFC838B51}" destId="{978EDD43-57C8-48FF-B03B-67485AB08372}" srcOrd="0" destOrd="0" presId="urn:microsoft.com/office/officeart/2005/8/layout/vList2"/>
    <dgm:cxn modelId="{D183DE14-8645-4C8D-B4AC-6D73A2B3C3B6}" type="presOf" srcId="{0A51962C-E0CB-4A62-882E-AAB3731FE1E6}" destId="{1478199B-3842-4918-A3BB-7DB660D9A45F}" srcOrd="0" destOrd="0" presId="urn:microsoft.com/office/officeart/2005/8/layout/vList2"/>
    <dgm:cxn modelId="{105C542C-154F-411D-AB0B-3E449B37C4C5}" srcId="{B52C6C25-0DA3-41BD-8BC4-2CE0F43BC2D8}" destId="{EFD323B7-B246-4EA0-A803-F9A9F4BFB4C3}" srcOrd="1" destOrd="0" parTransId="{EF083E16-3E2A-4879-BF82-F01F6813FC12}" sibTransId="{B6EBE2F1-585C-4A2D-9CBF-5020BB089448}"/>
    <dgm:cxn modelId="{1D281A2D-B4B0-425A-B9C8-B4AF4C2EFCFC}" srcId="{EFD323B7-B246-4EA0-A803-F9A9F4BFB4C3}" destId="{847C3349-3BC1-4C7E-85A3-C703F743B32D}" srcOrd="2" destOrd="0" parTransId="{ABEA28F0-6D80-4E0B-A358-2E63373DDA5A}" sibTransId="{329C9AF3-05FE-419C-8D3A-D70B3D8107E7}"/>
    <dgm:cxn modelId="{5F4C1E3E-AE63-48B5-98E1-A6A26A4F2D3B}" srcId="{EFD323B7-B246-4EA0-A803-F9A9F4BFB4C3}" destId="{FF0BD6F2-B077-4AFE-B6FA-7D0E18CF8CFB}" srcOrd="1" destOrd="0" parTransId="{2C288BA3-7871-4CE5-A34A-8A7A136D5375}" sibTransId="{38B6845E-6F16-4296-B5CD-1EA9D7159410}"/>
    <dgm:cxn modelId="{D0462B77-BEFA-4A53-A07C-299F1FFA9B99}" srcId="{EFD323B7-B246-4EA0-A803-F9A9F4BFB4C3}" destId="{0A51962C-E0CB-4A62-882E-AAB3731FE1E6}" srcOrd="0" destOrd="0" parTransId="{8EA952C1-3394-484B-A342-F64872CD1841}" sibTransId="{1938E3B8-84EC-4354-A335-6836BC3849EE}"/>
    <dgm:cxn modelId="{D693788F-0833-41CD-94C4-22CF6A297599}" type="presOf" srcId="{EDB36501-522C-47D8-95C0-91A35766A4F3}" destId="{EB71F24F-0111-410B-86A4-34BAD23D098B}" srcOrd="0" destOrd="0" presId="urn:microsoft.com/office/officeart/2005/8/layout/vList2"/>
    <dgm:cxn modelId="{5204C19E-30FC-4A4D-A672-54B43EC66411}" srcId="{EDB36501-522C-47D8-95C0-91A35766A4F3}" destId="{728FA91D-7C43-4842-8FFD-5B5EFC838B51}" srcOrd="0" destOrd="0" parTransId="{EEB24276-76B6-4DD9-8B9E-F1F7BC789422}" sibTransId="{0F9C0F0D-C32C-444B-896A-15C93198CABF}"/>
    <dgm:cxn modelId="{17F6DBA8-D9D6-4FFE-9926-D03384816E47}" srcId="{B52C6C25-0DA3-41BD-8BC4-2CE0F43BC2D8}" destId="{EDB36501-522C-47D8-95C0-91A35766A4F3}" srcOrd="0" destOrd="0" parTransId="{F9F05840-FA24-43FD-8E7F-2CA62B487705}" sibTransId="{E143B73B-A892-4A96-A02D-992ED74304AA}"/>
    <dgm:cxn modelId="{27A3CFAB-48B6-40FA-9EFA-A10780983EC8}" type="presOf" srcId="{B737FB1E-BAAA-43A5-95B2-01350CA1C852}" destId="{978EDD43-57C8-48FF-B03B-67485AB08372}" srcOrd="0" destOrd="1" presId="urn:microsoft.com/office/officeart/2005/8/layout/vList2"/>
    <dgm:cxn modelId="{DC683DB7-5D60-4106-884D-214333C8B893}" type="presOf" srcId="{EFD323B7-B246-4EA0-A803-F9A9F4BFB4C3}" destId="{8BCA41F2-C339-4B47-B8D3-9CA8D25357DC}" srcOrd="0" destOrd="0" presId="urn:microsoft.com/office/officeart/2005/8/layout/vList2"/>
    <dgm:cxn modelId="{3BD7F2C1-5A67-4D5B-8882-86DA31413ED8}" type="presOf" srcId="{B52C6C25-0DA3-41BD-8BC4-2CE0F43BC2D8}" destId="{C39DAE05-D0D4-44E5-B8C8-AEC1BC22FA17}" srcOrd="0" destOrd="0" presId="urn:microsoft.com/office/officeart/2005/8/layout/vList2"/>
    <dgm:cxn modelId="{110C50C7-F357-41E9-AC17-40CBED000743}" srcId="{EDB36501-522C-47D8-95C0-91A35766A4F3}" destId="{B737FB1E-BAAA-43A5-95B2-01350CA1C852}" srcOrd="1" destOrd="0" parTransId="{C18ABA6A-34F8-4C21-8629-54FFA42D98AE}" sibTransId="{378CA7C9-A6A9-46DF-A622-A5931EF62C4F}"/>
    <dgm:cxn modelId="{431204E0-292C-4C46-9D44-0641FC0148D5}" type="presOf" srcId="{FF0BD6F2-B077-4AFE-B6FA-7D0E18CF8CFB}" destId="{1478199B-3842-4918-A3BB-7DB660D9A45F}" srcOrd="0" destOrd="1" presId="urn:microsoft.com/office/officeart/2005/8/layout/vList2"/>
    <dgm:cxn modelId="{38E740E6-CBC7-4D31-9AC4-26F672AF2D11}" type="presOf" srcId="{44D9A178-C985-47CF-8802-D25FC856657B}" destId="{978EDD43-57C8-48FF-B03B-67485AB08372}" srcOrd="0" destOrd="2" presId="urn:microsoft.com/office/officeart/2005/8/layout/vList2"/>
    <dgm:cxn modelId="{33F93BEE-E09F-43C7-86CD-1D84D9F441FB}" type="presOf" srcId="{847C3349-3BC1-4C7E-85A3-C703F743B32D}" destId="{1478199B-3842-4918-A3BB-7DB660D9A45F}" srcOrd="0" destOrd="2" presId="urn:microsoft.com/office/officeart/2005/8/layout/vList2"/>
    <dgm:cxn modelId="{E47B3193-B86D-4CAF-85E3-CC119B0151B9}" type="presParOf" srcId="{C39DAE05-D0D4-44E5-B8C8-AEC1BC22FA17}" destId="{EB71F24F-0111-410B-86A4-34BAD23D098B}" srcOrd="0" destOrd="0" presId="urn:microsoft.com/office/officeart/2005/8/layout/vList2"/>
    <dgm:cxn modelId="{90C8FA56-1323-4147-9B34-B7268FC58EE0}" type="presParOf" srcId="{C39DAE05-D0D4-44E5-B8C8-AEC1BC22FA17}" destId="{978EDD43-57C8-48FF-B03B-67485AB08372}" srcOrd="1" destOrd="0" presId="urn:microsoft.com/office/officeart/2005/8/layout/vList2"/>
    <dgm:cxn modelId="{9FCCE4FC-3DA7-489F-BFA7-B8C80DC34EC2}" type="presParOf" srcId="{C39DAE05-D0D4-44E5-B8C8-AEC1BC22FA17}" destId="{8BCA41F2-C339-4B47-B8D3-9CA8D25357DC}" srcOrd="2" destOrd="0" presId="urn:microsoft.com/office/officeart/2005/8/layout/vList2"/>
    <dgm:cxn modelId="{D5D43D92-EAA7-4502-9248-E229BE735C28}" type="presParOf" srcId="{C39DAE05-D0D4-44E5-B8C8-AEC1BC22FA17}" destId="{1478199B-3842-4918-A3BB-7DB660D9A45F}"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8E89F45-AC6E-4C04-90E3-984F90C019A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DE5E1D86-D399-4176-93A3-DC34E5B28C13}">
      <dgm:prSet/>
      <dgm:spPr/>
      <dgm:t>
        <a:bodyPr/>
        <a:lstStyle/>
        <a:p>
          <a:r>
            <a:rPr lang="en-US"/>
            <a:t>Full-text</a:t>
          </a:r>
        </a:p>
      </dgm:t>
    </dgm:pt>
    <dgm:pt modelId="{AEDA7271-E17E-4924-BDF2-FC8BF5E7F43D}" type="parTrans" cxnId="{81F990C6-F509-4664-A1FC-22CC247891EC}">
      <dgm:prSet/>
      <dgm:spPr/>
      <dgm:t>
        <a:bodyPr/>
        <a:lstStyle/>
        <a:p>
          <a:endParaRPr lang="en-US"/>
        </a:p>
      </dgm:t>
    </dgm:pt>
    <dgm:pt modelId="{B927CB29-B1E3-4468-B3FF-30D179281BA1}" type="sibTrans" cxnId="{81F990C6-F509-4664-A1FC-22CC247891EC}">
      <dgm:prSet/>
      <dgm:spPr/>
      <dgm:t>
        <a:bodyPr/>
        <a:lstStyle/>
        <a:p>
          <a:endParaRPr lang="en-US"/>
        </a:p>
      </dgm:t>
    </dgm:pt>
    <dgm:pt modelId="{5D0A9ED0-488F-4071-9715-9F3D30189875}">
      <dgm:prSet/>
      <dgm:spPr/>
      <dgm:t>
        <a:bodyPr/>
        <a:lstStyle/>
        <a:p>
          <a:r>
            <a:rPr lang="en-US"/>
            <a:t>Support for sophisticated word searches with lots of data</a:t>
          </a:r>
        </a:p>
      </dgm:t>
    </dgm:pt>
    <dgm:pt modelId="{ABF6DC5B-0336-4958-8191-0C92CBBFE246}" type="parTrans" cxnId="{3AF87802-C714-4103-BB7B-0CA705E72D7E}">
      <dgm:prSet/>
      <dgm:spPr/>
      <dgm:t>
        <a:bodyPr/>
        <a:lstStyle/>
        <a:p>
          <a:endParaRPr lang="en-US"/>
        </a:p>
      </dgm:t>
    </dgm:pt>
    <dgm:pt modelId="{F8DEF88F-7E51-4711-B655-D1C128F7E1A0}" type="sibTrans" cxnId="{3AF87802-C714-4103-BB7B-0CA705E72D7E}">
      <dgm:prSet/>
      <dgm:spPr/>
      <dgm:t>
        <a:bodyPr/>
        <a:lstStyle/>
        <a:p>
          <a:endParaRPr lang="en-US"/>
        </a:p>
      </dgm:t>
    </dgm:pt>
    <dgm:pt modelId="{DA637033-991D-4A78-8C0E-B06A592875C3}">
      <dgm:prSet/>
      <dgm:spPr/>
      <dgm:t>
        <a:bodyPr/>
        <a:lstStyle/>
        <a:p>
          <a:r>
            <a:rPr lang="en-US"/>
            <a:t>Not a B+Tree</a:t>
          </a:r>
        </a:p>
      </dgm:t>
    </dgm:pt>
    <dgm:pt modelId="{8ADFB9B0-B264-4FBB-880C-0AD93ADE8626}" type="parTrans" cxnId="{598B10F5-6F57-42B7-B47C-725E6BDAB866}">
      <dgm:prSet/>
      <dgm:spPr/>
      <dgm:t>
        <a:bodyPr/>
        <a:lstStyle/>
        <a:p>
          <a:endParaRPr lang="en-US"/>
        </a:p>
      </dgm:t>
    </dgm:pt>
    <dgm:pt modelId="{4B500F37-F570-4A85-B857-E7CB1541CFF3}" type="sibTrans" cxnId="{598B10F5-6F57-42B7-B47C-725E6BDAB866}">
      <dgm:prSet/>
      <dgm:spPr/>
      <dgm:t>
        <a:bodyPr/>
        <a:lstStyle/>
        <a:p>
          <a:endParaRPr lang="en-US"/>
        </a:p>
      </dgm:t>
    </dgm:pt>
    <dgm:pt modelId="{0708A6E5-7172-4A73-B407-46D3BA676FC9}">
      <dgm:prSet/>
      <dgm:spPr/>
      <dgm:t>
        <a:bodyPr/>
        <a:lstStyle/>
        <a:p>
          <a:r>
            <a:rPr lang="en-US"/>
            <a:t>Hash &amp; Memory-Optimized Nonclustered</a:t>
          </a:r>
        </a:p>
      </dgm:t>
    </dgm:pt>
    <dgm:pt modelId="{D245E549-31EE-4C75-984C-D63FEE0B4EB0}" type="parTrans" cxnId="{4DDF3D44-9629-4709-8C8B-976805799D66}">
      <dgm:prSet/>
      <dgm:spPr/>
      <dgm:t>
        <a:bodyPr/>
        <a:lstStyle/>
        <a:p>
          <a:endParaRPr lang="en-US"/>
        </a:p>
      </dgm:t>
    </dgm:pt>
    <dgm:pt modelId="{9FF20D75-044F-4665-B6B7-2849C2EFF306}" type="sibTrans" cxnId="{4DDF3D44-9629-4709-8C8B-976805799D66}">
      <dgm:prSet/>
      <dgm:spPr/>
      <dgm:t>
        <a:bodyPr/>
        <a:lstStyle/>
        <a:p>
          <a:endParaRPr lang="en-US"/>
        </a:p>
      </dgm:t>
    </dgm:pt>
    <dgm:pt modelId="{9690DD5C-68D6-4FA5-B3EB-EA82252B15FF}">
      <dgm:prSet/>
      <dgm:spPr/>
      <dgm:t>
        <a:bodyPr/>
        <a:lstStyle/>
        <a:p>
          <a:r>
            <a:rPr lang="en-US"/>
            <a:t>Supported for in-memory tables</a:t>
          </a:r>
        </a:p>
      </dgm:t>
    </dgm:pt>
    <dgm:pt modelId="{EBB5BBDF-A3FA-403E-A2A6-7BB86F279977}" type="parTrans" cxnId="{77E70149-DD17-4641-82AA-4FC26C901AC7}">
      <dgm:prSet/>
      <dgm:spPr/>
      <dgm:t>
        <a:bodyPr/>
        <a:lstStyle/>
        <a:p>
          <a:endParaRPr lang="en-US"/>
        </a:p>
      </dgm:t>
    </dgm:pt>
    <dgm:pt modelId="{877D262B-E837-40E5-B7BB-705AD1ED4DE2}" type="sibTrans" cxnId="{77E70149-DD17-4641-82AA-4FC26C901AC7}">
      <dgm:prSet/>
      <dgm:spPr/>
      <dgm:t>
        <a:bodyPr/>
        <a:lstStyle/>
        <a:p>
          <a:endParaRPr lang="en-US"/>
        </a:p>
      </dgm:t>
    </dgm:pt>
    <dgm:pt modelId="{6CCEFDDE-D20A-484E-9AF4-5EA93B7407F3}">
      <dgm:prSet/>
      <dgm:spPr/>
      <dgm:t>
        <a:bodyPr/>
        <a:lstStyle/>
        <a:p>
          <a:r>
            <a:rPr lang="en-US"/>
            <a:t>Heap - The Non Index</a:t>
          </a:r>
        </a:p>
      </dgm:t>
    </dgm:pt>
    <dgm:pt modelId="{89B3FEB7-D158-44EF-993A-FC939D8900C6}" type="parTrans" cxnId="{C9B551FB-D48D-49C6-AAC1-5AE5D33B6BC3}">
      <dgm:prSet/>
      <dgm:spPr/>
      <dgm:t>
        <a:bodyPr/>
        <a:lstStyle/>
        <a:p>
          <a:endParaRPr lang="en-US"/>
        </a:p>
      </dgm:t>
    </dgm:pt>
    <dgm:pt modelId="{688DD7EF-2189-4545-8A78-7C2D53EB39A6}" type="sibTrans" cxnId="{C9B551FB-D48D-49C6-AAC1-5AE5D33B6BC3}">
      <dgm:prSet/>
      <dgm:spPr/>
      <dgm:t>
        <a:bodyPr/>
        <a:lstStyle/>
        <a:p>
          <a:endParaRPr lang="en-US"/>
        </a:p>
      </dgm:t>
    </dgm:pt>
    <dgm:pt modelId="{3B0836D3-EBC4-4517-9EFB-7078BC58B4C3}">
      <dgm:prSet/>
      <dgm:spPr/>
      <dgm:t>
        <a:bodyPr/>
        <a:lstStyle/>
        <a:p>
          <a:r>
            <a:rPr lang="en-US"/>
            <a:t>Data is just stored in a file with ROWID’s indicating the records location.</a:t>
          </a:r>
        </a:p>
      </dgm:t>
    </dgm:pt>
    <dgm:pt modelId="{1336F23C-04B1-4229-A896-A8EA2A96EB68}" type="parTrans" cxnId="{2318082C-B7D2-4490-A2CA-A249216F8BBB}">
      <dgm:prSet/>
      <dgm:spPr/>
      <dgm:t>
        <a:bodyPr/>
        <a:lstStyle/>
        <a:p>
          <a:endParaRPr lang="en-US"/>
        </a:p>
      </dgm:t>
    </dgm:pt>
    <dgm:pt modelId="{143034D6-AB9A-4009-8A18-4330F3FDA895}" type="sibTrans" cxnId="{2318082C-B7D2-4490-A2CA-A249216F8BBB}">
      <dgm:prSet/>
      <dgm:spPr/>
      <dgm:t>
        <a:bodyPr/>
        <a:lstStyle/>
        <a:p>
          <a:endParaRPr lang="en-US"/>
        </a:p>
      </dgm:t>
    </dgm:pt>
    <dgm:pt modelId="{2DB38852-B4C4-4ADF-8FD3-F214141B6484}">
      <dgm:prSet/>
      <dgm:spPr/>
      <dgm:t>
        <a:bodyPr/>
        <a:lstStyle/>
        <a:p>
          <a:r>
            <a:rPr lang="en-US"/>
            <a:t>Not a B+Tree</a:t>
          </a:r>
        </a:p>
      </dgm:t>
    </dgm:pt>
    <dgm:pt modelId="{024A4AE9-D96C-48C6-AE58-0D18B67DB720}" type="parTrans" cxnId="{317C12CF-EFEE-4041-BB05-1E5FFB6222D8}">
      <dgm:prSet/>
      <dgm:spPr/>
      <dgm:t>
        <a:bodyPr/>
        <a:lstStyle/>
        <a:p>
          <a:endParaRPr lang="en-US"/>
        </a:p>
      </dgm:t>
    </dgm:pt>
    <dgm:pt modelId="{C3BD0766-FA18-4B18-9EA5-89CA600714F2}" type="sibTrans" cxnId="{317C12CF-EFEE-4041-BB05-1E5FFB6222D8}">
      <dgm:prSet/>
      <dgm:spPr/>
      <dgm:t>
        <a:bodyPr/>
        <a:lstStyle/>
        <a:p>
          <a:endParaRPr lang="en-US"/>
        </a:p>
      </dgm:t>
    </dgm:pt>
    <dgm:pt modelId="{F71BCB81-9AAF-431C-B5B5-41DC03DB814A}">
      <dgm:prSet/>
      <dgm:spPr/>
      <dgm:t>
        <a:bodyPr/>
        <a:lstStyle/>
        <a:p>
          <a:r>
            <a:rPr lang="en-US"/>
            <a:t>Searches always yield full table scans</a:t>
          </a:r>
        </a:p>
      </dgm:t>
    </dgm:pt>
    <dgm:pt modelId="{2E77692A-A596-417F-A3ED-EB32BB1E1D12}" type="parTrans" cxnId="{8306B76D-DD35-4451-BE81-CB5817F2F319}">
      <dgm:prSet/>
      <dgm:spPr/>
      <dgm:t>
        <a:bodyPr/>
        <a:lstStyle/>
        <a:p>
          <a:endParaRPr lang="en-US"/>
        </a:p>
      </dgm:t>
    </dgm:pt>
    <dgm:pt modelId="{A9543318-831F-4A1C-ADAC-C86BD8644156}" type="sibTrans" cxnId="{8306B76D-DD35-4451-BE81-CB5817F2F319}">
      <dgm:prSet/>
      <dgm:spPr/>
      <dgm:t>
        <a:bodyPr/>
        <a:lstStyle/>
        <a:p>
          <a:endParaRPr lang="en-US"/>
        </a:p>
      </dgm:t>
    </dgm:pt>
    <dgm:pt modelId="{1AFB07B9-617A-4484-B16B-75FAD4437B3F}" type="pres">
      <dgm:prSet presAssocID="{68E89F45-AC6E-4C04-90E3-984F90C019A0}" presName="linear" presStyleCnt="0">
        <dgm:presLayoutVars>
          <dgm:animLvl val="lvl"/>
          <dgm:resizeHandles val="exact"/>
        </dgm:presLayoutVars>
      </dgm:prSet>
      <dgm:spPr/>
    </dgm:pt>
    <dgm:pt modelId="{207A1A19-743D-46F8-8D8C-A2725C12C157}" type="pres">
      <dgm:prSet presAssocID="{DE5E1D86-D399-4176-93A3-DC34E5B28C13}" presName="parentText" presStyleLbl="node1" presStyleIdx="0" presStyleCnt="3">
        <dgm:presLayoutVars>
          <dgm:chMax val="0"/>
          <dgm:bulletEnabled val="1"/>
        </dgm:presLayoutVars>
      </dgm:prSet>
      <dgm:spPr/>
    </dgm:pt>
    <dgm:pt modelId="{D1950E9C-5318-4756-BB52-44C63B98D890}" type="pres">
      <dgm:prSet presAssocID="{DE5E1D86-D399-4176-93A3-DC34E5B28C13}" presName="childText" presStyleLbl="revTx" presStyleIdx="0" presStyleCnt="3">
        <dgm:presLayoutVars>
          <dgm:bulletEnabled val="1"/>
        </dgm:presLayoutVars>
      </dgm:prSet>
      <dgm:spPr/>
    </dgm:pt>
    <dgm:pt modelId="{C5B0285D-8F3D-4C82-940F-891FFF74B629}" type="pres">
      <dgm:prSet presAssocID="{0708A6E5-7172-4A73-B407-46D3BA676FC9}" presName="parentText" presStyleLbl="node1" presStyleIdx="1" presStyleCnt="3">
        <dgm:presLayoutVars>
          <dgm:chMax val="0"/>
          <dgm:bulletEnabled val="1"/>
        </dgm:presLayoutVars>
      </dgm:prSet>
      <dgm:spPr/>
    </dgm:pt>
    <dgm:pt modelId="{FB5A6936-A853-4855-AC38-13AF2C2E8050}" type="pres">
      <dgm:prSet presAssocID="{0708A6E5-7172-4A73-B407-46D3BA676FC9}" presName="childText" presStyleLbl="revTx" presStyleIdx="1" presStyleCnt="3">
        <dgm:presLayoutVars>
          <dgm:bulletEnabled val="1"/>
        </dgm:presLayoutVars>
      </dgm:prSet>
      <dgm:spPr/>
    </dgm:pt>
    <dgm:pt modelId="{67A9BE17-9599-4054-AE86-712B84A258C4}" type="pres">
      <dgm:prSet presAssocID="{6CCEFDDE-D20A-484E-9AF4-5EA93B7407F3}" presName="parentText" presStyleLbl="node1" presStyleIdx="2" presStyleCnt="3">
        <dgm:presLayoutVars>
          <dgm:chMax val="0"/>
          <dgm:bulletEnabled val="1"/>
        </dgm:presLayoutVars>
      </dgm:prSet>
      <dgm:spPr/>
    </dgm:pt>
    <dgm:pt modelId="{1837A921-9E55-40B1-870B-E6E2CA523880}" type="pres">
      <dgm:prSet presAssocID="{6CCEFDDE-D20A-484E-9AF4-5EA93B7407F3}" presName="childText" presStyleLbl="revTx" presStyleIdx="2" presStyleCnt="3">
        <dgm:presLayoutVars>
          <dgm:bulletEnabled val="1"/>
        </dgm:presLayoutVars>
      </dgm:prSet>
      <dgm:spPr/>
    </dgm:pt>
  </dgm:ptLst>
  <dgm:cxnLst>
    <dgm:cxn modelId="{7F301A02-56B8-4D07-A17A-630978ADA8A3}" type="presOf" srcId="{3B0836D3-EBC4-4517-9EFB-7078BC58B4C3}" destId="{1837A921-9E55-40B1-870B-E6E2CA523880}" srcOrd="0" destOrd="0" presId="urn:microsoft.com/office/officeart/2005/8/layout/vList2"/>
    <dgm:cxn modelId="{3AF87802-C714-4103-BB7B-0CA705E72D7E}" srcId="{DE5E1D86-D399-4176-93A3-DC34E5B28C13}" destId="{5D0A9ED0-488F-4071-9715-9F3D30189875}" srcOrd="0" destOrd="0" parTransId="{ABF6DC5B-0336-4958-8191-0C92CBBFE246}" sibTransId="{F8DEF88F-7E51-4711-B655-D1C128F7E1A0}"/>
    <dgm:cxn modelId="{1C04710A-E189-435B-9963-232C1A62E54C}" type="presOf" srcId="{DE5E1D86-D399-4176-93A3-DC34E5B28C13}" destId="{207A1A19-743D-46F8-8D8C-A2725C12C157}" srcOrd="0" destOrd="0" presId="urn:microsoft.com/office/officeart/2005/8/layout/vList2"/>
    <dgm:cxn modelId="{2318082C-B7D2-4490-A2CA-A249216F8BBB}" srcId="{6CCEFDDE-D20A-484E-9AF4-5EA93B7407F3}" destId="{3B0836D3-EBC4-4517-9EFB-7078BC58B4C3}" srcOrd="0" destOrd="0" parTransId="{1336F23C-04B1-4229-A896-A8EA2A96EB68}" sibTransId="{143034D6-AB9A-4009-8A18-4330F3FDA895}"/>
    <dgm:cxn modelId="{F6A20541-BE02-4B12-83C8-6F2DD5DF204A}" type="presOf" srcId="{F71BCB81-9AAF-431C-B5B5-41DC03DB814A}" destId="{1837A921-9E55-40B1-870B-E6E2CA523880}" srcOrd="0" destOrd="2" presId="urn:microsoft.com/office/officeart/2005/8/layout/vList2"/>
    <dgm:cxn modelId="{4DDF3D44-9629-4709-8C8B-976805799D66}" srcId="{68E89F45-AC6E-4C04-90E3-984F90C019A0}" destId="{0708A6E5-7172-4A73-B407-46D3BA676FC9}" srcOrd="1" destOrd="0" parTransId="{D245E549-31EE-4C75-984C-D63FEE0B4EB0}" sibTransId="{9FF20D75-044F-4665-B6B7-2849C2EFF306}"/>
    <dgm:cxn modelId="{77E70149-DD17-4641-82AA-4FC26C901AC7}" srcId="{0708A6E5-7172-4A73-B407-46D3BA676FC9}" destId="{9690DD5C-68D6-4FA5-B3EB-EA82252B15FF}" srcOrd="0" destOrd="0" parTransId="{EBB5BBDF-A3FA-403E-A2A6-7BB86F279977}" sibTransId="{877D262B-E837-40E5-B7BB-705AD1ED4DE2}"/>
    <dgm:cxn modelId="{8306B76D-DD35-4451-BE81-CB5817F2F319}" srcId="{6CCEFDDE-D20A-484E-9AF4-5EA93B7407F3}" destId="{F71BCB81-9AAF-431C-B5B5-41DC03DB814A}" srcOrd="2" destOrd="0" parTransId="{2E77692A-A596-417F-A3ED-EB32BB1E1D12}" sibTransId="{A9543318-831F-4A1C-ADAC-C86BD8644156}"/>
    <dgm:cxn modelId="{31ECFB53-5790-4058-AEA7-545502B8F36F}" type="presOf" srcId="{6CCEFDDE-D20A-484E-9AF4-5EA93B7407F3}" destId="{67A9BE17-9599-4054-AE86-712B84A258C4}" srcOrd="0" destOrd="0" presId="urn:microsoft.com/office/officeart/2005/8/layout/vList2"/>
    <dgm:cxn modelId="{1C4F6098-BD5E-4DE1-ADF0-B77E8CCC0F7D}" type="presOf" srcId="{0708A6E5-7172-4A73-B407-46D3BA676FC9}" destId="{C5B0285D-8F3D-4C82-940F-891FFF74B629}" srcOrd="0" destOrd="0" presId="urn:microsoft.com/office/officeart/2005/8/layout/vList2"/>
    <dgm:cxn modelId="{CC877CBE-98E7-4EBB-AABB-2DA62D8D7AAC}" type="presOf" srcId="{68E89F45-AC6E-4C04-90E3-984F90C019A0}" destId="{1AFB07B9-617A-4484-B16B-75FAD4437B3F}" srcOrd="0" destOrd="0" presId="urn:microsoft.com/office/officeart/2005/8/layout/vList2"/>
    <dgm:cxn modelId="{81F990C6-F509-4664-A1FC-22CC247891EC}" srcId="{68E89F45-AC6E-4C04-90E3-984F90C019A0}" destId="{DE5E1D86-D399-4176-93A3-DC34E5B28C13}" srcOrd="0" destOrd="0" parTransId="{AEDA7271-E17E-4924-BDF2-FC8BF5E7F43D}" sibTransId="{B927CB29-B1E3-4468-B3FF-30D179281BA1}"/>
    <dgm:cxn modelId="{317C12CF-EFEE-4041-BB05-1E5FFB6222D8}" srcId="{6CCEFDDE-D20A-484E-9AF4-5EA93B7407F3}" destId="{2DB38852-B4C4-4ADF-8FD3-F214141B6484}" srcOrd="1" destOrd="0" parTransId="{024A4AE9-D96C-48C6-AE58-0D18B67DB720}" sibTransId="{C3BD0766-FA18-4B18-9EA5-89CA600714F2}"/>
    <dgm:cxn modelId="{E3B225DA-0953-43CB-B5AB-5644272F1656}" type="presOf" srcId="{DA637033-991D-4A78-8C0E-B06A592875C3}" destId="{D1950E9C-5318-4756-BB52-44C63B98D890}" srcOrd="0" destOrd="1" presId="urn:microsoft.com/office/officeart/2005/8/layout/vList2"/>
    <dgm:cxn modelId="{FA595EDB-F524-4C9B-A08C-5B146A2B917F}" type="presOf" srcId="{5D0A9ED0-488F-4071-9715-9F3D30189875}" destId="{D1950E9C-5318-4756-BB52-44C63B98D890}" srcOrd="0" destOrd="0" presId="urn:microsoft.com/office/officeart/2005/8/layout/vList2"/>
    <dgm:cxn modelId="{B8898CE2-8545-407F-BD76-0574A71ADA10}" type="presOf" srcId="{2DB38852-B4C4-4ADF-8FD3-F214141B6484}" destId="{1837A921-9E55-40B1-870B-E6E2CA523880}" srcOrd="0" destOrd="1" presId="urn:microsoft.com/office/officeart/2005/8/layout/vList2"/>
    <dgm:cxn modelId="{598B10F5-6F57-42B7-B47C-725E6BDAB866}" srcId="{DE5E1D86-D399-4176-93A3-DC34E5B28C13}" destId="{DA637033-991D-4A78-8C0E-B06A592875C3}" srcOrd="1" destOrd="0" parTransId="{8ADFB9B0-B264-4FBB-880C-0AD93ADE8626}" sibTransId="{4B500F37-F570-4A85-B857-E7CB1541CFF3}"/>
    <dgm:cxn modelId="{C9B551FB-D48D-49C6-AAC1-5AE5D33B6BC3}" srcId="{68E89F45-AC6E-4C04-90E3-984F90C019A0}" destId="{6CCEFDDE-D20A-484E-9AF4-5EA93B7407F3}" srcOrd="2" destOrd="0" parTransId="{89B3FEB7-D158-44EF-993A-FC939D8900C6}" sibTransId="{688DD7EF-2189-4545-8A78-7C2D53EB39A6}"/>
    <dgm:cxn modelId="{A3AA38FD-692E-49C4-B0A7-061944301049}" type="presOf" srcId="{9690DD5C-68D6-4FA5-B3EB-EA82252B15FF}" destId="{FB5A6936-A853-4855-AC38-13AF2C2E8050}" srcOrd="0" destOrd="0" presId="urn:microsoft.com/office/officeart/2005/8/layout/vList2"/>
    <dgm:cxn modelId="{2A4C928B-0455-4AA7-BAB4-E0D840590B3D}" type="presParOf" srcId="{1AFB07B9-617A-4484-B16B-75FAD4437B3F}" destId="{207A1A19-743D-46F8-8D8C-A2725C12C157}" srcOrd="0" destOrd="0" presId="urn:microsoft.com/office/officeart/2005/8/layout/vList2"/>
    <dgm:cxn modelId="{E120449C-E3EE-48FE-B66E-27BBB067F518}" type="presParOf" srcId="{1AFB07B9-617A-4484-B16B-75FAD4437B3F}" destId="{D1950E9C-5318-4756-BB52-44C63B98D890}" srcOrd="1" destOrd="0" presId="urn:microsoft.com/office/officeart/2005/8/layout/vList2"/>
    <dgm:cxn modelId="{A20529D7-6AB7-4114-9872-117A42D0E157}" type="presParOf" srcId="{1AFB07B9-617A-4484-B16B-75FAD4437B3F}" destId="{C5B0285D-8F3D-4C82-940F-891FFF74B629}" srcOrd="2" destOrd="0" presId="urn:microsoft.com/office/officeart/2005/8/layout/vList2"/>
    <dgm:cxn modelId="{0F05FFF7-EAD9-484B-A118-351116E826C8}" type="presParOf" srcId="{1AFB07B9-617A-4484-B16B-75FAD4437B3F}" destId="{FB5A6936-A853-4855-AC38-13AF2C2E8050}" srcOrd="3" destOrd="0" presId="urn:microsoft.com/office/officeart/2005/8/layout/vList2"/>
    <dgm:cxn modelId="{474EE54C-8FA8-4E86-AA85-F89007F24CFE}" type="presParOf" srcId="{1AFB07B9-617A-4484-B16B-75FAD4437B3F}" destId="{67A9BE17-9599-4054-AE86-712B84A258C4}" srcOrd="4" destOrd="0" presId="urn:microsoft.com/office/officeart/2005/8/layout/vList2"/>
    <dgm:cxn modelId="{258C8784-C397-494E-980E-246D77A44706}" type="presParOf" srcId="{1AFB07B9-617A-4484-B16B-75FAD4437B3F}" destId="{1837A921-9E55-40B1-870B-E6E2CA523880}"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775CD-D369-4C09-A319-6D8D6D7943D4}">
      <dsp:nvSpPr>
        <dsp:cNvPr id="0" name=""/>
        <dsp:cNvSpPr/>
      </dsp:nvSpPr>
      <dsp:spPr>
        <a:xfrm rot="5400000">
          <a:off x="2818464" y="-664546"/>
          <a:ext cx="1698041" cy="3451751"/>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Used for analytical queries</a:t>
          </a:r>
        </a:p>
        <a:p>
          <a:pPr marL="114300" lvl="1" indent="-114300" algn="l" defTabSz="533400">
            <a:lnSpc>
              <a:spcPct val="90000"/>
            </a:lnSpc>
            <a:spcBef>
              <a:spcPct val="0"/>
            </a:spcBef>
            <a:spcAft>
              <a:spcPct val="15000"/>
            </a:spcAft>
            <a:buChar char="•"/>
          </a:pPr>
          <a:r>
            <a:rPr lang="en-US" sz="1200" kern="1200"/>
            <a:t>Not a B+Tree</a:t>
          </a:r>
        </a:p>
        <a:p>
          <a:pPr marL="114300" lvl="1" indent="-114300" algn="l" defTabSz="533400">
            <a:lnSpc>
              <a:spcPct val="90000"/>
            </a:lnSpc>
            <a:spcBef>
              <a:spcPct val="0"/>
            </a:spcBef>
            <a:spcAft>
              <a:spcPct val="15000"/>
            </a:spcAft>
            <a:buChar char="•"/>
          </a:pPr>
          <a:r>
            <a:rPr lang="en-US" sz="1200" kern="1200"/>
            <a:t>Great for aggregating large amounts of data (+100,000 rows) within a query</a:t>
          </a:r>
        </a:p>
        <a:p>
          <a:pPr marL="114300" lvl="1" indent="-114300" algn="l" defTabSz="533400">
            <a:lnSpc>
              <a:spcPct val="90000"/>
            </a:lnSpc>
            <a:spcBef>
              <a:spcPct val="0"/>
            </a:spcBef>
            <a:spcAft>
              <a:spcPct val="15000"/>
            </a:spcAft>
            <a:buChar char="•"/>
          </a:pPr>
          <a:r>
            <a:rPr lang="en-US" sz="1200" kern="1200"/>
            <a:t>Test it before using</a:t>
          </a:r>
        </a:p>
      </dsp:txBody>
      <dsp:txXfrm rot="-5400000">
        <a:off x="1941609" y="295201"/>
        <a:ext cx="3368859" cy="1532257"/>
      </dsp:txXfrm>
    </dsp:sp>
    <dsp:sp modelId="{EC2AC8C4-FA02-4231-9A91-1580087C201D}">
      <dsp:nvSpPr>
        <dsp:cNvPr id="0" name=""/>
        <dsp:cNvSpPr/>
      </dsp:nvSpPr>
      <dsp:spPr>
        <a:xfrm>
          <a:off x="0" y="53"/>
          <a:ext cx="1941609" cy="2122552"/>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a:t>Column Store Indexes</a:t>
          </a:r>
        </a:p>
      </dsp:txBody>
      <dsp:txXfrm>
        <a:off x="94782" y="94835"/>
        <a:ext cx="1752045" cy="1932988"/>
      </dsp:txXfrm>
    </dsp:sp>
    <dsp:sp modelId="{55CD6251-8CAA-4C4F-A00C-5AFE74D5F491}">
      <dsp:nvSpPr>
        <dsp:cNvPr id="0" name=""/>
        <dsp:cNvSpPr/>
      </dsp:nvSpPr>
      <dsp:spPr>
        <a:xfrm rot="5400000">
          <a:off x="2818464" y="1564133"/>
          <a:ext cx="1698041" cy="3451751"/>
        </a:xfrm>
        <a:prstGeom prst="round2SameRect">
          <a:avLst/>
        </a:prstGeom>
        <a:solidFill>
          <a:schemeClr val="accent6">
            <a:alpha val="90000"/>
            <a:tint val="40000"/>
            <a:hueOff val="0"/>
            <a:satOff val="0"/>
            <a:lumOff val="0"/>
            <a:alphaOff val="0"/>
          </a:schemeClr>
        </a:solidFill>
        <a:ln w="12700" cap="flat" cmpd="sng" algn="ctr">
          <a:solidFill>
            <a:schemeClr val="accent6">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a:t>This is really just a constraint that the column contains distinct values</a:t>
          </a:r>
        </a:p>
        <a:p>
          <a:pPr marL="114300" lvl="1" indent="-114300" algn="l" defTabSz="533400">
            <a:lnSpc>
              <a:spcPct val="90000"/>
            </a:lnSpc>
            <a:spcBef>
              <a:spcPct val="0"/>
            </a:spcBef>
            <a:spcAft>
              <a:spcPct val="15000"/>
            </a:spcAft>
            <a:buChar char="•"/>
          </a:pPr>
          <a:r>
            <a:rPr lang="en-US" sz="1200" kern="1200"/>
            <a:t>To be efficient this constraint must be implemented as an index otherwise SQL would need to scan the full table every time a key needed to be checked for uniqueness.</a:t>
          </a:r>
        </a:p>
        <a:p>
          <a:pPr marL="114300" lvl="1" indent="-114300" algn="l" defTabSz="533400">
            <a:lnSpc>
              <a:spcPct val="90000"/>
            </a:lnSpc>
            <a:spcBef>
              <a:spcPct val="0"/>
            </a:spcBef>
            <a:spcAft>
              <a:spcPct val="15000"/>
            </a:spcAft>
            <a:buChar char="•"/>
          </a:pPr>
          <a:r>
            <a:rPr lang="en-US" sz="1200" kern="1200"/>
            <a:t>primary key requires unique constraint and not null on the columns</a:t>
          </a:r>
        </a:p>
      </dsp:txBody>
      <dsp:txXfrm rot="-5400000">
        <a:off x="1941609" y="2523880"/>
        <a:ext cx="3368859" cy="1532257"/>
      </dsp:txXfrm>
    </dsp:sp>
    <dsp:sp modelId="{A845155C-86B5-4811-B6BC-AD14B8CB8F52}">
      <dsp:nvSpPr>
        <dsp:cNvPr id="0" name=""/>
        <dsp:cNvSpPr/>
      </dsp:nvSpPr>
      <dsp:spPr>
        <a:xfrm>
          <a:off x="0" y="2228732"/>
          <a:ext cx="1941609" cy="2122552"/>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a:t>Unique Indexes</a:t>
          </a:r>
        </a:p>
      </dsp:txBody>
      <dsp:txXfrm>
        <a:off x="94782" y="2323514"/>
        <a:ext cx="1752045" cy="1932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1F24F-0111-410B-86A4-34BAD23D098B}">
      <dsp:nvSpPr>
        <dsp:cNvPr id="0" name=""/>
        <dsp:cNvSpPr/>
      </dsp:nvSpPr>
      <dsp:spPr>
        <a:xfrm>
          <a:off x="0" y="114106"/>
          <a:ext cx="5393361" cy="599625"/>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Spatial</a:t>
          </a:r>
        </a:p>
      </dsp:txBody>
      <dsp:txXfrm>
        <a:off x="29271" y="143377"/>
        <a:ext cx="5334819" cy="541083"/>
      </dsp:txXfrm>
    </dsp:sp>
    <dsp:sp modelId="{978EDD43-57C8-48FF-B03B-67485AB08372}">
      <dsp:nvSpPr>
        <dsp:cNvPr id="0" name=""/>
        <dsp:cNvSpPr/>
      </dsp:nvSpPr>
      <dsp:spPr>
        <a:xfrm>
          <a:off x="0" y="713731"/>
          <a:ext cx="5393361" cy="13196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239"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Used for geometry data types to determine intersection, containment, distance, etc.</a:t>
          </a:r>
        </a:p>
        <a:p>
          <a:pPr marL="228600" lvl="1" indent="-228600" algn="l" defTabSz="889000">
            <a:lnSpc>
              <a:spcPct val="90000"/>
            </a:lnSpc>
            <a:spcBef>
              <a:spcPct val="0"/>
            </a:spcBef>
            <a:spcAft>
              <a:spcPct val="20000"/>
            </a:spcAft>
            <a:buChar char="•"/>
          </a:pPr>
          <a:r>
            <a:rPr lang="en-US" sz="2000" kern="1200"/>
            <a:t>i.e. Distance between two GPS points &lt; 5 miles</a:t>
          </a:r>
        </a:p>
        <a:p>
          <a:pPr marL="228600" lvl="1" indent="-228600" algn="l" defTabSz="889000">
            <a:lnSpc>
              <a:spcPct val="90000"/>
            </a:lnSpc>
            <a:spcBef>
              <a:spcPct val="0"/>
            </a:spcBef>
            <a:spcAft>
              <a:spcPct val="20000"/>
            </a:spcAft>
            <a:buChar char="•"/>
          </a:pPr>
          <a:r>
            <a:rPr lang="en-US" sz="2000" kern="1200"/>
            <a:t>Not a B+Tree</a:t>
          </a:r>
        </a:p>
      </dsp:txBody>
      <dsp:txXfrm>
        <a:off x="0" y="713731"/>
        <a:ext cx="5393361" cy="1319625"/>
      </dsp:txXfrm>
    </dsp:sp>
    <dsp:sp modelId="{8BCA41F2-C339-4B47-B8D3-9CA8D25357DC}">
      <dsp:nvSpPr>
        <dsp:cNvPr id="0" name=""/>
        <dsp:cNvSpPr/>
      </dsp:nvSpPr>
      <dsp:spPr>
        <a:xfrm>
          <a:off x="0" y="2033356"/>
          <a:ext cx="5393361" cy="599625"/>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XML</a:t>
          </a:r>
        </a:p>
      </dsp:txBody>
      <dsp:txXfrm>
        <a:off x="29271" y="2062627"/>
        <a:ext cx="5334819" cy="541083"/>
      </dsp:txXfrm>
    </dsp:sp>
    <dsp:sp modelId="{1478199B-3842-4918-A3BB-7DB660D9A45F}">
      <dsp:nvSpPr>
        <dsp:cNvPr id="0" name=""/>
        <dsp:cNvSpPr/>
      </dsp:nvSpPr>
      <dsp:spPr>
        <a:xfrm>
          <a:off x="0" y="2632981"/>
          <a:ext cx="5393361" cy="16042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239"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kern="1200"/>
            <a:t>Used to support XPath queries</a:t>
          </a:r>
        </a:p>
        <a:p>
          <a:pPr marL="228600" lvl="1" indent="-228600" algn="l" defTabSz="889000">
            <a:lnSpc>
              <a:spcPct val="90000"/>
            </a:lnSpc>
            <a:spcBef>
              <a:spcPct val="0"/>
            </a:spcBef>
            <a:spcAft>
              <a:spcPct val="20000"/>
            </a:spcAft>
            <a:buChar char="•"/>
          </a:pPr>
          <a:r>
            <a:rPr lang="en-US" sz="2000" kern="1200"/>
            <a:t>Not a B+Tree</a:t>
          </a:r>
        </a:p>
        <a:p>
          <a:pPr marL="228600" lvl="1" indent="-228600" algn="l" defTabSz="889000">
            <a:lnSpc>
              <a:spcPct val="90000"/>
            </a:lnSpc>
            <a:spcBef>
              <a:spcPct val="0"/>
            </a:spcBef>
            <a:spcAft>
              <a:spcPct val="20000"/>
            </a:spcAft>
            <a:buChar char="•"/>
          </a:pPr>
          <a:r>
            <a:rPr lang="en-US" sz="2000" kern="1200"/>
            <a:t>Some limitations with XML data types so generally don’t recommend for this and a number of other reasons</a:t>
          </a:r>
        </a:p>
      </dsp:txBody>
      <dsp:txXfrm>
        <a:off x="0" y="2632981"/>
        <a:ext cx="5393361" cy="16042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7A1A19-743D-46F8-8D8C-A2725C12C157}">
      <dsp:nvSpPr>
        <dsp:cNvPr id="0" name=""/>
        <dsp:cNvSpPr/>
      </dsp:nvSpPr>
      <dsp:spPr>
        <a:xfrm>
          <a:off x="0" y="32949"/>
          <a:ext cx="5393361" cy="575639"/>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Full-text</a:t>
          </a:r>
        </a:p>
      </dsp:txBody>
      <dsp:txXfrm>
        <a:off x="28100" y="61049"/>
        <a:ext cx="5337161" cy="519439"/>
      </dsp:txXfrm>
    </dsp:sp>
    <dsp:sp modelId="{D1950E9C-5318-4756-BB52-44C63B98D890}">
      <dsp:nvSpPr>
        <dsp:cNvPr id="0" name=""/>
        <dsp:cNvSpPr/>
      </dsp:nvSpPr>
      <dsp:spPr>
        <a:xfrm>
          <a:off x="0" y="608589"/>
          <a:ext cx="5393361" cy="9190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23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Support for sophisticated word searches with lots of data</a:t>
          </a:r>
        </a:p>
        <a:p>
          <a:pPr marL="171450" lvl="1" indent="-171450" algn="l" defTabSz="844550">
            <a:lnSpc>
              <a:spcPct val="90000"/>
            </a:lnSpc>
            <a:spcBef>
              <a:spcPct val="0"/>
            </a:spcBef>
            <a:spcAft>
              <a:spcPct val="20000"/>
            </a:spcAft>
            <a:buChar char="•"/>
          </a:pPr>
          <a:r>
            <a:rPr lang="en-US" sz="1900" kern="1200"/>
            <a:t>Not a B+Tree</a:t>
          </a:r>
        </a:p>
      </dsp:txBody>
      <dsp:txXfrm>
        <a:off x="0" y="608589"/>
        <a:ext cx="5393361" cy="919080"/>
      </dsp:txXfrm>
    </dsp:sp>
    <dsp:sp modelId="{C5B0285D-8F3D-4C82-940F-891FFF74B629}">
      <dsp:nvSpPr>
        <dsp:cNvPr id="0" name=""/>
        <dsp:cNvSpPr/>
      </dsp:nvSpPr>
      <dsp:spPr>
        <a:xfrm>
          <a:off x="0" y="1527669"/>
          <a:ext cx="5393361" cy="575639"/>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Hash &amp; Memory-Optimized Nonclustered</a:t>
          </a:r>
        </a:p>
      </dsp:txBody>
      <dsp:txXfrm>
        <a:off x="28100" y="1555769"/>
        <a:ext cx="5337161" cy="519439"/>
      </dsp:txXfrm>
    </dsp:sp>
    <dsp:sp modelId="{FB5A6936-A853-4855-AC38-13AF2C2E8050}">
      <dsp:nvSpPr>
        <dsp:cNvPr id="0" name=""/>
        <dsp:cNvSpPr/>
      </dsp:nvSpPr>
      <dsp:spPr>
        <a:xfrm>
          <a:off x="0" y="2103309"/>
          <a:ext cx="539336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23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Supported for in-memory tables</a:t>
          </a:r>
        </a:p>
      </dsp:txBody>
      <dsp:txXfrm>
        <a:off x="0" y="2103309"/>
        <a:ext cx="5393361" cy="397440"/>
      </dsp:txXfrm>
    </dsp:sp>
    <dsp:sp modelId="{67A9BE17-9599-4054-AE86-712B84A258C4}">
      <dsp:nvSpPr>
        <dsp:cNvPr id="0" name=""/>
        <dsp:cNvSpPr/>
      </dsp:nvSpPr>
      <dsp:spPr>
        <a:xfrm>
          <a:off x="0" y="2500749"/>
          <a:ext cx="5393361" cy="575639"/>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a:t>Heap - The Non Index</a:t>
          </a:r>
        </a:p>
      </dsp:txBody>
      <dsp:txXfrm>
        <a:off x="28100" y="2528849"/>
        <a:ext cx="5337161" cy="519439"/>
      </dsp:txXfrm>
    </dsp:sp>
    <dsp:sp modelId="{1837A921-9E55-40B1-870B-E6E2CA523880}">
      <dsp:nvSpPr>
        <dsp:cNvPr id="0" name=""/>
        <dsp:cNvSpPr/>
      </dsp:nvSpPr>
      <dsp:spPr>
        <a:xfrm>
          <a:off x="0" y="3076389"/>
          <a:ext cx="5393361" cy="1242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239"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a:t>Data is just stored in a file with ROWID’s indicating the records location.</a:t>
          </a:r>
        </a:p>
        <a:p>
          <a:pPr marL="171450" lvl="1" indent="-171450" algn="l" defTabSz="844550">
            <a:lnSpc>
              <a:spcPct val="90000"/>
            </a:lnSpc>
            <a:spcBef>
              <a:spcPct val="0"/>
            </a:spcBef>
            <a:spcAft>
              <a:spcPct val="20000"/>
            </a:spcAft>
            <a:buChar char="•"/>
          </a:pPr>
          <a:r>
            <a:rPr lang="en-US" sz="1900" kern="1200"/>
            <a:t>Not a B+Tree</a:t>
          </a:r>
        </a:p>
        <a:p>
          <a:pPr marL="171450" lvl="1" indent="-171450" algn="l" defTabSz="844550">
            <a:lnSpc>
              <a:spcPct val="90000"/>
            </a:lnSpc>
            <a:spcBef>
              <a:spcPct val="0"/>
            </a:spcBef>
            <a:spcAft>
              <a:spcPct val="20000"/>
            </a:spcAft>
            <a:buChar char="•"/>
          </a:pPr>
          <a:r>
            <a:rPr lang="en-US" sz="1900" kern="1200"/>
            <a:t>Searches always yield full table scans</a:t>
          </a:r>
        </a:p>
      </dsp:txBody>
      <dsp:txXfrm>
        <a:off x="0" y="3076389"/>
        <a:ext cx="5393361" cy="124200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BD20B-2EE1-90B1-324C-ACB83F7C1DE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3C44C7-0566-989B-9096-EFE71064500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BAA2668-5F3D-83F4-130D-2D3B470F8635}"/>
              </a:ext>
            </a:extLst>
          </p:cNvPr>
          <p:cNvSpPr>
            <a:spLocks noGrp="1"/>
          </p:cNvSpPr>
          <p:nvPr>
            <p:ph type="dt" sz="half" idx="10"/>
          </p:nvPr>
        </p:nvSpPr>
        <p:spPr/>
        <p:txBody>
          <a:bodyPr/>
          <a:lstStyle/>
          <a:p>
            <a:fld id="{6FA7509B-2BFE-453E-9A97-B7DCA9862FB7}" type="datetimeFigureOut">
              <a:rPr lang="en-US" smtClean="0"/>
              <a:t>11/3/2023</a:t>
            </a:fld>
            <a:endParaRPr lang="en-US"/>
          </a:p>
        </p:txBody>
      </p:sp>
      <p:sp>
        <p:nvSpPr>
          <p:cNvPr id="5" name="Footer Placeholder 4">
            <a:extLst>
              <a:ext uri="{FF2B5EF4-FFF2-40B4-BE49-F238E27FC236}">
                <a16:creationId xmlns:a16="http://schemas.microsoft.com/office/drawing/2014/main" id="{11DF5FE1-29AD-DD64-0CD6-3D121AF8CE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46DE27-DBC9-EE66-B539-9A8579E7F2FE}"/>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330418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4B99-4833-66CF-961E-3A5C276E39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135E1B-DD78-A964-73B5-769D11B9122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D529B8-D741-130B-9D27-9E7411B58ED9}"/>
              </a:ext>
            </a:extLst>
          </p:cNvPr>
          <p:cNvSpPr>
            <a:spLocks noGrp="1"/>
          </p:cNvSpPr>
          <p:nvPr>
            <p:ph type="dt" sz="half" idx="10"/>
          </p:nvPr>
        </p:nvSpPr>
        <p:spPr/>
        <p:txBody>
          <a:bodyPr/>
          <a:lstStyle/>
          <a:p>
            <a:fld id="{6FA7509B-2BFE-453E-9A97-B7DCA9862FB7}" type="datetimeFigureOut">
              <a:rPr lang="en-US" smtClean="0"/>
              <a:t>11/3/2023</a:t>
            </a:fld>
            <a:endParaRPr lang="en-US"/>
          </a:p>
        </p:txBody>
      </p:sp>
      <p:sp>
        <p:nvSpPr>
          <p:cNvPr id="5" name="Footer Placeholder 4">
            <a:extLst>
              <a:ext uri="{FF2B5EF4-FFF2-40B4-BE49-F238E27FC236}">
                <a16:creationId xmlns:a16="http://schemas.microsoft.com/office/drawing/2014/main" id="{B7C18BE2-0806-8442-03A2-52C01B558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F84AB2-39A9-8958-4559-B6036E69ACCA}"/>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1765351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29461F-9AE1-D2E0-62C3-E847FF597D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96D4777-9D04-B7D8-C954-005681376A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9B0B71-17B4-ACDE-8426-1B1866A6F183}"/>
              </a:ext>
            </a:extLst>
          </p:cNvPr>
          <p:cNvSpPr>
            <a:spLocks noGrp="1"/>
          </p:cNvSpPr>
          <p:nvPr>
            <p:ph type="dt" sz="half" idx="10"/>
          </p:nvPr>
        </p:nvSpPr>
        <p:spPr/>
        <p:txBody>
          <a:bodyPr/>
          <a:lstStyle/>
          <a:p>
            <a:fld id="{6FA7509B-2BFE-453E-9A97-B7DCA9862FB7}" type="datetimeFigureOut">
              <a:rPr lang="en-US" smtClean="0"/>
              <a:t>11/3/2023</a:t>
            </a:fld>
            <a:endParaRPr lang="en-US"/>
          </a:p>
        </p:txBody>
      </p:sp>
      <p:sp>
        <p:nvSpPr>
          <p:cNvPr id="5" name="Footer Placeholder 4">
            <a:extLst>
              <a:ext uri="{FF2B5EF4-FFF2-40B4-BE49-F238E27FC236}">
                <a16:creationId xmlns:a16="http://schemas.microsoft.com/office/drawing/2014/main" id="{9908B03A-2E86-A3E0-8A65-EBDFB2725E3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40C9D4-C7FE-D9B8-87B3-6B4B1900425F}"/>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1327838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F8811-9488-F07E-29CC-C35B23CB49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D2916B-58D2-9D37-08B7-B0255DC049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24D25F-9E4D-D4A3-F1A7-600DB93CA55C}"/>
              </a:ext>
            </a:extLst>
          </p:cNvPr>
          <p:cNvSpPr>
            <a:spLocks noGrp="1"/>
          </p:cNvSpPr>
          <p:nvPr>
            <p:ph type="dt" sz="half" idx="10"/>
          </p:nvPr>
        </p:nvSpPr>
        <p:spPr/>
        <p:txBody>
          <a:bodyPr/>
          <a:lstStyle/>
          <a:p>
            <a:fld id="{6FA7509B-2BFE-453E-9A97-B7DCA9862FB7}" type="datetimeFigureOut">
              <a:rPr lang="en-US" smtClean="0"/>
              <a:t>11/3/2023</a:t>
            </a:fld>
            <a:endParaRPr lang="en-US"/>
          </a:p>
        </p:txBody>
      </p:sp>
      <p:sp>
        <p:nvSpPr>
          <p:cNvPr id="5" name="Footer Placeholder 4">
            <a:extLst>
              <a:ext uri="{FF2B5EF4-FFF2-40B4-BE49-F238E27FC236}">
                <a16:creationId xmlns:a16="http://schemas.microsoft.com/office/drawing/2014/main" id="{E4654919-1584-2913-AD09-946750342D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076512-EC1C-F63F-CD28-AEBF000C2F5F}"/>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542002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C0D29-BE63-CE17-D302-D5D5B5CEA3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9C1B038-8FE4-F5C4-B057-DFC97DFCDC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19C9DB-0488-ABD1-75A4-3747D9E48CAB}"/>
              </a:ext>
            </a:extLst>
          </p:cNvPr>
          <p:cNvSpPr>
            <a:spLocks noGrp="1"/>
          </p:cNvSpPr>
          <p:nvPr>
            <p:ph type="dt" sz="half" idx="10"/>
          </p:nvPr>
        </p:nvSpPr>
        <p:spPr/>
        <p:txBody>
          <a:bodyPr/>
          <a:lstStyle/>
          <a:p>
            <a:fld id="{6FA7509B-2BFE-453E-9A97-B7DCA9862FB7}" type="datetimeFigureOut">
              <a:rPr lang="en-US" smtClean="0"/>
              <a:t>11/3/2023</a:t>
            </a:fld>
            <a:endParaRPr lang="en-US"/>
          </a:p>
        </p:txBody>
      </p:sp>
      <p:sp>
        <p:nvSpPr>
          <p:cNvPr id="5" name="Footer Placeholder 4">
            <a:extLst>
              <a:ext uri="{FF2B5EF4-FFF2-40B4-BE49-F238E27FC236}">
                <a16:creationId xmlns:a16="http://schemas.microsoft.com/office/drawing/2014/main" id="{46BD6EC7-9EB5-E757-6C9C-3706B0611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82741B-9642-D7F1-574E-1A65B1075071}"/>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32223199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6B2E7-1CF8-EF04-7C01-25B47AC152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6C42D2-29C3-FBF3-C29B-619F4B39A4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36D851-C8F9-0E67-152A-D37F831E1F4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85BD33-402E-DEF2-3D7A-FDA5FA017BB8}"/>
              </a:ext>
            </a:extLst>
          </p:cNvPr>
          <p:cNvSpPr>
            <a:spLocks noGrp="1"/>
          </p:cNvSpPr>
          <p:nvPr>
            <p:ph type="dt" sz="half" idx="10"/>
          </p:nvPr>
        </p:nvSpPr>
        <p:spPr/>
        <p:txBody>
          <a:bodyPr/>
          <a:lstStyle/>
          <a:p>
            <a:fld id="{6FA7509B-2BFE-453E-9A97-B7DCA9862FB7}" type="datetimeFigureOut">
              <a:rPr lang="en-US" smtClean="0"/>
              <a:t>11/3/2023</a:t>
            </a:fld>
            <a:endParaRPr lang="en-US"/>
          </a:p>
        </p:txBody>
      </p:sp>
      <p:sp>
        <p:nvSpPr>
          <p:cNvPr id="6" name="Footer Placeholder 5">
            <a:extLst>
              <a:ext uri="{FF2B5EF4-FFF2-40B4-BE49-F238E27FC236}">
                <a16:creationId xmlns:a16="http://schemas.microsoft.com/office/drawing/2014/main" id="{3455A945-5332-AC97-5702-BF6215D047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7FD84-0F2D-A31B-351A-F4DFC547F8F8}"/>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25293923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B99A5D-2739-2E29-92E0-B4FCA640AB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443DDE0-22C8-BE45-7FDE-FF998F01EA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E53A74-54D6-4C96-691D-007F75004D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8DC52AC-F055-A5A9-FCFD-CF95BE93EE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1C124D3-60EC-3B50-2F98-B363010F4E7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F44535C-F53F-EA5C-BA95-E4A00329BFE4}"/>
              </a:ext>
            </a:extLst>
          </p:cNvPr>
          <p:cNvSpPr>
            <a:spLocks noGrp="1"/>
          </p:cNvSpPr>
          <p:nvPr>
            <p:ph type="dt" sz="half" idx="10"/>
          </p:nvPr>
        </p:nvSpPr>
        <p:spPr/>
        <p:txBody>
          <a:bodyPr/>
          <a:lstStyle/>
          <a:p>
            <a:fld id="{6FA7509B-2BFE-453E-9A97-B7DCA9862FB7}" type="datetimeFigureOut">
              <a:rPr lang="en-US" smtClean="0"/>
              <a:t>11/3/2023</a:t>
            </a:fld>
            <a:endParaRPr lang="en-US"/>
          </a:p>
        </p:txBody>
      </p:sp>
      <p:sp>
        <p:nvSpPr>
          <p:cNvPr id="8" name="Footer Placeholder 7">
            <a:extLst>
              <a:ext uri="{FF2B5EF4-FFF2-40B4-BE49-F238E27FC236}">
                <a16:creationId xmlns:a16="http://schemas.microsoft.com/office/drawing/2014/main" id="{5507128B-4C5C-70B9-B3E7-BCFF4E32997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3E822C0-280E-698F-7F02-721508C56F53}"/>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3373642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016AE-1642-AB46-FD59-868733B6ED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4A10EC-A5DD-2A87-1F29-AAAAB38FCF2C}"/>
              </a:ext>
            </a:extLst>
          </p:cNvPr>
          <p:cNvSpPr>
            <a:spLocks noGrp="1"/>
          </p:cNvSpPr>
          <p:nvPr>
            <p:ph type="dt" sz="half" idx="10"/>
          </p:nvPr>
        </p:nvSpPr>
        <p:spPr/>
        <p:txBody>
          <a:bodyPr/>
          <a:lstStyle/>
          <a:p>
            <a:fld id="{6FA7509B-2BFE-453E-9A97-B7DCA9862FB7}" type="datetimeFigureOut">
              <a:rPr lang="en-US" smtClean="0"/>
              <a:t>11/3/2023</a:t>
            </a:fld>
            <a:endParaRPr lang="en-US"/>
          </a:p>
        </p:txBody>
      </p:sp>
      <p:sp>
        <p:nvSpPr>
          <p:cNvPr id="4" name="Footer Placeholder 3">
            <a:extLst>
              <a:ext uri="{FF2B5EF4-FFF2-40B4-BE49-F238E27FC236}">
                <a16:creationId xmlns:a16="http://schemas.microsoft.com/office/drawing/2014/main" id="{58968DD3-489B-321E-B076-55D7E72A81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A93638-43C0-B79A-636E-63D993DA519D}"/>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1826338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CEB85D-5B4F-1461-DFDB-633CC0018186}"/>
              </a:ext>
            </a:extLst>
          </p:cNvPr>
          <p:cNvSpPr>
            <a:spLocks noGrp="1"/>
          </p:cNvSpPr>
          <p:nvPr>
            <p:ph type="dt" sz="half" idx="10"/>
          </p:nvPr>
        </p:nvSpPr>
        <p:spPr/>
        <p:txBody>
          <a:bodyPr/>
          <a:lstStyle/>
          <a:p>
            <a:fld id="{6FA7509B-2BFE-453E-9A97-B7DCA9862FB7}" type="datetimeFigureOut">
              <a:rPr lang="en-US" smtClean="0"/>
              <a:t>11/3/2023</a:t>
            </a:fld>
            <a:endParaRPr lang="en-US"/>
          </a:p>
        </p:txBody>
      </p:sp>
      <p:sp>
        <p:nvSpPr>
          <p:cNvPr id="3" name="Footer Placeholder 2">
            <a:extLst>
              <a:ext uri="{FF2B5EF4-FFF2-40B4-BE49-F238E27FC236}">
                <a16:creationId xmlns:a16="http://schemas.microsoft.com/office/drawing/2014/main" id="{2BA014D6-4DC2-5948-C935-EE2230EE1E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0393236-AD6C-8B8F-3B00-B65E2DB0F6A4}"/>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851214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86070-DA2E-B604-BFC3-A4B575F7D1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6C69E4B-9383-6089-C0BC-F642A0A3478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BE14288-3DB1-3E1F-F7D5-397A9B6A1D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F20B82-EDCC-DA9F-A3A4-ACD8E4B0D9FF}"/>
              </a:ext>
            </a:extLst>
          </p:cNvPr>
          <p:cNvSpPr>
            <a:spLocks noGrp="1"/>
          </p:cNvSpPr>
          <p:nvPr>
            <p:ph type="dt" sz="half" idx="10"/>
          </p:nvPr>
        </p:nvSpPr>
        <p:spPr/>
        <p:txBody>
          <a:bodyPr/>
          <a:lstStyle/>
          <a:p>
            <a:fld id="{6FA7509B-2BFE-453E-9A97-B7DCA9862FB7}" type="datetimeFigureOut">
              <a:rPr lang="en-US" smtClean="0"/>
              <a:t>11/3/2023</a:t>
            </a:fld>
            <a:endParaRPr lang="en-US"/>
          </a:p>
        </p:txBody>
      </p:sp>
      <p:sp>
        <p:nvSpPr>
          <p:cNvPr id="6" name="Footer Placeholder 5">
            <a:extLst>
              <a:ext uri="{FF2B5EF4-FFF2-40B4-BE49-F238E27FC236}">
                <a16:creationId xmlns:a16="http://schemas.microsoft.com/office/drawing/2014/main" id="{9C83788C-7849-A286-A49A-EAEFF1F4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EA5021-7AD8-F140-62B4-1654A2F7700C}"/>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3483529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96076-1B8E-9A6C-469C-732C42251F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AE28E8-1E3D-079E-0C84-4E9E61E9E0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E58E803-FDBB-2184-278F-77AAACB3AD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E681EE-C1C6-A085-9795-14D2553FAA41}"/>
              </a:ext>
            </a:extLst>
          </p:cNvPr>
          <p:cNvSpPr>
            <a:spLocks noGrp="1"/>
          </p:cNvSpPr>
          <p:nvPr>
            <p:ph type="dt" sz="half" idx="10"/>
          </p:nvPr>
        </p:nvSpPr>
        <p:spPr/>
        <p:txBody>
          <a:bodyPr/>
          <a:lstStyle/>
          <a:p>
            <a:fld id="{6FA7509B-2BFE-453E-9A97-B7DCA9862FB7}" type="datetimeFigureOut">
              <a:rPr lang="en-US" smtClean="0"/>
              <a:t>11/3/2023</a:t>
            </a:fld>
            <a:endParaRPr lang="en-US"/>
          </a:p>
        </p:txBody>
      </p:sp>
      <p:sp>
        <p:nvSpPr>
          <p:cNvPr id="6" name="Footer Placeholder 5">
            <a:extLst>
              <a:ext uri="{FF2B5EF4-FFF2-40B4-BE49-F238E27FC236}">
                <a16:creationId xmlns:a16="http://schemas.microsoft.com/office/drawing/2014/main" id="{267800D6-EE20-BC2C-E3DF-C3CD56B6EE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AAF84A7-B2B7-8892-0932-FB06B24F45BA}"/>
              </a:ext>
            </a:extLst>
          </p:cNvPr>
          <p:cNvSpPr>
            <a:spLocks noGrp="1"/>
          </p:cNvSpPr>
          <p:nvPr>
            <p:ph type="sldNum" sz="quarter" idx="12"/>
          </p:nvPr>
        </p:nvSpPr>
        <p:spPr/>
        <p:txBody>
          <a:bodyPr/>
          <a:lstStyle/>
          <a:p>
            <a:fld id="{42826B6B-CFA2-4A9B-BC0A-8807B2010890}" type="slidenum">
              <a:rPr lang="en-US" smtClean="0"/>
              <a:t>‹#›</a:t>
            </a:fld>
            <a:endParaRPr lang="en-US"/>
          </a:p>
        </p:txBody>
      </p:sp>
    </p:spTree>
    <p:extLst>
      <p:ext uri="{BB962C8B-B14F-4D97-AF65-F5344CB8AC3E}">
        <p14:creationId xmlns:p14="http://schemas.microsoft.com/office/powerpoint/2010/main" val="3957589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19E9B8-6EFC-061F-56B4-C3F1CABB8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BF34AE9-3BC1-0B24-23CB-F182E051A9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0DE0B-3CE6-BCAE-A863-F99FCE8C9C2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7509B-2BFE-453E-9A97-B7DCA9862FB7}" type="datetimeFigureOut">
              <a:rPr lang="en-US" smtClean="0"/>
              <a:t>11/3/2023</a:t>
            </a:fld>
            <a:endParaRPr lang="en-US"/>
          </a:p>
        </p:txBody>
      </p:sp>
      <p:sp>
        <p:nvSpPr>
          <p:cNvPr id="5" name="Footer Placeholder 4">
            <a:extLst>
              <a:ext uri="{FF2B5EF4-FFF2-40B4-BE49-F238E27FC236}">
                <a16:creationId xmlns:a16="http://schemas.microsoft.com/office/drawing/2014/main" id="{918BCAE0-1DD3-8DFB-56FF-59A5F98A44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2E87FB4-0F0C-D082-6BB3-4FDFFFF9EC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826B6B-CFA2-4A9B-BC0A-8807B2010890}" type="slidenum">
              <a:rPr lang="en-US" smtClean="0"/>
              <a:t>‹#›</a:t>
            </a:fld>
            <a:endParaRPr lang="en-US"/>
          </a:p>
        </p:txBody>
      </p:sp>
    </p:spTree>
    <p:extLst>
      <p:ext uri="{BB962C8B-B14F-4D97-AF65-F5344CB8AC3E}">
        <p14:creationId xmlns:p14="http://schemas.microsoft.com/office/powerpoint/2010/main" val="14380536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0.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1.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sql/relational-databases/indexes/clustered-and-nonclustered-indexes-described?view=sql-server-ver16"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2DBD5D1-7305-9559-F621-4CDDB70045C4}"/>
              </a:ext>
            </a:extLst>
          </p:cNvPr>
          <p:cNvSpPr>
            <a:spLocks noGrp="1"/>
          </p:cNvSpPr>
          <p:nvPr>
            <p:ph type="title"/>
          </p:nvPr>
        </p:nvSpPr>
        <p:spPr>
          <a:xfrm>
            <a:off x="6417733" y="490537"/>
            <a:ext cx="5291663" cy="1628775"/>
          </a:xfrm>
        </p:spPr>
        <p:txBody>
          <a:bodyPr vert="horz" lIns="91440" tIns="45720" rIns="91440" bIns="45720" rtlCol="0" anchor="b">
            <a:normAutofit/>
          </a:bodyPr>
          <a:lstStyle/>
          <a:p>
            <a:r>
              <a:rPr lang="en-US" sz="4000"/>
              <a:t>SQL Server Performance Study Group</a:t>
            </a:r>
          </a:p>
        </p:txBody>
      </p:sp>
      <p:pic>
        <p:nvPicPr>
          <p:cNvPr id="13" name="Picture 12">
            <a:extLst>
              <a:ext uri="{FF2B5EF4-FFF2-40B4-BE49-F238E27FC236}">
                <a16:creationId xmlns:a16="http://schemas.microsoft.com/office/drawing/2014/main" id="{3416613B-3839-E6C7-B838-D6B46D43D8A0}"/>
              </a:ext>
            </a:extLst>
          </p:cNvPr>
          <p:cNvPicPr>
            <a:picLocks noChangeAspect="1"/>
          </p:cNvPicPr>
          <p:nvPr/>
        </p:nvPicPr>
        <p:blipFill rotWithShape="1">
          <a:blip r:embed="rId2"/>
          <a:srcRect t="10212" r="2" b="10214"/>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9" name="Content Placeholder 8">
            <a:extLst>
              <a:ext uri="{FF2B5EF4-FFF2-40B4-BE49-F238E27FC236}">
                <a16:creationId xmlns:a16="http://schemas.microsoft.com/office/drawing/2014/main" id="{54318EFF-C48F-5D55-4E77-B106C19981A9}"/>
              </a:ext>
            </a:extLst>
          </p:cNvPr>
          <p:cNvSpPr>
            <a:spLocks noGrp="1"/>
          </p:cNvSpPr>
          <p:nvPr>
            <p:ph sz="half" idx="2"/>
          </p:nvPr>
        </p:nvSpPr>
        <p:spPr>
          <a:xfrm>
            <a:off x="6417734" y="2614612"/>
            <a:ext cx="5291663" cy="3752849"/>
          </a:xfrm>
        </p:spPr>
        <p:txBody>
          <a:bodyPr vert="horz" lIns="91440" tIns="45720" rIns="91440" bIns="45720" rtlCol="0">
            <a:normAutofit/>
          </a:bodyPr>
          <a:lstStyle/>
          <a:p>
            <a:r>
              <a:rPr lang="en-US" sz="1800" dirty="0"/>
              <a:t>Fundamentals – Session 4</a:t>
            </a:r>
          </a:p>
          <a:p>
            <a:pPr marL="0"/>
            <a:endParaRPr lang="en-US" sz="1800" dirty="0"/>
          </a:p>
        </p:txBody>
      </p:sp>
    </p:spTree>
    <p:extLst>
      <p:ext uri="{BB962C8B-B14F-4D97-AF65-F5344CB8AC3E}">
        <p14:creationId xmlns:p14="http://schemas.microsoft.com/office/powerpoint/2010/main" val="10594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A0C90-7534-08C7-43EA-0B9EA4C77787}"/>
              </a:ext>
            </a:extLst>
          </p:cNvPr>
          <p:cNvSpPr>
            <a:spLocks noGrp="1"/>
          </p:cNvSpPr>
          <p:nvPr>
            <p:ph type="title"/>
          </p:nvPr>
        </p:nvSpPr>
        <p:spPr>
          <a:xfrm>
            <a:off x="8153400" y="1128094"/>
            <a:ext cx="3434180" cy="1415270"/>
          </a:xfrm>
        </p:spPr>
        <p:txBody>
          <a:bodyPr anchor="t">
            <a:normAutofit/>
          </a:bodyPr>
          <a:lstStyle/>
          <a:p>
            <a:r>
              <a:rPr lang="en-US" sz="3200"/>
              <a:t>Multi-column indexes</a:t>
            </a:r>
          </a:p>
        </p:txBody>
      </p:sp>
      <p:pic>
        <p:nvPicPr>
          <p:cNvPr id="5" name="Picture 4" descr="A group of multi coloured wooden stick figures">
            <a:extLst>
              <a:ext uri="{FF2B5EF4-FFF2-40B4-BE49-F238E27FC236}">
                <a16:creationId xmlns:a16="http://schemas.microsoft.com/office/drawing/2014/main" id="{BA60FA1D-EE54-C289-AF1B-A5747B7B07F5}"/>
              </a:ext>
            </a:extLst>
          </p:cNvPr>
          <p:cNvPicPr>
            <a:picLocks noChangeAspect="1"/>
          </p:cNvPicPr>
          <p:nvPr/>
        </p:nvPicPr>
        <p:blipFill rotWithShape="1">
          <a:blip r:embed="rId2"/>
          <a:srcRect l="4701" r="18833"/>
          <a:stretch/>
        </p:blipFill>
        <p:spPr>
          <a:xfrm>
            <a:off x="-9886" y="10"/>
            <a:ext cx="7572605" cy="6857990"/>
          </a:xfrm>
          <a:prstGeom prst="rect">
            <a:avLst/>
          </a:prstGeom>
        </p:spPr>
      </p:pic>
      <p:cxnSp>
        <p:nvCxnSpPr>
          <p:cNvPr id="9" name="Straight Connector 8">
            <a:extLst>
              <a:ext uri="{FF2B5EF4-FFF2-40B4-BE49-F238E27FC236}">
                <a16:creationId xmlns:a16="http://schemas.microsoft.com/office/drawing/2014/main" id="{249EDD1B-F94D-B4E6-ACAA-566B9A26FDE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9939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5CB60B7B-EA02-6912-E76E-A0C383142177}"/>
              </a:ext>
            </a:extLst>
          </p:cNvPr>
          <p:cNvSpPr>
            <a:spLocks noGrp="1"/>
          </p:cNvSpPr>
          <p:nvPr>
            <p:ph idx="1"/>
          </p:nvPr>
        </p:nvSpPr>
        <p:spPr>
          <a:xfrm>
            <a:off x="8153400" y="2543364"/>
            <a:ext cx="3434180" cy="3599019"/>
          </a:xfrm>
        </p:spPr>
        <p:txBody>
          <a:bodyPr>
            <a:normAutofit/>
          </a:bodyPr>
          <a:lstStyle/>
          <a:p>
            <a:r>
              <a:rPr lang="en-US" sz="1000" dirty="0"/>
              <a:t>Statistics include a detailed histogram (sampling) of only the first column within the index.  This means that estimates for the number of rows returned based on the first key of a multi-valued key are far more accurate and estimates based on the values for the subsequent keys are far less accurate.</a:t>
            </a:r>
          </a:p>
          <a:p>
            <a:endParaRPr lang="en-US" sz="1000" dirty="0"/>
          </a:p>
          <a:p>
            <a:r>
              <a:rPr lang="en-US" sz="1000" dirty="0"/>
              <a:t>Pro Tip</a:t>
            </a:r>
          </a:p>
          <a:p>
            <a:pPr lvl="1"/>
            <a:r>
              <a:rPr lang="en-US" sz="1000" dirty="0"/>
              <a:t>Column order matters for multi-column indexes</a:t>
            </a:r>
          </a:p>
          <a:p>
            <a:pPr lvl="1"/>
            <a:r>
              <a:rPr lang="en-US" sz="1000" dirty="0"/>
              <a:t>Choose the first column with a multi-key index to be the most unique of the columns if it will be used in a WHERE or HAVING clause or JOINED on a table using the unique column.  This will generate better estimates for the # of rows returned and improve the optimizers chances of picking the right plan.</a:t>
            </a:r>
          </a:p>
          <a:p>
            <a:pPr lvl="1"/>
            <a:r>
              <a:rPr lang="en-US" sz="1000" dirty="0"/>
              <a:t>Consider having the column order not be based on most unique first if the most unique column is not included in the join or the data is being returned sorted in that order.</a:t>
            </a:r>
          </a:p>
        </p:txBody>
      </p:sp>
    </p:spTree>
    <p:extLst>
      <p:ext uri="{BB962C8B-B14F-4D97-AF65-F5344CB8AC3E}">
        <p14:creationId xmlns:p14="http://schemas.microsoft.com/office/powerpoint/2010/main" val="3041287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32">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B528C79-6B43-12E4-9364-96B40B875674}"/>
              </a:ext>
            </a:extLst>
          </p:cNvPr>
          <p:cNvSpPr>
            <a:spLocks noGrp="1"/>
          </p:cNvSpPr>
          <p:nvPr>
            <p:ph type="title"/>
          </p:nvPr>
        </p:nvSpPr>
        <p:spPr>
          <a:xfrm>
            <a:off x="640080" y="325369"/>
            <a:ext cx="4368602" cy="1956841"/>
          </a:xfrm>
        </p:spPr>
        <p:txBody>
          <a:bodyPr anchor="b">
            <a:normAutofit/>
          </a:bodyPr>
          <a:lstStyle/>
          <a:p>
            <a:r>
              <a:rPr lang="en-US" sz="5400"/>
              <a:t>Multi-column indexes</a:t>
            </a:r>
          </a:p>
        </p:txBody>
      </p:sp>
      <p:sp>
        <p:nvSpPr>
          <p:cNvPr id="35"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3C024FA-6F5A-B305-14DE-BE80ED878BAD}"/>
              </a:ext>
            </a:extLst>
          </p:cNvPr>
          <p:cNvSpPr>
            <a:spLocks noGrp="1"/>
          </p:cNvSpPr>
          <p:nvPr>
            <p:ph idx="1"/>
          </p:nvPr>
        </p:nvSpPr>
        <p:spPr>
          <a:xfrm>
            <a:off x="640080" y="2872899"/>
            <a:ext cx="4243589" cy="3320668"/>
          </a:xfrm>
        </p:spPr>
        <p:txBody>
          <a:bodyPr>
            <a:normAutofit/>
          </a:bodyPr>
          <a:lstStyle/>
          <a:p>
            <a:r>
              <a:rPr lang="en-US" sz="2200"/>
              <a:t>Demo Time in Production!!!</a:t>
            </a:r>
          </a:p>
          <a:p>
            <a:pPr lvl="1"/>
            <a:r>
              <a:rPr lang="en-US" sz="2200"/>
              <a:t>ServiceRequests</a:t>
            </a:r>
          </a:p>
          <a:p>
            <a:pPr lvl="2"/>
            <a:r>
              <a:rPr lang="en-US" sz="2200"/>
              <a:t>ix_ServiceRequests_SR_Status_ProgramID_Deleted_includes</a:t>
            </a:r>
          </a:p>
        </p:txBody>
      </p:sp>
      <p:pic>
        <p:nvPicPr>
          <p:cNvPr id="22" name="Picture 21" descr="Graph on document with pen">
            <a:extLst>
              <a:ext uri="{FF2B5EF4-FFF2-40B4-BE49-F238E27FC236}">
                <a16:creationId xmlns:a16="http://schemas.microsoft.com/office/drawing/2014/main" id="{F62B7D7C-0CC1-82FF-B2D6-92137E85E316}"/>
              </a:ext>
            </a:extLst>
          </p:cNvPr>
          <p:cNvPicPr>
            <a:picLocks noChangeAspect="1"/>
          </p:cNvPicPr>
          <p:nvPr/>
        </p:nvPicPr>
        <p:blipFill rotWithShape="1">
          <a:blip r:embed="rId2"/>
          <a:srcRect l="23301" r="9746"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210509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94CE53-97A7-48DF-E957-E368CCFFBFA1}"/>
              </a:ext>
            </a:extLst>
          </p:cNvPr>
          <p:cNvSpPr>
            <a:spLocks noGrp="1"/>
          </p:cNvSpPr>
          <p:nvPr>
            <p:ph type="title"/>
          </p:nvPr>
        </p:nvSpPr>
        <p:spPr>
          <a:xfrm>
            <a:off x="4572001" y="601744"/>
            <a:ext cx="6781800" cy="1338696"/>
          </a:xfrm>
        </p:spPr>
        <p:txBody>
          <a:bodyPr>
            <a:normAutofit/>
          </a:bodyPr>
          <a:lstStyle/>
          <a:p>
            <a:r>
              <a:rPr lang="en-US" dirty="0"/>
              <a:t>Include Columns</a:t>
            </a:r>
          </a:p>
        </p:txBody>
      </p:sp>
      <p:pic>
        <p:nvPicPr>
          <p:cNvPr id="5" name="Picture 4" descr="Close-up of leaves">
            <a:extLst>
              <a:ext uri="{FF2B5EF4-FFF2-40B4-BE49-F238E27FC236}">
                <a16:creationId xmlns:a16="http://schemas.microsoft.com/office/drawing/2014/main" id="{530C4C6B-4DA2-C0A3-B339-0EACF390888B}"/>
              </a:ext>
            </a:extLst>
          </p:cNvPr>
          <p:cNvPicPr>
            <a:picLocks noChangeAspect="1"/>
          </p:cNvPicPr>
          <p:nvPr/>
        </p:nvPicPr>
        <p:blipFill rotWithShape="1">
          <a:blip r:embed="rId2"/>
          <a:srcRect l="26391" r="37063" b="-1"/>
          <a:stretch/>
        </p:blipFill>
        <p:spPr>
          <a:xfrm>
            <a:off x="20" y="10"/>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
        <p:nvSpPr>
          <p:cNvPr id="3" name="Content Placeholder 2">
            <a:extLst>
              <a:ext uri="{FF2B5EF4-FFF2-40B4-BE49-F238E27FC236}">
                <a16:creationId xmlns:a16="http://schemas.microsoft.com/office/drawing/2014/main" id="{8BBD200C-B525-510E-51E9-F18F8719E7E8}"/>
              </a:ext>
            </a:extLst>
          </p:cNvPr>
          <p:cNvSpPr>
            <a:spLocks noGrp="1"/>
          </p:cNvSpPr>
          <p:nvPr>
            <p:ph idx="1"/>
          </p:nvPr>
        </p:nvSpPr>
        <p:spPr>
          <a:xfrm>
            <a:off x="4572001" y="2201958"/>
            <a:ext cx="6781800" cy="3900730"/>
          </a:xfrm>
        </p:spPr>
        <p:txBody>
          <a:bodyPr anchor="t">
            <a:normAutofit/>
          </a:bodyPr>
          <a:lstStyle/>
          <a:p>
            <a:r>
              <a:rPr lang="en-US" sz="1700"/>
              <a:t>A clustered index has all the data of the row at the leaf level of the B+Tree.</a:t>
            </a:r>
          </a:p>
          <a:p>
            <a:r>
              <a:rPr lang="en-US" sz="1700"/>
              <a:t>A typical nonclustered index has only the keys in the B+Tree and no leaf level data.</a:t>
            </a:r>
          </a:p>
          <a:p>
            <a:r>
              <a:rPr lang="en-US" sz="1700"/>
              <a:t>By adding include columns to a non-clustered index we store additional columns not part of the key at the leaf level of the B+Tree</a:t>
            </a:r>
          </a:p>
          <a:p>
            <a:pPr lvl="1"/>
            <a:r>
              <a:rPr lang="en-US" sz="1700"/>
              <a:t>This is very helpful in avoiding bookmark loops back to the clustered index.  Creating an index to avoid the bookmark lookup is known as a “Covering Index”.  The index has (covers) all the fields needed by the query.</a:t>
            </a:r>
          </a:p>
          <a:p>
            <a:endParaRPr lang="en-US" sz="1700"/>
          </a:p>
          <a:p>
            <a:r>
              <a:rPr lang="en-US" sz="1700"/>
              <a:t>Demo</a:t>
            </a:r>
          </a:p>
        </p:txBody>
      </p:sp>
    </p:spTree>
    <p:extLst>
      <p:ext uri="{BB962C8B-B14F-4D97-AF65-F5344CB8AC3E}">
        <p14:creationId xmlns:p14="http://schemas.microsoft.com/office/powerpoint/2010/main" val="1666704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944E337-3E5D-4A1F-A5A1-2057F25B8A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DA50D69-7CF7-4844-B844-A2B821C77F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854"/>
            <a:ext cx="12192000" cy="6865854"/>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5D5F171-04E3-BF9E-2CF3-D8B4E82227FE}"/>
              </a:ext>
            </a:extLst>
          </p:cNvPr>
          <p:cNvSpPr>
            <a:spLocks noGrp="1"/>
          </p:cNvSpPr>
          <p:nvPr>
            <p:ph type="title"/>
          </p:nvPr>
        </p:nvSpPr>
        <p:spPr>
          <a:xfrm>
            <a:off x="4572001" y="601744"/>
            <a:ext cx="6781800" cy="1338696"/>
          </a:xfrm>
        </p:spPr>
        <p:txBody>
          <a:bodyPr>
            <a:normAutofit/>
          </a:bodyPr>
          <a:lstStyle/>
          <a:p>
            <a:r>
              <a:rPr lang="en-US"/>
              <a:t>Where Conditions</a:t>
            </a:r>
          </a:p>
        </p:txBody>
      </p:sp>
      <p:sp>
        <p:nvSpPr>
          <p:cNvPr id="3" name="Content Placeholder 2">
            <a:extLst>
              <a:ext uri="{FF2B5EF4-FFF2-40B4-BE49-F238E27FC236}">
                <a16:creationId xmlns:a16="http://schemas.microsoft.com/office/drawing/2014/main" id="{8A1FF85D-8DC0-3003-D03E-33C1A65BE326}"/>
              </a:ext>
            </a:extLst>
          </p:cNvPr>
          <p:cNvSpPr>
            <a:spLocks noGrp="1"/>
          </p:cNvSpPr>
          <p:nvPr>
            <p:ph idx="1"/>
          </p:nvPr>
        </p:nvSpPr>
        <p:spPr>
          <a:xfrm>
            <a:off x="4572001" y="2201958"/>
            <a:ext cx="6781800" cy="3900730"/>
          </a:xfrm>
        </p:spPr>
        <p:txBody>
          <a:bodyPr anchor="t">
            <a:normAutofit/>
          </a:bodyPr>
          <a:lstStyle/>
          <a:p>
            <a:r>
              <a:rPr lang="en-US" sz="2000"/>
              <a:t>Where conditions can be placed on nonclustered indexes to limit the data included additional B+Tree.</a:t>
            </a:r>
          </a:p>
          <a:p>
            <a:endParaRPr lang="en-US" sz="2000"/>
          </a:p>
          <a:p>
            <a:r>
              <a:rPr lang="en-US" sz="2000"/>
              <a:t>This is can be used to great effect to limit the size of the index</a:t>
            </a:r>
          </a:p>
          <a:p>
            <a:endParaRPr lang="en-US" sz="2000"/>
          </a:p>
          <a:p>
            <a:r>
              <a:rPr lang="en-US" sz="2000"/>
              <a:t>This can be really a good idea for things such as “active” column or when we are filtering out records in a query where we intend for the index to be used.</a:t>
            </a:r>
          </a:p>
          <a:p>
            <a:endParaRPr lang="en-US" sz="2000"/>
          </a:p>
          <a:p>
            <a:r>
              <a:rPr lang="en-US" sz="2000"/>
              <a:t>Demo</a:t>
            </a:r>
          </a:p>
          <a:p>
            <a:endParaRPr lang="en-US" sz="2000"/>
          </a:p>
          <a:p>
            <a:endParaRPr lang="en-US" sz="2000"/>
          </a:p>
        </p:txBody>
      </p:sp>
      <p:pic>
        <p:nvPicPr>
          <p:cNvPr id="4" name="Picture 3" descr="Colourful balls entering the platform">
            <a:extLst>
              <a:ext uri="{FF2B5EF4-FFF2-40B4-BE49-F238E27FC236}">
                <a16:creationId xmlns:a16="http://schemas.microsoft.com/office/drawing/2014/main" id="{4236599E-DA94-C5C7-5C4C-8F519BCD9CC9}"/>
              </a:ext>
            </a:extLst>
          </p:cNvPr>
          <p:cNvPicPr>
            <a:picLocks noChangeAspect="1"/>
          </p:cNvPicPr>
          <p:nvPr/>
        </p:nvPicPr>
        <p:blipFill rotWithShape="1">
          <a:blip r:embed="rId3"/>
          <a:srcRect l="12161" r="44038" b="-1"/>
          <a:stretch/>
        </p:blipFill>
        <p:spPr>
          <a:xfrm>
            <a:off x="0" y="-7854"/>
            <a:ext cx="3754739" cy="6857990"/>
          </a:xfrm>
          <a:custGeom>
            <a:avLst/>
            <a:gdLst/>
            <a:ahLst/>
            <a:cxnLst/>
            <a:rect l="l" t="t" r="r" b="b"/>
            <a:pathLst>
              <a:path w="3754759" h="6858000">
                <a:moveTo>
                  <a:pt x="0" y="0"/>
                </a:moveTo>
                <a:lnTo>
                  <a:pt x="3405358" y="0"/>
                </a:lnTo>
                <a:lnTo>
                  <a:pt x="3406298" y="5103"/>
                </a:lnTo>
                <a:cubicBezTo>
                  <a:pt x="3408705" y="9272"/>
                  <a:pt x="3410993" y="13534"/>
                  <a:pt x="3408744" y="22806"/>
                </a:cubicBezTo>
                <a:cubicBezTo>
                  <a:pt x="3398212" y="18869"/>
                  <a:pt x="3412504" y="58782"/>
                  <a:pt x="3403554" y="60481"/>
                </a:cubicBezTo>
                <a:cubicBezTo>
                  <a:pt x="3417198" y="75379"/>
                  <a:pt x="3401704" y="83956"/>
                  <a:pt x="3406685" y="104437"/>
                </a:cubicBezTo>
                <a:cubicBezTo>
                  <a:pt x="3412035" y="113935"/>
                  <a:pt x="3413215" y="120918"/>
                  <a:pt x="3408439" y="130745"/>
                </a:cubicBezTo>
                <a:cubicBezTo>
                  <a:pt x="3434362" y="174436"/>
                  <a:pt x="3410826" y="157826"/>
                  <a:pt x="3422002" y="199353"/>
                </a:cubicBezTo>
                <a:cubicBezTo>
                  <a:pt x="3433366" y="235046"/>
                  <a:pt x="3441595" y="275734"/>
                  <a:pt x="3466217" y="309590"/>
                </a:cubicBezTo>
                <a:cubicBezTo>
                  <a:pt x="3473022" y="315692"/>
                  <a:pt x="3476249" y="331335"/>
                  <a:pt x="3473425" y="344525"/>
                </a:cubicBezTo>
                <a:cubicBezTo>
                  <a:pt x="3472938" y="346792"/>
                  <a:pt x="3472286" y="348904"/>
                  <a:pt x="3471491" y="350788"/>
                </a:cubicBezTo>
                <a:cubicBezTo>
                  <a:pt x="3476473" y="380853"/>
                  <a:pt x="3497528" y="490678"/>
                  <a:pt x="3503314" y="524915"/>
                </a:cubicBezTo>
                <a:cubicBezTo>
                  <a:pt x="3495110" y="528110"/>
                  <a:pt x="3511009" y="544789"/>
                  <a:pt x="3506208" y="556205"/>
                </a:cubicBezTo>
                <a:cubicBezTo>
                  <a:pt x="3501906" y="564424"/>
                  <a:pt x="3505727" y="571402"/>
                  <a:pt x="3506503" y="579730"/>
                </a:cubicBezTo>
                <a:cubicBezTo>
                  <a:pt x="3503352" y="590904"/>
                  <a:pt x="3511763" y="626437"/>
                  <a:pt x="3516997" y="635552"/>
                </a:cubicBezTo>
                <a:cubicBezTo>
                  <a:pt x="3534688" y="657082"/>
                  <a:pt x="3524838" y="708447"/>
                  <a:pt x="3538464" y="726388"/>
                </a:cubicBezTo>
                <a:cubicBezTo>
                  <a:pt x="3540659" y="733032"/>
                  <a:pt x="3541735" y="739585"/>
                  <a:pt x="3542115" y="746049"/>
                </a:cubicBezTo>
                <a:lnTo>
                  <a:pt x="3541598" y="764218"/>
                </a:lnTo>
                <a:lnTo>
                  <a:pt x="3538294" y="769538"/>
                </a:lnTo>
                <a:lnTo>
                  <a:pt x="3539714" y="780556"/>
                </a:lnTo>
                <a:lnTo>
                  <a:pt x="3539328" y="783752"/>
                </a:lnTo>
                <a:cubicBezTo>
                  <a:pt x="3538575" y="789859"/>
                  <a:pt x="3537953" y="795880"/>
                  <a:pt x="3537882" y="801812"/>
                </a:cubicBezTo>
                <a:cubicBezTo>
                  <a:pt x="3555332" y="793164"/>
                  <a:pt x="3540143" y="850853"/>
                  <a:pt x="3553763" y="833773"/>
                </a:cubicBezTo>
                <a:cubicBezTo>
                  <a:pt x="3556400" y="864868"/>
                  <a:pt x="3568671" y="840452"/>
                  <a:pt x="3557696" y="878520"/>
                </a:cubicBezTo>
                <a:cubicBezTo>
                  <a:pt x="3574636" y="926170"/>
                  <a:pt x="3572932" y="1002669"/>
                  <a:pt x="3596902" y="1039468"/>
                </a:cubicBezTo>
                <a:cubicBezTo>
                  <a:pt x="3588227" y="1035176"/>
                  <a:pt x="3582669" y="1055878"/>
                  <a:pt x="3587550" y="1069793"/>
                </a:cubicBezTo>
                <a:cubicBezTo>
                  <a:pt x="3553603" y="1054905"/>
                  <a:pt x="3620138" y="1124159"/>
                  <a:pt x="3598129" y="1137690"/>
                </a:cubicBezTo>
                <a:cubicBezTo>
                  <a:pt x="3619154" y="1137277"/>
                  <a:pt x="3657845" y="1198819"/>
                  <a:pt x="3642072" y="1229443"/>
                </a:cubicBezTo>
                <a:cubicBezTo>
                  <a:pt x="3648492" y="1274612"/>
                  <a:pt x="3667414" y="1305895"/>
                  <a:pt x="3662799" y="1353804"/>
                </a:cubicBezTo>
                <a:cubicBezTo>
                  <a:pt x="3665680" y="1355144"/>
                  <a:pt x="3668149" y="1357448"/>
                  <a:pt x="3670319" y="1360420"/>
                </a:cubicBezTo>
                <a:lnTo>
                  <a:pt x="3675717" y="1370453"/>
                </a:lnTo>
                <a:lnTo>
                  <a:pt x="3675458" y="1372456"/>
                </a:lnTo>
                <a:cubicBezTo>
                  <a:pt x="3675775" y="1380261"/>
                  <a:pt x="3677154" y="1384198"/>
                  <a:pt x="3678998" y="1386422"/>
                </a:cubicBezTo>
                <a:lnTo>
                  <a:pt x="3681613" y="1387932"/>
                </a:lnTo>
                <a:lnTo>
                  <a:pt x="3684619" y="1397028"/>
                </a:lnTo>
                <a:lnTo>
                  <a:pt x="3692094" y="1413643"/>
                </a:lnTo>
                <a:lnTo>
                  <a:pt x="3692036" y="1417975"/>
                </a:lnTo>
                <a:lnTo>
                  <a:pt x="3701043" y="1444940"/>
                </a:lnTo>
                <a:lnTo>
                  <a:pt x="3700474" y="1445893"/>
                </a:lnTo>
                <a:cubicBezTo>
                  <a:pt x="3699407" y="1448641"/>
                  <a:pt x="3699006" y="1451835"/>
                  <a:pt x="3699990" y="1456030"/>
                </a:cubicBezTo>
                <a:cubicBezTo>
                  <a:pt x="3688343" y="1458099"/>
                  <a:pt x="3696713" y="1461887"/>
                  <a:pt x="3700642" y="1474079"/>
                </a:cubicBezTo>
                <a:cubicBezTo>
                  <a:pt x="3683431" y="1480016"/>
                  <a:pt x="3700716" y="1509516"/>
                  <a:pt x="3693587" y="1522890"/>
                </a:cubicBezTo>
                <a:cubicBezTo>
                  <a:pt x="3696861" y="1531716"/>
                  <a:pt x="3700010" y="1541157"/>
                  <a:pt x="3702900" y="1551068"/>
                </a:cubicBezTo>
                <a:lnTo>
                  <a:pt x="3708038" y="1631578"/>
                </a:lnTo>
                <a:lnTo>
                  <a:pt x="3698097" y="1716642"/>
                </a:lnTo>
                <a:cubicBezTo>
                  <a:pt x="3699314" y="1747867"/>
                  <a:pt x="3695412" y="1775147"/>
                  <a:pt x="3700384" y="1801382"/>
                </a:cubicBezTo>
                <a:cubicBezTo>
                  <a:pt x="3696845" y="1812311"/>
                  <a:pt x="3695699" y="1822504"/>
                  <a:pt x="3702257" y="1832013"/>
                </a:cubicBezTo>
                <a:cubicBezTo>
                  <a:pt x="3701651" y="1861238"/>
                  <a:pt x="3693313" y="1868713"/>
                  <a:pt x="3700986" y="1886838"/>
                </a:cubicBezTo>
                <a:cubicBezTo>
                  <a:pt x="3687741" y="1903887"/>
                  <a:pt x="3693148" y="1904594"/>
                  <a:pt x="3697545" y="1912087"/>
                </a:cubicBezTo>
                <a:lnTo>
                  <a:pt x="3697885" y="1913171"/>
                </a:lnTo>
                <a:lnTo>
                  <a:pt x="3695987" y="1915505"/>
                </a:lnTo>
                <a:lnTo>
                  <a:pt x="3695284" y="1920179"/>
                </a:lnTo>
                <a:lnTo>
                  <a:pt x="3696499" y="1932787"/>
                </a:lnTo>
                <a:lnTo>
                  <a:pt x="3697473" y="1937503"/>
                </a:lnTo>
                <a:cubicBezTo>
                  <a:pt x="3697953" y="1940760"/>
                  <a:pt x="3698023" y="1942937"/>
                  <a:pt x="3697799" y="1944457"/>
                </a:cubicBezTo>
                <a:lnTo>
                  <a:pt x="3697642" y="1944638"/>
                </a:lnTo>
                <a:lnTo>
                  <a:pt x="3698268" y="1951136"/>
                </a:lnTo>
                <a:cubicBezTo>
                  <a:pt x="3699704" y="1962083"/>
                  <a:pt x="3701457" y="1972719"/>
                  <a:pt x="3703418" y="1982828"/>
                </a:cubicBezTo>
                <a:cubicBezTo>
                  <a:pt x="3694620" y="1991887"/>
                  <a:pt x="3707345" y="2028973"/>
                  <a:pt x="3689767" y="2025705"/>
                </a:cubicBezTo>
                <a:cubicBezTo>
                  <a:pt x="3691896" y="2039367"/>
                  <a:pt x="3699517" y="2047321"/>
                  <a:pt x="3687894" y="2043252"/>
                </a:cubicBezTo>
                <a:cubicBezTo>
                  <a:pt x="3688268" y="2047766"/>
                  <a:pt x="3687435" y="2050599"/>
                  <a:pt x="3686015" y="2052668"/>
                </a:cubicBezTo>
                <a:lnTo>
                  <a:pt x="3685329" y="2053280"/>
                </a:lnTo>
                <a:lnTo>
                  <a:pt x="3690348" y="2083660"/>
                </a:lnTo>
                <a:lnTo>
                  <a:pt x="3689688" y="2087758"/>
                </a:lnTo>
                <a:lnTo>
                  <a:pt x="3694656" y="2107476"/>
                </a:lnTo>
                <a:lnTo>
                  <a:pt x="3696317" y="2117709"/>
                </a:lnTo>
                <a:lnTo>
                  <a:pt x="3698652" y="2120508"/>
                </a:lnTo>
                <a:cubicBezTo>
                  <a:pt x="3700138" y="2123582"/>
                  <a:pt x="3700933" y="2128051"/>
                  <a:pt x="3700157" y="2135655"/>
                </a:cubicBezTo>
                <a:lnTo>
                  <a:pt x="3699626" y="2137431"/>
                </a:lnTo>
                <a:lnTo>
                  <a:pt x="3703486" y="2149795"/>
                </a:lnTo>
                <a:cubicBezTo>
                  <a:pt x="3705184" y="2153754"/>
                  <a:pt x="3707268" y="2157232"/>
                  <a:pt x="3709885" y="2160002"/>
                </a:cubicBezTo>
                <a:cubicBezTo>
                  <a:pt x="3698737" y="2203287"/>
                  <a:pt x="3712805" y="2242927"/>
                  <a:pt x="3712777" y="2289319"/>
                </a:cubicBezTo>
                <a:cubicBezTo>
                  <a:pt x="3693169" y="2310331"/>
                  <a:pt x="3722276" y="2389074"/>
                  <a:pt x="3742794" y="2399589"/>
                </a:cubicBezTo>
                <a:cubicBezTo>
                  <a:pt x="3725319" y="2400703"/>
                  <a:pt x="3751962" y="2457534"/>
                  <a:pt x="3753311" y="2472464"/>
                </a:cubicBezTo>
                <a:cubicBezTo>
                  <a:pt x="3753760" y="2477441"/>
                  <a:pt x="3751399" y="2477762"/>
                  <a:pt x="3743656" y="2469811"/>
                </a:cubicBezTo>
                <a:cubicBezTo>
                  <a:pt x="3746474" y="2485608"/>
                  <a:pt x="3738186" y="2502460"/>
                  <a:pt x="3730339" y="2493869"/>
                </a:cubicBezTo>
                <a:cubicBezTo>
                  <a:pt x="3748556" y="2541387"/>
                  <a:pt x="3736267" y="2613433"/>
                  <a:pt x="3746134" y="2667651"/>
                </a:cubicBezTo>
                <a:cubicBezTo>
                  <a:pt x="3730160" y="2698252"/>
                  <a:pt x="3745496" y="2681337"/>
                  <a:pt x="3743743" y="2712354"/>
                </a:cubicBezTo>
                <a:cubicBezTo>
                  <a:pt x="3759373" y="2703131"/>
                  <a:pt x="3736572" y="2750256"/>
                  <a:pt x="3754759" y="2751060"/>
                </a:cubicBezTo>
                <a:cubicBezTo>
                  <a:pt x="3753864" y="2756679"/>
                  <a:pt x="3752424" y="2762098"/>
                  <a:pt x="3750841" y="2767527"/>
                </a:cubicBezTo>
                <a:lnTo>
                  <a:pt x="3750021" y="2770377"/>
                </a:lnTo>
                <a:lnTo>
                  <a:pt x="3749874" y="2781617"/>
                </a:lnTo>
                <a:lnTo>
                  <a:pt x="3745916" y="2784975"/>
                </a:lnTo>
                <a:lnTo>
                  <a:pt x="3742888" y="2802030"/>
                </a:lnTo>
                <a:cubicBezTo>
                  <a:pt x="3742360" y="2808388"/>
                  <a:pt x="3742498" y="2815196"/>
                  <a:pt x="3743710" y="2822667"/>
                </a:cubicBezTo>
                <a:cubicBezTo>
                  <a:pt x="3751787" y="2840797"/>
                  <a:pt x="3744398" y="2870002"/>
                  <a:pt x="3746201" y="2896003"/>
                </a:cubicBezTo>
                <a:lnTo>
                  <a:pt x="3749006" y="2907846"/>
                </a:lnTo>
                <a:lnTo>
                  <a:pt x="3747206" y="2947037"/>
                </a:lnTo>
                <a:cubicBezTo>
                  <a:pt x="3747030" y="2958176"/>
                  <a:pt x="3747214" y="2969719"/>
                  <a:pt x="3748070" y="2981841"/>
                </a:cubicBezTo>
                <a:lnTo>
                  <a:pt x="3750937" y="3004278"/>
                </a:lnTo>
                <a:lnTo>
                  <a:pt x="3749761" y="3010254"/>
                </a:lnTo>
                <a:cubicBezTo>
                  <a:pt x="3750425" y="3020530"/>
                  <a:pt x="3756245" y="3033889"/>
                  <a:pt x="3749923" y="3032983"/>
                </a:cubicBezTo>
                <a:lnTo>
                  <a:pt x="3752658" y="3044429"/>
                </a:lnTo>
                <a:lnTo>
                  <a:pt x="3748217" y="3056076"/>
                </a:lnTo>
                <a:cubicBezTo>
                  <a:pt x="3747117" y="3057381"/>
                  <a:pt x="3745928" y="3058381"/>
                  <a:pt x="3744691" y="3059042"/>
                </a:cubicBezTo>
                <a:lnTo>
                  <a:pt x="3747123" y="3075102"/>
                </a:lnTo>
                <a:lnTo>
                  <a:pt x="3744190" y="3088509"/>
                </a:lnTo>
                <a:lnTo>
                  <a:pt x="3747093" y="3099930"/>
                </a:lnTo>
                <a:lnTo>
                  <a:pt x="3746799" y="3104743"/>
                </a:lnTo>
                <a:lnTo>
                  <a:pt x="3745610" y="3116729"/>
                </a:lnTo>
                <a:cubicBezTo>
                  <a:pt x="3744666" y="3122891"/>
                  <a:pt x="3743503" y="3129792"/>
                  <a:pt x="3742676" y="3137453"/>
                </a:cubicBezTo>
                <a:lnTo>
                  <a:pt x="3742441" y="3143884"/>
                </a:lnTo>
                <a:lnTo>
                  <a:pt x="3737104" y="3158122"/>
                </a:lnTo>
                <a:cubicBezTo>
                  <a:pt x="3733050" y="3168490"/>
                  <a:pt x="3730374" y="3176626"/>
                  <a:pt x="3733275" y="3185367"/>
                </a:cubicBezTo>
                <a:cubicBezTo>
                  <a:pt x="3728135" y="3200760"/>
                  <a:pt x="3712176" y="3212117"/>
                  <a:pt x="3717639" y="3233769"/>
                </a:cubicBezTo>
                <a:cubicBezTo>
                  <a:pt x="3709851" y="3227497"/>
                  <a:pt x="3717920" y="3258095"/>
                  <a:pt x="3710433" y="3262123"/>
                </a:cubicBezTo>
                <a:cubicBezTo>
                  <a:pt x="3704342" y="3264110"/>
                  <a:pt x="3705370" y="3273856"/>
                  <a:pt x="3703458" y="3281408"/>
                </a:cubicBezTo>
                <a:cubicBezTo>
                  <a:pt x="3697412" y="3287020"/>
                  <a:pt x="3693483" y="3324746"/>
                  <a:pt x="3695027" y="3337739"/>
                </a:cubicBezTo>
                <a:cubicBezTo>
                  <a:pt x="3703095" y="3374177"/>
                  <a:pt x="3679154" y="3404974"/>
                  <a:pt x="3684951" y="3434139"/>
                </a:cubicBezTo>
                <a:cubicBezTo>
                  <a:pt x="3684732" y="3441861"/>
                  <a:pt x="3683615" y="3448308"/>
                  <a:pt x="3681946" y="3453928"/>
                </a:cubicBezTo>
                <a:lnTo>
                  <a:pt x="3675939" y="3468021"/>
                </a:lnTo>
                <a:cubicBezTo>
                  <a:pt x="3674480" y="3468264"/>
                  <a:pt x="3673022" y="3468506"/>
                  <a:pt x="3671563" y="3468748"/>
                </a:cubicBezTo>
                <a:lnTo>
                  <a:pt x="3669360" y="3479164"/>
                </a:lnTo>
                <a:lnTo>
                  <a:pt x="3668060" y="3481325"/>
                </a:lnTo>
                <a:cubicBezTo>
                  <a:pt x="3665560" y="3485437"/>
                  <a:pt x="3663197" y="3489622"/>
                  <a:pt x="3661315" y="3494328"/>
                </a:cubicBezTo>
                <a:cubicBezTo>
                  <a:pt x="3678446" y="3506175"/>
                  <a:pt x="3648136" y="3536311"/>
                  <a:pt x="3664679" y="3537226"/>
                </a:cubicBezTo>
                <a:cubicBezTo>
                  <a:pt x="3657322" y="3565147"/>
                  <a:pt x="3674997" y="3558694"/>
                  <a:pt x="3654205" y="3577551"/>
                </a:cubicBezTo>
                <a:cubicBezTo>
                  <a:pt x="3653633" y="3634248"/>
                  <a:pt x="3628736" y="3694092"/>
                  <a:pt x="3637325" y="3749618"/>
                </a:cubicBezTo>
                <a:cubicBezTo>
                  <a:pt x="3631446" y="3736800"/>
                  <a:pt x="3620480" y="3747498"/>
                  <a:pt x="3620258" y="3763981"/>
                </a:cubicBezTo>
                <a:cubicBezTo>
                  <a:pt x="3596667" y="3715365"/>
                  <a:pt x="3630603" y="3842969"/>
                  <a:pt x="3608193" y="3830141"/>
                </a:cubicBezTo>
                <a:cubicBezTo>
                  <a:pt x="3625759" y="3852486"/>
                  <a:pt x="3638965" y="3943841"/>
                  <a:pt x="3616479" y="3951521"/>
                </a:cubicBezTo>
                <a:cubicBezTo>
                  <a:pt x="3607940" y="3994867"/>
                  <a:pt x="3614033" y="4040502"/>
                  <a:pt x="3595498" y="4074157"/>
                </a:cubicBezTo>
                <a:cubicBezTo>
                  <a:pt x="3597477" y="4078342"/>
                  <a:pt x="3598819" y="4082864"/>
                  <a:pt x="3599706" y="4087599"/>
                </a:cubicBezTo>
                <a:lnTo>
                  <a:pt x="3601103" y="4101515"/>
                </a:lnTo>
                <a:lnTo>
                  <a:pt x="3600274" y="4102849"/>
                </a:lnTo>
                <a:cubicBezTo>
                  <a:pt x="3598143" y="4109482"/>
                  <a:pt x="3598077" y="4114144"/>
                  <a:pt x="3598925" y="4117926"/>
                </a:cubicBezTo>
                <a:lnTo>
                  <a:pt x="3600630" y="4121966"/>
                </a:lnTo>
                <a:lnTo>
                  <a:pt x="3600331" y="4132543"/>
                </a:lnTo>
                <a:lnTo>
                  <a:pt x="3601432" y="4154003"/>
                </a:lnTo>
                <a:lnTo>
                  <a:pt x="3600054" y="4157433"/>
                </a:lnTo>
                <a:lnTo>
                  <a:pt x="3599248" y="4188888"/>
                </a:lnTo>
                <a:cubicBezTo>
                  <a:pt x="3598993" y="4188940"/>
                  <a:pt x="3598738" y="4188992"/>
                  <a:pt x="3598484" y="4189044"/>
                </a:cubicBezTo>
                <a:cubicBezTo>
                  <a:pt x="3596754" y="4190111"/>
                  <a:pt x="3595443" y="4192250"/>
                  <a:pt x="3594971" y="4196698"/>
                </a:cubicBezTo>
                <a:cubicBezTo>
                  <a:pt x="3584674" y="4185805"/>
                  <a:pt x="3590455" y="4197885"/>
                  <a:pt x="3589971" y="4211958"/>
                </a:cubicBezTo>
                <a:cubicBezTo>
                  <a:pt x="3573870" y="4198179"/>
                  <a:pt x="3579156" y="4240607"/>
                  <a:pt x="3569135" y="4243705"/>
                </a:cubicBezTo>
                <a:cubicBezTo>
                  <a:pt x="3569142" y="4254351"/>
                  <a:pt x="3568856" y="4265362"/>
                  <a:pt x="3568210" y="4276468"/>
                </a:cubicBezTo>
                <a:lnTo>
                  <a:pt x="3567613" y="4282925"/>
                </a:lnTo>
                <a:cubicBezTo>
                  <a:pt x="3567553" y="4282949"/>
                  <a:pt x="3567492" y="4282974"/>
                  <a:pt x="3567432" y="4282999"/>
                </a:cubicBezTo>
                <a:cubicBezTo>
                  <a:pt x="3566940" y="4284280"/>
                  <a:pt x="3566607" y="4286359"/>
                  <a:pt x="3566464" y="4289697"/>
                </a:cubicBezTo>
                <a:lnTo>
                  <a:pt x="3566526" y="4294698"/>
                </a:lnTo>
                <a:lnTo>
                  <a:pt x="3565367" y="4307225"/>
                </a:lnTo>
                <a:lnTo>
                  <a:pt x="3563841" y="4311164"/>
                </a:lnTo>
                <a:lnTo>
                  <a:pt x="3561610" y="4312189"/>
                </a:lnTo>
                <a:lnTo>
                  <a:pt x="3561734" y="4313408"/>
                </a:lnTo>
                <a:cubicBezTo>
                  <a:pt x="3564537" y="4323096"/>
                  <a:pt x="3569544" y="4327053"/>
                  <a:pt x="3553832" y="4334910"/>
                </a:cubicBezTo>
                <a:cubicBezTo>
                  <a:pt x="3557797" y="4356533"/>
                  <a:pt x="3548502" y="4358433"/>
                  <a:pt x="3542564" y="4385380"/>
                </a:cubicBezTo>
                <a:cubicBezTo>
                  <a:pt x="3547050" y="4398267"/>
                  <a:pt x="3544091" y="4407098"/>
                  <a:pt x="3538724" y="4415150"/>
                </a:cubicBezTo>
                <a:cubicBezTo>
                  <a:pt x="3538633" y="4442707"/>
                  <a:pt x="3529920" y="4465824"/>
                  <a:pt x="3525348" y="4495753"/>
                </a:cubicBezTo>
                <a:cubicBezTo>
                  <a:pt x="3529387" y="4530212"/>
                  <a:pt x="3514579" y="4543935"/>
                  <a:pt x="3509749" y="4575934"/>
                </a:cubicBezTo>
                <a:cubicBezTo>
                  <a:pt x="3519579" y="4606914"/>
                  <a:pt x="3496418" y="4596497"/>
                  <a:pt x="3489779" y="4611927"/>
                </a:cubicBezTo>
                <a:lnTo>
                  <a:pt x="3488856" y="4616508"/>
                </a:lnTo>
                <a:lnTo>
                  <a:pt x="3489486" y="4629163"/>
                </a:lnTo>
                <a:lnTo>
                  <a:pt x="3490242" y="4633947"/>
                </a:lnTo>
                <a:cubicBezTo>
                  <a:pt x="3490570" y="4637233"/>
                  <a:pt x="3490539" y="4639406"/>
                  <a:pt x="3490244" y="4640894"/>
                </a:cubicBezTo>
                <a:lnTo>
                  <a:pt x="3490078" y="4641059"/>
                </a:lnTo>
                <a:lnTo>
                  <a:pt x="3490403" y="4647582"/>
                </a:lnTo>
                <a:cubicBezTo>
                  <a:pt x="3491330" y="4658608"/>
                  <a:pt x="3492590" y="4669354"/>
                  <a:pt x="3494082" y="4679601"/>
                </a:cubicBezTo>
                <a:cubicBezTo>
                  <a:pt x="3484854" y="4687754"/>
                  <a:pt x="3495864" y="4725869"/>
                  <a:pt x="3478421" y="4720918"/>
                </a:cubicBezTo>
                <a:cubicBezTo>
                  <a:pt x="3479918" y="4734712"/>
                  <a:pt x="3487176" y="4743359"/>
                  <a:pt x="3475730" y="4738188"/>
                </a:cubicBezTo>
                <a:cubicBezTo>
                  <a:pt x="3475894" y="4742712"/>
                  <a:pt x="3474928" y="4745450"/>
                  <a:pt x="3473409" y="4747368"/>
                </a:cubicBezTo>
                <a:lnTo>
                  <a:pt x="3472696" y="4747913"/>
                </a:lnTo>
                <a:lnTo>
                  <a:pt x="3476304" y="4778609"/>
                </a:lnTo>
                <a:lnTo>
                  <a:pt x="3475454" y="4782623"/>
                </a:lnTo>
                <a:lnTo>
                  <a:pt x="3479507" y="4802712"/>
                </a:lnTo>
                <a:lnTo>
                  <a:pt x="3480695" y="4813049"/>
                </a:lnTo>
                <a:lnTo>
                  <a:pt x="3482902" y="4816057"/>
                </a:lnTo>
                <a:cubicBezTo>
                  <a:pt x="3484247" y="4819259"/>
                  <a:pt x="3484834" y="4823783"/>
                  <a:pt x="3483703" y="4831270"/>
                </a:cubicBezTo>
                <a:lnTo>
                  <a:pt x="3483090" y="4832984"/>
                </a:lnTo>
                <a:lnTo>
                  <a:pt x="3486378" y="4845654"/>
                </a:lnTo>
                <a:cubicBezTo>
                  <a:pt x="3487893" y="4849755"/>
                  <a:pt x="3489817" y="4853416"/>
                  <a:pt x="3492309" y="4856425"/>
                </a:cubicBezTo>
                <a:cubicBezTo>
                  <a:pt x="3479133" y="4898390"/>
                  <a:pt x="3491371" y="4939174"/>
                  <a:pt x="3489182" y="4985308"/>
                </a:cubicBezTo>
                <a:cubicBezTo>
                  <a:pt x="3492413" y="5037202"/>
                  <a:pt x="3496839" y="5073159"/>
                  <a:pt x="3498182" y="5107346"/>
                </a:cubicBezTo>
                <a:cubicBezTo>
                  <a:pt x="3500266" y="5123329"/>
                  <a:pt x="3506680" y="5240376"/>
                  <a:pt x="3499225" y="5231073"/>
                </a:cubicBezTo>
                <a:cubicBezTo>
                  <a:pt x="3515247" y="5280090"/>
                  <a:pt x="3497607" y="5309911"/>
                  <a:pt x="3504960" y="5364785"/>
                </a:cubicBezTo>
                <a:cubicBezTo>
                  <a:pt x="3487546" y="5393671"/>
                  <a:pt x="3503686" y="5378336"/>
                  <a:pt x="3500486" y="5409009"/>
                </a:cubicBezTo>
                <a:cubicBezTo>
                  <a:pt x="3516561" y="5401350"/>
                  <a:pt x="3491544" y="5446009"/>
                  <a:pt x="3509710" y="5448570"/>
                </a:cubicBezTo>
                <a:cubicBezTo>
                  <a:pt x="3508555" y="5454072"/>
                  <a:pt x="3506859" y="5459319"/>
                  <a:pt x="3505022" y="5464568"/>
                </a:cubicBezTo>
                <a:lnTo>
                  <a:pt x="3504070" y="5467320"/>
                </a:lnTo>
                <a:lnTo>
                  <a:pt x="3503399" y="5478483"/>
                </a:lnTo>
                <a:lnTo>
                  <a:pt x="3499281" y="5481443"/>
                </a:lnTo>
                <a:lnTo>
                  <a:pt x="3499047" y="5616712"/>
                </a:lnTo>
                <a:cubicBezTo>
                  <a:pt x="3502347" y="5628424"/>
                  <a:pt x="3503819" y="5666768"/>
                  <a:pt x="3498775" y="5675291"/>
                </a:cubicBezTo>
                <a:cubicBezTo>
                  <a:pt x="3497984" y="5683547"/>
                  <a:pt x="3500335" y="5692400"/>
                  <a:pt x="3494739" y="5697458"/>
                </a:cubicBezTo>
                <a:cubicBezTo>
                  <a:pt x="3492180" y="5715432"/>
                  <a:pt x="3486290" y="5756597"/>
                  <a:pt x="3483423" y="5783137"/>
                </a:cubicBezTo>
                <a:cubicBezTo>
                  <a:pt x="3491452" y="5796973"/>
                  <a:pt x="3477643" y="5819988"/>
                  <a:pt x="3477532" y="5856699"/>
                </a:cubicBezTo>
                <a:cubicBezTo>
                  <a:pt x="3486776" y="5871818"/>
                  <a:pt x="3477340" y="5881447"/>
                  <a:pt x="3490032" y="5910638"/>
                </a:cubicBezTo>
                <a:cubicBezTo>
                  <a:pt x="3488930" y="5911913"/>
                  <a:pt x="3487924" y="5913488"/>
                  <a:pt x="3487046" y="5915313"/>
                </a:cubicBezTo>
                <a:cubicBezTo>
                  <a:pt x="3481941" y="5925917"/>
                  <a:pt x="3482137" y="5942505"/>
                  <a:pt x="3487484" y="5952365"/>
                </a:cubicBezTo>
                <a:cubicBezTo>
                  <a:pt x="3504666" y="5999029"/>
                  <a:pt x="3505019" y="6042078"/>
                  <a:pt x="3509266" y="6082373"/>
                </a:cubicBezTo>
                <a:cubicBezTo>
                  <a:pt x="3512265" y="6128005"/>
                  <a:pt x="3492950" y="6098121"/>
                  <a:pt x="3509564" y="6154771"/>
                </a:cubicBezTo>
                <a:cubicBezTo>
                  <a:pt x="3503223" y="6161045"/>
                  <a:pt x="3503062" y="6168289"/>
                  <a:pt x="3506404" y="6180433"/>
                </a:cubicBezTo>
                <a:cubicBezTo>
                  <a:pt x="3507378" y="6202614"/>
                  <a:pt x="3491084" y="6201180"/>
                  <a:pt x="3501312" y="6223427"/>
                </a:cubicBezTo>
                <a:cubicBezTo>
                  <a:pt x="3492497" y="6219559"/>
                  <a:pt x="3498753" y="6265580"/>
                  <a:pt x="3489469" y="6255476"/>
                </a:cubicBezTo>
                <a:cubicBezTo>
                  <a:pt x="3481791" y="6270065"/>
                  <a:pt x="3495037" y="6276996"/>
                  <a:pt x="3488398" y="6291462"/>
                </a:cubicBezTo>
                <a:cubicBezTo>
                  <a:pt x="3487099" y="6307679"/>
                  <a:pt x="3497555" y="6282019"/>
                  <a:pt x="3498547" y="6299935"/>
                </a:cubicBezTo>
                <a:cubicBezTo>
                  <a:pt x="3498173" y="6321676"/>
                  <a:pt x="3514193" y="6321381"/>
                  <a:pt x="3494028" y="6338390"/>
                </a:cubicBezTo>
                <a:lnTo>
                  <a:pt x="3486030" y="6396716"/>
                </a:lnTo>
                <a:cubicBezTo>
                  <a:pt x="3491309" y="6409668"/>
                  <a:pt x="3488928" y="6420134"/>
                  <a:pt x="3484103" y="6430386"/>
                </a:cubicBezTo>
                <a:cubicBezTo>
                  <a:pt x="3485763" y="6460632"/>
                  <a:pt x="3478568" y="6488285"/>
                  <a:pt x="3475922" y="6522318"/>
                </a:cubicBezTo>
                <a:cubicBezTo>
                  <a:pt x="3482128" y="6559051"/>
                  <a:pt x="3468277" y="6578006"/>
                  <a:pt x="3465506" y="6614374"/>
                </a:cubicBezTo>
                <a:cubicBezTo>
                  <a:pt x="3478925" y="6650248"/>
                  <a:pt x="3446064" y="6638174"/>
                  <a:pt x="3446789" y="6668768"/>
                </a:cubicBezTo>
                <a:cubicBezTo>
                  <a:pt x="3458869" y="6718505"/>
                  <a:pt x="3435878" y="6667592"/>
                  <a:pt x="3439582" y="6744454"/>
                </a:cubicBezTo>
                <a:cubicBezTo>
                  <a:pt x="3441631" y="6748797"/>
                  <a:pt x="3439393" y="6758101"/>
                  <a:pt x="3436538" y="6757102"/>
                </a:cubicBezTo>
                <a:cubicBezTo>
                  <a:pt x="3437461" y="6773941"/>
                  <a:pt x="3420846" y="6822488"/>
                  <a:pt x="3424061" y="6846522"/>
                </a:cubicBezTo>
                <a:lnTo>
                  <a:pt x="3423032" y="6858000"/>
                </a:lnTo>
                <a:lnTo>
                  <a:pt x="0" y="6858000"/>
                </a:lnTo>
                <a:close/>
              </a:path>
            </a:pathLst>
          </a:custGeom>
        </p:spPr>
      </p:pic>
    </p:spTree>
    <p:extLst>
      <p:ext uri="{BB962C8B-B14F-4D97-AF65-F5344CB8AC3E}">
        <p14:creationId xmlns:p14="http://schemas.microsoft.com/office/powerpoint/2010/main" val="3477196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6128F3BD-7564-4310-B528-888E64F875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939044C-5F53-76C0-2B6B-C90286A1E6D6}"/>
              </a:ext>
            </a:extLst>
          </p:cNvPr>
          <p:cNvSpPr>
            <a:spLocks noGrp="1"/>
          </p:cNvSpPr>
          <p:nvPr>
            <p:ph type="title"/>
          </p:nvPr>
        </p:nvSpPr>
        <p:spPr>
          <a:xfrm>
            <a:off x="1137036" y="609600"/>
            <a:ext cx="8548386" cy="1282459"/>
          </a:xfrm>
        </p:spPr>
        <p:txBody>
          <a:bodyPr>
            <a:normAutofit/>
          </a:bodyPr>
          <a:lstStyle/>
          <a:p>
            <a:r>
              <a:rPr lang="en-US"/>
              <a:t>ASC &amp; DESC Columns</a:t>
            </a:r>
            <a:endParaRPr lang="en-US" dirty="0"/>
          </a:p>
        </p:txBody>
      </p:sp>
      <p:sp>
        <p:nvSpPr>
          <p:cNvPr id="44" name="Content Placeholder 2">
            <a:extLst>
              <a:ext uri="{FF2B5EF4-FFF2-40B4-BE49-F238E27FC236}">
                <a16:creationId xmlns:a16="http://schemas.microsoft.com/office/drawing/2014/main" id="{523451DC-D7B7-15D9-8B40-C9CEBC6FEC75}"/>
              </a:ext>
            </a:extLst>
          </p:cNvPr>
          <p:cNvSpPr>
            <a:spLocks noGrp="1"/>
          </p:cNvSpPr>
          <p:nvPr>
            <p:ph idx="1"/>
          </p:nvPr>
        </p:nvSpPr>
        <p:spPr>
          <a:xfrm>
            <a:off x="1137035" y="2147358"/>
            <a:ext cx="8548386" cy="4076394"/>
          </a:xfrm>
        </p:spPr>
        <p:txBody>
          <a:bodyPr>
            <a:normAutofit fontScale="92500" lnSpcReduction="20000"/>
          </a:bodyPr>
          <a:lstStyle/>
          <a:p>
            <a:r>
              <a:rPr lang="en-US" sz="1400"/>
              <a:t>You can specify the sort order of the column</a:t>
            </a:r>
          </a:p>
          <a:p>
            <a:endParaRPr lang="en-US" sz="1400"/>
          </a:p>
          <a:p>
            <a:r>
              <a:rPr lang="en-US" sz="1400"/>
              <a:t>In almost all cases sort order isn’t impactful with single column indexes.</a:t>
            </a:r>
          </a:p>
          <a:p>
            <a:pPr lvl="1"/>
            <a:r>
              <a:rPr lang="en-US" sz="1400"/>
              <a:t>Keep in mind that nonclustered indexes always include the clustered key so they are in effect multi-part keys with the clustering key being the last column.</a:t>
            </a:r>
          </a:p>
          <a:p>
            <a:endParaRPr lang="en-US" sz="1400"/>
          </a:p>
          <a:p>
            <a:r>
              <a:rPr lang="en-US" sz="1400"/>
              <a:t>The primary use case for this is where you have multiple columns involved in a sort / join and need the columns sorted in opposite directions.</a:t>
            </a:r>
          </a:p>
          <a:p>
            <a:endParaRPr lang="en-US" sz="1400"/>
          </a:p>
          <a:p>
            <a:r>
              <a:rPr lang="en-US" sz="1400"/>
              <a:t>Example:</a:t>
            </a:r>
          </a:p>
          <a:p>
            <a:pPr marL="457200" lvl="1" indent="0">
              <a:buNone/>
            </a:pPr>
            <a:r>
              <a:rPr lang="en-US" sz="1400">
                <a:latin typeface="Consolas" panose="020B0609020204030204" pitchFamily="49" charset="0"/>
              </a:rPr>
              <a:t>SELECT </a:t>
            </a:r>
          </a:p>
          <a:p>
            <a:pPr marL="457200" lvl="1" indent="0">
              <a:buNone/>
            </a:pPr>
            <a:r>
              <a:rPr lang="en-US" sz="1400">
                <a:latin typeface="Consolas" panose="020B0609020204030204" pitchFamily="49" charset="0"/>
              </a:rPr>
              <a:t>      [FirstName]</a:t>
            </a:r>
          </a:p>
          <a:p>
            <a:pPr marL="457200" lvl="1" indent="0">
              <a:buNone/>
            </a:pPr>
            <a:r>
              <a:rPr lang="en-US" sz="1400">
                <a:latin typeface="Consolas" panose="020B0609020204030204" pitchFamily="49" charset="0"/>
              </a:rPr>
              <a:t>      ,[MiddleName]</a:t>
            </a:r>
          </a:p>
          <a:p>
            <a:pPr marL="457200" lvl="1" indent="0">
              <a:buNone/>
            </a:pPr>
            <a:r>
              <a:rPr lang="en-US" sz="1400">
                <a:latin typeface="Consolas" panose="020B0609020204030204" pitchFamily="49" charset="0"/>
              </a:rPr>
              <a:t>      ,[LastName]</a:t>
            </a:r>
          </a:p>
          <a:p>
            <a:pPr marL="457200" lvl="1" indent="0">
              <a:buNone/>
            </a:pPr>
            <a:r>
              <a:rPr lang="en-US" sz="1400">
                <a:latin typeface="Consolas" panose="020B0609020204030204" pitchFamily="49" charset="0"/>
              </a:rPr>
              <a:t>FROM [AdventureWorks2022].[Person].[Person]</a:t>
            </a:r>
          </a:p>
          <a:p>
            <a:pPr marL="457200" lvl="1" indent="0">
              <a:buNone/>
            </a:pPr>
            <a:r>
              <a:rPr lang="en-US" sz="1400">
                <a:latin typeface="Consolas" panose="020B0609020204030204" pitchFamily="49" charset="0"/>
              </a:rPr>
              <a:t>ORDER BY</a:t>
            </a:r>
          </a:p>
          <a:p>
            <a:pPr marL="457200" lvl="1" indent="0">
              <a:buNone/>
            </a:pPr>
            <a:r>
              <a:rPr lang="en-US" sz="1400">
                <a:latin typeface="Consolas" panose="020B0609020204030204" pitchFamily="49" charset="0"/>
              </a:rPr>
              <a:t>ModifiedDate DESC,</a:t>
            </a:r>
          </a:p>
          <a:p>
            <a:pPr marL="457200" lvl="1" indent="0">
              <a:buNone/>
            </a:pPr>
            <a:r>
              <a:rPr lang="en-US" sz="1400">
                <a:latin typeface="Consolas" panose="020B0609020204030204" pitchFamily="49" charset="0"/>
              </a:rPr>
              <a:t>PersonType</a:t>
            </a:r>
            <a:endParaRPr lang="en-US" sz="1400"/>
          </a:p>
        </p:txBody>
      </p:sp>
      <p:sp>
        <p:nvSpPr>
          <p:cNvPr id="45" name="Freeform: Shape 44">
            <a:extLst>
              <a:ext uri="{FF2B5EF4-FFF2-40B4-BE49-F238E27FC236}">
                <a16:creationId xmlns:a16="http://schemas.microsoft.com/office/drawing/2014/main" id="{82AA3C4E-019E-440F-87AB-67EFA9BE6C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10822456" y="-2"/>
            <a:ext cx="1368219" cy="6858000"/>
          </a:xfrm>
          <a:custGeom>
            <a:avLst/>
            <a:gdLst>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57645 w 1605470"/>
              <a:gd name="connsiteY188" fmla="*/ 474761 h 6858000"/>
              <a:gd name="connsiteX189" fmla="*/ 201693 w 1605470"/>
              <a:gd name="connsiteY189" fmla="*/ 469651 h 6858000"/>
              <a:gd name="connsiteX190" fmla="*/ 195012 w 1605470"/>
              <a:gd name="connsiteY190" fmla="*/ 448559 h 6858000"/>
              <a:gd name="connsiteX191" fmla="*/ 201434 w 1605470"/>
              <a:gd name="connsiteY191" fmla="*/ 441529 h 6858000"/>
              <a:gd name="connsiteX192" fmla="*/ 200655 w 1605470"/>
              <a:gd name="connsiteY192" fmla="*/ 428927 h 6858000"/>
              <a:gd name="connsiteX193" fmla="*/ 190059 w 1605470"/>
              <a:gd name="connsiteY193" fmla="*/ 430161 h 6858000"/>
              <a:gd name="connsiteX194" fmla="*/ 184450 w 1605470"/>
              <a:gd name="connsiteY194" fmla="*/ 396240 h 6858000"/>
              <a:gd name="connsiteX195" fmla="*/ 146196 w 1605470"/>
              <a:gd name="connsiteY195" fmla="*/ 358810 h 6858000"/>
              <a:gd name="connsiteX196" fmla="*/ 124571 w 1605470"/>
              <a:gd name="connsiteY196" fmla="*/ 302178 h 6858000"/>
              <a:gd name="connsiteX197" fmla="*/ 103243 w 1605470"/>
              <a:gd name="connsiteY197" fmla="*/ 211375 h 6858000"/>
              <a:gd name="connsiteX198" fmla="*/ 94571 w 1605470"/>
              <a:gd name="connsiteY198" fmla="*/ 184179 h 6858000"/>
              <a:gd name="connsiteX199" fmla="*/ 13437 w 1605470"/>
              <a:gd name="connsiteY199" fmla="*/ 19287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593254 w 1605470"/>
              <a:gd name="connsiteY132" fmla="*/ 2766463 h 6858000"/>
              <a:gd name="connsiteX133" fmla="*/ 613412 w 1605470"/>
              <a:gd name="connsiteY133" fmla="*/ 2731184 h 6858000"/>
              <a:gd name="connsiteX134" fmla="*/ 555080 w 1605470"/>
              <a:gd name="connsiteY134" fmla="*/ 2538816 h 6858000"/>
              <a:gd name="connsiteX135" fmla="*/ 551827 w 1605470"/>
              <a:gd name="connsiteY135" fmla="*/ 2485734 h 6858000"/>
              <a:gd name="connsiteX136" fmla="*/ 525179 w 1605470"/>
              <a:gd name="connsiteY136" fmla="*/ 2447068 h 6858000"/>
              <a:gd name="connsiteX137" fmla="*/ 529511 w 1605470"/>
              <a:gd name="connsiteY137" fmla="*/ 2425819 h 6858000"/>
              <a:gd name="connsiteX138" fmla="*/ 530521 w 1605470"/>
              <a:gd name="connsiteY138" fmla="*/ 2422066 h 6858000"/>
              <a:gd name="connsiteX139" fmla="*/ 528878 w 1605470"/>
              <a:gd name="connsiteY139" fmla="*/ 2408971 h 6858000"/>
              <a:gd name="connsiteX140" fmla="*/ 535510 w 1605470"/>
              <a:gd name="connsiteY140" fmla="*/ 2402874 h 6858000"/>
              <a:gd name="connsiteX141" fmla="*/ 538122 w 1605470"/>
              <a:gd name="connsiteY141" fmla="*/ 2381443 h 6858000"/>
              <a:gd name="connsiteX142" fmla="*/ 533116 w 1605470"/>
              <a:gd name="connsiteY142" fmla="*/ 2358011 h 6858000"/>
              <a:gd name="connsiteX143" fmla="*/ 501423 w 1605470"/>
              <a:gd name="connsiteY143" fmla="*/ 2249479 h 6858000"/>
              <a:gd name="connsiteX144" fmla="*/ 486968 w 1605470"/>
              <a:gd name="connsiteY144" fmla="*/ 2182937 h 6858000"/>
              <a:gd name="connsiteX145" fmla="*/ 488555 w 1605470"/>
              <a:gd name="connsiteY145" fmla="*/ 2155135 h 6858000"/>
              <a:gd name="connsiteX146" fmla="*/ 486013 w 1605470"/>
              <a:gd name="connsiteY146" fmla="*/ 2118008 h 6858000"/>
              <a:gd name="connsiteX147" fmla="*/ 487006 w 1605470"/>
              <a:gd name="connsiteY147" fmla="*/ 2050531 h 6858000"/>
              <a:gd name="connsiteX148" fmla="*/ 478812 w 1605470"/>
              <a:gd name="connsiteY148" fmla="*/ 1963269 h 6858000"/>
              <a:gd name="connsiteX149" fmla="*/ 442619 w 1605470"/>
              <a:gd name="connsiteY149" fmla="*/ 1910499 h 6858000"/>
              <a:gd name="connsiteX150" fmla="*/ 446785 w 1605470"/>
              <a:gd name="connsiteY150" fmla="*/ 1903212 h 6858000"/>
              <a:gd name="connsiteX151" fmla="*/ 436547 w 1605470"/>
              <a:gd name="connsiteY151" fmla="*/ 1861531 h 6858000"/>
              <a:gd name="connsiteX152" fmla="*/ 364290 w 1605470"/>
              <a:gd name="connsiteY152" fmla="*/ 1728772 h 6858000"/>
              <a:gd name="connsiteX153" fmla="*/ 345287 w 1605470"/>
              <a:gd name="connsiteY153" fmla="*/ 1646953 h 6858000"/>
              <a:gd name="connsiteX154" fmla="*/ 344412 w 1605470"/>
              <a:gd name="connsiteY154" fmla="*/ 1615777 h 6858000"/>
              <a:gd name="connsiteX155" fmla="*/ 342578 w 1605470"/>
              <a:gd name="connsiteY155" fmla="*/ 1563678 h 6858000"/>
              <a:gd name="connsiteX156" fmla="*/ 355658 w 1605470"/>
              <a:gd name="connsiteY156" fmla="*/ 1519474 h 6858000"/>
              <a:gd name="connsiteX157" fmla="*/ 348400 w 1605470"/>
              <a:gd name="connsiteY157" fmla="*/ 1477995 h 6858000"/>
              <a:gd name="connsiteX158" fmla="*/ 328025 w 1605470"/>
              <a:gd name="connsiteY158" fmla="*/ 1475165 h 6858000"/>
              <a:gd name="connsiteX159" fmla="*/ 326326 w 1605470"/>
              <a:gd name="connsiteY159" fmla="*/ 1428585 h 6858000"/>
              <a:gd name="connsiteX160" fmla="*/ 325799 w 1605470"/>
              <a:gd name="connsiteY160" fmla="*/ 1357181 h 6858000"/>
              <a:gd name="connsiteX161" fmla="*/ 320507 w 1605470"/>
              <a:gd name="connsiteY161" fmla="*/ 1347099 h 6858000"/>
              <a:gd name="connsiteX162" fmla="*/ 335347 w 1605470"/>
              <a:gd name="connsiteY162" fmla="*/ 1334233 h 6858000"/>
              <a:gd name="connsiteX163" fmla="*/ 342792 w 1605470"/>
              <a:gd name="connsiteY163" fmla="*/ 1307086 h 6858000"/>
              <a:gd name="connsiteX164" fmla="*/ 343980 w 1605470"/>
              <a:gd name="connsiteY164" fmla="*/ 1189033 h 6858000"/>
              <a:gd name="connsiteX165" fmla="*/ 348665 w 1605470"/>
              <a:gd name="connsiteY165" fmla="*/ 1168288 h 6858000"/>
              <a:gd name="connsiteX166" fmla="*/ 340947 w 1605470"/>
              <a:gd name="connsiteY166" fmla="*/ 1142577 h 6858000"/>
              <a:gd name="connsiteX167" fmla="*/ 330253 w 1605470"/>
              <a:gd name="connsiteY167" fmla="*/ 1088484 h 6858000"/>
              <a:gd name="connsiteX168" fmla="*/ 314647 w 1605470"/>
              <a:gd name="connsiteY168" fmla="*/ 1053424 h 6858000"/>
              <a:gd name="connsiteX169" fmla="*/ 322906 w 1605470"/>
              <a:gd name="connsiteY169" fmla="*/ 1044367 h 6858000"/>
              <a:gd name="connsiteX170" fmla="*/ 326818 w 1605470"/>
              <a:gd name="connsiteY170" fmla="*/ 1022828 h 6858000"/>
              <a:gd name="connsiteX171" fmla="*/ 320445 w 1605470"/>
              <a:gd name="connsiteY171" fmla="*/ 932283 h 6858000"/>
              <a:gd name="connsiteX172" fmla="*/ 322681 w 1605470"/>
              <a:gd name="connsiteY172" fmla="*/ 915925 h 6858000"/>
              <a:gd name="connsiteX173" fmla="*/ 315310 w 1605470"/>
              <a:gd name="connsiteY173" fmla="*/ 896999 h 6858000"/>
              <a:gd name="connsiteX174" fmla="*/ 284718 w 1605470"/>
              <a:gd name="connsiteY174" fmla="*/ 821517 h 6858000"/>
              <a:gd name="connsiteX175" fmla="*/ 270682 w 1605470"/>
              <a:gd name="connsiteY175" fmla="*/ 786519 h 6858000"/>
              <a:gd name="connsiteX176" fmla="*/ 265483 w 1605470"/>
              <a:gd name="connsiteY176" fmla="*/ 784963 h 6858000"/>
              <a:gd name="connsiteX177" fmla="*/ 270939 w 1605470"/>
              <a:gd name="connsiteY177" fmla="*/ 776648 h 6858000"/>
              <a:gd name="connsiteX178" fmla="*/ 263668 w 1605470"/>
              <a:gd name="connsiteY178" fmla="*/ 751353 h 6858000"/>
              <a:gd name="connsiteX179" fmla="*/ 254540 w 1605470"/>
              <a:gd name="connsiteY179" fmla="*/ 741965 h 6858000"/>
              <a:gd name="connsiteX180" fmla="*/ 252501 w 1605470"/>
              <a:gd name="connsiteY180" fmla="*/ 724635 h 6858000"/>
              <a:gd name="connsiteX181" fmla="*/ 248897 w 1605470"/>
              <a:gd name="connsiteY181" fmla="*/ 681659 h 6858000"/>
              <a:gd name="connsiteX182" fmla="*/ 234316 w 1605470"/>
              <a:gd name="connsiteY182" fmla="*/ 635218 h 6858000"/>
              <a:gd name="connsiteX183" fmla="*/ 239327 w 1605470"/>
              <a:gd name="connsiteY183" fmla="*/ 613763 h 6858000"/>
              <a:gd name="connsiteX184" fmla="*/ 225269 w 1605470"/>
              <a:gd name="connsiteY184" fmla="*/ 598582 h 6858000"/>
              <a:gd name="connsiteX185" fmla="*/ 224950 w 1605470"/>
              <a:gd name="connsiteY185" fmla="*/ 576846 h 6858000"/>
              <a:gd name="connsiteX186" fmla="*/ 204632 w 1605470"/>
              <a:gd name="connsiteY186" fmla="*/ 553868 h 6858000"/>
              <a:gd name="connsiteX187" fmla="*/ 239317 w 1605470"/>
              <a:gd name="connsiteY187" fmla="*/ 517614 h 6858000"/>
              <a:gd name="connsiteX188" fmla="*/ 201693 w 1605470"/>
              <a:gd name="connsiteY188" fmla="*/ 469651 h 6858000"/>
              <a:gd name="connsiteX189" fmla="*/ 195012 w 1605470"/>
              <a:gd name="connsiteY189" fmla="*/ 448559 h 6858000"/>
              <a:gd name="connsiteX190" fmla="*/ 201434 w 1605470"/>
              <a:gd name="connsiteY190" fmla="*/ 441529 h 6858000"/>
              <a:gd name="connsiteX191" fmla="*/ 200655 w 1605470"/>
              <a:gd name="connsiteY191" fmla="*/ 428927 h 6858000"/>
              <a:gd name="connsiteX192" fmla="*/ 190059 w 1605470"/>
              <a:gd name="connsiteY192" fmla="*/ 430161 h 6858000"/>
              <a:gd name="connsiteX193" fmla="*/ 184450 w 1605470"/>
              <a:gd name="connsiteY193" fmla="*/ 396240 h 6858000"/>
              <a:gd name="connsiteX194" fmla="*/ 146196 w 1605470"/>
              <a:gd name="connsiteY194" fmla="*/ 358810 h 6858000"/>
              <a:gd name="connsiteX195" fmla="*/ 124571 w 1605470"/>
              <a:gd name="connsiteY195" fmla="*/ 302178 h 6858000"/>
              <a:gd name="connsiteX196" fmla="*/ 103243 w 1605470"/>
              <a:gd name="connsiteY196" fmla="*/ 211375 h 6858000"/>
              <a:gd name="connsiteX197" fmla="*/ 94571 w 1605470"/>
              <a:gd name="connsiteY197" fmla="*/ 184179 h 6858000"/>
              <a:gd name="connsiteX198" fmla="*/ 13437 w 1605470"/>
              <a:gd name="connsiteY198" fmla="*/ 19287 h 6858000"/>
              <a:gd name="connsiteX199" fmla="*/ 0 w 1605470"/>
              <a:gd name="connsiteY19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06772 w 1605470"/>
              <a:gd name="connsiteY131" fmla="*/ 2847273 h 6858000"/>
              <a:gd name="connsiteX132" fmla="*/ 613412 w 1605470"/>
              <a:gd name="connsiteY132" fmla="*/ 2731184 h 6858000"/>
              <a:gd name="connsiteX133" fmla="*/ 555080 w 1605470"/>
              <a:gd name="connsiteY133" fmla="*/ 2538816 h 6858000"/>
              <a:gd name="connsiteX134" fmla="*/ 551827 w 1605470"/>
              <a:gd name="connsiteY134" fmla="*/ 2485734 h 6858000"/>
              <a:gd name="connsiteX135" fmla="*/ 525179 w 1605470"/>
              <a:gd name="connsiteY135" fmla="*/ 2447068 h 6858000"/>
              <a:gd name="connsiteX136" fmla="*/ 529511 w 1605470"/>
              <a:gd name="connsiteY136" fmla="*/ 2425819 h 6858000"/>
              <a:gd name="connsiteX137" fmla="*/ 530521 w 1605470"/>
              <a:gd name="connsiteY137" fmla="*/ 2422066 h 6858000"/>
              <a:gd name="connsiteX138" fmla="*/ 528878 w 1605470"/>
              <a:gd name="connsiteY138" fmla="*/ 2408971 h 6858000"/>
              <a:gd name="connsiteX139" fmla="*/ 535510 w 1605470"/>
              <a:gd name="connsiteY139" fmla="*/ 2402874 h 6858000"/>
              <a:gd name="connsiteX140" fmla="*/ 538122 w 1605470"/>
              <a:gd name="connsiteY140" fmla="*/ 2381443 h 6858000"/>
              <a:gd name="connsiteX141" fmla="*/ 533116 w 1605470"/>
              <a:gd name="connsiteY141" fmla="*/ 2358011 h 6858000"/>
              <a:gd name="connsiteX142" fmla="*/ 501423 w 1605470"/>
              <a:gd name="connsiteY142" fmla="*/ 2249479 h 6858000"/>
              <a:gd name="connsiteX143" fmla="*/ 486968 w 1605470"/>
              <a:gd name="connsiteY143" fmla="*/ 2182937 h 6858000"/>
              <a:gd name="connsiteX144" fmla="*/ 488555 w 1605470"/>
              <a:gd name="connsiteY144" fmla="*/ 2155135 h 6858000"/>
              <a:gd name="connsiteX145" fmla="*/ 486013 w 1605470"/>
              <a:gd name="connsiteY145" fmla="*/ 2118008 h 6858000"/>
              <a:gd name="connsiteX146" fmla="*/ 487006 w 1605470"/>
              <a:gd name="connsiteY146" fmla="*/ 2050531 h 6858000"/>
              <a:gd name="connsiteX147" fmla="*/ 478812 w 1605470"/>
              <a:gd name="connsiteY147" fmla="*/ 1963269 h 6858000"/>
              <a:gd name="connsiteX148" fmla="*/ 442619 w 1605470"/>
              <a:gd name="connsiteY148" fmla="*/ 1910499 h 6858000"/>
              <a:gd name="connsiteX149" fmla="*/ 446785 w 1605470"/>
              <a:gd name="connsiteY149" fmla="*/ 1903212 h 6858000"/>
              <a:gd name="connsiteX150" fmla="*/ 436547 w 1605470"/>
              <a:gd name="connsiteY150" fmla="*/ 1861531 h 6858000"/>
              <a:gd name="connsiteX151" fmla="*/ 364290 w 1605470"/>
              <a:gd name="connsiteY151" fmla="*/ 1728772 h 6858000"/>
              <a:gd name="connsiteX152" fmla="*/ 345287 w 1605470"/>
              <a:gd name="connsiteY152" fmla="*/ 1646953 h 6858000"/>
              <a:gd name="connsiteX153" fmla="*/ 344412 w 1605470"/>
              <a:gd name="connsiteY153" fmla="*/ 1615777 h 6858000"/>
              <a:gd name="connsiteX154" fmla="*/ 342578 w 1605470"/>
              <a:gd name="connsiteY154" fmla="*/ 1563678 h 6858000"/>
              <a:gd name="connsiteX155" fmla="*/ 355658 w 1605470"/>
              <a:gd name="connsiteY155" fmla="*/ 1519474 h 6858000"/>
              <a:gd name="connsiteX156" fmla="*/ 348400 w 1605470"/>
              <a:gd name="connsiteY156" fmla="*/ 1477995 h 6858000"/>
              <a:gd name="connsiteX157" fmla="*/ 328025 w 1605470"/>
              <a:gd name="connsiteY157" fmla="*/ 1475165 h 6858000"/>
              <a:gd name="connsiteX158" fmla="*/ 326326 w 1605470"/>
              <a:gd name="connsiteY158" fmla="*/ 1428585 h 6858000"/>
              <a:gd name="connsiteX159" fmla="*/ 325799 w 1605470"/>
              <a:gd name="connsiteY159" fmla="*/ 1357181 h 6858000"/>
              <a:gd name="connsiteX160" fmla="*/ 320507 w 1605470"/>
              <a:gd name="connsiteY160" fmla="*/ 1347099 h 6858000"/>
              <a:gd name="connsiteX161" fmla="*/ 335347 w 1605470"/>
              <a:gd name="connsiteY161" fmla="*/ 1334233 h 6858000"/>
              <a:gd name="connsiteX162" fmla="*/ 342792 w 1605470"/>
              <a:gd name="connsiteY162" fmla="*/ 1307086 h 6858000"/>
              <a:gd name="connsiteX163" fmla="*/ 343980 w 1605470"/>
              <a:gd name="connsiteY163" fmla="*/ 1189033 h 6858000"/>
              <a:gd name="connsiteX164" fmla="*/ 348665 w 1605470"/>
              <a:gd name="connsiteY164" fmla="*/ 1168288 h 6858000"/>
              <a:gd name="connsiteX165" fmla="*/ 340947 w 1605470"/>
              <a:gd name="connsiteY165" fmla="*/ 1142577 h 6858000"/>
              <a:gd name="connsiteX166" fmla="*/ 330253 w 1605470"/>
              <a:gd name="connsiteY166" fmla="*/ 1088484 h 6858000"/>
              <a:gd name="connsiteX167" fmla="*/ 314647 w 1605470"/>
              <a:gd name="connsiteY167" fmla="*/ 1053424 h 6858000"/>
              <a:gd name="connsiteX168" fmla="*/ 322906 w 1605470"/>
              <a:gd name="connsiteY168" fmla="*/ 1044367 h 6858000"/>
              <a:gd name="connsiteX169" fmla="*/ 326818 w 1605470"/>
              <a:gd name="connsiteY169" fmla="*/ 1022828 h 6858000"/>
              <a:gd name="connsiteX170" fmla="*/ 320445 w 1605470"/>
              <a:gd name="connsiteY170" fmla="*/ 932283 h 6858000"/>
              <a:gd name="connsiteX171" fmla="*/ 322681 w 1605470"/>
              <a:gd name="connsiteY171" fmla="*/ 915925 h 6858000"/>
              <a:gd name="connsiteX172" fmla="*/ 315310 w 1605470"/>
              <a:gd name="connsiteY172" fmla="*/ 896999 h 6858000"/>
              <a:gd name="connsiteX173" fmla="*/ 284718 w 1605470"/>
              <a:gd name="connsiteY173" fmla="*/ 821517 h 6858000"/>
              <a:gd name="connsiteX174" fmla="*/ 270682 w 1605470"/>
              <a:gd name="connsiteY174" fmla="*/ 786519 h 6858000"/>
              <a:gd name="connsiteX175" fmla="*/ 265483 w 1605470"/>
              <a:gd name="connsiteY175" fmla="*/ 784963 h 6858000"/>
              <a:gd name="connsiteX176" fmla="*/ 270939 w 1605470"/>
              <a:gd name="connsiteY176" fmla="*/ 776648 h 6858000"/>
              <a:gd name="connsiteX177" fmla="*/ 263668 w 1605470"/>
              <a:gd name="connsiteY177" fmla="*/ 751353 h 6858000"/>
              <a:gd name="connsiteX178" fmla="*/ 254540 w 1605470"/>
              <a:gd name="connsiteY178" fmla="*/ 741965 h 6858000"/>
              <a:gd name="connsiteX179" fmla="*/ 252501 w 1605470"/>
              <a:gd name="connsiteY179" fmla="*/ 724635 h 6858000"/>
              <a:gd name="connsiteX180" fmla="*/ 248897 w 1605470"/>
              <a:gd name="connsiteY180" fmla="*/ 681659 h 6858000"/>
              <a:gd name="connsiteX181" fmla="*/ 234316 w 1605470"/>
              <a:gd name="connsiteY181" fmla="*/ 635218 h 6858000"/>
              <a:gd name="connsiteX182" fmla="*/ 239327 w 1605470"/>
              <a:gd name="connsiteY182" fmla="*/ 613763 h 6858000"/>
              <a:gd name="connsiteX183" fmla="*/ 225269 w 1605470"/>
              <a:gd name="connsiteY183" fmla="*/ 598582 h 6858000"/>
              <a:gd name="connsiteX184" fmla="*/ 224950 w 1605470"/>
              <a:gd name="connsiteY184" fmla="*/ 576846 h 6858000"/>
              <a:gd name="connsiteX185" fmla="*/ 204632 w 1605470"/>
              <a:gd name="connsiteY185" fmla="*/ 553868 h 6858000"/>
              <a:gd name="connsiteX186" fmla="*/ 239317 w 1605470"/>
              <a:gd name="connsiteY186" fmla="*/ 517614 h 6858000"/>
              <a:gd name="connsiteX187" fmla="*/ 201693 w 1605470"/>
              <a:gd name="connsiteY187" fmla="*/ 469651 h 6858000"/>
              <a:gd name="connsiteX188" fmla="*/ 195012 w 1605470"/>
              <a:gd name="connsiteY188" fmla="*/ 448559 h 6858000"/>
              <a:gd name="connsiteX189" fmla="*/ 201434 w 1605470"/>
              <a:gd name="connsiteY189" fmla="*/ 441529 h 6858000"/>
              <a:gd name="connsiteX190" fmla="*/ 200655 w 1605470"/>
              <a:gd name="connsiteY190" fmla="*/ 428927 h 6858000"/>
              <a:gd name="connsiteX191" fmla="*/ 190059 w 1605470"/>
              <a:gd name="connsiteY191" fmla="*/ 430161 h 6858000"/>
              <a:gd name="connsiteX192" fmla="*/ 184450 w 1605470"/>
              <a:gd name="connsiteY192" fmla="*/ 396240 h 6858000"/>
              <a:gd name="connsiteX193" fmla="*/ 146196 w 1605470"/>
              <a:gd name="connsiteY193" fmla="*/ 358810 h 6858000"/>
              <a:gd name="connsiteX194" fmla="*/ 124571 w 1605470"/>
              <a:gd name="connsiteY194" fmla="*/ 302178 h 6858000"/>
              <a:gd name="connsiteX195" fmla="*/ 103243 w 1605470"/>
              <a:gd name="connsiteY195" fmla="*/ 211375 h 6858000"/>
              <a:gd name="connsiteX196" fmla="*/ 94571 w 1605470"/>
              <a:gd name="connsiteY196" fmla="*/ 184179 h 6858000"/>
              <a:gd name="connsiteX197" fmla="*/ 13437 w 1605470"/>
              <a:gd name="connsiteY197" fmla="*/ 19287 h 6858000"/>
              <a:gd name="connsiteX198" fmla="*/ 0 w 1605470"/>
              <a:gd name="connsiteY19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13412 w 1605470"/>
              <a:gd name="connsiteY131" fmla="*/ 2731184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55080 w 1605470"/>
              <a:gd name="connsiteY132" fmla="*/ 2538816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70939 w 1605470"/>
              <a:gd name="connsiteY175" fmla="*/ 776648 h 6858000"/>
              <a:gd name="connsiteX176" fmla="*/ 263668 w 1605470"/>
              <a:gd name="connsiteY176" fmla="*/ 751353 h 6858000"/>
              <a:gd name="connsiteX177" fmla="*/ 254540 w 1605470"/>
              <a:gd name="connsiteY177" fmla="*/ 741965 h 6858000"/>
              <a:gd name="connsiteX178" fmla="*/ 252501 w 1605470"/>
              <a:gd name="connsiteY178" fmla="*/ 724635 h 6858000"/>
              <a:gd name="connsiteX179" fmla="*/ 248897 w 1605470"/>
              <a:gd name="connsiteY179" fmla="*/ 681659 h 6858000"/>
              <a:gd name="connsiteX180" fmla="*/ 234316 w 1605470"/>
              <a:gd name="connsiteY180" fmla="*/ 635218 h 6858000"/>
              <a:gd name="connsiteX181" fmla="*/ 239327 w 1605470"/>
              <a:gd name="connsiteY181" fmla="*/ 613763 h 6858000"/>
              <a:gd name="connsiteX182" fmla="*/ 225269 w 1605470"/>
              <a:gd name="connsiteY182" fmla="*/ 598582 h 6858000"/>
              <a:gd name="connsiteX183" fmla="*/ 224950 w 1605470"/>
              <a:gd name="connsiteY183" fmla="*/ 576846 h 6858000"/>
              <a:gd name="connsiteX184" fmla="*/ 204632 w 1605470"/>
              <a:gd name="connsiteY184" fmla="*/ 553868 h 6858000"/>
              <a:gd name="connsiteX185" fmla="*/ 239317 w 1605470"/>
              <a:gd name="connsiteY185" fmla="*/ 517614 h 6858000"/>
              <a:gd name="connsiteX186" fmla="*/ 201693 w 1605470"/>
              <a:gd name="connsiteY186" fmla="*/ 469651 h 6858000"/>
              <a:gd name="connsiteX187" fmla="*/ 195012 w 1605470"/>
              <a:gd name="connsiteY187" fmla="*/ 448559 h 6858000"/>
              <a:gd name="connsiteX188" fmla="*/ 201434 w 1605470"/>
              <a:gd name="connsiteY188" fmla="*/ 441529 h 6858000"/>
              <a:gd name="connsiteX189" fmla="*/ 200655 w 1605470"/>
              <a:gd name="connsiteY189" fmla="*/ 428927 h 6858000"/>
              <a:gd name="connsiteX190" fmla="*/ 190059 w 1605470"/>
              <a:gd name="connsiteY190" fmla="*/ 430161 h 6858000"/>
              <a:gd name="connsiteX191" fmla="*/ 184450 w 1605470"/>
              <a:gd name="connsiteY191" fmla="*/ 396240 h 6858000"/>
              <a:gd name="connsiteX192" fmla="*/ 146196 w 1605470"/>
              <a:gd name="connsiteY192" fmla="*/ 358810 h 6858000"/>
              <a:gd name="connsiteX193" fmla="*/ 124571 w 1605470"/>
              <a:gd name="connsiteY193" fmla="*/ 302178 h 6858000"/>
              <a:gd name="connsiteX194" fmla="*/ 103243 w 1605470"/>
              <a:gd name="connsiteY194" fmla="*/ 211375 h 6858000"/>
              <a:gd name="connsiteX195" fmla="*/ 94571 w 1605470"/>
              <a:gd name="connsiteY195" fmla="*/ 184179 h 6858000"/>
              <a:gd name="connsiteX196" fmla="*/ 13437 w 1605470"/>
              <a:gd name="connsiteY196" fmla="*/ 19287 h 6858000"/>
              <a:gd name="connsiteX197" fmla="*/ 0 w 1605470"/>
              <a:gd name="connsiteY19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5483 w 1605470"/>
              <a:gd name="connsiteY174" fmla="*/ 784963 h 6858000"/>
              <a:gd name="connsiteX175" fmla="*/ 263668 w 1605470"/>
              <a:gd name="connsiteY175" fmla="*/ 751353 h 6858000"/>
              <a:gd name="connsiteX176" fmla="*/ 254540 w 1605470"/>
              <a:gd name="connsiteY176" fmla="*/ 741965 h 6858000"/>
              <a:gd name="connsiteX177" fmla="*/ 252501 w 1605470"/>
              <a:gd name="connsiteY177" fmla="*/ 724635 h 6858000"/>
              <a:gd name="connsiteX178" fmla="*/ 248897 w 1605470"/>
              <a:gd name="connsiteY178" fmla="*/ 681659 h 6858000"/>
              <a:gd name="connsiteX179" fmla="*/ 234316 w 1605470"/>
              <a:gd name="connsiteY179" fmla="*/ 635218 h 6858000"/>
              <a:gd name="connsiteX180" fmla="*/ 239327 w 1605470"/>
              <a:gd name="connsiteY180" fmla="*/ 613763 h 6858000"/>
              <a:gd name="connsiteX181" fmla="*/ 225269 w 1605470"/>
              <a:gd name="connsiteY181" fmla="*/ 598582 h 6858000"/>
              <a:gd name="connsiteX182" fmla="*/ 224950 w 1605470"/>
              <a:gd name="connsiteY182" fmla="*/ 576846 h 6858000"/>
              <a:gd name="connsiteX183" fmla="*/ 204632 w 1605470"/>
              <a:gd name="connsiteY183" fmla="*/ 553868 h 6858000"/>
              <a:gd name="connsiteX184" fmla="*/ 239317 w 1605470"/>
              <a:gd name="connsiteY184" fmla="*/ 517614 h 6858000"/>
              <a:gd name="connsiteX185" fmla="*/ 201693 w 1605470"/>
              <a:gd name="connsiteY185" fmla="*/ 469651 h 6858000"/>
              <a:gd name="connsiteX186" fmla="*/ 195012 w 1605470"/>
              <a:gd name="connsiteY186" fmla="*/ 448559 h 6858000"/>
              <a:gd name="connsiteX187" fmla="*/ 201434 w 1605470"/>
              <a:gd name="connsiteY187" fmla="*/ 441529 h 6858000"/>
              <a:gd name="connsiteX188" fmla="*/ 200655 w 1605470"/>
              <a:gd name="connsiteY188" fmla="*/ 428927 h 6858000"/>
              <a:gd name="connsiteX189" fmla="*/ 190059 w 1605470"/>
              <a:gd name="connsiteY189" fmla="*/ 430161 h 6858000"/>
              <a:gd name="connsiteX190" fmla="*/ 184450 w 1605470"/>
              <a:gd name="connsiteY190" fmla="*/ 396240 h 6858000"/>
              <a:gd name="connsiteX191" fmla="*/ 146196 w 1605470"/>
              <a:gd name="connsiteY191" fmla="*/ 358810 h 6858000"/>
              <a:gd name="connsiteX192" fmla="*/ 124571 w 1605470"/>
              <a:gd name="connsiteY192" fmla="*/ 302178 h 6858000"/>
              <a:gd name="connsiteX193" fmla="*/ 103243 w 1605470"/>
              <a:gd name="connsiteY193" fmla="*/ 211375 h 6858000"/>
              <a:gd name="connsiteX194" fmla="*/ 94571 w 1605470"/>
              <a:gd name="connsiteY194" fmla="*/ 184179 h 6858000"/>
              <a:gd name="connsiteX195" fmla="*/ 13437 w 1605470"/>
              <a:gd name="connsiteY195" fmla="*/ 19287 h 6858000"/>
              <a:gd name="connsiteX196" fmla="*/ 0 w 1605470"/>
              <a:gd name="connsiteY19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70682 w 1605470"/>
              <a:gd name="connsiteY173" fmla="*/ 786519 h 6858000"/>
              <a:gd name="connsiteX174" fmla="*/ 263668 w 1605470"/>
              <a:gd name="connsiteY174" fmla="*/ 751353 h 6858000"/>
              <a:gd name="connsiteX175" fmla="*/ 254540 w 1605470"/>
              <a:gd name="connsiteY175" fmla="*/ 741965 h 6858000"/>
              <a:gd name="connsiteX176" fmla="*/ 252501 w 1605470"/>
              <a:gd name="connsiteY176" fmla="*/ 724635 h 6858000"/>
              <a:gd name="connsiteX177" fmla="*/ 248897 w 1605470"/>
              <a:gd name="connsiteY177" fmla="*/ 681659 h 6858000"/>
              <a:gd name="connsiteX178" fmla="*/ 234316 w 1605470"/>
              <a:gd name="connsiteY178" fmla="*/ 635218 h 6858000"/>
              <a:gd name="connsiteX179" fmla="*/ 239327 w 1605470"/>
              <a:gd name="connsiteY179" fmla="*/ 613763 h 6858000"/>
              <a:gd name="connsiteX180" fmla="*/ 225269 w 1605470"/>
              <a:gd name="connsiteY180" fmla="*/ 598582 h 6858000"/>
              <a:gd name="connsiteX181" fmla="*/ 224950 w 1605470"/>
              <a:gd name="connsiteY181" fmla="*/ 576846 h 6858000"/>
              <a:gd name="connsiteX182" fmla="*/ 204632 w 1605470"/>
              <a:gd name="connsiteY182" fmla="*/ 553868 h 6858000"/>
              <a:gd name="connsiteX183" fmla="*/ 239317 w 1605470"/>
              <a:gd name="connsiteY183" fmla="*/ 517614 h 6858000"/>
              <a:gd name="connsiteX184" fmla="*/ 201693 w 1605470"/>
              <a:gd name="connsiteY184" fmla="*/ 469651 h 6858000"/>
              <a:gd name="connsiteX185" fmla="*/ 195012 w 1605470"/>
              <a:gd name="connsiteY185" fmla="*/ 448559 h 6858000"/>
              <a:gd name="connsiteX186" fmla="*/ 201434 w 1605470"/>
              <a:gd name="connsiteY186" fmla="*/ 441529 h 6858000"/>
              <a:gd name="connsiteX187" fmla="*/ 200655 w 1605470"/>
              <a:gd name="connsiteY187" fmla="*/ 428927 h 6858000"/>
              <a:gd name="connsiteX188" fmla="*/ 190059 w 1605470"/>
              <a:gd name="connsiteY188" fmla="*/ 430161 h 6858000"/>
              <a:gd name="connsiteX189" fmla="*/ 184450 w 1605470"/>
              <a:gd name="connsiteY189" fmla="*/ 396240 h 6858000"/>
              <a:gd name="connsiteX190" fmla="*/ 146196 w 1605470"/>
              <a:gd name="connsiteY190" fmla="*/ 358810 h 6858000"/>
              <a:gd name="connsiteX191" fmla="*/ 124571 w 1605470"/>
              <a:gd name="connsiteY191" fmla="*/ 302178 h 6858000"/>
              <a:gd name="connsiteX192" fmla="*/ 103243 w 1605470"/>
              <a:gd name="connsiteY192" fmla="*/ 211375 h 6858000"/>
              <a:gd name="connsiteX193" fmla="*/ 94571 w 1605470"/>
              <a:gd name="connsiteY193" fmla="*/ 184179 h 6858000"/>
              <a:gd name="connsiteX194" fmla="*/ 13437 w 1605470"/>
              <a:gd name="connsiteY194" fmla="*/ 19287 h 6858000"/>
              <a:gd name="connsiteX195" fmla="*/ 0 w 1605470"/>
              <a:gd name="connsiteY19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33116 w 1605470"/>
              <a:gd name="connsiteY140" fmla="*/ 2358011 h 6858000"/>
              <a:gd name="connsiteX141" fmla="*/ 501423 w 1605470"/>
              <a:gd name="connsiteY141" fmla="*/ 2249479 h 6858000"/>
              <a:gd name="connsiteX142" fmla="*/ 486968 w 1605470"/>
              <a:gd name="connsiteY142" fmla="*/ 2182937 h 6858000"/>
              <a:gd name="connsiteX143" fmla="*/ 488555 w 1605470"/>
              <a:gd name="connsiteY143" fmla="*/ 2155135 h 6858000"/>
              <a:gd name="connsiteX144" fmla="*/ 486013 w 1605470"/>
              <a:gd name="connsiteY144" fmla="*/ 2118008 h 6858000"/>
              <a:gd name="connsiteX145" fmla="*/ 487006 w 1605470"/>
              <a:gd name="connsiteY145" fmla="*/ 2050531 h 6858000"/>
              <a:gd name="connsiteX146" fmla="*/ 478812 w 1605470"/>
              <a:gd name="connsiteY146" fmla="*/ 1963269 h 6858000"/>
              <a:gd name="connsiteX147" fmla="*/ 442619 w 1605470"/>
              <a:gd name="connsiteY147" fmla="*/ 1910499 h 6858000"/>
              <a:gd name="connsiteX148" fmla="*/ 446785 w 1605470"/>
              <a:gd name="connsiteY148" fmla="*/ 1903212 h 6858000"/>
              <a:gd name="connsiteX149" fmla="*/ 436547 w 1605470"/>
              <a:gd name="connsiteY149" fmla="*/ 1861531 h 6858000"/>
              <a:gd name="connsiteX150" fmla="*/ 364290 w 1605470"/>
              <a:gd name="connsiteY150" fmla="*/ 1728772 h 6858000"/>
              <a:gd name="connsiteX151" fmla="*/ 345287 w 1605470"/>
              <a:gd name="connsiteY151" fmla="*/ 1646953 h 6858000"/>
              <a:gd name="connsiteX152" fmla="*/ 344412 w 1605470"/>
              <a:gd name="connsiteY152" fmla="*/ 1615777 h 6858000"/>
              <a:gd name="connsiteX153" fmla="*/ 342578 w 1605470"/>
              <a:gd name="connsiteY153" fmla="*/ 1563678 h 6858000"/>
              <a:gd name="connsiteX154" fmla="*/ 355658 w 1605470"/>
              <a:gd name="connsiteY154" fmla="*/ 1519474 h 6858000"/>
              <a:gd name="connsiteX155" fmla="*/ 348400 w 1605470"/>
              <a:gd name="connsiteY155" fmla="*/ 1477995 h 6858000"/>
              <a:gd name="connsiteX156" fmla="*/ 328025 w 1605470"/>
              <a:gd name="connsiteY156" fmla="*/ 1475165 h 6858000"/>
              <a:gd name="connsiteX157" fmla="*/ 326326 w 1605470"/>
              <a:gd name="connsiteY157" fmla="*/ 1428585 h 6858000"/>
              <a:gd name="connsiteX158" fmla="*/ 325799 w 1605470"/>
              <a:gd name="connsiteY158" fmla="*/ 1357181 h 6858000"/>
              <a:gd name="connsiteX159" fmla="*/ 320507 w 1605470"/>
              <a:gd name="connsiteY159" fmla="*/ 1347099 h 6858000"/>
              <a:gd name="connsiteX160" fmla="*/ 335347 w 1605470"/>
              <a:gd name="connsiteY160" fmla="*/ 1334233 h 6858000"/>
              <a:gd name="connsiteX161" fmla="*/ 342792 w 1605470"/>
              <a:gd name="connsiteY161" fmla="*/ 1307086 h 6858000"/>
              <a:gd name="connsiteX162" fmla="*/ 343980 w 1605470"/>
              <a:gd name="connsiteY162" fmla="*/ 1189033 h 6858000"/>
              <a:gd name="connsiteX163" fmla="*/ 348665 w 1605470"/>
              <a:gd name="connsiteY163" fmla="*/ 1168288 h 6858000"/>
              <a:gd name="connsiteX164" fmla="*/ 340947 w 1605470"/>
              <a:gd name="connsiteY164" fmla="*/ 1142577 h 6858000"/>
              <a:gd name="connsiteX165" fmla="*/ 330253 w 1605470"/>
              <a:gd name="connsiteY165" fmla="*/ 1088484 h 6858000"/>
              <a:gd name="connsiteX166" fmla="*/ 314647 w 1605470"/>
              <a:gd name="connsiteY166" fmla="*/ 1053424 h 6858000"/>
              <a:gd name="connsiteX167" fmla="*/ 322906 w 1605470"/>
              <a:gd name="connsiteY167" fmla="*/ 1044367 h 6858000"/>
              <a:gd name="connsiteX168" fmla="*/ 326818 w 1605470"/>
              <a:gd name="connsiteY168" fmla="*/ 1022828 h 6858000"/>
              <a:gd name="connsiteX169" fmla="*/ 320445 w 1605470"/>
              <a:gd name="connsiteY169" fmla="*/ 932283 h 6858000"/>
              <a:gd name="connsiteX170" fmla="*/ 322681 w 1605470"/>
              <a:gd name="connsiteY170" fmla="*/ 915925 h 6858000"/>
              <a:gd name="connsiteX171" fmla="*/ 315310 w 1605470"/>
              <a:gd name="connsiteY171" fmla="*/ 896999 h 6858000"/>
              <a:gd name="connsiteX172" fmla="*/ 284718 w 1605470"/>
              <a:gd name="connsiteY172" fmla="*/ 821517 h 6858000"/>
              <a:gd name="connsiteX173" fmla="*/ 263668 w 1605470"/>
              <a:gd name="connsiteY173" fmla="*/ 751353 h 6858000"/>
              <a:gd name="connsiteX174" fmla="*/ 254540 w 1605470"/>
              <a:gd name="connsiteY174" fmla="*/ 741965 h 6858000"/>
              <a:gd name="connsiteX175" fmla="*/ 252501 w 1605470"/>
              <a:gd name="connsiteY175" fmla="*/ 724635 h 6858000"/>
              <a:gd name="connsiteX176" fmla="*/ 248897 w 1605470"/>
              <a:gd name="connsiteY176" fmla="*/ 681659 h 6858000"/>
              <a:gd name="connsiteX177" fmla="*/ 234316 w 1605470"/>
              <a:gd name="connsiteY177" fmla="*/ 635218 h 6858000"/>
              <a:gd name="connsiteX178" fmla="*/ 239327 w 1605470"/>
              <a:gd name="connsiteY178" fmla="*/ 613763 h 6858000"/>
              <a:gd name="connsiteX179" fmla="*/ 225269 w 1605470"/>
              <a:gd name="connsiteY179" fmla="*/ 598582 h 6858000"/>
              <a:gd name="connsiteX180" fmla="*/ 224950 w 1605470"/>
              <a:gd name="connsiteY180" fmla="*/ 576846 h 6858000"/>
              <a:gd name="connsiteX181" fmla="*/ 204632 w 1605470"/>
              <a:gd name="connsiteY181" fmla="*/ 553868 h 6858000"/>
              <a:gd name="connsiteX182" fmla="*/ 239317 w 1605470"/>
              <a:gd name="connsiteY182" fmla="*/ 517614 h 6858000"/>
              <a:gd name="connsiteX183" fmla="*/ 201693 w 1605470"/>
              <a:gd name="connsiteY183" fmla="*/ 469651 h 6858000"/>
              <a:gd name="connsiteX184" fmla="*/ 195012 w 1605470"/>
              <a:gd name="connsiteY184" fmla="*/ 448559 h 6858000"/>
              <a:gd name="connsiteX185" fmla="*/ 201434 w 1605470"/>
              <a:gd name="connsiteY185" fmla="*/ 441529 h 6858000"/>
              <a:gd name="connsiteX186" fmla="*/ 200655 w 1605470"/>
              <a:gd name="connsiteY186" fmla="*/ 428927 h 6858000"/>
              <a:gd name="connsiteX187" fmla="*/ 190059 w 1605470"/>
              <a:gd name="connsiteY187" fmla="*/ 430161 h 6858000"/>
              <a:gd name="connsiteX188" fmla="*/ 184450 w 1605470"/>
              <a:gd name="connsiteY188" fmla="*/ 396240 h 6858000"/>
              <a:gd name="connsiteX189" fmla="*/ 146196 w 1605470"/>
              <a:gd name="connsiteY189" fmla="*/ 358810 h 6858000"/>
              <a:gd name="connsiteX190" fmla="*/ 124571 w 1605470"/>
              <a:gd name="connsiteY190" fmla="*/ 302178 h 6858000"/>
              <a:gd name="connsiteX191" fmla="*/ 103243 w 1605470"/>
              <a:gd name="connsiteY191" fmla="*/ 211375 h 6858000"/>
              <a:gd name="connsiteX192" fmla="*/ 94571 w 1605470"/>
              <a:gd name="connsiteY192" fmla="*/ 184179 h 6858000"/>
              <a:gd name="connsiteX193" fmla="*/ 13437 w 1605470"/>
              <a:gd name="connsiteY193" fmla="*/ 19287 h 6858000"/>
              <a:gd name="connsiteX194" fmla="*/ 0 w 1605470"/>
              <a:gd name="connsiteY19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01423 w 1605470"/>
              <a:gd name="connsiteY140" fmla="*/ 2249479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64290 w 1605470"/>
              <a:gd name="connsiteY149" fmla="*/ 1728772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8025 w 1605470"/>
              <a:gd name="connsiteY155" fmla="*/ 1475165 h 6858000"/>
              <a:gd name="connsiteX156" fmla="*/ 326326 w 1605470"/>
              <a:gd name="connsiteY156" fmla="*/ 1428585 h 6858000"/>
              <a:gd name="connsiteX157" fmla="*/ 325799 w 1605470"/>
              <a:gd name="connsiteY157" fmla="*/ 1357181 h 6858000"/>
              <a:gd name="connsiteX158" fmla="*/ 320507 w 1605470"/>
              <a:gd name="connsiteY158" fmla="*/ 1347099 h 6858000"/>
              <a:gd name="connsiteX159" fmla="*/ 335347 w 1605470"/>
              <a:gd name="connsiteY159" fmla="*/ 1334233 h 6858000"/>
              <a:gd name="connsiteX160" fmla="*/ 342792 w 1605470"/>
              <a:gd name="connsiteY160" fmla="*/ 1307086 h 6858000"/>
              <a:gd name="connsiteX161" fmla="*/ 343980 w 1605470"/>
              <a:gd name="connsiteY161" fmla="*/ 1189033 h 6858000"/>
              <a:gd name="connsiteX162" fmla="*/ 348665 w 1605470"/>
              <a:gd name="connsiteY162" fmla="*/ 1168288 h 6858000"/>
              <a:gd name="connsiteX163" fmla="*/ 340947 w 1605470"/>
              <a:gd name="connsiteY163" fmla="*/ 1142577 h 6858000"/>
              <a:gd name="connsiteX164" fmla="*/ 330253 w 1605470"/>
              <a:gd name="connsiteY164" fmla="*/ 1088484 h 6858000"/>
              <a:gd name="connsiteX165" fmla="*/ 314647 w 1605470"/>
              <a:gd name="connsiteY165" fmla="*/ 1053424 h 6858000"/>
              <a:gd name="connsiteX166" fmla="*/ 322906 w 1605470"/>
              <a:gd name="connsiteY166" fmla="*/ 1044367 h 6858000"/>
              <a:gd name="connsiteX167" fmla="*/ 326818 w 1605470"/>
              <a:gd name="connsiteY167" fmla="*/ 1022828 h 6858000"/>
              <a:gd name="connsiteX168" fmla="*/ 320445 w 1605470"/>
              <a:gd name="connsiteY168" fmla="*/ 932283 h 6858000"/>
              <a:gd name="connsiteX169" fmla="*/ 322681 w 1605470"/>
              <a:gd name="connsiteY169" fmla="*/ 915925 h 6858000"/>
              <a:gd name="connsiteX170" fmla="*/ 315310 w 1605470"/>
              <a:gd name="connsiteY170" fmla="*/ 896999 h 6858000"/>
              <a:gd name="connsiteX171" fmla="*/ 284718 w 1605470"/>
              <a:gd name="connsiteY171" fmla="*/ 821517 h 6858000"/>
              <a:gd name="connsiteX172" fmla="*/ 263668 w 1605470"/>
              <a:gd name="connsiteY172" fmla="*/ 751353 h 6858000"/>
              <a:gd name="connsiteX173" fmla="*/ 254540 w 1605470"/>
              <a:gd name="connsiteY173" fmla="*/ 741965 h 6858000"/>
              <a:gd name="connsiteX174" fmla="*/ 252501 w 1605470"/>
              <a:gd name="connsiteY174" fmla="*/ 724635 h 6858000"/>
              <a:gd name="connsiteX175" fmla="*/ 248897 w 1605470"/>
              <a:gd name="connsiteY175" fmla="*/ 681659 h 6858000"/>
              <a:gd name="connsiteX176" fmla="*/ 234316 w 1605470"/>
              <a:gd name="connsiteY176" fmla="*/ 635218 h 6858000"/>
              <a:gd name="connsiteX177" fmla="*/ 239327 w 1605470"/>
              <a:gd name="connsiteY177" fmla="*/ 613763 h 6858000"/>
              <a:gd name="connsiteX178" fmla="*/ 225269 w 1605470"/>
              <a:gd name="connsiteY178" fmla="*/ 598582 h 6858000"/>
              <a:gd name="connsiteX179" fmla="*/ 224950 w 1605470"/>
              <a:gd name="connsiteY179" fmla="*/ 576846 h 6858000"/>
              <a:gd name="connsiteX180" fmla="*/ 204632 w 1605470"/>
              <a:gd name="connsiteY180" fmla="*/ 553868 h 6858000"/>
              <a:gd name="connsiteX181" fmla="*/ 239317 w 1605470"/>
              <a:gd name="connsiteY181" fmla="*/ 517614 h 6858000"/>
              <a:gd name="connsiteX182" fmla="*/ 201693 w 1605470"/>
              <a:gd name="connsiteY182" fmla="*/ 469651 h 6858000"/>
              <a:gd name="connsiteX183" fmla="*/ 195012 w 1605470"/>
              <a:gd name="connsiteY183" fmla="*/ 448559 h 6858000"/>
              <a:gd name="connsiteX184" fmla="*/ 201434 w 1605470"/>
              <a:gd name="connsiteY184" fmla="*/ 441529 h 6858000"/>
              <a:gd name="connsiteX185" fmla="*/ 200655 w 1605470"/>
              <a:gd name="connsiteY185" fmla="*/ 428927 h 6858000"/>
              <a:gd name="connsiteX186" fmla="*/ 190059 w 1605470"/>
              <a:gd name="connsiteY186" fmla="*/ 430161 h 6858000"/>
              <a:gd name="connsiteX187" fmla="*/ 184450 w 1605470"/>
              <a:gd name="connsiteY187" fmla="*/ 396240 h 6858000"/>
              <a:gd name="connsiteX188" fmla="*/ 146196 w 1605470"/>
              <a:gd name="connsiteY188" fmla="*/ 358810 h 6858000"/>
              <a:gd name="connsiteX189" fmla="*/ 124571 w 1605470"/>
              <a:gd name="connsiteY189" fmla="*/ 302178 h 6858000"/>
              <a:gd name="connsiteX190" fmla="*/ 103243 w 1605470"/>
              <a:gd name="connsiteY190" fmla="*/ 211375 h 6858000"/>
              <a:gd name="connsiteX191" fmla="*/ 94571 w 1605470"/>
              <a:gd name="connsiteY191" fmla="*/ 184179 h 6858000"/>
              <a:gd name="connsiteX192" fmla="*/ 13437 w 1605470"/>
              <a:gd name="connsiteY192" fmla="*/ 19287 h 6858000"/>
              <a:gd name="connsiteX193" fmla="*/ 0 w 1605470"/>
              <a:gd name="connsiteY19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6326 w 1605470"/>
              <a:gd name="connsiteY155" fmla="*/ 1428585 h 6858000"/>
              <a:gd name="connsiteX156" fmla="*/ 325799 w 1605470"/>
              <a:gd name="connsiteY156" fmla="*/ 1357181 h 6858000"/>
              <a:gd name="connsiteX157" fmla="*/ 320507 w 1605470"/>
              <a:gd name="connsiteY157" fmla="*/ 1347099 h 6858000"/>
              <a:gd name="connsiteX158" fmla="*/ 335347 w 1605470"/>
              <a:gd name="connsiteY158" fmla="*/ 1334233 h 6858000"/>
              <a:gd name="connsiteX159" fmla="*/ 342792 w 1605470"/>
              <a:gd name="connsiteY159" fmla="*/ 1307086 h 6858000"/>
              <a:gd name="connsiteX160" fmla="*/ 343980 w 1605470"/>
              <a:gd name="connsiteY160" fmla="*/ 1189033 h 6858000"/>
              <a:gd name="connsiteX161" fmla="*/ 348665 w 1605470"/>
              <a:gd name="connsiteY161" fmla="*/ 1168288 h 6858000"/>
              <a:gd name="connsiteX162" fmla="*/ 340947 w 1605470"/>
              <a:gd name="connsiteY162" fmla="*/ 1142577 h 6858000"/>
              <a:gd name="connsiteX163" fmla="*/ 330253 w 1605470"/>
              <a:gd name="connsiteY163" fmla="*/ 1088484 h 6858000"/>
              <a:gd name="connsiteX164" fmla="*/ 314647 w 1605470"/>
              <a:gd name="connsiteY164" fmla="*/ 1053424 h 6858000"/>
              <a:gd name="connsiteX165" fmla="*/ 322906 w 1605470"/>
              <a:gd name="connsiteY165" fmla="*/ 1044367 h 6858000"/>
              <a:gd name="connsiteX166" fmla="*/ 326818 w 1605470"/>
              <a:gd name="connsiteY166" fmla="*/ 1022828 h 6858000"/>
              <a:gd name="connsiteX167" fmla="*/ 320445 w 1605470"/>
              <a:gd name="connsiteY167" fmla="*/ 932283 h 6858000"/>
              <a:gd name="connsiteX168" fmla="*/ 322681 w 1605470"/>
              <a:gd name="connsiteY168" fmla="*/ 915925 h 6858000"/>
              <a:gd name="connsiteX169" fmla="*/ 315310 w 1605470"/>
              <a:gd name="connsiteY169" fmla="*/ 896999 h 6858000"/>
              <a:gd name="connsiteX170" fmla="*/ 284718 w 1605470"/>
              <a:gd name="connsiteY170" fmla="*/ 821517 h 6858000"/>
              <a:gd name="connsiteX171" fmla="*/ 263668 w 1605470"/>
              <a:gd name="connsiteY171" fmla="*/ 751353 h 6858000"/>
              <a:gd name="connsiteX172" fmla="*/ 254540 w 1605470"/>
              <a:gd name="connsiteY172" fmla="*/ 741965 h 6858000"/>
              <a:gd name="connsiteX173" fmla="*/ 252501 w 1605470"/>
              <a:gd name="connsiteY173" fmla="*/ 724635 h 6858000"/>
              <a:gd name="connsiteX174" fmla="*/ 248897 w 1605470"/>
              <a:gd name="connsiteY174" fmla="*/ 681659 h 6858000"/>
              <a:gd name="connsiteX175" fmla="*/ 234316 w 1605470"/>
              <a:gd name="connsiteY175" fmla="*/ 635218 h 6858000"/>
              <a:gd name="connsiteX176" fmla="*/ 239327 w 1605470"/>
              <a:gd name="connsiteY176" fmla="*/ 613763 h 6858000"/>
              <a:gd name="connsiteX177" fmla="*/ 225269 w 1605470"/>
              <a:gd name="connsiteY177" fmla="*/ 598582 h 6858000"/>
              <a:gd name="connsiteX178" fmla="*/ 224950 w 1605470"/>
              <a:gd name="connsiteY178" fmla="*/ 576846 h 6858000"/>
              <a:gd name="connsiteX179" fmla="*/ 204632 w 1605470"/>
              <a:gd name="connsiteY179" fmla="*/ 553868 h 6858000"/>
              <a:gd name="connsiteX180" fmla="*/ 239317 w 1605470"/>
              <a:gd name="connsiteY180" fmla="*/ 517614 h 6858000"/>
              <a:gd name="connsiteX181" fmla="*/ 201693 w 1605470"/>
              <a:gd name="connsiteY181" fmla="*/ 469651 h 6858000"/>
              <a:gd name="connsiteX182" fmla="*/ 195012 w 1605470"/>
              <a:gd name="connsiteY182" fmla="*/ 448559 h 6858000"/>
              <a:gd name="connsiteX183" fmla="*/ 201434 w 1605470"/>
              <a:gd name="connsiteY183" fmla="*/ 441529 h 6858000"/>
              <a:gd name="connsiteX184" fmla="*/ 200655 w 1605470"/>
              <a:gd name="connsiteY184" fmla="*/ 428927 h 6858000"/>
              <a:gd name="connsiteX185" fmla="*/ 190059 w 1605470"/>
              <a:gd name="connsiteY185" fmla="*/ 430161 h 6858000"/>
              <a:gd name="connsiteX186" fmla="*/ 184450 w 1605470"/>
              <a:gd name="connsiteY186" fmla="*/ 396240 h 6858000"/>
              <a:gd name="connsiteX187" fmla="*/ 146196 w 1605470"/>
              <a:gd name="connsiteY187" fmla="*/ 358810 h 6858000"/>
              <a:gd name="connsiteX188" fmla="*/ 124571 w 1605470"/>
              <a:gd name="connsiteY188" fmla="*/ 302178 h 6858000"/>
              <a:gd name="connsiteX189" fmla="*/ 103243 w 1605470"/>
              <a:gd name="connsiteY189" fmla="*/ 211375 h 6858000"/>
              <a:gd name="connsiteX190" fmla="*/ 94571 w 1605470"/>
              <a:gd name="connsiteY190" fmla="*/ 184179 h 6858000"/>
              <a:gd name="connsiteX191" fmla="*/ 13437 w 1605470"/>
              <a:gd name="connsiteY191" fmla="*/ 19287 h 6858000"/>
              <a:gd name="connsiteX192" fmla="*/ 0 w 1605470"/>
              <a:gd name="connsiteY19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45287 w 1605470"/>
              <a:gd name="connsiteY150" fmla="*/ 1646953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6818 w 1605470"/>
              <a:gd name="connsiteY165" fmla="*/ 1022828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906 w 1605470"/>
              <a:gd name="connsiteY164" fmla="*/ 1044367 h 6858000"/>
              <a:gd name="connsiteX165" fmla="*/ 322475 w 1605470"/>
              <a:gd name="connsiteY165" fmla="*/ 1002093 h 6858000"/>
              <a:gd name="connsiteX166" fmla="*/ 320445 w 1605470"/>
              <a:gd name="connsiteY166" fmla="*/ 932283 h 6858000"/>
              <a:gd name="connsiteX167" fmla="*/ 322681 w 1605470"/>
              <a:gd name="connsiteY167" fmla="*/ 915925 h 6858000"/>
              <a:gd name="connsiteX168" fmla="*/ 315310 w 1605470"/>
              <a:gd name="connsiteY168" fmla="*/ 896999 h 6858000"/>
              <a:gd name="connsiteX169" fmla="*/ 284718 w 1605470"/>
              <a:gd name="connsiteY169" fmla="*/ 821517 h 6858000"/>
              <a:gd name="connsiteX170" fmla="*/ 263668 w 1605470"/>
              <a:gd name="connsiteY170" fmla="*/ 751353 h 6858000"/>
              <a:gd name="connsiteX171" fmla="*/ 254540 w 1605470"/>
              <a:gd name="connsiteY171" fmla="*/ 741965 h 6858000"/>
              <a:gd name="connsiteX172" fmla="*/ 252501 w 1605470"/>
              <a:gd name="connsiteY172" fmla="*/ 724635 h 6858000"/>
              <a:gd name="connsiteX173" fmla="*/ 248897 w 1605470"/>
              <a:gd name="connsiteY173" fmla="*/ 681659 h 6858000"/>
              <a:gd name="connsiteX174" fmla="*/ 234316 w 1605470"/>
              <a:gd name="connsiteY174" fmla="*/ 635218 h 6858000"/>
              <a:gd name="connsiteX175" fmla="*/ 239327 w 1605470"/>
              <a:gd name="connsiteY175" fmla="*/ 613763 h 6858000"/>
              <a:gd name="connsiteX176" fmla="*/ 225269 w 1605470"/>
              <a:gd name="connsiteY176" fmla="*/ 598582 h 6858000"/>
              <a:gd name="connsiteX177" fmla="*/ 224950 w 1605470"/>
              <a:gd name="connsiteY177" fmla="*/ 576846 h 6858000"/>
              <a:gd name="connsiteX178" fmla="*/ 204632 w 1605470"/>
              <a:gd name="connsiteY178" fmla="*/ 553868 h 6858000"/>
              <a:gd name="connsiteX179" fmla="*/ 239317 w 1605470"/>
              <a:gd name="connsiteY179" fmla="*/ 517614 h 6858000"/>
              <a:gd name="connsiteX180" fmla="*/ 201693 w 1605470"/>
              <a:gd name="connsiteY180" fmla="*/ 469651 h 6858000"/>
              <a:gd name="connsiteX181" fmla="*/ 195012 w 1605470"/>
              <a:gd name="connsiteY181" fmla="*/ 448559 h 6858000"/>
              <a:gd name="connsiteX182" fmla="*/ 201434 w 1605470"/>
              <a:gd name="connsiteY182" fmla="*/ 441529 h 6858000"/>
              <a:gd name="connsiteX183" fmla="*/ 200655 w 1605470"/>
              <a:gd name="connsiteY183" fmla="*/ 428927 h 6858000"/>
              <a:gd name="connsiteX184" fmla="*/ 190059 w 1605470"/>
              <a:gd name="connsiteY184" fmla="*/ 430161 h 6858000"/>
              <a:gd name="connsiteX185" fmla="*/ 184450 w 1605470"/>
              <a:gd name="connsiteY185" fmla="*/ 396240 h 6858000"/>
              <a:gd name="connsiteX186" fmla="*/ 146196 w 1605470"/>
              <a:gd name="connsiteY186" fmla="*/ 358810 h 6858000"/>
              <a:gd name="connsiteX187" fmla="*/ 124571 w 1605470"/>
              <a:gd name="connsiteY187" fmla="*/ 302178 h 6858000"/>
              <a:gd name="connsiteX188" fmla="*/ 103243 w 1605470"/>
              <a:gd name="connsiteY188" fmla="*/ 211375 h 6858000"/>
              <a:gd name="connsiteX189" fmla="*/ 94571 w 1605470"/>
              <a:gd name="connsiteY189" fmla="*/ 184179 h 6858000"/>
              <a:gd name="connsiteX190" fmla="*/ 13437 w 1605470"/>
              <a:gd name="connsiteY190" fmla="*/ 19287 h 6858000"/>
              <a:gd name="connsiteX191" fmla="*/ 0 w 1605470"/>
              <a:gd name="connsiteY19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14647 w 1605470"/>
              <a:gd name="connsiteY163" fmla="*/ 1053424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35347 w 1605470"/>
              <a:gd name="connsiteY157" fmla="*/ 1334233 h 6858000"/>
              <a:gd name="connsiteX158" fmla="*/ 342792 w 1605470"/>
              <a:gd name="connsiteY158" fmla="*/ 1307086 h 6858000"/>
              <a:gd name="connsiteX159" fmla="*/ 343980 w 1605470"/>
              <a:gd name="connsiteY159" fmla="*/ 1189033 h 6858000"/>
              <a:gd name="connsiteX160" fmla="*/ 348665 w 1605470"/>
              <a:gd name="connsiteY160" fmla="*/ 1168288 h 6858000"/>
              <a:gd name="connsiteX161" fmla="*/ 340947 w 1605470"/>
              <a:gd name="connsiteY161" fmla="*/ 1142577 h 6858000"/>
              <a:gd name="connsiteX162" fmla="*/ 330253 w 1605470"/>
              <a:gd name="connsiteY162" fmla="*/ 1088484 h 6858000"/>
              <a:gd name="connsiteX163" fmla="*/ 336360 w 1605470"/>
              <a:gd name="connsiteY163" fmla="*/ 1045131 h 6858000"/>
              <a:gd name="connsiteX164" fmla="*/ 322475 w 1605470"/>
              <a:gd name="connsiteY164" fmla="*/ 1002093 h 6858000"/>
              <a:gd name="connsiteX165" fmla="*/ 320445 w 1605470"/>
              <a:gd name="connsiteY165" fmla="*/ 932283 h 6858000"/>
              <a:gd name="connsiteX166" fmla="*/ 322681 w 1605470"/>
              <a:gd name="connsiteY166" fmla="*/ 915925 h 6858000"/>
              <a:gd name="connsiteX167" fmla="*/ 315310 w 1605470"/>
              <a:gd name="connsiteY167" fmla="*/ 896999 h 6858000"/>
              <a:gd name="connsiteX168" fmla="*/ 284718 w 1605470"/>
              <a:gd name="connsiteY168" fmla="*/ 821517 h 6858000"/>
              <a:gd name="connsiteX169" fmla="*/ 263668 w 1605470"/>
              <a:gd name="connsiteY169" fmla="*/ 751353 h 6858000"/>
              <a:gd name="connsiteX170" fmla="*/ 254540 w 1605470"/>
              <a:gd name="connsiteY170" fmla="*/ 741965 h 6858000"/>
              <a:gd name="connsiteX171" fmla="*/ 252501 w 1605470"/>
              <a:gd name="connsiteY171" fmla="*/ 724635 h 6858000"/>
              <a:gd name="connsiteX172" fmla="*/ 248897 w 1605470"/>
              <a:gd name="connsiteY172" fmla="*/ 681659 h 6858000"/>
              <a:gd name="connsiteX173" fmla="*/ 234316 w 1605470"/>
              <a:gd name="connsiteY173" fmla="*/ 635218 h 6858000"/>
              <a:gd name="connsiteX174" fmla="*/ 239327 w 1605470"/>
              <a:gd name="connsiteY174" fmla="*/ 613763 h 6858000"/>
              <a:gd name="connsiteX175" fmla="*/ 225269 w 1605470"/>
              <a:gd name="connsiteY175" fmla="*/ 598582 h 6858000"/>
              <a:gd name="connsiteX176" fmla="*/ 224950 w 1605470"/>
              <a:gd name="connsiteY176" fmla="*/ 576846 h 6858000"/>
              <a:gd name="connsiteX177" fmla="*/ 204632 w 1605470"/>
              <a:gd name="connsiteY177" fmla="*/ 553868 h 6858000"/>
              <a:gd name="connsiteX178" fmla="*/ 239317 w 1605470"/>
              <a:gd name="connsiteY178" fmla="*/ 517614 h 6858000"/>
              <a:gd name="connsiteX179" fmla="*/ 201693 w 1605470"/>
              <a:gd name="connsiteY179" fmla="*/ 469651 h 6858000"/>
              <a:gd name="connsiteX180" fmla="*/ 195012 w 1605470"/>
              <a:gd name="connsiteY180" fmla="*/ 448559 h 6858000"/>
              <a:gd name="connsiteX181" fmla="*/ 201434 w 1605470"/>
              <a:gd name="connsiteY181" fmla="*/ 441529 h 6858000"/>
              <a:gd name="connsiteX182" fmla="*/ 200655 w 1605470"/>
              <a:gd name="connsiteY182" fmla="*/ 428927 h 6858000"/>
              <a:gd name="connsiteX183" fmla="*/ 190059 w 1605470"/>
              <a:gd name="connsiteY183" fmla="*/ 430161 h 6858000"/>
              <a:gd name="connsiteX184" fmla="*/ 184450 w 1605470"/>
              <a:gd name="connsiteY184" fmla="*/ 396240 h 6858000"/>
              <a:gd name="connsiteX185" fmla="*/ 146196 w 1605470"/>
              <a:gd name="connsiteY185" fmla="*/ 358810 h 6858000"/>
              <a:gd name="connsiteX186" fmla="*/ 124571 w 1605470"/>
              <a:gd name="connsiteY186" fmla="*/ 302178 h 6858000"/>
              <a:gd name="connsiteX187" fmla="*/ 103243 w 1605470"/>
              <a:gd name="connsiteY187" fmla="*/ 211375 h 6858000"/>
              <a:gd name="connsiteX188" fmla="*/ 94571 w 1605470"/>
              <a:gd name="connsiteY188" fmla="*/ 184179 h 6858000"/>
              <a:gd name="connsiteX189" fmla="*/ 13437 w 1605470"/>
              <a:gd name="connsiteY189" fmla="*/ 19287 h 6858000"/>
              <a:gd name="connsiteX190" fmla="*/ 0 w 1605470"/>
              <a:gd name="connsiteY19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20507 w 1605470"/>
              <a:gd name="connsiteY156" fmla="*/ 1347099 h 6858000"/>
              <a:gd name="connsiteX157" fmla="*/ 342792 w 1605470"/>
              <a:gd name="connsiteY157" fmla="*/ 1307086 h 6858000"/>
              <a:gd name="connsiteX158" fmla="*/ 343980 w 1605470"/>
              <a:gd name="connsiteY158" fmla="*/ 1189033 h 6858000"/>
              <a:gd name="connsiteX159" fmla="*/ 348665 w 1605470"/>
              <a:gd name="connsiteY159" fmla="*/ 1168288 h 6858000"/>
              <a:gd name="connsiteX160" fmla="*/ 340947 w 1605470"/>
              <a:gd name="connsiteY160" fmla="*/ 1142577 h 6858000"/>
              <a:gd name="connsiteX161" fmla="*/ 330253 w 1605470"/>
              <a:gd name="connsiteY161" fmla="*/ 1088484 h 6858000"/>
              <a:gd name="connsiteX162" fmla="*/ 336360 w 1605470"/>
              <a:gd name="connsiteY162" fmla="*/ 1045131 h 6858000"/>
              <a:gd name="connsiteX163" fmla="*/ 322475 w 1605470"/>
              <a:gd name="connsiteY163" fmla="*/ 1002093 h 6858000"/>
              <a:gd name="connsiteX164" fmla="*/ 320445 w 1605470"/>
              <a:gd name="connsiteY164" fmla="*/ 932283 h 6858000"/>
              <a:gd name="connsiteX165" fmla="*/ 322681 w 1605470"/>
              <a:gd name="connsiteY165" fmla="*/ 915925 h 6858000"/>
              <a:gd name="connsiteX166" fmla="*/ 315310 w 1605470"/>
              <a:gd name="connsiteY166" fmla="*/ 896999 h 6858000"/>
              <a:gd name="connsiteX167" fmla="*/ 284718 w 1605470"/>
              <a:gd name="connsiteY167" fmla="*/ 821517 h 6858000"/>
              <a:gd name="connsiteX168" fmla="*/ 263668 w 1605470"/>
              <a:gd name="connsiteY168" fmla="*/ 751353 h 6858000"/>
              <a:gd name="connsiteX169" fmla="*/ 254540 w 1605470"/>
              <a:gd name="connsiteY169" fmla="*/ 741965 h 6858000"/>
              <a:gd name="connsiteX170" fmla="*/ 252501 w 1605470"/>
              <a:gd name="connsiteY170" fmla="*/ 724635 h 6858000"/>
              <a:gd name="connsiteX171" fmla="*/ 248897 w 1605470"/>
              <a:gd name="connsiteY171" fmla="*/ 681659 h 6858000"/>
              <a:gd name="connsiteX172" fmla="*/ 234316 w 1605470"/>
              <a:gd name="connsiteY172" fmla="*/ 635218 h 6858000"/>
              <a:gd name="connsiteX173" fmla="*/ 239327 w 1605470"/>
              <a:gd name="connsiteY173" fmla="*/ 613763 h 6858000"/>
              <a:gd name="connsiteX174" fmla="*/ 225269 w 1605470"/>
              <a:gd name="connsiteY174" fmla="*/ 598582 h 6858000"/>
              <a:gd name="connsiteX175" fmla="*/ 224950 w 1605470"/>
              <a:gd name="connsiteY175" fmla="*/ 576846 h 6858000"/>
              <a:gd name="connsiteX176" fmla="*/ 204632 w 1605470"/>
              <a:gd name="connsiteY176" fmla="*/ 553868 h 6858000"/>
              <a:gd name="connsiteX177" fmla="*/ 239317 w 1605470"/>
              <a:gd name="connsiteY177" fmla="*/ 517614 h 6858000"/>
              <a:gd name="connsiteX178" fmla="*/ 201693 w 1605470"/>
              <a:gd name="connsiteY178" fmla="*/ 469651 h 6858000"/>
              <a:gd name="connsiteX179" fmla="*/ 195012 w 1605470"/>
              <a:gd name="connsiteY179" fmla="*/ 448559 h 6858000"/>
              <a:gd name="connsiteX180" fmla="*/ 201434 w 1605470"/>
              <a:gd name="connsiteY180" fmla="*/ 441529 h 6858000"/>
              <a:gd name="connsiteX181" fmla="*/ 200655 w 1605470"/>
              <a:gd name="connsiteY181" fmla="*/ 428927 h 6858000"/>
              <a:gd name="connsiteX182" fmla="*/ 190059 w 1605470"/>
              <a:gd name="connsiteY182" fmla="*/ 430161 h 6858000"/>
              <a:gd name="connsiteX183" fmla="*/ 184450 w 1605470"/>
              <a:gd name="connsiteY183" fmla="*/ 396240 h 6858000"/>
              <a:gd name="connsiteX184" fmla="*/ 146196 w 1605470"/>
              <a:gd name="connsiteY184" fmla="*/ 358810 h 6858000"/>
              <a:gd name="connsiteX185" fmla="*/ 124571 w 1605470"/>
              <a:gd name="connsiteY185" fmla="*/ 302178 h 6858000"/>
              <a:gd name="connsiteX186" fmla="*/ 103243 w 1605470"/>
              <a:gd name="connsiteY186" fmla="*/ 211375 h 6858000"/>
              <a:gd name="connsiteX187" fmla="*/ 94571 w 1605470"/>
              <a:gd name="connsiteY187" fmla="*/ 184179 h 6858000"/>
              <a:gd name="connsiteX188" fmla="*/ 13437 w 1605470"/>
              <a:gd name="connsiteY188" fmla="*/ 19287 h 6858000"/>
              <a:gd name="connsiteX189" fmla="*/ 0 w 1605470"/>
              <a:gd name="connsiteY18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25799 w 1605470"/>
              <a:gd name="connsiteY155" fmla="*/ 1357181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52501 w 1605470"/>
              <a:gd name="connsiteY169" fmla="*/ 724635 h 6858000"/>
              <a:gd name="connsiteX170" fmla="*/ 248897 w 1605470"/>
              <a:gd name="connsiteY170" fmla="*/ 681659 h 6858000"/>
              <a:gd name="connsiteX171" fmla="*/ 234316 w 1605470"/>
              <a:gd name="connsiteY171" fmla="*/ 635218 h 6858000"/>
              <a:gd name="connsiteX172" fmla="*/ 239327 w 1605470"/>
              <a:gd name="connsiteY172" fmla="*/ 613763 h 6858000"/>
              <a:gd name="connsiteX173" fmla="*/ 225269 w 1605470"/>
              <a:gd name="connsiteY173" fmla="*/ 598582 h 6858000"/>
              <a:gd name="connsiteX174" fmla="*/ 224950 w 1605470"/>
              <a:gd name="connsiteY174" fmla="*/ 576846 h 6858000"/>
              <a:gd name="connsiteX175" fmla="*/ 204632 w 1605470"/>
              <a:gd name="connsiteY175" fmla="*/ 553868 h 6858000"/>
              <a:gd name="connsiteX176" fmla="*/ 239317 w 1605470"/>
              <a:gd name="connsiteY176" fmla="*/ 517614 h 6858000"/>
              <a:gd name="connsiteX177" fmla="*/ 201693 w 1605470"/>
              <a:gd name="connsiteY177" fmla="*/ 469651 h 6858000"/>
              <a:gd name="connsiteX178" fmla="*/ 195012 w 1605470"/>
              <a:gd name="connsiteY178" fmla="*/ 448559 h 6858000"/>
              <a:gd name="connsiteX179" fmla="*/ 201434 w 1605470"/>
              <a:gd name="connsiteY179" fmla="*/ 441529 h 6858000"/>
              <a:gd name="connsiteX180" fmla="*/ 200655 w 1605470"/>
              <a:gd name="connsiteY180" fmla="*/ 428927 h 6858000"/>
              <a:gd name="connsiteX181" fmla="*/ 190059 w 1605470"/>
              <a:gd name="connsiteY181" fmla="*/ 430161 h 6858000"/>
              <a:gd name="connsiteX182" fmla="*/ 184450 w 1605470"/>
              <a:gd name="connsiteY182" fmla="*/ 396240 h 6858000"/>
              <a:gd name="connsiteX183" fmla="*/ 146196 w 1605470"/>
              <a:gd name="connsiteY183" fmla="*/ 358810 h 6858000"/>
              <a:gd name="connsiteX184" fmla="*/ 124571 w 1605470"/>
              <a:gd name="connsiteY184" fmla="*/ 302178 h 6858000"/>
              <a:gd name="connsiteX185" fmla="*/ 103243 w 1605470"/>
              <a:gd name="connsiteY185" fmla="*/ 211375 h 6858000"/>
              <a:gd name="connsiteX186" fmla="*/ 94571 w 1605470"/>
              <a:gd name="connsiteY186" fmla="*/ 184179 h 6858000"/>
              <a:gd name="connsiteX187" fmla="*/ 13437 w 1605470"/>
              <a:gd name="connsiteY187" fmla="*/ 19287 h 6858000"/>
              <a:gd name="connsiteX188" fmla="*/ 0 w 1605470"/>
              <a:gd name="connsiteY18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632 w 1605470"/>
              <a:gd name="connsiteY174" fmla="*/ 553868 h 6858000"/>
              <a:gd name="connsiteX175" fmla="*/ 239317 w 1605470"/>
              <a:gd name="connsiteY175" fmla="*/ 517614 h 6858000"/>
              <a:gd name="connsiteX176" fmla="*/ 201693 w 1605470"/>
              <a:gd name="connsiteY176" fmla="*/ 469651 h 6858000"/>
              <a:gd name="connsiteX177" fmla="*/ 195012 w 1605470"/>
              <a:gd name="connsiteY177" fmla="*/ 448559 h 6858000"/>
              <a:gd name="connsiteX178" fmla="*/ 201434 w 1605470"/>
              <a:gd name="connsiteY178" fmla="*/ 441529 h 6858000"/>
              <a:gd name="connsiteX179" fmla="*/ 200655 w 1605470"/>
              <a:gd name="connsiteY179" fmla="*/ 428927 h 6858000"/>
              <a:gd name="connsiteX180" fmla="*/ 190059 w 1605470"/>
              <a:gd name="connsiteY180" fmla="*/ 430161 h 6858000"/>
              <a:gd name="connsiteX181" fmla="*/ 184450 w 1605470"/>
              <a:gd name="connsiteY181" fmla="*/ 396240 h 6858000"/>
              <a:gd name="connsiteX182" fmla="*/ 146196 w 1605470"/>
              <a:gd name="connsiteY182" fmla="*/ 358810 h 6858000"/>
              <a:gd name="connsiteX183" fmla="*/ 124571 w 1605470"/>
              <a:gd name="connsiteY183" fmla="*/ 302178 h 6858000"/>
              <a:gd name="connsiteX184" fmla="*/ 103243 w 1605470"/>
              <a:gd name="connsiteY184" fmla="*/ 211375 h 6858000"/>
              <a:gd name="connsiteX185" fmla="*/ 94571 w 1605470"/>
              <a:gd name="connsiteY185" fmla="*/ 184179 h 6858000"/>
              <a:gd name="connsiteX186" fmla="*/ 13437 w 1605470"/>
              <a:gd name="connsiteY186" fmla="*/ 19287 h 6858000"/>
              <a:gd name="connsiteX187" fmla="*/ 0 w 1605470"/>
              <a:gd name="connsiteY18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46196 w 1605470"/>
              <a:gd name="connsiteY181" fmla="*/ 358810 h 6858000"/>
              <a:gd name="connsiteX182" fmla="*/ 124571 w 1605470"/>
              <a:gd name="connsiteY182" fmla="*/ 302178 h 6858000"/>
              <a:gd name="connsiteX183" fmla="*/ 103243 w 1605470"/>
              <a:gd name="connsiteY183" fmla="*/ 211375 h 6858000"/>
              <a:gd name="connsiteX184" fmla="*/ 94571 w 1605470"/>
              <a:gd name="connsiteY184" fmla="*/ 184179 h 6858000"/>
              <a:gd name="connsiteX185" fmla="*/ 13437 w 1605470"/>
              <a:gd name="connsiteY185" fmla="*/ 19287 h 6858000"/>
              <a:gd name="connsiteX186" fmla="*/ 0 w 1605470"/>
              <a:gd name="connsiteY18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84450 w 1605470"/>
              <a:gd name="connsiteY180" fmla="*/ 396240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01693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39317 w 1605470"/>
              <a:gd name="connsiteY174" fmla="*/ 517614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2475 w 1605470"/>
              <a:gd name="connsiteY162" fmla="*/ 1002093 h 6858000"/>
              <a:gd name="connsiteX163" fmla="*/ 320445 w 1605470"/>
              <a:gd name="connsiteY163" fmla="*/ 932283 h 6858000"/>
              <a:gd name="connsiteX164" fmla="*/ 322681 w 1605470"/>
              <a:gd name="connsiteY164" fmla="*/ 915925 h 6858000"/>
              <a:gd name="connsiteX165" fmla="*/ 315310 w 1605470"/>
              <a:gd name="connsiteY165" fmla="*/ 896999 h 6858000"/>
              <a:gd name="connsiteX166" fmla="*/ 284718 w 1605470"/>
              <a:gd name="connsiteY166" fmla="*/ 821517 h 6858000"/>
              <a:gd name="connsiteX167" fmla="*/ 263668 w 1605470"/>
              <a:gd name="connsiteY167" fmla="*/ 751353 h 6858000"/>
              <a:gd name="connsiteX168" fmla="*/ 254540 w 1605470"/>
              <a:gd name="connsiteY168" fmla="*/ 741965 h 6858000"/>
              <a:gd name="connsiteX169" fmla="*/ 248897 w 1605470"/>
              <a:gd name="connsiteY169" fmla="*/ 681659 h 6858000"/>
              <a:gd name="connsiteX170" fmla="*/ 234316 w 1605470"/>
              <a:gd name="connsiteY170" fmla="*/ 635218 h 6858000"/>
              <a:gd name="connsiteX171" fmla="*/ 239327 w 1605470"/>
              <a:gd name="connsiteY171" fmla="*/ 613763 h 6858000"/>
              <a:gd name="connsiteX172" fmla="*/ 225269 w 1605470"/>
              <a:gd name="connsiteY172" fmla="*/ 598582 h 6858000"/>
              <a:gd name="connsiteX173" fmla="*/ 224950 w 1605470"/>
              <a:gd name="connsiteY173" fmla="*/ 576846 h 6858000"/>
              <a:gd name="connsiteX174" fmla="*/ 204576 w 1605470"/>
              <a:gd name="connsiteY174" fmla="*/ 530055 h 6858000"/>
              <a:gd name="connsiteX175" fmla="*/ 219064 w 1605470"/>
              <a:gd name="connsiteY175" fmla="*/ 469651 h 6858000"/>
              <a:gd name="connsiteX176" fmla="*/ 195012 w 1605470"/>
              <a:gd name="connsiteY176" fmla="*/ 448559 h 6858000"/>
              <a:gd name="connsiteX177" fmla="*/ 201434 w 1605470"/>
              <a:gd name="connsiteY177" fmla="*/ 441529 h 6858000"/>
              <a:gd name="connsiteX178" fmla="*/ 200655 w 1605470"/>
              <a:gd name="connsiteY178" fmla="*/ 428927 h 6858000"/>
              <a:gd name="connsiteX179" fmla="*/ 190059 w 1605470"/>
              <a:gd name="connsiteY179" fmla="*/ 430161 h 6858000"/>
              <a:gd name="connsiteX180" fmla="*/ 167079 w 1605470"/>
              <a:gd name="connsiteY180" fmla="*/ 367211 h 6858000"/>
              <a:gd name="connsiteX181" fmla="*/ 124571 w 1605470"/>
              <a:gd name="connsiteY181" fmla="*/ 302178 h 6858000"/>
              <a:gd name="connsiteX182" fmla="*/ 103243 w 1605470"/>
              <a:gd name="connsiteY182" fmla="*/ 211375 h 6858000"/>
              <a:gd name="connsiteX183" fmla="*/ 94571 w 1605470"/>
              <a:gd name="connsiteY183" fmla="*/ 184179 h 6858000"/>
              <a:gd name="connsiteX184" fmla="*/ 13437 w 1605470"/>
              <a:gd name="connsiteY184" fmla="*/ 19287 h 6858000"/>
              <a:gd name="connsiteX185" fmla="*/ 0 w 1605470"/>
              <a:gd name="connsiteY18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36360 w 1605470"/>
              <a:gd name="connsiteY161" fmla="*/ 1045131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54540 w 1605470"/>
              <a:gd name="connsiteY167" fmla="*/ 741965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44412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596759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25179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30521 w 1605470"/>
              <a:gd name="connsiteY136" fmla="*/ 2422066 h 6858000"/>
              <a:gd name="connsiteX137" fmla="*/ 528878 w 1605470"/>
              <a:gd name="connsiteY137" fmla="*/ 2408971 h 6858000"/>
              <a:gd name="connsiteX138" fmla="*/ 535510 w 1605470"/>
              <a:gd name="connsiteY138" fmla="*/ 2402874 h 6858000"/>
              <a:gd name="connsiteX139" fmla="*/ 538122 w 1605470"/>
              <a:gd name="connsiteY139" fmla="*/ 2381443 h 6858000"/>
              <a:gd name="connsiteX140" fmla="*/ 514451 w 1605470"/>
              <a:gd name="connsiteY140" fmla="*/ 2261920 h 6858000"/>
              <a:gd name="connsiteX141" fmla="*/ 486968 w 1605470"/>
              <a:gd name="connsiteY141" fmla="*/ 2182937 h 6858000"/>
              <a:gd name="connsiteX142" fmla="*/ 488555 w 1605470"/>
              <a:gd name="connsiteY142" fmla="*/ 2155135 h 6858000"/>
              <a:gd name="connsiteX143" fmla="*/ 486013 w 1605470"/>
              <a:gd name="connsiteY143" fmla="*/ 2118008 h 6858000"/>
              <a:gd name="connsiteX144" fmla="*/ 487006 w 1605470"/>
              <a:gd name="connsiteY144" fmla="*/ 2050531 h 6858000"/>
              <a:gd name="connsiteX145" fmla="*/ 478812 w 1605470"/>
              <a:gd name="connsiteY145" fmla="*/ 1963269 h 6858000"/>
              <a:gd name="connsiteX146" fmla="*/ 442619 w 1605470"/>
              <a:gd name="connsiteY146" fmla="*/ 1910499 h 6858000"/>
              <a:gd name="connsiteX147" fmla="*/ 446785 w 1605470"/>
              <a:gd name="connsiteY147" fmla="*/ 1903212 h 6858000"/>
              <a:gd name="connsiteX148" fmla="*/ 436547 w 1605470"/>
              <a:gd name="connsiteY148" fmla="*/ 1861531 h 6858000"/>
              <a:gd name="connsiteX149" fmla="*/ 390346 w 1605470"/>
              <a:gd name="connsiteY149" fmla="*/ 1732919 h 6858000"/>
              <a:gd name="connsiteX150" fmla="*/ 362657 w 1605470"/>
              <a:gd name="connsiteY150" fmla="*/ 1663540 h 6858000"/>
              <a:gd name="connsiteX151" fmla="*/ 361783 w 1605470"/>
              <a:gd name="connsiteY151" fmla="*/ 1615777 h 6858000"/>
              <a:gd name="connsiteX152" fmla="*/ 342578 w 1605470"/>
              <a:gd name="connsiteY152" fmla="*/ 1563678 h 6858000"/>
              <a:gd name="connsiteX153" fmla="*/ 355658 w 1605470"/>
              <a:gd name="connsiteY153" fmla="*/ 1519474 h 6858000"/>
              <a:gd name="connsiteX154" fmla="*/ 348400 w 1605470"/>
              <a:gd name="connsiteY154" fmla="*/ 1477995 h 6858000"/>
              <a:gd name="connsiteX155" fmla="*/ 334485 w 1605470"/>
              <a:gd name="connsiteY155" fmla="*/ 1373769 h 6858000"/>
              <a:gd name="connsiteX156" fmla="*/ 342792 w 1605470"/>
              <a:gd name="connsiteY156" fmla="*/ 1307086 h 6858000"/>
              <a:gd name="connsiteX157" fmla="*/ 343980 w 1605470"/>
              <a:gd name="connsiteY157" fmla="*/ 1189033 h 6858000"/>
              <a:gd name="connsiteX158" fmla="*/ 348665 w 1605470"/>
              <a:gd name="connsiteY158" fmla="*/ 1168288 h 6858000"/>
              <a:gd name="connsiteX159" fmla="*/ 340947 w 1605470"/>
              <a:gd name="connsiteY159" fmla="*/ 1142577 h 6858000"/>
              <a:gd name="connsiteX160" fmla="*/ 330253 w 1605470"/>
              <a:gd name="connsiteY160" fmla="*/ 1088484 h 6858000"/>
              <a:gd name="connsiteX161" fmla="*/ 318989 w 1605470"/>
              <a:gd name="connsiteY161" fmla="*/ 1016103 h 6858000"/>
              <a:gd name="connsiteX162" fmla="*/ 320445 w 1605470"/>
              <a:gd name="connsiteY162" fmla="*/ 932283 h 6858000"/>
              <a:gd name="connsiteX163" fmla="*/ 322681 w 1605470"/>
              <a:gd name="connsiteY163" fmla="*/ 915925 h 6858000"/>
              <a:gd name="connsiteX164" fmla="*/ 315310 w 1605470"/>
              <a:gd name="connsiteY164" fmla="*/ 896999 h 6858000"/>
              <a:gd name="connsiteX165" fmla="*/ 284718 w 1605470"/>
              <a:gd name="connsiteY165" fmla="*/ 821517 h 6858000"/>
              <a:gd name="connsiteX166" fmla="*/ 263668 w 1605470"/>
              <a:gd name="connsiteY166" fmla="*/ 751353 h 6858000"/>
              <a:gd name="connsiteX167" fmla="*/ 263226 w 1605470"/>
              <a:gd name="connsiteY167" fmla="*/ 721230 h 6858000"/>
              <a:gd name="connsiteX168" fmla="*/ 248897 w 1605470"/>
              <a:gd name="connsiteY168" fmla="*/ 681659 h 6858000"/>
              <a:gd name="connsiteX169" fmla="*/ 234316 w 1605470"/>
              <a:gd name="connsiteY169" fmla="*/ 635218 h 6858000"/>
              <a:gd name="connsiteX170" fmla="*/ 239327 w 1605470"/>
              <a:gd name="connsiteY170" fmla="*/ 613763 h 6858000"/>
              <a:gd name="connsiteX171" fmla="*/ 225269 w 1605470"/>
              <a:gd name="connsiteY171" fmla="*/ 598582 h 6858000"/>
              <a:gd name="connsiteX172" fmla="*/ 224950 w 1605470"/>
              <a:gd name="connsiteY172" fmla="*/ 576846 h 6858000"/>
              <a:gd name="connsiteX173" fmla="*/ 204576 w 1605470"/>
              <a:gd name="connsiteY173" fmla="*/ 530055 h 6858000"/>
              <a:gd name="connsiteX174" fmla="*/ 219064 w 1605470"/>
              <a:gd name="connsiteY174" fmla="*/ 469651 h 6858000"/>
              <a:gd name="connsiteX175" fmla="*/ 195012 w 1605470"/>
              <a:gd name="connsiteY175" fmla="*/ 448559 h 6858000"/>
              <a:gd name="connsiteX176" fmla="*/ 201434 w 1605470"/>
              <a:gd name="connsiteY176" fmla="*/ 441529 h 6858000"/>
              <a:gd name="connsiteX177" fmla="*/ 200655 w 1605470"/>
              <a:gd name="connsiteY177" fmla="*/ 428927 h 6858000"/>
              <a:gd name="connsiteX178" fmla="*/ 190059 w 1605470"/>
              <a:gd name="connsiteY178" fmla="*/ 430161 h 6858000"/>
              <a:gd name="connsiteX179" fmla="*/ 167079 w 1605470"/>
              <a:gd name="connsiteY179" fmla="*/ 367211 h 6858000"/>
              <a:gd name="connsiteX180" fmla="*/ 124571 w 1605470"/>
              <a:gd name="connsiteY180" fmla="*/ 302178 h 6858000"/>
              <a:gd name="connsiteX181" fmla="*/ 103243 w 1605470"/>
              <a:gd name="connsiteY181" fmla="*/ 211375 h 6858000"/>
              <a:gd name="connsiteX182" fmla="*/ 94571 w 1605470"/>
              <a:gd name="connsiteY182" fmla="*/ 184179 h 6858000"/>
              <a:gd name="connsiteX183" fmla="*/ 13437 w 1605470"/>
              <a:gd name="connsiteY183" fmla="*/ 19287 h 6858000"/>
              <a:gd name="connsiteX184" fmla="*/ 0 w 1605470"/>
              <a:gd name="connsiteY18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1317 w 1605470"/>
              <a:gd name="connsiteY79" fmla="*/ 4346145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21848 w 1605470"/>
              <a:gd name="connsiteY81" fmla="*/ 4061253 h 6858000"/>
              <a:gd name="connsiteX82" fmla="*/ 710868 w 1605470"/>
              <a:gd name="connsiteY82" fmla="*/ 4048827 h 6858000"/>
              <a:gd name="connsiteX83" fmla="*/ 704810 w 1605470"/>
              <a:gd name="connsiteY83" fmla="*/ 4033999 h 6858000"/>
              <a:gd name="connsiteX84" fmla="*/ 705959 w 1605470"/>
              <a:gd name="connsiteY84" fmla="*/ 4031933 h 6858000"/>
              <a:gd name="connsiteX85" fmla="*/ 704535 w 1605470"/>
              <a:gd name="connsiteY85" fmla="*/ 4013953 h 6858000"/>
              <a:gd name="connsiteX86" fmla="*/ 700443 w 1605470"/>
              <a:gd name="connsiteY86" fmla="*/ 4010511 h 6858000"/>
              <a:gd name="connsiteX87" fmla="*/ 698282 w 1605470"/>
              <a:gd name="connsiteY87" fmla="*/ 3998331 h 6858000"/>
              <a:gd name="connsiteX88" fmla="*/ 690830 w 1605470"/>
              <a:gd name="connsiteY88" fmla="*/ 3974753 h 6858000"/>
              <a:gd name="connsiteX89" fmla="*/ 692428 w 1605470"/>
              <a:gd name="connsiteY89" fmla="*/ 3969950 h 6858000"/>
              <a:gd name="connsiteX90" fmla="*/ 685850 w 1605470"/>
              <a:gd name="connsiteY90" fmla="*/ 3933779 h 6858000"/>
              <a:gd name="connsiteX91" fmla="*/ 687181 w 1605470"/>
              <a:gd name="connsiteY91" fmla="*/ 3933093 h 6858000"/>
              <a:gd name="connsiteX92" fmla="*/ 691535 w 1605470"/>
              <a:gd name="connsiteY92" fmla="*/ 3922082 h 6858000"/>
              <a:gd name="connsiteX93" fmla="*/ 696613 w 1605470"/>
              <a:gd name="connsiteY93" fmla="*/ 3901461 h 6858000"/>
              <a:gd name="connsiteX94" fmla="*/ 725908 w 1605470"/>
              <a:gd name="connsiteY94" fmla="*/ 3851605 h 6858000"/>
              <a:gd name="connsiteX95" fmla="*/ 719207 w 1605470"/>
              <a:gd name="connsiteY95" fmla="*/ 3813873 h 6858000"/>
              <a:gd name="connsiteX96" fmla="*/ 718632 w 1605470"/>
              <a:gd name="connsiteY96" fmla="*/ 3806161 h 6858000"/>
              <a:gd name="connsiteX97" fmla="*/ 718939 w 1605470"/>
              <a:gd name="connsiteY97" fmla="*/ 3805957 h 6858000"/>
              <a:gd name="connsiteX98" fmla="*/ 718966 w 1605470"/>
              <a:gd name="connsiteY98" fmla="*/ 3797724 h 6858000"/>
              <a:gd name="connsiteX99" fmla="*/ 717581 w 1605470"/>
              <a:gd name="connsiteY99" fmla="*/ 3792098 h 6858000"/>
              <a:gd name="connsiteX100" fmla="*/ 716465 w 1605470"/>
              <a:gd name="connsiteY100" fmla="*/ 3777135 h 6858000"/>
              <a:gd name="connsiteX101" fmla="*/ 718198 w 1605470"/>
              <a:gd name="connsiteY101" fmla="*/ 3771656 h 6858000"/>
              <a:gd name="connsiteX102" fmla="*/ 721941 w 1605470"/>
              <a:gd name="connsiteY102" fmla="*/ 3769007 h 6858000"/>
              <a:gd name="connsiteX103" fmla="*/ 721407 w 1605470"/>
              <a:gd name="connsiteY103" fmla="*/ 3767709 h 6858000"/>
              <a:gd name="connsiteX104" fmla="*/ 730103 w 1605470"/>
              <a:gd name="connsiteY104" fmla="*/ 3738082 h 6858000"/>
              <a:gd name="connsiteX105" fmla="*/ 737449 w 1605470"/>
              <a:gd name="connsiteY105" fmla="*/ 3673397 h 6858000"/>
              <a:gd name="connsiteX106" fmla="*/ 736745 w 1605470"/>
              <a:gd name="connsiteY106" fmla="*/ 3637109 h 6858000"/>
              <a:gd name="connsiteX107" fmla="*/ 740188 w 1605470"/>
              <a:gd name="connsiteY107" fmla="*/ 3536883 h 6858000"/>
              <a:gd name="connsiteX108" fmla="*/ 747726 w 1605470"/>
              <a:gd name="connsiteY108" fmla="*/ 3435652 h 6858000"/>
              <a:gd name="connsiteX109" fmla="*/ 774383 w 1605470"/>
              <a:gd name="connsiteY109" fmla="*/ 3381564 h 6858000"/>
              <a:gd name="connsiteX110" fmla="*/ 774870 w 1605470"/>
              <a:gd name="connsiteY110" fmla="*/ 3375761 h 6858000"/>
              <a:gd name="connsiteX111" fmla="*/ 770510 w 1605470"/>
              <a:gd name="connsiteY111" fmla="*/ 3361844 h 6858000"/>
              <a:gd name="connsiteX112" fmla="*/ 767933 w 1605470"/>
              <a:gd name="connsiteY112" fmla="*/ 3356929 h 6858000"/>
              <a:gd name="connsiteX113" fmla="*/ 766158 w 1605470"/>
              <a:gd name="connsiteY113" fmla="*/ 3349058 h 6858000"/>
              <a:gd name="connsiteX114" fmla="*/ 766414 w 1605470"/>
              <a:gd name="connsiteY114" fmla="*/ 3348763 h 6858000"/>
              <a:gd name="connsiteX115" fmla="*/ 764166 w 1605470"/>
              <a:gd name="connsiteY115" fmla="*/ 3341588 h 6858000"/>
              <a:gd name="connsiteX116" fmla="*/ 749397 w 1605470"/>
              <a:gd name="connsiteY116" fmla="*/ 3307769 h 6858000"/>
              <a:gd name="connsiteX117" fmla="*/ 766960 w 1605470"/>
              <a:gd name="connsiteY117" fmla="*/ 3250522 h 6858000"/>
              <a:gd name="connsiteX118" fmla="*/ 767385 w 1605470"/>
              <a:gd name="connsiteY118" fmla="*/ 3229163 h 6858000"/>
              <a:gd name="connsiteX119" fmla="*/ 769208 w 1605470"/>
              <a:gd name="connsiteY119" fmla="*/ 3217217 h 6858000"/>
              <a:gd name="connsiteX120" fmla="*/ 770350 w 1605470"/>
              <a:gd name="connsiteY120" fmla="*/ 3216125 h 6858000"/>
              <a:gd name="connsiteX121" fmla="*/ 756043 w 1605470"/>
              <a:gd name="connsiteY121" fmla="*/ 3183755 h 6858000"/>
              <a:gd name="connsiteX122" fmla="*/ 756544 w 1605470"/>
              <a:gd name="connsiteY122" fmla="*/ 3178642 h 6858000"/>
              <a:gd name="connsiteX123" fmla="*/ 744144 w 1605470"/>
              <a:gd name="connsiteY123" fmla="*/ 3158586 h 6858000"/>
              <a:gd name="connsiteX124" fmla="*/ 739378 w 1605470"/>
              <a:gd name="connsiteY124" fmla="*/ 3147669 h 6858000"/>
              <a:gd name="connsiteX125" fmla="*/ 734648 w 1605470"/>
              <a:gd name="connsiteY125" fmla="*/ 3145733 h 6858000"/>
              <a:gd name="connsiteX126" fmla="*/ 729329 w 1605470"/>
              <a:gd name="connsiteY126" fmla="*/ 3129034 h 6858000"/>
              <a:gd name="connsiteX127" fmla="*/ 729994 w 1605470"/>
              <a:gd name="connsiteY127" fmla="*/ 3126682 h 6858000"/>
              <a:gd name="connsiteX128" fmla="*/ 720862 w 1605470"/>
              <a:gd name="connsiteY128" fmla="*/ 3114519 h 6858000"/>
              <a:gd name="connsiteX129" fmla="*/ 707471 w 1605470"/>
              <a:gd name="connsiteY129" fmla="*/ 3106272 h 6858000"/>
              <a:gd name="connsiteX130" fmla="*/ 680201 w 1605470"/>
              <a:gd name="connsiteY130" fmla="*/ 2958185 h 6858000"/>
              <a:gd name="connsiteX131" fmla="*/ 622815 w 1605470"/>
              <a:gd name="connsiteY131" fmla="*/ 2762989 h 6858000"/>
              <a:gd name="connsiteX132" fmla="*/ 571733 w 1605470"/>
              <a:gd name="connsiteY132" fmla="*/ 2554718 h 6858000"/>
              <a:gd name="connsiteX133" fmla="*/ 551827 w 1605470"/>
              <a:gd name="connsiteY133" fmla="*/ 2485734 h 6858000"/>
              <a:gd name="connsiteX134" fmla="*/ 542550 w 1605470"/>
              <a:gd name="connsiteY134" fmla="*/ 2447068 h 6858000"/>
              <a:gd name="connsiteX135" fmla="*/ 529511 w 1605470"/>
              <a:gd name="connsiteY135" fmla="*/ 2425819 h 6858000"/>
              <a:gd name="connsiteX136" fmla="*/ 528878 w 1605470"/>
              <a:gd name="connsiteY136" fmla="*/ 2408971 h 6858000"/>
              <a:gd name="connsiteX137" fmla="*/ 535510 w 1605470"/>
              <a:gd name="connsiteY137" fmla="*/ 2402874 h 6858000"/>
              <a:gd name="connsiteX138" fmla="*/ 538122 w 1605470"/>
              <a:gd name="connsiteY138" fmla="*/ 2381443 h 6858000"/>
              <a:gd name="connsiteX139" fmla="*/ 514451 w 1605470"/>
              <a:gd name="connsiteY139" fmla="*/ 2261920 h 6858000"/>
              <a:gd name="connsiteX140" fmla="*/ 486968 w 1605470"/>
              <a:gd name="connsiteY140" fmla="*/ 2182937 h 6858000"/>
              <a:gd name="connsiteX141" fmla="*/ 488555 w 1605470"/>
              <a:gd name="connsiteY141" fmla="*/ 2155135 h 6858000"/>
              <a:gd name="connsiteX142" fmla="*/ 486013 w 1605470"/>
              <a:gd name="connsiteY142" fmla="*/ 2118008 h 6858000"/>
              <a:gd name="connsiteX143" fmla="*/ 487006 w 1605470"/>
              <a:gd name="connsiteY143" fmla="*/ 2050531 h 6858000"/>
              <a:gd name="connsiteX144" fmla="*/ 478812 w 1605470"/>
              <a:gd name="connsiteY144" fmla="*/ 1963269 h 6858000"/>
              <a:gd name="connsiteX145" fmla="*/ 442619 w 1605470"/>
              <a:gd name="connsiteY145" fmla="*/ 1910499 h 6858000"/>
              <a:gd name="connsiteX146" fmla="*/ 446785 w 1605470"/>
              <a:gd name="connsiteY146" fmla="*/ 1903212 h 6858000"/>
              <a:gd name="connsiteX147" fmla="*/ 436547 w 1605470"/>
              <a:gd name="connsiteY147" fmla="*/ 1861531 h 6858000"/>
              <a:gd name="connsiteX148" fmla="*/ 390346 w 1605470"/>
              <a:gd name="connsiteY148" fmla="*/ 1732919 h 6858000"/>
              <a:gd name="connsiteX149" fmla="*/ 362657 w 1605470"/>
              <a:gd name="connsiteY149" fmla="*/ 1663540 h 6858000"/>
              <a:gd name="connsiteX150" fmla="*/ 361783 w 1605470"/>
              <a:gd name="connsiteY150" fmla="*/ 1615777 h 6858000"/>
              <a:gd name="connsiteX151" fmla="*/ 342578 w 1605470"/>
              <a:gd name="connsiteY151" fmla="*/ 1563678 h 6858000"/>
              <a:gd name="connsiteX152" fmla="*/ 355658 w 1605470"/>
              <a:gd name="connsiteY152" fmla="*/ 1519474 h 6858000"/>
              <a:gd name="connsiteX153" fmla="*/ 348400 w 1605470"/>
              <a:gd name="connsiteY153" fmla="*/ 1477995 h 6858000"/>
              <a:gd name="connsiteX154" fmla="*/ 334485 w 1605470"/>
              <a:gd name="connsiteY154" fmla="*/ 1373769 h 6858000"/>
              <a:gd name="connsiteX155" fmla="*/ 342792 w 1605470"/>
              <a:gd name="connsiteY155" fmla="*/ 1307086 h 6858000"/>
              <a:gd name="connsiteX156" fmla="*/ 343980 w 1605470"/>
              <a:gd name="connsiteY156" fmla="*/ 1189033 h 6858000"/>
              <a:gd name="connsiteX157" fmla="*/ 348665 w 1605470"/>
              <a:gd name="connsiteY157" fmla="*/ 1168288 h 6858000"/>
              <a:gd name="connsiteX158" fmla="*/ 340947 w 1605470"/>
              <a:gd name="connsiteY158" fmla="*/ 1142577 h 6858000"/>
              <a:gd name="connsiteX159" fmla="*/ 330253 w 1605470"/>
              <a:gd name="connsiteY159" fmla="*/ 1088484 h 6858000"/>
              <a:gd name="connsiteX160" fmla="*/ 318989 w 1605470"/>
              <a:gd name="connsiteY160" fmla="*/ 1016103 h 6858000"/>
              <a:gd name="connsiteX161" fmla="*/ 320445 w 1605470"/>
              <a:gd name="connsiteY161" fmla="*/ 932283 h 6858000"/>
              <a:gd name="connsiteX162" fmla="*/ 322681 w 1605470"/>
              <a:gd name="connsiteY162" fmla="*/ 915925 h 6858000"/>
              <a:gd name="connsiteX163" fmla="*/ 315310 w 1605470"/>
              <a:gd name="connsiteY163" fmla="*/ 896999 h 6858000"/>
              <a:gd name="connsiteX164" fmla="*/ 284718 w 1605470"/>
              <a:gd name="connsiteY164" fmla="*/ 821517 h 6858000"/>
              <a:gd name="connsiteX165" fmla="*/ 263668 w 1605470"/>
              <a:gd name="connsiteY165" fmla="*/ 751353 h 6858000"/>
              <a:gd name="connsiteX166" fmla="*/ 263226 w 1605470"/>
              <a:gd name="connsiteY166" fmla="*/ 721230 h 6858000"/>
              <a:gd name="connsiteX167" fmla="*/ 248897 w 1605470"/>
              <a:gd name="connsiteY167" fmla="*/ 681659 h 6858000"/>
              <a:gd name="connsiteX168" fmla="*/ 234316 w 1605470"/>
              <a:gd name="connsiteY168" fmla="*/ 635218 h 6858000"/>
              <a:gd name="connsiteX169" fmla="*/ 239327 w 1605470"/>
              <a:gd name="connsiteY169" fmla="*/ 613763 h 6858000"/>
              <a:gd name="connsiteX170" fmla="*/ 225269 w 1605470"/>
              <a:gd name="connsiteY170" fmla="*/ 598582 h 6858000"/>
              <a:gd name="connsiteX171" fmla="*/ 224950 w 1605470"/>
              <a:gd name="connsiteY171" fmla="*/ 576846 h 6858000"/>
              <a:gd name="connsiteX172" fmla="*/ 204576 w 1605470"/>
              <a:gd name="connsiteY172" fmla="*/ 530055 h 6858000"/>
              <a:gd name="connsiteX173" fmla="*/ 219064 w 1605470"/>
              <a:gd name="connsiteY173" fmla="*/ 469651 h 6858000"/>
              <a:gd name="connsiteX174" fmla="*/ 195012 w 1605470"/>
              <a:gd name="connsiteY174" fmla="*/ 448559 h 6858000"/>
              <a:gd name="connsiteX175" fmla="*/ 201434 w 1605470"/>
              <a:gd name="connsiteY175" fmla="*/ 441529 h 6858000"/>
              <a:gd name="connsiteX176" fmla="*/ 200655 w 1605470"/>
              <a:gd name="connsiteY176" fmla="*/ 428927 h 6858000"/>
              <a:gd name="connsiteX177" fmla="*/ 190059 w 1605470"/>
              <a:gd name="connsiteY177" fmla="*/ 430161 h 6858000"/>
              <a:gd name="connsiteX178" fmla="*/ 167079 w 1605470"/>
              <a:gd name="connsiteY178" fmla="*/ 367211 h 6858000"/>
              <a:gd name="connsiteX179" fmla="*/ 124571 w 1605470"/>
              <a:gd name="connsiteY179" fmla="*/ 302178 h 6858000"/>
              <a:gd name="connsiteX180" fmla="*/ 103243 w 1605470"/>
              <a:gd name="connsiteY180" fmla="*/ 211375 h 6858000"/>
              <a:gd name="connsiteX181" fmla="*/ 94571 w 1605470"/>
              <a:gd name="connsiteY181" fmla="*/ 184179 h 6858000"/>
              <a:gd name="connsiteX182" fmla="*/ 13437 w 1605470"/>
              <a:gd name="connsiteY182" fmla="*/ 19287 h 6858000"/>
              <a:gd name="connsiteX183" fmla="*/ 0 w 1605470"/>
              <a:gd name="connsiteY18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0868 w 1605470"/>
              <a:gd name="connsiteY81" fmla="*/ 4048827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25908 w 1605470"/>
              <a:gd name="connsiteY93" fmla="*/ 3851605 h 6858000"/>
              <a:gd name="connsiteX94" fmla="*/ 719207 w 1605470"/>
              <a:gd name="connsiteY94" fmla="*/ 3813873 h 6858000"/>
              <a:gd name="connsiteX95" fmla="*/ 718632 w 1605470"/>
              <a:gd name="connsiteY95" fmla="*/ 3806161 h 6858000"/>
              <a:gd name="connsiteX96" fmla="*/ 718939 w 1605470"/>
              <a:gd name="connsiteY96" fmla="*/ 3805957 h 6858000"/>
              <a:gd name="connsiteX97" fmla="*/ 718966 w 1605470"/>
              <a:gd name="connsiteY97" fmla="*/ 3797724 h 6858000"/>
              <a:gd name="connsiteX98" fmla="*/ 717581 w 1605470"/>
              <a:gd name="connsiteY98" fmla="*/ 3792098 h 6858000"/>
              <a:gd name="connsiteX99" fmla="*/ 716465 w 1605470"/>
              <a:gd name="connsiteY99" fmla="*/ 3777135 h 6858000"/>
              <a:gd name="connsiteX100" fmla="*/ 718198 w 1605470"/>
              <a:gd name="connsiteY100" fmla="*/ 3771656 h 6858000"/>
              <a:gd name="connsiteX101" fmla="*/ 721941 w 1605470"/>
              <a:gd name="connsiteY101" fmla="*/ 3769007 h 6858000"/>
              <a:gd name="connsiteX102" fmla="*/ 721407 w 1605470"/>
              <a:gd name="connsiteY102" fmla="*/ 3767709 h 6858000"/>
              <a:gd name="connsiteX103" fmla="*/ 730103 w 1605470"/>
              <a:gd name="connsiteY103" fmla="*/ 3738082 h 6858000"/>
              <a:gd name="connsiteX104" fmla="*/ 737449 w 1605470"/>
              <a:gd name="connsiteY104" fmla="*/ 3673397 h 6858000"/>
              <a:gd name="connsiteX105" fmla="*/ 736745 w 1605470"/>
              <a:gd name="connsiteY105" fmla="*/ 3637109 h 6858000"/>
              <a:gd name="connsiteX106" fmla="*/ 740188 w 1605470"/>
              <a:gd name="connsiteY106" fmla="*/ 3536883 h 6858000"/>
              <a:gd name="connsiteX107" fmla="*/ 747726 w 1605470"/>
              <a:gd name="connsiteY107" fmla="*/ 3435652 h 6858000"/>
              <a:gd name="connsiteX108" fmla="*/ 774383 w 1605470"/>
              <a:gd name="connsiteY108" fmla="*/ 3381564 h 6858000"/>
              <a:gd name="connsiteX109" fmla="*/ 774870 w 1605470"/>
              <a:gd name="connsiteY109" fmla="*/ 3375761 h 6858000"/>
              <a:gd name="connsiteX110" fmla="*/ 770510 w 1605470"/>
              <a:gd name="connsiteY110" fmla="*/ 3361844 h 6858000"/>
              <a:gd name="connsiteX111" fmla="*/ 767933 w 1605470"/>
              <a:gd name="connsiteY111" fmla="*/ 3356929 h 6858000"/>
              <a:gd name="connsiteX112" fmla="*/ 766158 w 1605470"/>
              <a:gd name="connsiteY112" fmla="*/ 3349058 h 6858000"/>
              <a:gd name="connsiteX113" fmla="*/ 766414 w 1605470"/>
              <a:gd name="connsiteY113" fmla="*/ 3348763 h 6858000"/>
              <a:gd name="connsiteX114" fmla="*/ 764166 w 1605470"/>
              <a:gd name="connsiteY114" fmla="*/ 3341588 h 6858000"/>
              <a:gd name="connsiteX115" fmla="*/ 749397 w 1605470"/>
              <a:gd name="connsiteY115" fmla="*/ 3307769 h 6858000"/>
              <a:gd name="connsiteX116" fmla="*/ 766960 w 1605470"/>
              <a:gd name="connsiteY116" fmla="*/ 3250522 h 6858000"/>
              <a:gd name="connsiteX117" fmla="*/ 767385 w 1605470"/>
              <a:gd name="connsiteY117" fmla="*/ 3229163 h 6858000"/>
              <a:gd name="connsiteX118" fmla="*/ 769208 w 1605470"/>
              <a:gd name="connsiteY118" fmla="*/ 3217217 h 6858000"/>
              <a:gd name="connsiteX119" fmla="*/ 770350 w 1605470"/>
              <a:gd name="connsiteY119" fmla="*/ 3216125 h 6858000"/>
              <a:gd name="connsiteX120" fmla="*/ 756043 w 1605470"/>
              <a:gd name="connsiteY120" fmla="*/ 3183755 h 6858000"/>
              <a:gd name="connsiteX121" fmla="*/ 756544 w 1605470"/>
              <a:gd name="connsiteY121" fmla="*/ 3178642 h 6858000"/>
              <a:gd name="connsiteX122" fmla="*/ 744144 w 1605470"/>
              <a:gd name="connsiteY122" fmla="*/ 3158586 h 6858000"/>
              <a:gd name="connsiteX123" fmla="*/ 739378 w 1605470"/>
              <a:gd name="connsiteY123" fmla="*/ 3147669 h 6858000"/>
              <a:gd name="connsiteX124" fmla="*/ 734648 w 1605470"/>
              <a:gd name="connsiteY124" fmla="*/ 3145733 h 6858000"/>
              <a:gd name="connsiteX125" fmla="*/ 729329 w 1605470"/>
              <a:gd name="connsiteY125" fmla="*/ 3129034 h 6858000"/>
              <a:gd name="connsiteX126" fmla="*/ 729994 w 1605470"/>
              <a:gd name="connsiteY126" fmla="*/ 3126682 h 6858000"/>
              <a:gd name="connsiteX127" fmla="*/ 720862 w 1605470"/>
              <a:gd name="connsiteY127" fmla="*/ 3114519 h 6858000"/>
              <a:gd name="connsiteX128" fmla="*/ 707471 w 1605470"/>
              <a:gd name="connsiteY128" fmla="*/ 3106272 h 6858000"/>
              <a:gd name="connsiteX129" fmla="*/ 680201 w 1605470"/>
              <a:gd name="connsiteY129" fmla="*/ 2958185 h 6858000"/>
              <a:gd name="connsiteX130" fmla="*/ 622815 w 1605470"/>
              <a:gd name="connsiteY130" fmla="*/ 2762989 h 6858000"/>
              <a:gd name="connsiteX131" fmla="*/ 571733 w 1605470"/>
              <a:gd name="connsiteY131" fmla="*/ 2554718 h 6858000"/>
              <a:gd name="connsiteX132" fmla="*/ 551827 w 1605470"/>
              <a:gd name="connsiteY132" fmla="*/ 2485734 h 6858000"/>
              <a:gd name="connsiteX133" fmla="*/ 542550 w 1605470"/>
              <a:gd name="connsiteY133" fmla="*/ 2447068 h 6858000"/>
              <a:gd name="connsiteX134" fmla="*/ 529511 w 1605470"/>
              <a:gd name="connsiteY134" fmla="*/ 2425819 h 6858000"/>
              <a:gd name="connsiteX135" fmla="*/ 528878 w 1605470"/>
              <a:gd name="connsiteY135" fmla="*/ 2408971 h 6858000"/>
              <a:gd name="connsiteX136" fmla="*/ 535510 w 1605470"/>
              <a:gd name="connsiteY136" fmla="*/ 2402874 h 6858000"/>
              <a:gd name="connsiteX137" fmla="*/ 538122 w 1605470"/>
              <a:gd name="connsiteY137" fmla="*/ 2381443 h 6858000"/>
              <a:gd name="connsiteX138" fmla="*/ 514451 w 1605470"/>
              <a:gd name="connsiteY138" fmla="*/ 2261920 h 6858000"/>
              <a:gd name="connsiteX139" fmla="*/ 486968 w 1605470"/>
              <a:gd name="connsiteY139" fmla="*/ 2182937 h 6858000"/>
              <a:gd name="connsiteX140" fmla="*/ 488555 w 1605470"/>
              <a:gd name="connsiteY140" fmla="*/ 2155135 h 6858000"/>
              <a:gd name="connsiteX141" fmla="*/ 486013 w 1605470"/>
              <a:gd name="connsiteY141" fmla="*/ 2118008 h 6858000"/>
              <a:gd name="connsiteX142" fmla="*/ 487006 w 1605470"/>
              <a:gd name="connsiteY142" fmla="*/ 2050531 h 6858000"/>
              <a:gd name="connsiteX143" fmla="*/ 478812 w 1605470"/>
              <a:gd name="connsiteY143" fmla="*/ 1963269 h 6858000"/>
              <a:gd name="connsiteX144" fmla="*/ 442619 w 1605470"/>
              <a:gd name="connsiteY144" fmla="*/ 1910499 h 6858000"/>
              <a:gd name="connsiteX145" fmla="*/ 446785 w 1605470"/>
              <a:gd name="connsiteY145" fmla="*/ 1903212 h 6858000"/>
              <a:gd name="connsiteX146" fmla="*/ 436547 w 1605470"/>
              <a:gd name="connsiteY146" fmla="*/ 1861531 h 6858000"/>
              <a:gd name="connsiteX147" fmla="*/ 390346 w 1605470"/>
              <a:gd name="connsiteY147" fmla="*/ 1732919 h 6858000"/>
              <a:gd name="connsiteX148" fmla="*/ 362657 w 1605470"/>
              <a:gd name="connsiteY148" fmla="*/ 1663540 h 6858000"/>
              <a:gd name="connsiteX149" fmla="*/ 361783 w 1605470"/>
              <a:gd name="connsiteY149" fmla="*/ 1615777 h 6858000"/>
              <a:gd name="connsiteX150" fmla="*/ 342578 w 1605470"/>
              <a:gd name="connsiteY150" fmla="*/ 1563678 h 6858000"/>
              <a:gd name="connsiteX151" fmla="*/ 355658 w 1605470"/>
              <a:gd name="connsiteY151" fmla="*/ 1519474 h 6858000"/>
              <a:gd name="connsiteX152" fmla="*/ 348400 w 1605470"/>
              <a:gd name="connsiteY152" fmla="*/ 1477995 h 6858000"/>
              <a:gd name="connsiteX153" fmla="*/ 334485 w 1605470"/>
              <a:gd name="connsiteY153" fmla="*/ 1373769 h 6858000"/>
              <a:gd name="connsiteX154" fmla="*/ 342792 w 1605470"/>
              <a:gd name="connsiteY154" fmla="*/ 1307086 h 6858000"/>
              <a:gd name="connsiteX155" fmla="*/ 343980 w 1605470"/>
              <a:gd name="connsiteY155" fmla="*/ 1189033 h 6858000"/>
              <a:gd name="connsiteX156" fmla="*/ 348665 w 1605470"/>
              <a:gd name="connsiteY156" fmla="*/ 1168288 h 6858000"/>
              <a:gd name="connsiteX157" fmla="*/ 340947 w 1605470"/>
              <a:gd name="connsiteY157" fmla="*/ 1142577 h 6858000"/>
              <a:gd name="connsiteX158" fmla="*/ 330253 w 1605470"/>
              <a:gd name="connsiteY158" fmla="*/ 1088484 h 6858000"/>
              <a:gd name="connsiteX159" fmla="*/ 318989 w 1605470"/>
              <a:gd name="connsiteY159" fmla="*/ 1016103 h 6858000"/>
              <a:gd name="connsiteX160" fmla="*/ 320445 w 1605470"/>
              <a:gd name="connsiteY160" fmla="*/ 932283 h 6858000"/>
              <a:gd name="connsiteX161" fmla="*/ 322681 w 1605470"/>
              <a:gd name="connsiteY161" fmla="*/ 915925 h 6858000"/>
              <a:gd name="connsiteX162" fmla="*/ 315310 w 1605470"/>
              <a:gd name="connsiteY162" fmla="*/ 896999 h 6858000"/>
              <a:gd name="connsiteX163" fmla="*/ 284718 w 1605470"/>
              <a:gd name="connsiteY163" fmla="*/ 821517 h 6858000"/>
              <a:gd name="connsiteX164" fmla="*/ 263668 w 1605470"/>
              <a:gd name="connsiteY164" fmla="*/ 751353 h 6858000"/>
              <a:gd name="connsiteX165" fmla="*/ 263226 w 1605470"/>
              <a:gd name="connsiteY165" fmla="*/ 721230 h 6858000"/>
              <a:gd name="connsiteX166" fmla="*/ 248897 w 1605470"/>
              <a:gd name="connsiteY166" fmla="*/ 681659 h 6858000"/>
              <a:gd name="connsiteX167" fmla="*/ 234316 w 1605470"/>
              <a:gd name="connsiteY167" fmla="*/ 635218 h 6858000"/>
              <a:gd name="connsiteX168" fmla="*/ 239327 w 1605470"/>
              <a:gd name="connsiteY168" fmla="*/ 613763 h 6858000"/>
              <a:gd name="connsiteX169" fmla="*/ 225269 w 1605470"/>
              <a:gd name="connsiteY169" fmla="*/ 598582 h 6858000"/>
              <a:gd name="connsiteX170" fmla="*/ 224950 w 1605470"/>
              <a:gd name="connsiteY170" fmla="*/ 576846 h 6858000"/>
              <a:gd name="connsiteX171" fmla="*/ 204576 w 1605470"/>
              <a:gd name="connsiteY171" fmla="*/ 530055 h 6858000"/>
              <a:gd name="connsiteX172" fmla="*/ 219064 w 1605470"/>
              <a:gd name="connsiteY172" fmla="*/ 469651 h 6858000"/>
              <a:gd name="connsiteX173" fmla="*/ 195012 w 1605470"/>
              <a:gd name="connsiteY173" fmla="*/ 448559 h 6858000"/>
              <a:gd name="connsiteX174" fmla="*/ 201434 w 1605470"/>
              <a:gd name="connsiteY174" fmla="*/ 441529 h 6858000"/>
              <a:gd name="connsiteX175" fmla="*/ 200655 w 1605470"/>
              <a:gd name="connsiteY175" fmla="*/ 428927 h 6858000"/>
              <a:gd name="connsiteX176" fmla="*/ 190059 w 1605470"/>
              <a:gd name="connsiteY176" fmla="*/ 430161 h 6858000"/>
              <a:gd name="connsiteX177" fmla="*/ 167079 w 1605470"/>
              <a:gd name="connsiteY177" fmla="*/ 367211 h 6858000"/>
              <a:gd name="connsiteX178" fmla="*/ 124571 w 1605470"/>
              <a:gd name="connsiteY178" fmla="*/ 302178 h 6858000"/>
              <a:gd name="connsiteX179" fmla="*/ 103243 w 1605470"/>
              <a:gd name="connsiteY179" fmla="*/ 211375 h 6858000"/>
              <a:gd name="connsiteX180" fmla="*/ 94571 w 1605470"/>
              <a:gd name="connsiteY180" fmla="*/ 184179 h 6858000"/>
              <a:gd name="connsiteX181" fmla="*/ 13437 w 1605470"/>
              <a:gd name="connsiteY181" fmla="*/ 19287 h 6858000"/>
              <a:gd name="connsiteX182" fmla="*/ 0 w 1605470"/>
              <a:gd name="connsiteY18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65660 w 1605470"/>
              <a:gd name="connsiteY79" fmla="*/ 4308823 h 6858000"/>
              <a:gd name="connsiteX80" fmla="*/ 715481 w 1605470"/>
              <a:gd name="connsiteY80" fmla="*/ 4214165 h 6858000"/>
              <a:gd name="connsiteX81" fmla="*/ 719554 w 1605470"/>
              <a:gd name="connsiteY81" fmla="*/ 4090296 h 6858000"/>
              <a:gd name="connsiteX82" fmla="*/ 704810 w 1605470"/>
              <a:gd name="connsiteY82" fmla="*/ 4033999 h 6858000"/>
              <a:gd name="connsiteX83" fmla="*/ 705959 w 1605470"/>
              <a:gd name="connsiteY83" fmla="*/ 4031933 h 6858000"/>
              <a:gd name="connsiteX84" fmla="*/ 704535 w 1605470"/>
              <a:gd name="connsiteY84" fmla="*/ 4013953 h 6858000"/>
              <a:gd name="connsiteX85" fmla="*/ 700443 w 1605470"/>
              <a:gd name="connsiteY85" fmla="*/ 4010511 h 6858000"/>
              <a:gd name="connsiteX86" fmla="*/ 698282 w 1605470"/>
              <a:gd name="connsiteY86" fmla="*/ 3998331 h 6858000"/>
              <a:gd name="connsiteX87" fmla="*/ 690830 w 1605470"/>
              <a:gd name="connsiteY87" fmla="*/ 3974753 h 6858000"/>
              <a:gd name="connsiteX88" fmla="*/ 692428 w 1605470"/>
              <a:gd name="connsiteY88" fmla="*/ 3969950 h 6858000"/>
              <a:gd name="connsiteX89" fmla="*/ 685850 w 1605470"/>
              <a:gd name="connsiteY89" fmla="*/ 3933779 h 6858000"/>
              <a:gd name="connsiteX90" fmla="*/ 687181 w 1605470"/>
              <a:gd name="connsiteY90" fmla="*/ 3933093 h 6858000"/>
              <a:gd name="connsiteX91" fmla="*/ 691535 w 1605470"/>
              <a:gd name="connsiteY91" fmla="*/ 3922082 h 6858000"/>
              <a:gd name="connsiteX92" fmla="*/ 696613 w 1605470"/>
              <a:gd name="connsiteY92" fmla="*/ 3901461 h 6858000"/>
              <a:gd name="connsiteX93" fmla="*/ 719207 w 1605470"/>
              <a:gd name="connsiteY93" fmla="*/ 3813873 h 6858000"/>
              <a:gd name="connsiteX94" fmla="*/ 718632 w 1605470"/>
              <a:gd name="connsiteY94" fmla="*/ 3806161 h 6858000"/>
              <a:gd name="connsiteX95" fmla="*/ 718939 w 1605470"/>
              <a:gd name="connsiteY95" fmla="*/ 3805957 h 6858000"/>
              <a:gd name="connsiteX96" fmla="*/ 718966 w 1605470"/>
              <a:gd name="connsiteY96" fmla="*/ 3797724 h 6858000"/>
              <a:gd name="connsiteX97" fmla="*/ 717581 w 1605470"/>
              <a:gd name="connsiteY97" fmla="*/ 3792098 h 6858000"/>
              <a:gd name="connsiteX98" fmla="*/ 716465 w 1605470"/>
              <a:gd name="connsiteY98" fmla="*/ 3777135 h 6858000"/>
              <a:gd name="connsiteX99" fmla="*/ 718198 w 1605470"/>
              <a:gd name="connsiteY99" fmla="*/ 3771656 h 6858000"/>
              <a:gd name="connsiteX100" fmla="*/ 721941 w 1605470"/>
              <a:gd name="connsiteY100" fmla="*/ 3769007 h 6858000"/>
              <a:gd name="connsiteX101" fmla="*/ 721407 w 1605470"/>
              <a:gd name="connsiteY101" fmla="*/ 3767709 h 6858000"/>
              <a:gd name="connsiteX102" fmla="*/ 730103 w 1605470"/>
              <a:gd name="connsiteY102" fmla="*/ 3738082 h 6858000"/>
              <a:gd name="connsiteX103" fmla="*/ 737449 w 1605470"/>
              <a:gd name="connsiteY103" fmla="*/ 3673397 h 6858000"/>
              <a:gd name="connsiteX104" fmla="*/ 736745 w 1605470"/>
              <a:gd name="connsiteY104" fmla="*/ 3637109 h 6858000"/>
              <a:gd name="connsiteX105" fmla="*/ 740188 w 1605470"/>
              <a:gd name="connsiteY105" fmla="*/ 3536883 h 6858000"/>
              <a:gd name="connsiteX106" fmla="*/ 747726 w 1605470"/>
              <a:gd name="connsiteY106" fmla="*/ 3435652 h 6858000"/>
              <a:gd name="connsiteX107" fmla="*/ 774383 w 1605470"/>
              <a:gd name="connsiteY107" fmla="*/ 3381564 h 6858000"/>
              <a:gd name="connsiteX108" fmla="*/ 774870 w 1605470"/>
              <a:gd name="connsiteY108" fmla="*/ 3375761 h 6858000"/>
              <a:gd name="connsiteX109" fmla="*/ 770510 w 1605470"/>
              <a:gd name="connsiteY109" fmla="*/ 3361844 h 6858000"/>
              <a:gd name="connsiteX110" fmla="*/ 767933 w 1605470"/>
              <a:gd name="connsiteY110" fmla="*/ 3356929 h 6858000"/>
              <a:gd name="connsiteX111" fmla="*/ 766158 w 1605470"/>
              <a:gd name="connsiteY111" fmla="*/ 3349058 h 6858000"/>
              <a:gd name="connsiteX112" fmla="*/ 766414 w 1605470"/>
              <a:gd name="connsiteY112" fmla="*/ 3348763 h 6858000"/>
              <a:gd name="connsiteX113" fmla="*/ 764166 w 1605470"/>
              <a:gd name="connsiteY113" fmla="*/ 3341588 h 6858000"/>
              <a:gd name="connsiteX114" fmla="*/ 749397 w 1605470"/>
              <a:gd name="connsiteY114" fmla="*/ 3307769 h 6858000"/>
              <a:gd name="connsiteX115" fmla="*/ 766960 w 1605470"/>
              <a:gd name="connsiteY115" fmla="*/ 3250522 h 6858000"/>
              <a:gd name="connsiteX116" fmla="*/ 767385 w 1605470"/>
              <a:gd name="connsiteY116" fmla="*/ 3229163 h 6858000"/>
              <a:gd name="connsiteX117" fmla="*/ 769208 w 1605470"/>
              <a:gd name="connsiteY117" fmla="*/ 3217217 h 6858000"/>
              <a:gd name="connsiteX118" fmla="*/ 770350 w 1605470"/>
              <a:gd name="connsiteY118" fmla="*/ 3216125 h 6858000"/>
              <a:gd name="connsiteX119" fmla="*/ 756043 w 1605470"/>
              <a:gd name="connsiteY119" fmla="*/ 3183755 h 6858000"/>
              <a:gd name="connsiteX120" fmla="*/ 756544 w 1605470"/>
              <a:gd name="connsiteY120" fmla="*/ 3178642 h 6858000"/>
              <a:gd name="connsiteX121" fmla="*/ 744144 w 1605470"/>
              <a:gd name="connsiteY121" fmla="*/ 3158586 h 6858000"/>
              <a:gd name="connsiteX122" fmla="*/ 739378 w 1605470"/>
              <a:gd name="connsiteY122" fmla="*/ 3147669 h 6858000"/>
              <a:gd name="connsiteX123" fmla="*/ 734648 w 1605470"/>
              <a:gd name="connsiteY123" fmla="*/ 3145733 h 6858000"/>
              <a:gd name="connsiteX124" fmla="*/ 729329 w 1605470"/>
              <a:gd name="connsiteY124" fmla="*/ 3129034 h 6858000"/>
              <a:gd name="connsiteX125" fmla="*/ 729994 w 1605470"/>
              <a:gd name="connsiteY125" fmla="*/ 3126682 h 6858000"/>
              <a:gd name="connsiteX126" fmla="*/ 720862 w 1605470"/>
              <a:gd name="connsiteY126" fmla="*/ 3114519 h 6858000"/>
              <a:gd name="connsiteX127" fmla="*/ 707471 w 1605470"/>
              <a:gd name="connsiteY127" fmla="*/ 3106272 h 6858000"/>
              <a:gd name="connsiteX128" fmla="*/ 680201 w 1605470"/>
              <a:gd name="connsiteY128" fmla="*/ 2958185 h 6858000"/>
              <a:gd name="connsiteX129" fmla="*/ 622815 w 1605470"/>
              <a:gd name="connsiteY129" fmla="*/ 2762989 h 6858000"/>
              <a:gd name="connsiteX130" fmla="*/ 571733 w 1605470"/>
              <a:gd name="connsiteY130" fmla="*/ 2554718 h 6858000"/>
              <a:gd name="connsiteX131" fmla="*/ 551827 w 1605470"/>
              <a:gd name="connsiteY131" fmla="*/ 2485734 h 6858000"/>
              <a:gd name="connsiteX132" fmla="*/ 542550 w 1605470"/>
              <a:gd name="connsiteY132" fmla="*/ 2447068 h 6858000"/>
              <a:gd name="connsiteX133" fmla="*/ 529511 w 1605470"/>
              <a:gd name="connsiteY133" fmla="*/ 2425819 h 6858000"/>
              <a:gd name="connsiteX134" fmla="*/ 528878 w 1605470"/>
              <a:gd name="connsiteY134" fmla="*/ 2408971 h 6858000"/>
              <a:gd name="connsiteX135" fmla="*/ 535510 w 1605470"/>
              <a:gd name="connsiteY135" fmla="*/ 2402874 h 6858000"/>
              <a:gd name="connsiteX136" fmla="*/ 538122 w 1605470"/>
              <a:gd name="connsiteY136" fmla="*/ 2381443 h 6858000"/>
              <a:gd name="connsiteX137" fmla="*/ 514451 w 1605470"/>
              <a:gd name="connsiteY137" fmla="*/ 2261920 h 6858000"/>
              <a:gd name="connsiteX138" fmla="*/ 486968 w 1605470"/>
              <a:gd name="connsiteY138" fmla="*/ 2182937 h 6858000"/>
              <a:gd name="connsiteX139" fmla="*/ 488555 w 1605470"/>
              <a:gd name="connsiteY139" fmla="*/ 2155135 h 6858000"/>
              <a:gd name="connsiteX140" fmla="*/ 486013 w 1605470"/>
              <a:gd name="connsiteY140" fmla="*/ 2118008 h 6858000"/>
              <a:gd name="connsiteX141" fmla="*/ 487006 w 1605470"/>
              <a:gd name="connsiteY141" fmla="*/ 2050531 h 6858000"/>
              <a:gd name="connsiteX142" fmla="*/ 478812 w 1605470"/>
              <a:gd name="connsiteY142" fmla="*/ 1963269 h 6858000"/>
              <a:gd name="connsiteX143" fmla="*/ 442619 w 1605470"/>
              <a:gd name="connsiteY143" fmla="*/ 1910499 h 6858000"/>
              <a:gd name="connsiteX144" fmla="*/ 446785 w 1605470"/>
              <a:gd name="connsiteY144" fmla="*/ 1903212 h 6858000"/>
              <a:gd name="connsiteX145" fmla="*/ 436547 w 1605470"/>
              <a:gd name="connsiteY145" fmla="*/ 1861531 h 6858000"/>
              <a:gd name="connsiteX146" fmla="*/ 390346 w 1605470"/>
              <a:gd name="connsiteY146" fmla="*/ 1732919 h 6858000"/>
              <a:gd name="connsiteX147" fmla="*/ 362657 w 1605470"/>
              <a:gd name="connsiteY147" fmla="*/ 1663540 h 6858000"/>
              <a:gd name="connsiteX148" fmla="*/ 361783 w 1605470"/>
              <a:gd name="connsiteY148" fmla="*/ 1615777 h 6858000"/>
              <a:gd name="connsiteX149" fmla="*/ 342578 w 1605470"/>
              <a:gd name="connsiteY149" fmla="*/ 1563678 h 6858000"/>
              <a:gd name="connsiteX150" fmla="*/ 355658 w 1605470"/>
              <a:gd name="connsiteY150" fmla="*/ 1519474 h 6858000"/>
              <a:gd name="connsiteX151" fmla="*/ 348400 w 1605470"/>
              <a:gd name="connsiteY151" fmla="*/ 1477995 h 6858000"/>
              <a:gd name="connsiteX152" fmla="*/ 334485 w 1605470"/>
              <a:gd name="connsiteY152" fmla="*/ 1373769 h 6858000"/>
              <a:gd name="connsiteX153" fmla="*/ 342792 w 1605470"/>
              <a:gd name="connsiteY153" fmla="*/ 1307086 h 6858000"/>
              <a:gd name="connsiteX154" fmla="*/ 343980 w 1605470"/>
              <a:gd name="connsiteY154" fmla="*/ 1189033 h 6858000"/>
              <a:gd name="connsiteX155" fmla="*/ 348665 w 1605470"/>
              <a:gd name="connsiteY155" fmla="*/ 1168288 h 6858000"/>
              <a:gd name="connsiteX156" fmla="*/ 340947 w 1605470"/>
              <a:gd name="connsiteY156" fmla="*/ 1142577 h 6858000"/>
              <a:gd name="connsiteX157" fmla="*/ 330253 w 1605470"/>
              <a:gd name="connsiteY157" fmla="*/ 1088484 h 6858000"/>
              <a:gd name="connsiteX158" fmla="*/ 318989 w 1605470"/>
              <a:gd name="connsiteY158" fmla="*/ 1016103 h 6858000"/>
              <a:gd name="connsiteX159" fmla="*/ 320445 w 1605470"/>
              <a:gd name="connsiteY159" fmla="*/ 932283 h 6858000"/>
              <a:gd name="connsiteX160" fmla="*/ 322681 w 1605470"/>
              <a:gd name="connsiteY160" fmla="*/ 915925 h 6858000"/>
              <a:gd name="connsiteX161" fmla="*/ 315310 w 1605470"/>
              <a:gd name="connsiteY161" fmla="*/ 896999 h 6858000"/>
              <a:gd name="connsiteX162" fmla="*/ 284718 w 1605470"/>
              <a:gd name="connsiteY162" fmla="*/ 821517 h 6858000"/>
              <a:gd name="connsiteX163" fmla="*/ 263668 w 1605470"/>
              <a:gd name="connsiteY163" fmla="*/ 751353 h 6858000"/>
              <a:gd name="connsiteX164" fmla="*/ 263226 w 1605470"/>
              <a:gd name="connsiteY164" fmla="*/ 721230 h 6858000"/>
              <a:gd name="connsiteX165" fmla="*/ 248897 w 1605470"/>
              <a:gd name="connsiteY165" fmla="*/ 681659 h 6858000"/>
              <a:gd name="connsiteX166" fmla="*/ 234316 w 1605470"/>
              <a:gd name="connsiteY166" fmla="*/ 635218 h 6858000"/>
              <a:gd name="connsiteX167" fmla="*/ 239327 w 1605470"/>
              <a:gd name="connsiteY167" fmla="*/ 613763 h 6858000"/>
              <a:gd name="connsiteX168" fmla="*/ 225269 w 1605470"/>
              <a:gd name="connsiteY168" fmla="*/ 598582 h 6858000"/>
              <a:gd name="connsiteX169" fmla="*/ 224950 w 1605470"/>
              <a:gd name="connsiteY169" fmla="*/ 576846 h 6858000"/>
              <a:gd name="connsiteX170" fmla="*/ 204576 w 1605470"/>
              <a:gd name="connsiteY170" fmla="*/ 530055 h 6858000"/>
              <a:gd name="connsiteX171" fmla="*/ 219064 w 1605470"/>
              <a:gd name="connsiteY171" fmla="*/ 469651 h 6858000"/>
              <a:gd name="connsiteX172" fmla="*/ 195012 w 1605470"/>
              <a:gd name="connsiteY172" fmla="*/ 448559 h 6858000"/>
              <a:gd name="connsiteX173" fmla="*/ 201434 w 1605470"/>
              <a:gd name="connsiteY173" fmla="*/ 441529 h 6858000"/>
              <a:gd name="connsiteX174" fmla="*/ 200655 w 1605470"/>
              <a:gd name="connsiteY174" fmla="*/ 428927 h 6858000"/>
              <a:gd name="connsiteX175" fmla="*/ 190059 w 1605470"/>
              <a:gd name="connsiteY175" fmla="*/ 430161 h 6858000"/>
              <a:gd name="connsiteX176" fmla="*/ 167079 w 1605470"/>
              <a:gd name="connsiteY176" fmla="*/ 367211 h 6858000"/>
              <a:gd name="connsiteX177" fmla="*/ 124571 w 1605470"/>
              <a:gd name="connsiteY177" fmla="*/ 302178 h 6858000"/>
              <a:gd name="connsiteX178" fmla="*/ 103243 w 1605470"/>
              <a:gd name="connsiteY178" fmla="*/ 211375 h 6858000"/>
              <a:gd name="connsiteX179" fmla="*/ 94571 w 1605470"/>
              <a:gd name="connsiteY179" fmla="*/ 184179 h 6858000"/>
              <a:gd name="connsiteX180" fmla="*/ 13437 w 1605470"/>
              <a:gd name="connsiteY180" fmla="*/ 19287 h 6858000"/>
              <a:gd name="connsiteX181" fmla="*/ 0 w 1605470"/>
              <a:gd name="connsiteY18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429138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29578 w 1605470"/>
              <a:gd name="connsiteY77" fmla="*/ 4456787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62965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34671 w 1605470"/>
              <a:gd name="connsiteY75" fmla="*/ 4715631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588 w 1605470"/>
              <a:gd name="connsiteY68" fmla="*/ 4845927 h 6858000"/>
              <a:gd name="connsiteX69" fmla="*/ 724935 w 1605470"/>
              <a:gd name="connsiteY69" fmla="*/ 4821504 h 6858000"/>
              <a:gd name="connsiteX70" fmla="*/ 732118 w 1605470"/>
              <a:gd name="connsiteY70" fmla="*/ 4801535 h 6858000"/>
              <a:gd name="connsiteX71" fmla="*/ 739787 w 1605470"/>
              <a:gd name="connsiteY71" fmla="*/ 4797794 h 6858000"/>
              <a:gd name="connsiteX72" fmla="*/ 741081 w 1605470"/>
              <a:gd name="connsiteY72" fmla="*/ 4784526 h 6858000"/>
              <a:gd name="connsiteX73" fmla="*/ 742865 w 1605470"/>
              <a:gd name="connsiteY73" fmla="*/ 4781211 h 6858000"/>
              <a:gd name="connsiteX74" fmla="*/ 751652 w 1605470"/>
              <a:gd name="connsiteY74" fmla="*/ 4761984 h 6858000"/>
              <a:gd name="connsiteX75" fmla="*/ 747700 w 1605470"/>
              <a:gd name="connsiteY75" fmla="*/ 4690749 h 6858000"/>
              <a:gd name="connsiteX76" fmla="*/ 743180 w 1605470"/>
              <a:gd name="connsiteY76" fmla="*/ 4613201 h 6858000"/>
              <a:gd name="connsiteX77" fmla="*/ 738263 w 1605470"/>
              <a:gd name="connsiteY77" fmla="*/ 4444346 h 6858000"/>
              <a:gd name="connsiteX78" fmla="*/ 756542 w 1605470"/>
              <a:gd name="connsiteY78" fmla="*/ 4350346 h 6858000"/>
              <a:gd name="connsiteX79" fmla="*/ 715481 w 1605470"/>
              <a:gd name="connsiteY79" fmla="*/ 4214165 h 6858000"/>
              <a:gd name="connsiteX80" fmla="*/ 719554 w 1605470"/>
              <a:gd name="connsiteY80" fmla="*/ 4090296 h 6858000"/>
              <a:gd name="connsiteX81" fmla="*/ 704810 w 1605470"/>
              <a:gd name="connsiteY81" fmla="*/ 4033999 h 6858000"/>
              <a:gd name="connsiteX82" fmla="*/ 705959 w 1605470"/>
              <a:gd name="connsiteY82" fmla="*/ 4031933 h 6858000"/>
              <a:gd name="connsiteX83" fmla="*/ 704535 w 1605470"/>
              <a:gd name="connsiteY83" fmla="*/ 4013953 h 6858000"/>
              <a:gd name="connsiteX84" fmla="*/ 700443 w 1605470"/>
              <a:gd name="connsiteY84" fmla="*/ 4010511 h 6858000"/>
              <a:gd name="connsiteX85" fmla="*/ 698282 w 1605470"/>
              <a:gd name="connsiteY85" fmla="*/ 3998331 h 6858000"/>
              <a:gd name="connsiteX86" fmla="*/ 690830 w 1605470"/>
              <a:gd name="connsiteY86" fmla="*/ 3974753 h 6858000"/>
              <a:gd name="connsiteX87" fmla="*/ 692428 w 1605470"/>
              <a:gd name="connsiteY87" fmla="*/ 3969950 h 6858000"/>
              <a:gd name="connsiteX88" fmla="*/ 685850 w 1605470"/>
              <a:gd name="connsiteY88" fmla="*/ 3933779 h 6858000"/>
              <a:gd name="connsiteX89" fmla="*/ 687181 w 1605470"/>
              <a:gd name="connsiteY89" fmla="*/ 3933093 h 6858000"/>
              <a:gd name="connsiteX90" fmla="*/ 691535 w 1605470"/>
              <a:gd name="connsiteY90" fmla="*/ 3922082 h 6858000"/>
              <a:gd name="connsiteX91" fmla="*/ 696613 w 1605470"/>
              <a:gd name="connsiteY91" fmla="*/ 3901461 h 6858000"/>
              <a:gd name="connsiteX92" fmla="*/ 719207 w 1605470"/>
              <a:gd name="connsiteY92" fmla="*/ 3813873 h 6858000"/>
              <a:gd name="connsiteX93" fmla="*/ 718632 w 1605470"/>
              <a:gd name="connsiteY93" fmla="*/ 3806161 h 6858000"/>
              <a:gd name="connsiteX94" fmla="*/ 718939 w 1605470"/>
              <a:gd name="connsiteY94" fmla="*/ 3805957 h 6858000"/>
              <a:gd name="connsiteX95" fmla="*/ 718966 w 1605470"/>
              <a:gd name="connsiteY95" fmla="*/ 3797724 h 6858000"/>
              <a:gd name="connsiteX96" fmla="*/ 717581 w 1605470"/>
              <a:gd name="connsiteY96" fmla="*/ 3792098 h 6858000"/>
              <a:gd name="connsiteX97" fmla="*/ 716465 w 1605470"/>
              <a:gd name="connsiteY97" fmla="*/ 3777135 h 6858000"/>
              <a:gd name="connsiteX98" fmla="*/ 718198 w 1605470"/>
              <a:gd name="connsiteY98" fmla="*/ 3771656 h 6858000"/>
              <a:gd name="connsiteX99" fmla="*/ 721941 w 1605470"/>
              <a:gd name="connsiteY99" fmla="*/ 3769007 h 6858000"/>
              <a:gd name="connsiteX100" fmla="*/ 721407 w 1605470"/>
              <a:gd name="connsiteY100" fmla="*/ 3767709 h 6858000"/>
              <a:gd name="connsiteX101" fmla="*/ 730103 w 1605470"/>
              <a:gd name="connsiteY101" fmla="*/ 3738082 h 6858000"/>
              <a:gd name="connsiteX102" fmla="*/ 737449 w 1605470"/>
              <a:gd name="connsiteY102" fmla="*/ 3673397 h 6858000"/>
              <a:gd name="connsiteX103" fmla="*/ 736745 w 1605470"/>
              <a:gd name="connsiteY103" fmla="*/ 3637109 h 6858000"/>
              <a:gd name="connsiteX104" fmla="*/ 740188 w 1605470"/>
              <a:gd name="connsiteY104" fmla="*/ 3536883 h 6858000"/>
              <a:gd name="connsiteX105" fmla="*/ 747726 w 1605470"/>
              <a:gd name="connsiteY105" fmla="*/ 3435652 h 6858000"/>
              <a:gd name="connsiteX106" fmla="*/ 774383 w 1605470"/>
              <a:gd name="connsiteY106" fmla="*/ 3381564 h 6858000"/>
              <a:gd name="connsiteX107" fmla="*/ 774870 w 1605470"/>
              <a:gd name="connsiteY107" fmla="*/ 3375761 h 6858000"/>
              <a:gd name="connsiteX108" fmla="*/ 770510 w 1605470"/>
              <a:gd name="connsiteY108" fmla="*/ 3361844 h 6858000"/>
              <a:gd name="connsiteX109" fmla="*/ 767933 w 1605470"/>
              <a:gd name="connsiteY109" fmla="*/ 3356929 h 6858000"/>
              <a:gd name="connsiteX110" fmla="*/ 766158 w 1605470"/>
              <a:gd name="connsiteY110" fmla="*/ 3349058 h 6858000"/>
              <a:gd name="connsiteX111" fmla="*/ 766414 w 1605470"/>
              <a:gd name="connsiteY111" fmla="*/ 3348763 h 6858000"/>
              <a:gd name="connsiteX112" fmla="*/ 764166 w 1605470"/>
              <a:gd name="connsiteY112" fmla="*/ 3341588 h 6858000"/>
              <a:gd name="connsiteX113" fmla="*/ 749397 w 1605470"/>
              <a:gd name="connsiteY113" fmla="*/ 3307769 h 6858000"/>
              <a:gd name="connsiteX114" fmla="*/ 766960 w 1605470"/>
              <a:gd name="connsiteY114" fmla="*/ 3250522 h 6858000"/>
              <a:gd name="connsiteX115" fmla="*/ 767385 w 1605470"/>
              <a:gd name="connsiteY115" fmla="*/ 3229163 h 6858000"/>
              <a:gd name="connsiteX116" fmla="*/ 769208 w 1605470"/>
              <a:gd name="connsiteY116" fmla="*/ 3217217 h 6858000"/>
              <a:gd name="connsiteX117" fmla="*/ 770350 w 1605470"/>
              <a:gd name="connsiteY117" fmla="*/ 3216125 h 6858000"/>
              <a:gd name="connsiteX118" fmla="*/ 756043 w 1605470"/>
              <a:gd name="connsiteY118" fmla="*/ 3183755 h 6858000"/>
              <a:gd name="connsiteX119" fmla="*/ 756544 w 1605470"/>
              <a:gd name="connsiteY119" fmla="*/ 3178642 h 6858000"/>
              <a:gd name="connsiteX120" fmla="*/ 744144 w 1605470"/>
              <a:gd name="connsiteY120" fmla="*/ 3158586 h 6858000"/>
              <a:gd name="connsiteX121" fmla="*/ 739378 w 1605470"/>
              <a:gd name="connsiteY121" fmla="*/ 3147669 h 6858000"/>
              <a:gd name="connsiteX122" fmla="*/ 734648 w 1605470"/>
              <a:gd name="connsiteY122" fmla="*/ 3145733 h 6858000"/>
              <a:gd name="connsiteX123" fmla="*/ 729329 w 1605470"/>
              <a:gd name="connsiteY123" fmla="*/ 3129034 h 6858000"/>
              <a:gd name="connsiteX124" fmla="*/ 729994 w 1605470"/>
              <a:gd name="connsiteY124" fmla="*/ 3126682 h 6858000"/>
              <a:gd name="connsiteX125" fmla="*/ 720862 w 1605470"/>
              <a:gd name="connsiteY125" fmla="*/ 3114519 h 6858000"/>
              <a:gd name="connsiteX126" fmla="*/ 707471 w 1605470"/>
              <a:gd name="connsiteY126" fmla="*/ 3106272 h 6858000"/>
              <a:gd name="connsiteX127" fmla="*/ 680201 w 1605470"/>
              <a:gd name="connsiteY127" fmla="*/ 2958185 h 6858000"/>
              <a:gd name="connsiteX128" fmla="*/ 622815 w 1605470"/>
              <a:gd name="connsiteY128" fmla="*/ 2762989 h 6858000"/>
              <a:gd name="connsiteX129" fmla="*/ 571733 w 1605470"/>
              <a:gd name="connsiteY129" fmla="*/ 2554718 h 6858000"/>
              <a:gd name="connsiteX130" fmla="*/ 551827 w 1605470"/>
              <a:gd name="connsiteY130" fmla="*/ 2485734 h 6858000"/>
              <a:gd name="connsiteX131" fmla="*/ 542550 w 1605470"/>
              <a:gd name="connsiteY131" fmla="*/ 2447068 h 6858000"/>
              <a:gd name="connsiteX132" fmla="*/ 529511 w 1605470"/>
              <a:gd name="connsiteY132" fmla="*/ 2425819 h 6858000"/>
              <a:gd name="connsiteX133" fmla="*/ 528878 w 1605470"/>
              <a:gd name="connsiteY133" fmla="*/ 2408971 h 6858000"/>
              <a:gd name="connsiteX134" fmla="*/ 535510 w 1605470"/>
              <a:gd name="connsiteY134" fmla="*/ 2402874 h 6858000"/>
              <a:gd name="connsiteX135" fmla="*/ 538122 w 1605470"/>
              <a:gd name="connsiteY135" fmla="*/ 2381443 h 6858000"/>
              <a:gd name="connsiteX136" fmla="*/ 514451 w 1605470"/>
              <a:gd name="connsiteY136" fmla="*/ 2261920 h 6858000"/>
              <a:gd name="connsiteX137" fmla="*/ 486968 w 1605470"/>
              <a:gd name="connsiteY137" fmla="*/ 2182937 h 6858000"/>
              <a:gd name="connsiteX138" fmla="*/ 488555 w 1605470"/>
              <a:gd name="connsiteY138" fmla="*/ 2155135 h 6858000"/>
              <a:gd name="connsiteX139" fmla="*/ 486013 w 1605470"/>
              <a:gd name="connsiteY139" fmla="*/ 2118008 h 6858000"/>
              <a:gd name="connsiteX140" fmla="*/ 487006 w 1605470"/>
              <a:gd name="connsiteY140" fmla="*/ 2050531 h 6858000"/>
              <a:gd name="connsiteX141" fmla="*/ 478812 w 1605470"/>
              <a:gd name="connsiteY141" fmla="*/ 1963269 h 6858000"/>
              <a:gd name="connsiteX142" fmla="*/ 442619 w 1605470"/>
              <a:gd name="connsiteY142" fmla="*/ 1910499 h 6858000"/>
              <a:gd name="connsiteX143" fmla="*/ 446785 w 1605470"/>
              <a:gd name="connsiteY143" fmla="*/ 1903212 h 6858000"/>
              <a:gd name="connsiteX144" fmla="*/ 436547 w 1605470"/>
              <a:gd name="connsiteY144" fmla="*/ 1861531 h 6858000"/>
              <a:gd name="connsiteX145" fmla="*/ 390346 w 1605470"/>
              <a:gd name="connsiteY145" fmla="*/ 1732919 h 6858000"/>
              <a:gd name="connsiteX146" fmla="*/ 362657 w 1605470"/>
              <a:gd name="connsiteY146" fmla="*/ 1663540 h 6858000"/>
              <a:gd name="connsiteX147" fmla="*/ 361783 w 1605470"/>
              <a:gd name="connsiteY147" fmla="*/ 1615777 h 6858000"/>
              <a:gd name="connsiteX148" fmla="*/ 342578 w 1605470"/>
              <a:gd name="connsiteY148" fmla="*/ 1563678 h 6858000"/>
              <a:gd name="connsiteX149" fmla="*/ 355658 w 1605470"/>
              <a:gd name="connsiteY149" fmla="*/ 1519474 h 6858000"/>
              <a:gd name="connsiteX150" fmla="*/ 348400 w 1605470"/>
              <a:gd name="connsiteY150" fmla="*/ 1477995 h 6858000"/>
              <a:gd name="connsiteX151" fmla="*/ 334485 w 1605470"/>
              <a:gd name="connsiteY151" fmla="*/ 1373769 h 6858000"/>
              <a:gd name="connsiteX152" fmla="*/ 342792 w 1605470"/>
              <a:gd name="connsiteY152" fmla="*/ 1307086 h 6858000"/>
              <a:gd name="connsiteX153" fmla="*/ 343980 w 1605470"/>
              <a:gd name="connsiteY153" fmla="*/ 1189033 h 6858000"/>
              <a:gd name="connsiteX154" fmla="*/ 348665 w 1605470"/>
              <a:gd name="connsiteY154" fmla="*/ 1168288 h 6858000"/>
              <a:gd name="connsiteX155" fmla="*/ 340947 w 1605470"/>
              <a:gd name="connsiteY155" fmla="*/ 1142577 h 6858000"/>
              <a:gd name="connsiteX156" fmla="*/ 330253 w 1605470"/>
              <a:gd name="connsiteY156" fmla="*/ 1088484 h 6858000"/>
              <a:gd name="connsiteX157" fmla="*/ 318989 w 1605470"/>
              <a:gd name="connsiteY157" fmla="*/ 1016103 h 6858000"/>
              <a:gd name="connsiteX158" fmla="*/ 320445 w 1605470"/>
              <a:gd name="connsiteY158" fmla="*/ 932283 h 6858000"/>
              <a:gd name="connsiteX159" fmla="*/ 322681 w 1605470"/>
              <a:gd name="connsiteY159" fmla="*/ 915925 h 6858000"/>
              <a:gd name="connsiteX160" fmla="*/ 315310 w 1605470"/>
              <a:gd name="connsiteY160" fmla="*/ 896999 h 6858000"/>
              <a:gd name="connsiteX161" fmla="*/ 284718 w 1605470"/>
              <a:gd name="connsiteY161" fmla="*/ 821517 h 6858000"/>
              <a:gd name="connsiteX162" fmla="*/ 263668 w 1605470"/>
              <a:gd name="connsiteY162" fmla="*/ 751353 h 6858000"/>
              <a:gd name="connsiteX163" fmla="*/ 263226 w 1605470"/>
              <a:gd name="connsiteY163" fmla="*/ 721230 h 6858000"/>
              <a:gd name="connsiteX164" fmla="*/ 248897 w 1605470"/>
              <a:gd name="connsiteY164" fmla="*/ 681659 h 6858000"/>
              <a:gd name="connsiteX165" fmla="*/ 234316 w 1605470"/>
              <a:gd name="connsiteY165" fmla="*/ 635218 h 6858000"/>
              <a:gd name="connsiteX166" fmla="*/ 239327 w 1605470"/>
              <a:gd name="connsiteY166" fmla="*/ 613763 h 6858000"/>
              <a:gd name="connsiteX167" fmla="*/ 225269 w 1605470"/>
              <a:gd name="connsiteY167" fmla="*/ 598582 h 6858000"/>
              <a:gd name="connsiteX168" fmla="*/ 224950 w 1605470"/>
              <a:gd name="connsiteY168" fmla="*/ 576846 h 6858000"/>
              <a:gd name="connsiteX169" fmla="*/ 204576 w 1605470"/>
              <a:gd name="connsiteY169" fmla="*/ 530055 h 6858000"/>
              <a:gd name="connsiteX170" fmla="*/ 219064 w 1605470"/>
              <a:gd name="connsiteY170" fmla="*/ 469651 h 6858000"/>
              <a:gd name="connsiteX171" fmla="*/ 195012 w 1605470"/>
              <a:gd name="connsiteY171" fmla="*/ 448559 h 6858000"/>
              <a:gd name="connsiteX172" fmla="*/ 201434 w 1605470"/>
              <a:gd name="connsiteY172" fmla="*/ 441529 h 6858000"/>
              <a:gd name="connsiteX173" fmla="*/ 200655 w 1605470"/>
              <a:gd name="connsiteY173" fmla="*/ 428927 h 6858000"/>
              <a:gd name="connsiteX174" fmla="*/ 190059 w 1605470"/>
              <a:gd name="connsiteY174" fmla="*/ 430161 h 6858000"/>
              <a:gd name="connsiteX175" fmla="*/ 167079 w 1605470"/>
              <a:gd name="connsiteY175" fmla="*/ 367211 h 6858000"/>
              <a:gd name="connsiteX176" fmla="*/ 124571 w 1605470"/>
              <a:gd name="connsiteY176" fmla="*/ 302178 h 6858000"/>
              <a:gd name="connsiteX177" fmla="*/ 103243 w 1605470"/>
              <a:gd name="connsiteY177" fmla="*/ 211375 h 6858000"/>
              <a:gd name="connsiteX178" fmla="*/ 94571 w 1605470"/>
              <a:gd name="connsiteY178" fmla="*/ 184179 h 6858000"/>
              <a:gd name="connsiteX179" fmla="*/ 13437 w 1605470"/>
              <a:gd name="connsiteY179" fmla="*/ 19287 h 6858000"/>
              <a:gd name="connsiteX180" fmla="*/ 0 w 1605470"/>
              <a:gd name="connsiteY18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09371 w 1605470"/>
              <a:gd name="connsiteY34" fmla="*/ 5950668 h 6858000"/>
              <a:gd name="connsiteX35" fmla="*/ 442432 w 1605470"/>
              <a:gd name="connsiteY35" fmla="*/ 5934687 h 6858000"/>
              <a:gd name="connsiteX36" fmla="*/ 489472 w 1605470"/>
              <a:gd name="connsiteY36" fmla="*/ 5732419 h 6858000"/>
              <a:gd name="connsiteX37" fmla="*/ 512623 w 1605470"/>
              <a:gd name="connsiteY37" fmla="*/ 5685392 h 6858000"/>
              <a:gd name="connsiteX38" fmla="*/ 510261 w 1605470"/>
              <a:gd name="connsiteY38" fmla="*/ 5634527 h 6858000"/>
              <a:gd name="connsiteX39" fmla="*/ 523992 w 1605470"/>
              <a:gd name="connsiteY39" fmla="*/ 5619557 h 6858000"/>
              <a:gd name="connsiteX40" fmla="*/ 526609 w 1605470"/>
              <a:gd name="connsiteY40" fmla="*/ 5617081 h 6858000"/>
              <a:gd name="connsiteX41" fmla="*/ 531653 w 1605470"/>
              <a:gd name="connsiteY41" fmla="*/ 5604904 h 6858000"/>
              <a:gd name="connsiteX42" fmla="*/ 539863 w 1605470"/>
              <a:gd name="connsiteY42" fmla="*/ 5604298 h 6858000"/>
              <a:gd name="connsiteX43" fmla="*/ 552319 w 1605470"/>
              <a:gd name="connsiteY43" fmla="*/ 5587997 h 6858000"/>
              <a:gd name="connsiteX44" fmla="*/ 559710 w 1605470"/>
              <a:gd name="connsiteY44" fmla="*/ 5564796 h 6858000"/>
              <a:gd name="connsiteX45" fmla="*/ 587214 w 1605470"/>
              <a:gd name="connsiteY45" fmla="*/ 5451511 h 6858000"/>
              <a:gd name="connsiteX46" fmla="*/ 608019 w 1605470"/>
              <a:gd name="connsiteY46" fmla="*/ 5385461 h 6858000"/>
              <a:gd name="connsiteX47" fmla="*/ 622750 w 1605470"/>
              <a:gd name="connsiteY47" fmla="*/ 5363084 h 6858000"/>
              <a:gd name="connsiteX48" fmla="*/ 638731 w 1605470"/>
              <a:gd name="connsiteY48" fmla="*/ 5330009 h 6858000"/>
              <a:gd name="connsiteX49" fmla="*/ 672224 w 1605470"/>
              <a:gd name="connsiteY49" fmla="*/ 5273739 h 6858000"/>
              <a:gd name="connsiteX50" fmla="*/ 681823 w 1605470"/>
              <a:gd name="connsiteY50" fmla="*/ 5241779 h 6858000"/>
              <a:gd name="connsiteX51" fmla="*/ 693049 w 1605470"/>
              <a:gd name="connsiteY51" fmla="*/ 5225268 h 6858000"/>
              <a:gd name="connsiteX52" fmla="*/ 694069 w 1605470"/>
              <a:gd name="connsiteY52" fmla="*/ 5217684 h 6858000"/>
              <a:gd name="connsiteX53" fmla="*/ 701410 w 1605470"/>
              <a:gd name="connsiteY53" fmla="*/ 5193377 h 6858000"/>
              <a:gd name="connsiteX54" fmla="*/ 704713 w 1605470"/>
              <a:gd name="connsiteY54" fmla="*/ 5179288 h 6858000"/>
              <a:gd name="connsiteX55" fmla="*/ 705697 w 1605470"/>
              <a:gd name="connsiteY55" fmla="*/ 5173621 h 6858000"/>
              <a:gd name="connsiteX56" fmla="*/ 701331 w 1605470"/>
              <a:gd name="connsiteY56" fmla="*/ 5159961 h 6858000"/>
              <a:gd name="connsiteX57" fmla="*/ 708008 w 1605470"/>
              <a:gd name="connsiteY57" fmla="*/ 5144295 h 6858000"/>
              <a:gd name="connsiteX58" fmla="*/ 704941 w 1605470"/>
              <a:gd name="connsiteY58" fmla="*/ 5125185 h 6858000"/>
              <a:gd name="connsiteX59" fmla="*/ 711771 w 1605470"/>
              <a:gd name="connsiteY59" fmla="*/ 5121884 h 6858000"/>
              <a:gd name="connsiteX60" fmla="*/ 721092 w 1605470"/>
              <a:gd name="connsiteY60" fmla="*/ 5108383 h 6858000"/>
              <a:gd name="connsiteX61" fmla="*/ 717045 w 1605470"/>
              <a:gd name="connsiteY61" fmla="*/ 5094705 h 6858000"/>
              <a:gd name="connsiteX62" fmla="*/ 718807 w 1605470"/>
              <a:gd name="connsiteY62" fmla="*/ 5067850 h 6858000"/>
              <a:gd name="connsiteX63" fmla="*/ 721538 w 1605470"/>
              <a:gd name="connsiteY63" fmla="*/ 5060861 h 6858000"/>
              <a:gd name="connsiteX64" fmla="*/ 718242 w 1605470"/>
              <a:gd name="connsiteY64" fmla="*/ 5034192 h 6858000"/>
              <a:gd name="connsiteX65" fmla="*/ 719796 w 1605470"/>
              <a:gd name="connsiteY65" fmla="*/ 4993030 h 6858000"/>
              <a:gd name="connsiteX66" fmla="*/ 726705 w 1605470"/>
              <a:gd name="connsiteY66" fmla="*/ 4946844 h 6858000"/>
              <a:gd name="connsiteX67" fmla="*/ 722561 w 1605470"/>
              <a:gd name="connsiteY67" fmla="*/ 4932692 h 6858000"/>
              <a:gd name="connsiteX68" fmla="*/ 724935 w 1605470"/>
              <a:gd name="connsiteY68" fmla="*/ 4821504 h 6858000"/>
              <a:gd name="connsiteX69" fmla="*/ 732118 w 1605470"/>
              <a:gd name="connsiteY69" fmla="*/ 4801535 h 6858000"/>
              <a:gd name="connsiteX70" fmla="*/ 739787 w 1605470"/>
              <a:gd name="connsiteY70" fmla="*/ 4797794 h 6858000"/>
              <a:gd name="connsiteX71" fmla="*/ 741081 w 1605470"/>
              <a:gd name="connsiteY71" fmla="*/ 4784526 h 6858000"/>
              <a:gd name="connsiteX72" fmla="*/ 742865 w 1605470"/>
              <a:gd name="connsiteY72" fmla="*/ 4781211 h 6858000"/>
              <a:gd name="connsiteX73" fmla="*/ 751652 w 1605470"/>
              <a:gd name="connsiteY73" fmla="*/ 4761984 h 6858000"/>
              <a:gd name="connsiteX74" fmla="*/ 747700 w 1605470"/>
              <a:gd name="connsiteY74" fmla="*/ 4690749 h 6858000"/>
              <a:gd name="connsiteX75" fmla="*/ 743180 w 1605470"/>
              <a:gd name="connsiteY75" fmla="*/ 4613201 h 6858000"/>
              <a:gd name="connsiteX76" fmla="*/ 738263 w 1605470"/>
              <a:gd name="connsiteY76" fmla="*/ 4444346 h 6858000"/>
              <a:gd name="connsiteX77" fmla="*/ 756542 w 1605470"/>
              <a:gd name="connsiteY77" fmla="*/ 4350346 h 6858000"/>
              <a:gd name="connsiteX78" fmla="*/ 715481 w 1605470"/>
              <a:gd name="connsiteY78" fmla="*/ 4214165 h 6858000"/>
              <a:gd name="connsiteX79" fmla="*/ 719554 w 1605470"/>
              <a:gd name="connsiteY79" fmla="*/ 4090296 h 6858000"/>
              <a:gd name="connsiteX80" fmla="*/ 704810 w 1605470"/>
              <a:gd name="connsiteY80" fmla="*/ 4033999 h 6858000"/>
              <a:gd name="connsiteX81" fmla="*/ 705959 w 1605470"/>
              <a:gd name="connsiteY81" fmla="*/ 4031933 h 6858000"/>
              <a:gd name="connsiteX82" fmla="*/ 704535 w 1605470"/>
              <a:gd name="connsiteY82" fmla="*/ 4013953 h 6858000"/>
              <a:gd name="connsiteX83" fmla="*/ 700443 w 1605470"/>
              <a:gd name="connsiteY83" fmla="*/ 4010511 h 6858000"/>
              <a:gd name="connsiteX84" fmla="*/ 698282 w 1605470"/>
              <a:gd name="connsiteY84" fmla="*/ 3998331 h 6858000"/>
              <a:gd name="connsiteX85" fmla="*/ 690830 w 1605470"/>
              <a:gd name="connsiteY85" fmla="*/ 3974753 h 6858000"/>
              <a:gd name="connsiteX86" fmla="*/ 692428 w 1605470"/>
              <a:gd name="connsiteY86" fmla="*/ 3969950 h 6858000"/>
              <a:gd name="connsiteX87" fmla="*/ 685850 w 1605470"/>
              <a:gd name="connsiteY87" fmla="*/ 3933779 h 6858000"/>
              <a:gd name="connsiteX88" fmla="*/ 687181 w 1605470"/>
              <a:gd name="connsiteY88" fmla="*/ 3933093 h 6858000"/>
              <a:gd name="connsiteX89" fmla="*/ 691535 w 1605470"/>
              <a:gd name="connsiteY89" fmla="*/ 3922082 h 6858000"/>
              <a:gd name="connsiteX90" fmla="*/ 696613 w 1605470"/>
              <a:gd name="connsiteY90" fmla="*/ 3901461 h 6858000"/>
              <a:gd name="connsiteX91" fmla="*/ 719207 w 1605470"/>
              <a:gd name="connsiteY91" fmla="*/ 3813873 h 6858000"/>
              <a:gd name="connsiteX92" fmla="*/ 718632 w 1605470"/>
              <a:gd name="connsiteY92" fmla="*/ 3806161 h 6858000"/>
              <a:gd name="connsiteX93" fmla="*/ 718939 w 1605470"/>
              <a:gd name="connsiteY93" fmla="*/ 3805957 h 6858000"/>
              <a:gd name="connsiteX94" fmla="*/ 718966 w 1605470"/>
              <a:gd name="connsiteY94" fmla="*/ 3797724 h 6858000"/>
              <a:gd name="connsiteX95" fmla="*/ 717581 w 1605470"/>
              <a:gd name="connsiteY95" fmla="*/ 3792098 h 6858000"/>
              <a:gd name="connsiteX96" fmla="*/ 716465 w 1605470"/>
              <a:gd name="connsiteY96" fmla="*/ 3777135 h 6858000"/>
              <a:gd name="connsiteX97" fmla="*/ 718198 w 1605470"/>
              <a:gd name="connsiteY97" fmla="*/ 3771656 h 6858000"/>
              <a:gd name="connsiteX98" fmla="*/ 721941 w 1605470"/>
              <a:gd name="connsiteY98" fmla="*/ 3769007 h 6858000"/>
              <a:gd name="connsiteX99" fmla="*/ 721407 w 1605470"/>
              <a:gd name="connsiteY99" fmla="*/ 3767709 h 6858000"/>
              <a:gd name="connsiteX100" fmla="*/ 730103 w 1605470"/>
              <a:gd name="connsiteY100" fmla="*/ 3738082 h 6858000"/>
              <a:gd name="connsiteX101" fmla="*/ 737449 w 1605470"/>
              <a:gd name="connsiteY101" fmla="*/ 3673397 h 6858000"/>
              <a:gd name="connsiteX102" fmla="*/ 736745 w 1605470"/>
              <a:gd name="connsiteY102" fmla="*/ 3637109 h 6858000"/>
              <a:gd name="connsiteX103" fmla="*/ 740188 w 1605470"/>
              <a:gd name="connsiteY103" fmla="*/ 3536883 h 6858000"/>
              <a:gd name="connsiteX104" fmla="*/ 747726 w 1605470"/>
              <a:gd name="connsiteY104" fmla="*/ 3435652 h 6858000"/>
              <a:gd name="connsiteX105" fmla="*/ 774383 w 1605470"/>
              <a:gd name="connsiteY105" fmla="*/ 3381564 h 6858000"/>
              <a:gd name="connsiteX106" fmla="*/ 774870 w 1605470"/>
              <a:gd name="connsiteY106" fmla="*/ 3375761 h 6858000"/>
              <a:gd name="connsiteX107" fmla="*/ 770510 w 1605470"/>
              <a:gd name="connsiteY107" fmla="*/ 3361844 h 6858000"/>
              <a:gd name="connsiteX108" fmla="*/ 767933 w 1605470"/>
              <a:gd name="connsiteY108" fmla="*/ 3356929 h 6858000"/>
              <a:gd name="connsiteX109" fmla="*/ 766158 w 1605470"/>
              <a:gd name="connsiteY109" fmla="*/ 3349058 h 6858000"/>
              <a:gd name="connsiteX110" fmla="*/ 766414 w 1605470"/>
              <a:gd name="connsiteY110" fmla="*/ 3348763 h 6858000"/>
              <a:gd name="connsiteX111" fmla="*/ 764166 w 1605470"/>
              <a:gd name="connsiteY111" fmla="*/ 3341588 h 6858000"/>
              <a:gd name="connsiteX112" fmla="*/ 749397 w 1605470"/>
              <a:gd name="connsiteY112" fmla="*/ 3307769 h 6858000"/>
              <a:gd name="connsiteX113" fmla="*/ 766960 w 1605470"/>
              <a:gd name="connsiteY113" fmla="*/ 3250522 h 6858000"/>
              <a:gd name="connsiteX114" fmla="*/ 767385 w 1605470"/>
              <a:gd name="connsiteY114" fmla="*/ 3229163 h 6858000"/>
              <a:gd name="connsiteX115" fmla="*/ 769208 w 1605470"/>
              <a:gd name="connsiteY115" fmla="*/ 3217217 h 6858000"/>
              <a:gd name="connsiteX116" fmla="*/ 770350 w 1605470"/>
              <a:gd name="connsiteY116" fmla="*/ 3216125 h 6858000"/>
              <a:gd name="connsiteX117" fmla="*/ 756043 w 1605470"/>
              <a:gd name="connsiteY117" fmla="*/ 3183755 h 6858000"/>
              <a:gd name="connsiteX118" fmla="*/ 756544 w 1605470"/>
              <a:gd name="connsiteY118" fmla="*/ 3178642 h 6858000"/>
              <a:gd name="connsiteX119" fmla="*/ 744144 w 1605470"/>
              <a:gd name="connsiteY119" fmla="*/ 3158586 h 6858000"/>
              <a:gd name="connsiteX120" fmla="*/ 739378 w 1605470"/>
              <a:gd name="connsiteY120" fmla="*/ 3147669 h 6858000"/>
              <a:gd name="connsiteX121" fmla="*/ 734648 w 1605470"/>
              <a:gd name="connsiteY121" fmla="*/ 3145733 h 6858000"/>
              <a:gd name="connsiteX122" fmla="*/ 729329 w 1605470"/>
              <a:gd name="connsiteY122" fmla="*/ 3129034 h 6858000"/>
              <a:gd name="connsiteX123" fmla="*/ 729994 w 1605470"/>
              <a:gd name="connsiteY123" fmla="*/ 3126682 h 6858000"/>
              <a:gd name="connsiteX124" fmla="*/ 720862 w 1605470"/>
              <a:gd name="connsiteY124" fmla="*/ 3114519 h 6858000"/>
              <a:gd name="connsiteX125" fmla="*/ 707471 w 1605470"/>
              <a:gd name="connsiteY125" fmla="*/ 3106272 h 6858000"/>
              <a:gd name="connsiteX126" fmla="*/ 680201 w 1605470"/>
              <a:gd name="connsiteY126" fmla="*/ 2958185 h 6858000"/>
              <a:gd name="connsiteX127" fmla="*/ 622815 w 1605470"/>
              <a:gd name="connsiteY127" fmla="*/ 2762989 h 6858000"/>
              <a:gd name="connsiteX128" fmla="*/ 571733 w 1605470"/>
              <a:gd name="connsiteY128" fmla="*/ 2554718 h 6858000"/>
              <a:gd name="connsiteX129" fmla="*/ 551827 w 1605470"/>
              <a:gd name="connsiteY129" fmla="*/ 2485734 h 6858000"/>
              <a:gd name="connsiteX130" fmla="*/ 542550 w 1605470"/>
              <a:gd name="connsiteY130" fmla="*/ 2447068 h 6858000"/>
              <a:gd name="connsiteX131" fmla="*/ 529511 w 1605470"/>
              <a:gd name="connsiteY131" fmla="*/ 2425819 h 6858000"/>
              <a:gd name="connsiteX132" fmla="*/ 528878 w 1605470"/>
              <a:gd name="connsiteY132" fmla="*/ 2408971 h 6858000"/>
              <a:gd name="connsiteX133" fmla="*/ 535510 w 1605470"/>
              <a:gd name="connsiteY133" fmla="*/ 2402874 h 6858000"/>
              <a:gd name="connsiteX134" fmla="*/ 538122 w 1605470"/>
              <a:gd name="connsiteY134" fmla="*/ 2381443 h 6858000"/>
              <a:gd name="connsiteX135" fmla="*/ 514451 w 1605470"/>
              <a:gd name="connsiteY135" fmla="*/ 2261920 h 6858000"/>
              <a:gd name="connsiteX136" fmla="*/ 486968 w 1605470"/>
              <a:gd name="connsiteY136" fmla="*/ 2182937 h 6858000"/>
              <a:gd name="connsiteX137" fmla="*/ 488555 w 1605470"/>
              <a:gd name="connsiteY137" fmla="*/ 2155135 h 6858000"/>
              <a:gd name="connsiteX138" fmla="*/ 486013 w 1605470"/>
              <a:gd name="connsiteY138" fmla="*/ 2118008 h 6858000"/>
              <a:gd name="connsiteX139" fmla="*/ 487006 w 1605470"/>
              <a:gd name="connsiteY139" fmla="*/ 2050531 h 6858000"/>
              <a:gd name="connsiteX140" fmla="*/ 478812 w 1605470"/>
              <a:gd name="connsiteY140" fmla="*/ 1963269 h 6858000"/>
              <a:gd name="connsiteX141" fmla="*/ 442619 w 1605470"/>
              <a:gd name="connsiteY141" fmla="*/ 1910499 h 6858000"/>
              <a:gd name="connsiteX142" fmla="*/ 446785 w 1605470"/>
              <a:gd name="connsiteY142" fmla="*/ 1903212 h 6858000"/>
              <a:gd name="connsiteX143" fmla="*/ 436547 w 1605470"/>
              <a:gd name="connsiteY143" fmla="*/ 1861531 h 6858000"/>
              <a:gd name="connsiteX144" fmla="*/ 390346 w 1605470"/>
              <a:gd name="connsiteY144" fmla="*/ 1732919 h 6858000"/>
              <a:gd name="connsiteX145" fmla="*/ 362657 w 1605470"/>
              <a:gd name="connsiteY145" fmla="*/ 1663540 h 6858000"/>
              <a:gd name="connsiteX146" fmla="*/ 361783 w 1605470"/>
              <a:gd name="connsiteY146" fmla="*/ 1615777 h 6858000"/>
              <a:gd name="connsiteX147" fmla="*/ 342578 w 1605470"/>
              <a:gd name="connsiteY147" fmla="*/ 1563678 h 6858000"/>
              <a:gd name="connsiteX148" fmla="*/ 355658 w 1605470"/>
              <a:gd name="connsiteY148" fmla="*/ 1519474 h 6858000"/>
              <a:gd name="connsiteX149" fmla="*/ 348400 w 1605470"/>
              <a:gd name="connsiteY149" fmla="*/ 1477995 h 6858000"/>
              <a:gd name="connsiteX150" fmla="*/ 334485 w 1605470"/>
              <a:gd name="connsiteY150" fmla="*/ 1373769 h 6858000"/>
              <a:gd name="connsiteX151" fmla="*/ 342792 w 1605470"/>
              <a:gd name="connsiteY151" fmla="*/ 1307086 h 6858000"/>
              <a:gd name="connsiteX152" fmla="*/ 343980 w 1605470"/>
              <a:gd name="connsiteY152" fmla="*/ 1189033 h 6858000"/>
              <a:gd name="connsiteX153" fmla="*/ 348665 w 1605470"/>
              <a:gd name="connsiteY153" fmla="*/ 1168288 h 6858000"/>
              <a:gd name="connsiteX154" fmla="*/ 340947 w 1605470"/>
              <a:gd name="connsiteY154" fmla="*/ 1142577 h 6858000"/>
              <a:gd name="connsiteX155" fmla="*/ 330253 w 1605470"/>
              <a:gd name="connsiteY155" fmla="*/ 1088484 h 6858000"/>
              <a:gd name="connsiteX156" fmla="*/ 318989 w 1605470"/>
              <a:gd name="connsiteY156" fmla="*/ 1016103 h 6858000"/>
              <a:gd name="connsiteX157" fmla="*/ 320445 w 1605470"/>
              <a:gd name="connsiteY157" fmla="*/ 932283 h 6858000"/>
              <a:gd name="connsiteX158" fmla="*/ 322681 w 1605470"/>
              <a:gd name="connsiteY158" fmla="*/ 915925 h 6858000"/>
              <a:gd name="connsiteX159" fmla="*/ 315310 w 1605470"/>
              <a:gd name="connsiteY159" fmla="*/ 896999 h 6858000"/>
              <a:gd name="connsiteX160" fmla="*/ 284718 w 1605470"/>
              <a:gd name="connsiteY160" fmla="*/ 821517 h 6858000"/>
              <a:gd name="connsiteX161" fmla="*/ 263668 w 1605470"/>
              <a:gd name="connsiteY161" fmla="*/ 751353 h 6858000"/>
              <a:gd name="connsiteX162" fmla="*/ 263226 w 1605470"/>
              <a:gd name="connsiteY162" fmla="*/ 721230 h 6858000"/>
              <a:gd name="connsiteX163" fmla="*/ 248897 w 1605470"/>
              <a:gd name="connsiteY163" fmla="*/ 681659 h 6858000"/>
              <a:gd name="connsiteX164" fmla="*/ 234316 w 1605470"/>
              <a:gd name="connsiteY164" fmla="*/ 635218 h 6858000"/>
              <a:gd name="connsiteX165" fmla="*/ 239327 w 1605470"/>
              <a:gd name="connsiteY165" fmla="*/ 613763 h 6858000"/>
              <a:gd name="connsiteX166" fmla="*/ 225269 w 1605470"/>
              <a:gd name="connsiteY166" fmla="*/ 598582 h 6858000"/>
              <a:gd name="connsiteX167" fmla="*/ 224950 w 1605470"/>
              <a:gd name="connsiteY167" fmla="*/ 576846 h 6858000"/>
              <a:gd name="connsiteX168" fmla="*/ 204576 w 1605470"/>
              <a:gd name="connsiteY168" fmla="*/ 530055 h 6858000"/>
              <a:gd name="connsiteX169" fmla="*/ 219064 w 1605470"/>
              <a:gd name="connsiteY169" fmla="*/ 469651 h 6858000"/>
              <a:gd name="connsiteX170" fmla="*/ 195012 w 1605470"/>
              <a:gd name="connsiteY170" fmla="*/ 448559 h 6858000"/>
              <a:gd name="connsiteX171" fmla="*/ 201434 w 1605470"/>
              <a:gd name="connsiteY171" fmla="*/ 441529 h 6858000"/>
              <a:gd name="connsiteX172" fmla="*/ 200655 w 1605470"/>
              <a:gd name="connsiteY172" fmla="*/ 428927 h 6858000"/>
              <a:gd name="connsiteX173" fmla="*/ 190059 w 1605470"/>
              <a:gd name="connsiteY173" fmla="*/ 430161 h 6858000"/>
              <a:gd name="connsiteX174" fmla="*/ 167079 w 1605470"/>
              <a:gd name="connsiteY174" fmla="*/ 367211 h 6858000"/>
              <a:gd name="connsiteX175" fmla="*/ 124571 w 1605470"/>
              <a:gd name="connsiteY175" fmla="*/ 302178 h 6858000"/>
              <a:gd name="connsiteX176" fmla="*/ 103243 w 1605470"/>
              <a:gd name="connsiteY176" fmla="*/ 211375 h 6858000"/>
              <a:gd name="connsiteX177" fmla="*/ 94571 w 1605470"/>
              <a:gd name="connsiteY177" fmla="*/ 184179 h 6858000"/>
              <a:gd name="connsiteX178" fmla="*/ 13437 w 1605470"/>
              <a:gd name="connsiteY178" fmla="*/ 19287 h 6858000"/>
              <a:gd name="connsiteX179" fmla="*/ 0 w 1605470"/>
              <a:gd name="connsiteY17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380910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385303 w 1605470"/>
              <a:gd name="connsiteY32" fmla="*/ 6171970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35123 w 1605470"/>
              <a:gd name="connsiteY31" fmla="*/ 6315613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41730 w 1605470"/>
              <a:gd name="connsiteY30" fmla="*/ 6331735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89472 w 1605470"/>
              <a:gd name="connsiteY35" fmla="*/ 5732419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12623 w 1605470"/>
              <a:gd name="connsiteY36" fmla="*/ 5685392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26609 w 1605470"/>
              <a:gd name="connsiteY39" fmla="*/ 5617081 h 6858000"/>
              <a:gd name="connsiteX40" fmla="*/ 531653 w 1605470"/>
              <a:gd name="connsiteY40" fmla="*/ 5604904 h 6858000"/>
              <a:gd name="connsiteX41" fmla="*/ 539863 w 1605470"/>
              <a:gd name="connsiteY41" fmla="*/ 5604298 h 6858000"/>
              <a:gd name="connsiteX42" fmla="*/ 552319 w 1605470"/>
              <a:gd name="connsiteY42" fmla="*/ 5587997 h 6858000"/>
              <a:gd name="connsiteX43" fmla="*/ 559710 w 1605470"/>
              <a:gd name="connsiteY43" fmla="*/ 5564796 h 6858000"/>
              <a:gd name="connsiteX44" fmla="*/ 587214 w 1605470"/>
              <a:gd name="connsiteY44" fmla="*/ 5451511 h 6858000"/>
              <a:gd name="connsiteX45" fmla="*/ 608019 w 1605470"/>
              <a:gd name="connsiteY45" fmla="*/ 5385461 h 6858000"/>
              <a:gd name="connsiteX46" fmla="*/ 622750 w 1605470"/>
              <a:gd name="connsiteY46" fmla="*/ 5363084 h 6858000"/>
              <a:gd name="connsiteX47" fmla="*/ 638731 w 1605470"/>
              <a:gd name="connsiteY47" fmla="*/ 5330009 h 6858000"/>
              <a:gd name="connsiteX48" fmla="*/ 672224 w 1605470"/>
              <a:gd name="connsiteY48" fmla="*/ 5273739 h 6858000"/>
              <a:gd name="connsiteX49" fmla="*/ 681823 w 1605470"/>
              <a:gd name="connsiteY49" fmla="*/ 5241779 h 6858000"/>
              <a:gd name="connsiteX50" fmla="*/ 693049 w 1605470"/>
              <a:gd name="connsiteY50" fmla="*/ 5225268 h 6858000"/>
              <a:gd name="connsiteX51" fmla="*/ 694069 w 1605470"/>
              <a:gd name="connsiteY51" fmla="*/ 5217684 h 6858000"/>
              <a:gd name="connsiteX52" fmla="*/ 701410 w 1605470"/>
              <a:gd name="connsiteY52" fmla="*/ 5193377 h 6858000"/>
              <a:gd name="connsiteX53" fmla="*/ 704713 w 1605470"/>
              <a:gd name="connsiteY53" fmla="*/ 5179288 h 6858000"/>
              <a:gd name="connsiteX54" fmla="*/ 705697 w 1605470"/>
              <a:gd name="connsiteY54" fmla="*/ 5173621 h 6858000"/>
              <a:gd name="connsiteX55" fmla="*/ 701331 w 1605470"/>
              <a:gd name="connsiteY55" fmla="*/ 5159961 h 6858000"/>
              <a:gd name="connsiteX56" fmla="*/ 708008 w 1605470"/>
              <a:gd name="connsiteY56" fmla="*/ 5144295 h 6858000"/>
              <a:gd name="connsiteX57" fmla="*/ 704941 w 1605470"/>
              <a:gd name="connsiteY57" fmla="*/ 5125185 h 6858000"/>
              <a:gd name="connsiteX58" fmla="*/ 711771 w 1605470"/>
              <a:gd name="connsiteY58" fmla="*/ 5121884 h 6858000"/>
              <a:gd name="connsiteX59" fmla="*/ 721092 w 1605470"/>
              <a:gd name="connsiteY59" fmla="*/ 5108383 h 6858000"/>
              <a:gd name="connsiteX60" fmla="*/ 717045 w 1605470"/>
              <a:gd name="connsiteY60" fmla="*/ 5094705 h 6858000"/>
              <a:gd name="connsiteX61" fmla="*/ 718807 w 1605470"/>
              <a:gd name="connsiteY61" fmla="*/ 5067850 h 6858000"/>
              <a:gd name="connsiteX62" fmla="*/ 721538 w 1605470"/>
              <a:gd name="connsiteY62" fmla="*/ 5060861 h 6858000"/>
              <a:gd name="connsiteX63" fmla="*/ 718242 w 1605470"/>
              <a:gd name="connsiteY63" fmla="*/ 5034192 h 6858000"/>
              <a:gd name="connsiteX64" fmla="*/ 719796 w 1605470"/>
              <a:gd name="connsiteY64" fmla="*/ 4993030 h 6858000"/>
              <a:gd name="connsiteX65" fmla="*/ 726705 w 1605470"/>
              <a:gd name="connsiteY65" fmla="*/ 4946844 h 6858000"/>
              <a:gd name="connsiteX66" fmla="*/ 722561 w 1605470"/>
              <a:gd name="connsiteY66" fmla="*/ 4932692 h 6858000"/>
              <a:gd name="connsiteX67" fmla="*/ 724935 w 1605470"/>
              <a:gd name="connsiteY67" fmla="*/ 4821504 h 6858000"/>
              <a:gd name="connsiteX68" fmla="*/ 732118 w 1605470"/>
              <a:gd name="connsiteY68" fmla="*/ 4801535 h 6858000"/>
              <a:gd name="connsiteX69" fmla="*/ 739787 w 1605470"/>
              <a:gd name="connsiteY69" fmla="*/ 4797794 h 6858000"/>
              <a:gd name="connsiteX70" fmla="*/ 741081 w 1605470"/>
              <a:gd name="connsiteY70" fmla="*/ 4784526 h 6858000"/>
              <a:gd name="connsiteX71" fmla="*/ 742865 w 1605470"/>
              <a:gd name="connsiteY71" fmla="*/ 4781211 h 6858000"/>
              <a:gd name="connsiteX72" fmla="*/ 751652 w 1605470"/>
              <a:gd name="connsiteY72" fmla="*/ 4761984 h 6858000"/>
              <a:gd name="connsiteX73" fmla="*/ 747700 w 1605470"/>
              <a:gd name="connsiteY73" fmla="*/ 4690749 h 6858000"/>
              <a:gd name="connsiteX74" fmla="*/ 743180 w 1605470"/>
              <a:gd name="connsiteY74" fmla="*/ 4613201 h 6858000"/>
              <a:gd name="connsiteX75" fmla="*/ 738263 w 1605470"/>
              <a:gd name="connsiteY75" fmla="*/ 4444346 h 6858000"/>
              <a:gd name="connsiteX76" fmla="*/ 756542 w 1605470"/>
              <a:gd name="connsiteY76" fmla="*/ 4350346 h 6858000"/>
              <a:gd name="connsiteX77" fmla="*/ 715481 w 1605470"/>
              <a:gd name="connsiteY77" fmla="*/ 4214165 h 6858000"/>
              <a:gd name="connsiteX78" fmla="*/ 719554 w 1605470"/>
              <a:gd name="connsiteY78" fmla="*/ 4090296 h 6858000"/>
              <a:gd name="connsiteX79" fmla="*/ 704810 w 1605470"/>
              <a:gd name="connsiteY79" fmla="*/ 4033999 h 6858000"/>
              <a:gd name="connsiteX80" fmla="*/ 705959 w 1605470"/>
              <a:gd name="connsiteY80" fmla="*/ 4031933 h 6858000"/>
              <a:gd name="connsiteX81" fmla="*/ 704535 w 1605470"/>
              <a:gd name="connsiteY81" fmla="*/ 4013953 h 6858000"/>
              <a:gd name="connsiteX82" fmla="*/ 700443 w 1605470"/>
              <a:gd name="connsiteY82" fmla="*/ 4010511 h 6858000"/>
              <a:gd name="connsiteX83" fmla="*/ 698282 w 1605470"/>
              <a:gd name="connsiteY83" fmla="*/ 3998331 h 6858000"/>
              <a:gd name="connsiteX84" fmla="*/ 690830 w 1605470"/>
              <a:gd name="connsiteY84" fmla="*/ 3974753 h 6858000"/>
              <a:gd name="connsiteX85" fmla="*/ 692428 w 1605470"/>
              <a:gd name="connsiteY85" fmla="*/ 3969950 h 6858000"/>
              <a:gd name="connsiteX86" fmla="*/ 685850 w 1605470"/>
              <a:gd name="connsiteY86" fmla="*/ 3933779 h 6858000"/>
              <a:gd name="connsiteX87" fmla="*/ 687181 w 1605470"/>
              <a:gd name="connsiteY87" fmla="*/ 3933093 h 6858000"/>
              <a:gd name="connsiteX88" fmla="*/ 691535 w 1605470"/>
              <a:gd name="connsiteY88" fmla="*/ 3922082 h 6858000"/>
              <a:gd name="connsiteX89" fmla="*/ 696613 w 1605470"/>
              <a:gd name="connsiteY89" fmla="*/ 3901461 h 6858000"/>
              <a:gd name="connsiteX90" fmla="*/ 719207 w 1605470"/>
              <a:gd name="connsiteY90" fmla="*/ 3813873 h 6858000"/>
              <a:gd name="connsiteX91" fmla="*/ 718632 w 1605470"/>
              <a:gd name="connsiteY91" fmla="*/ 3806161 h 6858000"/>
              <a:gd name="connsiteX92" fmla="*/ 718939 w 1605470"/>
              <a:gd name="connsiteY92" fmla="*/ 3805957 h 6858000"/>
              <a:gd name="connsiteX93" fmla="*/ 718966 w 1605470"/>
              <a:gd name="connsiteY93" fmla="*/ 3797724 h 6858000"/>
              <a:gd name="connsiteX94" fmla="*/ 717581 w 1605470"/>
              <a:gd name="connsiteY94" fmla="*/ 3792098 h 6858000"/>
              <a:gd name="connsiteX95" fmla="*/ 716465 w 1605470"/>
              <a:gd name="connsiteY95" fmla="*/ 3777135 h 6858000"/>
              <a:gd name="connsiteX96" fmla="*/ 718198 w 1605470"/>
              <a:gd name="connsiteY96" fmla="*/ 3771656 h 6858000"/>
              <a:gd name="connsiteX97" fmla="*/ 721941 w 1605470"/>
              <a:gd name="connsiteY97" fmla="*/ 3769007 h 6858000"/>
              <a:gd name="connsiteX98" fmla="*/ 721407 w 1605470"/>
              <a:gd name="connsiteY98" fmla="*/ 3767709 h 6858000"/>
              <a:gd name="connsiteX99" fmla="*/ 730103 w 1605470"/>
              <a:gd name="connsiteY99" fmla="*/ 3738082 h 6858000"/>
              <a:gd name="connsiteX100" fmla="*/ 737449 w 1605470"/>
              <a:gd name="connsiteY100" fmla="*/ 3673397 h 6858000"/>
              <a:gd name="connsiteX101" fmla="*/ 736745 w 1605470"/>
              <a:gd name="connsiteY101" fmla="*/ 3637109 h 6858000"/>
              <a:gd name="connsiteX102" fmla="*/ 740188 w 1605470"/>
              <a:gd name="connsiteY102" fmla="*/ 3536883 h 6858000"/>
              <a:gd name="connsiteX103" fmla="*/ 747726 w 1605470"/>
              <a:gd name="connsiteY103" fmla="*/ 3435652 h 6858000"/>
              <a:gd name="connsiteX104" fmla="*/ 774383 w 1605470"/>
              <a:gd name="connsiteY104" fmla="*/ 3381564 h 6858000"/>
              <a:gd name="connsiteX105" fmla="*/ 774870 w 1605470"/>
              <a:gd name="connsiteY105" fmla="*/ 3375761 h 6858000"/>
              <a:gd name="connsiteX106" fmla="*/ 770510 w 1605470"/>
              <a:gd name="connsiteY106" fmla="*/ 3361844 h 6858000"/>
              <a:gd name="connsiteX107" fmla="*/ 767933 w 1605470"/>
              <a:gd name="connsiteY107" fmla="*/ 3356929 h 6858000"/>
              <a:gd name="connsiteX108" fmla="*/ 766158 w 1605470"/>
              <a:gd name="connsiteY108" fmla="*/ 3349058 h 6858000"/>
              <a:gd name="connsiteX109" fmla="*/ 766414 w 1605470"/>
              <a:gd name="connsiteY109" fmla="*/ 3348763 h 6858000"/>
              <a:gd name="connsiteX110" fmla="*/ 764166 w 1605470"/>
              <a:gd name="connsiteY110" fmla="*/ 3341588 h 6858000"/>
              <a:gd name="connsiteX111" fmla="*/ 749397 w 1605470"/>
              <a:gd name="connsiteY111" fmla="*/ 3307769 h 6858000"/>
              <a:gd name="connsiteX112" fmla="*/ 766960 w 1605470"/>
              <a:gd name="connsiteY112" fmla="*/ 3250522 h 6858000"/>
              <a:gd name="connsiteX113" fmla="*/ 767385 w 1605470"/>
              <a:gd name="connsiteY113" fmla="*/ 3229163 h 6858000"/>
              <a:gd name="connsiteX114" fmla="*/ 769208 w 1605470"/>
              <a:gd name="connsiteY114" fmla="*/ 3217217 h 6858000"/>
              <a:gd name="connsiteX115" fmla="*/ 770350 w 1605470"/>
              <a:gd name="connsiteY115" fmla="*/ 3216125 h 6858000"/>
              <a:gd name="connsiteX116" fmla="*/ 756043 w 1605470"/>
              <a:gd name="connsiteY116" fmla="*/ 3183755 h 6858000"/>
              <a:gd name="connsiteX117" fmla="*/ 756544 w 1605470"/>
              <a:gd name="connsiteY117" fmla="*/ 3178642 h 6858000"/>
              <a:gd name="connsiteX118" fmla="*/ 744144 w 1605470"/>
              <a:gd name="connsiteY118" fmla="*/ 3158586 h 6858000"/>
              <a:gd name="connsiteX119" fmla="*/ 739378 w 1605470"/>
              <a:gd name="connsiteY119" fmla="*/ 3147669 h 6858000"/>
              <a:gd name="connsiteX120" fmla="*/ 734648 w 1605470"/>
              <a:gd name="connsiteY120" fmla="*/ 3145733 h 6858000"/>
              <a:gd name="connsiteX121" fmla="*/ 729329 w 1605470"/>
              <a:gd name="connsiteY121" fmla="*/ 3129034 h 6858000"/>
              <a:gd name="connsiteX122" fmla="*/ 729994 w 1605470"/>
              <a:gd name="connsiteY122" fmla="*/ 3126682 h 6858000"/>
              <a:gd name="connsiteX123" fmla="*/ 720862 w 1605470"/>
              <a:gd name="connsiteY123" fmla="*/ 3114519 h 6858000"/>
              <a:gd name="connsiteX124" fmla="*/ 707471 w 1605470"/>
              <a:gd name="connsiteY124" fmla="*/ 3106272 h 6858000"/>
              <a:gd name="connsiteX125" fmla="*/ 680201 w 1605470"/>
              <a:gd name="connsiteY125" fmla="*/ 2958185 h 6858000"/>
              <a:gd name="connsiteX126" fmla="*/ 622815 w 1605470"/>
              <a:gd name="connsiteY126" fmla="*/ 2762989 h 6858000"/>
              <a:gd name="connsiteX127" fmla="*/ 571733 w 1605470"/>
              <a:gd name="connsiteY127" fmla="*/ 2554718 h 6858000"/>
              <a:gd name="connsiteX128" fmla="*/ 551827 w 1605470"/>
              <a:gd name="connsiteY128" fmla="*/ 2485734 h 6858000"/>
              <a:gd name="connsiteX129" fmla="*/ 542550 w 1605470"/>
              <a:gd name="connsiteY129" fmla="*/ 2447068 h 6858000"/>
              <a:gd name="connsiteX130" fmla="*/ 529511 w 1605470"/>
              <a:gd name="connsiteY130" fmla="*/ 2425819 h 6858000"/>
              <a:gd name="connsiteX131" fmla="*/ 528878 w 1605470"/>
              <a:gd name="connsiteY131" fmla="*/ 2408971 h 6858000"/>
              <a:gd name="connsiteX132" fmla="*/ 535510 w 1605470"/>
              <a:gd name="connsiteY132" fmla="*/ 2402874 h 6858000"/>
              <a:gd name="connsiteX133" fmla="*/ 538122 w 1605470"/>
              <a:gd name="connsiteY133" fmla="*/ 2381443 h 6858000"/>
              <a:gd name="connsiteX134" fmla="*/ 514451 w 1605470"/>
              <a:gd name="connsiteY134" fmla="*/ 2261920 h 6858000"/>
              <a:gd name="connsiteX135" fmla="*/ 486968 w 1605470"/>
              <a:gd name="connsiteY135" fmla="*/ 2182937 h 6858000"/>
              <a:gd name="connsiteX136" fmla="*/ 488555 w 1605470"/>
              <a:gd name="connsiteY136" fmla="*/ 2155135 h 6858000"/>
              <a:gd name="connsiteX137" fmla="*/ 486013 w 1605470"/>
              <a:gd name="connsiteY137" fmla="*/ 2118008 h 6858000"/>
              <a:gd name="connsiteX138" fmla="*/ 487006 w 1605470"/>
              <a:gd name="connsiteY138" fmla="*/ 2050531 h 6858000"/>
              <a:gd name="connsiteX139" fmla="*/ 478812 w 1605470"/>
              <a:gd name="connsiteY139" fmla="*/ 1963269 h 6858000"/>
              <a:gd name="connsiteX140" fmla="*/ 442619 w 1605470"/>
              <a:gd name="connsiteY140" fmla="*/ 1910499 h 6858000"/>
              <a:gd name="connsiteX141" fmla="*/ 446785 w 1605470"/>
              <a:gd name="connsiteY141" fmla="*/ 1903212 h 6858000"/>
              <a:gd name="connsiteX142" fmla="*/ 436547 w 1605470"/>
              <a:gd name="connsiteY142" fmla="*/ 1861531 h 6858000"/>
              <a:gd name="connsiteX143" fmla="*/ 390346 w 1605470"/>
              <a:gd name="connsiteY143" fmla="*/ 1732919 h 6858000"/>
              <a:gd name="connsiteX144" fmla="*/ 362657 w 1605470"/>
              <a:gd name="connsiteY144" fmla="*/ 1663540 h 6858000"/>
              <a:gd name="connsiteX145" fmla="*/ 361783 w 1605470"/>
              <a:gd name="connsiteY145" fmla="*/ 1615777 h 6858000"/>
              <a:gd name="connsiteX146" fmla="*/ 342578 w 1605470"/>
              <a:gd name="connsiteY146" fmla="*/ 1563678 h 6858000"/>
              <a:gd name="connsiteX147" fmla="*/ 355658 w 1605470"/>
              <a:gd name="connsiteY147" fmla="*/ 1519474 h 6858000"/>
              <a:gd name="connsiteX148" fmla="*/ 348400 w 1605470"/>
              <a:gd name="connsiteY148" fmla="*/ 1477995 h 6858000"/>
              <a:gd name="connsiteX149" fmla="*/ 334485 w 1605470"/>
              <a:gd name="connsiteY149" fmla="*/ 1373769 h 6858000"/>
              <a:gd name="connsiteX150" fmla="*/ 342792 w 1605470"/>
              <a:gd name="connsiteY150" fmla="*/ 1307086 h 6858000"/>
              <a:gd name="connsiteX151" fmla="*/ 343980 w 1605470"/>
              <a:gd name="connsiteY151" fmla="*/ 1189033 h 6858000"/>
              <a:gd name="connsiteX152" fmla="*/ 348665 w 1605470"/>
              <a:gd name="connsiteY152" fmla="*/ 1168288 h 6858000"/>
              <a:gd name="connsiteX153" fmla="*/ 340947 w 1605470"/>
              <a:gd name="connsiteY153" fmla="*/ 1142577 h 6858000"/>
              <a:gd name="connsiteX154" fmla="*/ 330253 w 1605470"/>
              <a:gd name="connsiteY154" fmla="*/ 1088484 h 6858000"/>
              <a:gd name="connsiteX155" fmla="*/ 318989 w 1605470"/>
              <a:gd name="connsiteY155" fmla="*/ 1016103 h 6858000"/>
              <a:gd name="connsiteX156" fmla="*/ 320445 w 1605470"/>
              <a:gd name="connsiteY156" fmla="*/ 932283 h 6858000"/>
              <a:gd name="connsiteX157" fmla="*/ 322681 w 1605470"/>
              <a:gd name="connsiteY157" fmla="*/ 915925 h 6858000"/>
              <a:gd name="connsiteX158" fmla="*/ 315310 w 1605470"/>
              <a:gd name="connsiteY158" fmla="*/ 896999 h 6858000"/>
              <a:gd name="connsiteX159" fmla="*/ 284718 w 1605470"/>
              <a:gd name="connsiteY159" fmla="*/ 821517 h 6858000"/>
              <a:gd name="connsiteX160" fmla="*/ 263668 w 1605470"/>
              <a:gd name="connsiteY160" fmla="*/ 751353 h 6858000"/>
              <a:gd name="connsiteX161" fmla="*/ 263226 w 1605470"/>
              <a:gd name="connsiteY161" fmla="*/ 721230 h 6858000"/>
              <a:gd name="connsiteX162" fmla="*/ 248897 w 1605470"/>
              <a:gd name="connsiteY162" fmla="*/ 681659 h 6858000"/>
              <a:gd name="connsiteX163" fmla="*/ 234316 w 1605470"/>
              <a:gd name="connsiteY163" fmla="*/ 635218 h 6858000"/>
              <a:gd name="connsiteX164" fmla="*/ 239327 w 1605470"/>
              <a:gd name="connsiteY164" fmla="*/ 613763 h 6858000"/>
              <a:gd name="connsiteX165" fmla="*/ 225269 w 1605470"/>
              <a:gd name="connsiteY165" fmla="*/ 598582 h 6858000"/>
              <a:gd name="connsiteX166" fmla="*/ 224950 w 1605470"/>
              <a:gd name="connsiteY166" fmla="*/ 576846 h 6858000"/>
              <a:gd name="connsiteX167" fmla="*/ 204576 w 1605470"/>
              <a:gd name="connsiteY167" fmla="*/ 530055 h 6858000"/>
              <a:gd name="connsiteX168" fmla="*/ 219064 w 1605470"/>
              <a:gd name="connsiteY168" fmla="*/ 469651 h 6858000"/>
              <a:gd name="connsiteX169" fmla="*/ 195012 w 1605470"/>
              <a:gd name="connsiteY169" fmla="*/ 448559 h 6858000"/>
              <a:gd name="connsiteX170" fmla="*/ 201434 w 1605470"/>
              <a:gd name="connsiteY170" fmla="*/ 441529 h 6858000"/>
              <a:gd name="connsiteX171" fmla="*/ 200655 w 1605470"/>
              <a:gd name="connsiteY171" fmla="*/ 428927 h 6858000"/>
              <a:gd name="connsiteX172" fmla="*/ 190059 w 1605470"/>
              <a:gd name="connsiteY172" fmla="*/ 430161 h 6858000"/>
              <a:gd name="connsiteX173" fmla="*/ 167079 w 1605470"/>
              <a:gd name="connsiteY173" fmla="*/ 367211 h 6858000"/>
              <a:gd name="connsiteX174" fmla="*/ 124571 w 1605470"/>
              <a:gd name="connsiteY174" fmla="*/ 302178 h 6858000"/>
              <a:gd name="connsiteX175" fmla="*/ 103243 w 1605470"/>
              <a:gd name="connsiteY175" fmla="*/ 211375 h 6858000"/>
              <a:gd name="connsiteX176" fmla="*/ 94571 w 1605470"/>
              <a:gd name="connsiteY176" fmla="*/ 184179 h 6858000"/>
              <a:gd name="connsiteX177" fmla="*/ 13437 w 1605470"/>
              <a:gd name="connsiteY177" fmla="*/ 19287 h 6858000"/>
              <a:gd name="connsiteX178" fmla="*/ 0 w 1605470"/>
              <a:gd name="connsiteY17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10261 w 1605470"/>
              <a:gd name="connsiteY37" fmla="*/ 5634527 h 6858000"/>
              <a:gd name="connsiteX38" fmla="*/ 523992 w 1605470"/>
              <a:gd name="connsiteY38" fmla="*/ 5619557 h 6858000"/>
              <a:gd name="connsiteX39" fmla="*/ 531653 w 1605470"/>
              <a:gd name="connsiteY39" fmla="*/ 5604904 h 6858000"/>
              <a:gd name="connsiteX40" fmla="*/ 539863 w 1605470"/>
              <a:gd name="connsiteY40" fmla="*/ 5604298 h 6858000"/>
              <a:gd name="connsiteX41" fmla="*/ 552319 w 1605470"/>
              <a:gd name="connsiteY41" fmla="*/ 5587997 h 6858000"/>
              <a:gd name="connsiteX42" fmla="*/ 559710 w 1605470"/>
              <a:gd name="connsiteY42" fmla="*/ 5564796 h 6858000"/>
              <a:gd name="connsiteX43" fmla="*/ 587214 w 1605470"/>
              <a:gd name="connsiteY43" fmla="*/ 5451511 h 6858000"/>
              <a:gd name="connsiteX44" fmla="*/ 608019 w 1605470"/>
              <a:gd name="connsiteY44" fmla="*/ 5385461 h 6858000"/>
              <a:gd name="connsiteX45" fmla="*/ 622750 w 1605470"/>
              <a:gd name="connsiteY45" fmla="*/ 5363084 h 6858000"/>
              <a:gd name="connsiteX46" fmla="*/ 638731 w 1605470"/>
              <a:gd name="connsiteY46" fmla="*/ 5330009 h 6858000"/>
              <a:gd name="connsiteX47" fmla="*/ 672224 w 1605470"/>
              <a:gd name="connsiteY47" fmla="*/ 5273739 h 6858000"/>
              <a:gd name="connsiteX48" fmla="*/ 681823 w 1605470"/>
              <a:gd name="connsiteY48" fmla="*/ 5241779 h 6858000"/>
              <a:gd name="connsiteX49" fmla="*/ 693049 w 1605470"/>
              <a:gd name="connsiteY49" fmla="*/ 5225268 h 6858000"/>
              <a:gd name="connsiteX50" fmla="*/ 694069 w 1605470"/>
              <a:gd name="connsiteY50" fmla="*/ 5217684 h 6858000"/>
              <a:gd name="connsiteX51" fmla="*/ 701410 w 1605470"/>
              <a:gd name="connsiteY51" fmla="*/ 5193377 h 6858000"/>
              <a:gd name="connsiteX52" fmla="*/ 704713 w 1605470"/>
              <a:gd name="connsiteY52" fmla="*/ 5179288 h 6858000"/>
              <a:gd name="connsiteX53" fmla="*/ 705697 w 1605470"/>
              <a:gd name="connsiteY53" fmla="*/ 5173621 h 6858000"/>
              <a:gd name="connsiteX54" fmla="*/ 701331 w 1605470"/>
              <a:gd name="connsiteY54" fmla="*/ 5159961 h 6858000"/>
              <a:gd name="connsiteX55" fmla="*/ 708008 w 1605470"/>
              <a:gd name="connsiteY55" fmla="*/ 5144295 h 6858000"/>
              <a:gd name="connsiteX56" fmla="*/ 704941 w 1605470"/>
              <a:gd name="connsiteY56" fmla="*/ 5125185 h 6858000"/>
              <a:gd name="connsiteX57" fmla="*/ 711771 w 1605470"/>
              <a:gd name="connsiteY57" fmla="*/ 5121884 h 6858000"/>
              <a:gd name="connsiteX58" fmla="*/ 721092 w 1605470"/>
              <a:gd name="connsiteY58" fmla="*/ 5108383 h 6858000"/>
              <a:gd name="connsiteX59" fmla="*/ 717045 w 1605470"/>
              <a:gd name="connsiteY59" fmla="*/ 5094705 h 6858000"/>
              <a:gd name="connsiteX60" fmla="*/ 718807 w 1605470"/>
              <a:gd name="connsiteY60" fmla="*/ 5067850 h 6858000"/>
              <a:gd name="connsiteX61" fmla="*/ 721538 w 1605470"/>
              <a:gd name="connsiteY61" fmla="*/ 5060861 h 6858000"/>
              <a:gd name="connsiteX62" fmla="*/ 718242 w 1605470"/>
              <a:gd name="connsiteY62" fmla="*/ 5034192 h 6858000"/>
              <a:gd name="connsiteX63" fmla="*/ 719796 w 1605470"/>
              <a:gd name="connsiteY63" fmla="*/ 4993030 h 6858000"/>
              <a:gd name="connsiteX64" fmla="*/ 726705 w 1605470"/>
              <a:gd name="connsiteY64" fmla="*/ 4946844 h 6858000"/>
              <a:gd name="connsiteX65" fmla="*/ 722561 w 1605470"/>
              <a:gd name="connsiteY65" fmla="*/ 4932692 h 6858000"/>
              <a:gd name="connsiteX66" fmla="*/ 724935 w 1605470"/>
              <a:gd name="connsiteY66" fmla="*/ 4821504 h 6858000"/>
              <a:gd name="connsiteX67" fmla="*/ 732118 w 1605470"/>
              <a:gd name="connsiteY67" fmla="*/ 4801535 h 6858000"/>
              <a:gd name="connsiteX68" fmla="*/ 739787 w 1605470"/>
              <a:gd name="connsiteY68" fmla="*/ 4797794 h 6858000"/>
              <a:gd name="connsiteX69" fmla="*/ 741081 w 1605470"/>
              <a:gd name="connsiteY69" fmla="*/ 4784526 h 6858000"/>
              <a:gd name="connsiteX70" fmla="*/ 742865 w 1605470"/>
              <a:gd name="connsiteY70" fmla="*/ 4781211 h 6858000"/>
              <a:gd name="connsiteX71" fmla="*/ 751652 w 1605470"/>
              <a:gd name="connsiteY71" fmla="*/ 4761984 h 6858000"/>
              <a:gd name="connsiteX72" fmla="*/ 747700 w 1605470"/>
              <a:gd name="connsiteY72" fmla="*/ 4690749 h 6858000"/>
              <a:gd name="connsiteX73" fmla="*/ 743180 w 1605470"/>
              <a:gd name="connsiteY73" fmla="*/ 4613201 h 6858000"/>
              <a:gd name="connsiteX74" fmla="*/ 738263 w 1605470"/>
              <a:gd name="connsiteY74" fmla="*/ 4444346 h 6858000"/>
              <a:gd name="connsiteX75" fmla="*/ 756542 w 1605470"/>
              <a:gd name="connsiteY75" fmla="*/ 4350346 h 6858000"/>
              <a:gd name="connsiteX76" fmla="*/ 715481 w 1605470"/>
              <a:gd name="connsiteY76" fmla="*/ 4214165 h 6858000"/>
              <a:gd name="connsiteX77" fmla="*/ 719554 w 1605470"/>
              <a:gd name="connsiteY77" fmla="*/ 4090296 h 6858000"/>
              <a:gd name="connsiteX78" fmla="*/ 704810 w 1605470"/>
              <a:gd name="connsiteY78" fmla="*/ 4033999 h 6858000"/>
              <a:gd name="connsiteX79" fmla="*/ 705959 w 1605470"/>
              <a:gd name="connsiteY79" fmla="*/ 4031933 h 6858000"/>
              <a:gd name="connsiteX80" fmla="*/ 704535 w 1605470"/>
              <a:gd name="connsiteY80" fmla="*/ 4013953 h 6858000"/>
              <a:gd name="connsiteX81" fmla="*/ 700443 w 1605470"/>
              <a:gd name="connsiteY81" fmla="*/ 4010511 h 6858000"/>
              <a:gd name="connsiteX82" fmla="*/ 698282 w 1605470"/>
              <a:gd name="connsiteY82" fmla="*/ 3998331 h 6858000"/>
              <a:gd name="connsiteX83" fmla="*/ 690830 w 1605470"/>
              <a:gd name="connsiteY83" fmla="*/ 3974753 h 6858000"/>
              <a:gd name="connsiteX84" fmla="*/ 692428 w 1605470"/>
              <a:gd name="connsiteY84" fmla="*/ 3969950 h 6858000"/>
              <a:gd name="connsiteX85" fmla="*/ 685850 w 1605470"/>
              <a:gd name="connsiteY85" fmla="*/ 3933779 h 6858000"/>
              <a:gd name="connsiteX86" fmla="*/ 687181 w 1605470"/>
              <a:gd name="connsiteY86" fmla="*/ 3933093 h 6858000"/>
              <a:gd name="connsiteX87" fmla="*/ 691535 w 1605470"/>
              <a:gd name="connsiteY87" fmla="*/ 3922082 h 6858000"/>
              <a:gd name="connsiteX88" fmla="*/ 696613 w 1605470"/>
              <a:gd name="connsiteY88" fmla="*/ 3901461 h 6858000"/>
              <a:gd name="connsiteX89" fmla="*/ 719207 w 1605470"/>
              <a:gd name="connsiteY89" fmla="*/ 3813873 h 6858000"/>
              <a:gd name="connsiteX90" fmla="*/ 718632 w 1605470"/>
              <a:gd name="connsiteY90" fmla="*/ 3806161 h 6858000"/>
              <a:gd name="connsiteX91" fmla="*/ 718939 w 1605470"/>
              <a:gd name="connsiteY91" fmla="*/ 3805957 h 6858000"/>
              <a:gd name="connsiteX92" fmla="*/ 718966 w 1605470"/>
              <a:gd name="connsiteY92" fmla="*/ 3797724 h 6858000"/>
              <a:gd name="connsiteX93" fmla="*/ 717581 w 1605470"/>
              <a:gd name="connsiteY93" fmla="*/ 3792098 h 6858000"/>
              <a:gd name="connsiteX94" fmla="*/ 716465 w 1605470"/>
              <a:gd name="connsiteY94" fmla="*/ 3777135 h 6858000"/>
              <a:gd name="connsiteX95" fmla="*/ 718198 w 1605470"/>
              <a:gd name="connsiteY95" fmla="*/ 3771656 h 6858000"/>
              <a:gd name="connsiteX96" fmla="*/ 721941 w 1605470"/>
              <a:gd name="connsiteY96" fmla="*/ 3769007 h 6858000"/>
              <a:gd name="connsiteX97" fmla="*/ 721407 w 1605470"/>
              <a:gd name="connsiteY97" fmla="*/ 3767709 h 6858000"/>
              <a:gd name="connsiteX98" fmla="*/ 730103 w 1605470"/>
              <a:gd name="connsiteY98" fmla="*/ 3738082 h 6858000"/>
              <a:gd name="connsiteX99" fmla="*/ 737449 w 1605470"/>
              <a:gd name="connsiteY99" fmla="*/ 3673397 h 6858000"/>
              <a:gd name="connsiteX100" fmla="*/ 736745 w 1605470"/>
              <a:gd name="connsiteY100" fmla="*/ 3637109 h 6858000"/>
              <a:gd name="connsiteX101" fmla="*/ 740188 w 1605470"/>
              <a:gd name="connsiteY101" fmla="*/ 3536883 h 6858000"/>
              <a:gd name="connsiteX102" fmla="*/ 747726 w 1605470"/>
              <a:gd name="connsiteY102" fmla="*/ 3435652 h 6858000"/>
              <a:gd name="connsiteX103" fmla="*/ 774383 w 1605470"/>
              <a:gd name="connsiteY103" fmla="*/ 3381564 h 6858000"/>
              <a:gd name="connsiteX104" fmla="*/ 774870 w 1605470"/>
              <a:gd name="connsiteY104" fmla="*/ 3375761 h 6858000"/>
              <a:gd name="connsiteX105" fmla="*/ 770510 w 1605470"/>
              <a:gd name="connsiteY105" fmla="*/ 3361844 h 6858000"/>
              <a:gd name="connsiteX106" fmla="*/ 767933 w 1605470"/>
              <a:gd name="connsiteY106" fmla="*/ 3356929 h 6858000"/>
              <a:gd name="connsiteX107" fmla="*/ 766158 w 1605470"/>
              <a:gd name="connsiteY107" fmla="*/ 3349058 h 6858000"/>
              <a:gd name="connsiteX108" fmla="*/ 766414 w 1605470"/>
              <a:gd name="connsiteY108" fmla="*/ 3348763 h 6858000"/>
              <a:gd name="connsiteX109" fmla="*/ 764166 w 1605470"/>
              <a:gd name="connsiteY109" fmla="*/ 3341588 h 6858000"/>
              <a:gd name="connsiteX110" fmla="*/ 749397 w 1605470"/>
              <a:gd name="connsiteY110" fmla="*/ 3307769 h 6858000"/>
              <a:gd name="connsiteX111" fmla="*/ 766960 w 1605470"/>
              <a:gd name="connsiteY111" fmla="*/ 3250522 h 6858000"/>
              <a:gd name="connsiteX112" fmla="*/ 767385 w 1605470"/>
              <a:gd name="connsiteY112" fmla="*/ 3229163 h 6858000"/>
              <a:gd name="connsiteX113" fmla="*/ 769208 w 1605470"/>
              <a:gd name="connsiteY113" fmla="*/ 3217217 h 6858000"/>
              <a:gd name="connsiteX114" fmla="*/ 770350 w 1605470"/>
              <a:gd name="connsiteY114" fmla="*/ 3216125 h 6858000"/>
              <a:gd name="connsiteX115" fmla="*/ 756043 w 1605470"/>
              <a:gd name="connsiteY115" fmla="*/ 3183755 h 6858000"/>
              <a:gd name="connsiteX116" fmla="*/ 756544 w 1605470"/>
              <a:gd name="connsiteY116" fmla="*/ 3178642 h 6858000"/>
              <a:gd name="connsiteX117" fmla="*/ 744144 w 1605470"/>
              <a:gd name="connsiteY117" fmla="*/ 3158586 h 6858000"/>
              <a:gd name="connsiteX118" fmla="*/ 739378 w 1605470"/>
              <a:gd name="connsiteY118" fmla="*/ 3147669 h 6858000"/>
              <a:gd name="connsiteX119" fmla="*/ 734648 w 1605470"/>
              <a:gd name="connsiteY119" fmla="*/ 3145733 h 6858000"/>
              <a:gd name="connsiteX120" fmla="*/ 729329 w 1605470"/>
              <a:gd name="connsiteY120" fmla="*/ 3129034 h 6858000"/>
              <a:gd name="connsiteX121" fmla="*/ 729994 w 1605470"/>
              <a:gd name="connsiteY121" fmla="*/ 3126682 h 6858000"/>
              <a:gd name="connsiteX122" fmla="*/ 720862 w 1605470"/>
              <a:gd name="connsiteY122" fmla="*/ 3114519 h 6858000"/>
              <a:gd name="connsiteX123" fmla="*/ 707471 w 1605470"/>
              <a:gd name="connsiteY123" fmla="*/ 3106272 h 6858000"/>
              <a:gd name="connsiteX124" fmla="*/ 680201 w 1605470"/>
              <a:gd name="connsiteY124" fmla="*/ 2958185 h 6858000"/>
              <a:gd name="connsiteX125" fmla="*/ 622815 w 1605470"/>
              <a:gd name="connsiteY125" fmla="*/ 2762989 h 6858000"/>
              <a:gd name="connsiteX126" fmla="*/ 571733 w 1605470"/>
              <a:gd name="connsiteY126" fmla="*/ 2554718 h 6858000"/>
              <a:gd name="connsiteX127" fmla="*/ 551827 w 1605470"/>
              <a:gd name="connsiteY127" fmla="*/ 2485734 h 6858000"/>
              <a:gd name="connsiteX128" fmla="*/ 542550 w 1605470"/>
              <a:gd name="connsiteY128" fmla="*/ 2447068 h 6858000"/>
              <a:gd name="connsiteX129" fmla="*/ 529511 w 1605470"/>
              <a:gd name="connsiteY129" fmla="*/ 2425819 h 6858000"/>
              <a:gd name="connsiteX130" fmla="*/ 528878 w 1605470"/>
              <a:gd name="connsiteY130" fmla="*/ 2408971 h 6858000"/>
              <a:gd name="connsiteX131" fmla="*/ 535510 w 1605470"/>
              <a:gd name="connsiteY131" fmla="*/ 2402874 h 6858000"/>
              <a:gd name="connsiteX132" fmla="*/ 538122 w 1605470"/>
              <a:gd name="connsiteY132" fmla="*/ 2381443 h 6858000"/>
              <a:gd name="connsiteX133" fmla="*/ 514451 w 1605470"/>
              <a:gd name="connsiteY133" fmla="*/ 2261920 h 6858000"/>
              <a:gd name="connsiteX134" fmla="*/ 486968 w 1605470"/>
              <a:gd name="connsiteY134" fmla="*/ 2182937 h 6858000"/>
              <a:gd name="connsiteX135" fmla="*/ 488555 w 1605470"/>
              <a:gd name="connsiteY135" fmla="*/ 2155135 h 6858000"/>
              <a:gd name="connsiteX136" fmla="*/ 486013 w 1605470"/>
              <a:gd name="connsiteY136" fmla="*/ 2118008 h 6858000"/>
              <a:gd name="connsiteX137" fmla="*/ 487006 w 1605470"/>
              <a:gd name="connsiteY137" fmla="*/ 2050531 h 6858000"/>
              <a:gd name="connsiteX138" fmla="*/ 478812 w 1605470"/>
              <a:gd name="connsiteY138" fmla="*/ 1963269 h 6858000"/>
              <a:gd name="connsiteX139" fmla="*/ 442619 w 1605470"/>
              <a:gd name="connsiteY139" fmla="*/ 1910499 h 6858000"/>
              <a:gd name="connsiteX140" fmla="*/ 446785 w 1605470"/>
              <a:gd name="connsiteY140" fmla="*/ 1903212 h 6858000"/>
              <a:gd name="connsiteX141" fmla="*/ 436547 w 1605470"/>
              <a:gd name="connsiteY141" fmla="*/ 1861531 h 6858000"/>
              <a:gd name="connsiteX142" fmla="*/ 390346 w 1605470"/>
              <a:gd name="connsiteY142" fmla="*/ 1732919 h 6858000"/>
              <a:gd name="connsiteX143" fmla="*/ 362657 w 1605470"/>
              <a:gd name="connsiteY143" fmla="*/ 1663540 h 6858000"/>
              <a:gd name="connsiteX144" fmla="*/ 361783 w 1605470"/>
              <a:gd name="connsiteY144" fmla="*/ 1615777 h 6858000"/>
              <a:gd name="connsiteX145" fmla="*/ 342578 w 1605470"/>
              <a:gd name="connsiteY145" fmla="*/ 1563678 h 6858000"/>
              <a:gd name="connsiteX146" fmla="*/ 355658 w 1605470"/>
              <a:gd name="connsiteY146" fmla="*/ 1519474 h 6858000"/>
              <a:gd name="connsiteX147" fmla="*/ 348400 w 1605470"/>
              <a:gd name="connsiteY147" fmla="*/ 1477995 h 6858000"/>
              <a:gd name="connsiteX148" fmla="*/ 334485 w 1605470"/>
              <a:gd name="connsiteY148" fmla="*/ 1373769 h 6858000"/>
              <a:gd name="connsiteX149" fmla="*/ 342792 w 1605470"/>
              <a:gd name="connsiteY149" fmla="*/ 1307086 h 6858000"/>
              <a:gd name="connsiteX150" fmla="*/ 343980 w 1605470"/>
              <a:gd name="connsiteY150" fmla="*/ 1189033 h 6858000"/>
              <a:gd name="connsiteX151" fmla="*/ 348665 w 1605470"/>
              <a:gd name="connsiteY151" fmla="*/ 1168288 h 6858000"/>
              <a:gd name="connsiteX152" fmla="*/ 340947 w 1605470"/>
              <a:gd name="connsiteY152" fmla="*/ 1142577 h 6858000"/>
              <a:gd name="connsiteX153" fmla="*/ 330253 w 1605470"/>
              <a:gd name="connsiteY153" fmla="*/ 1088484 h 6858000"/>
              <a:gd name="connsiteX154" fmla="*/ 318989 w 1605470"/>
              <a:gd name="connsiteY154" fmla="*/ 1016103 h 6858000"/>
              <a:gd name="connsiteX155" fmla="*/ 320445 w 1605470"/>
              <a:gd name="connsiteY155" fmla="*/ 932283 h 6858000"/>
              <a:gd name="connsiteX156" fmla="*/ 322681 w 1605470"/>
              <a:gd name="connsiteY156" fmla="*/ 915925 h 6858000"/>
              <a:gd name="connsiteX157" fmla="*/ 315310 w 1605470"/>
              <a:gd name="connsiteY157" fmla="*/ 896999 h 6858000"/>
              <a:gd name="connsiteX158" fmla="*/ 284718 w 1605470"/>
              <a:gd name="connsiteY158" fmla="*/ 821517 h 6858000"/>
              <a:gd name="connsiteX159" fmla="*/ 263668 w 1605470"/>
              <a:gd name="connsiteY159" fmla="*/ 751353 h 6858000"/>
              <a:gd name="connsiteX160" fmla="*/ 263226 w 1605470"/>
              <a:gd name="connsiteY160" fmla="*/ 721230 h 6858000"/>
              <a:gd name="connsiteX161" fmla="*/ 248897 w 1605470"/>
              <a:gd name="connsiteY161" fmla="*/ 681659 h 6858000"/>
              <a:gd name="connsiteX162" fmla="*/ 234316 w 1605470"/>
              <a:gd name="connsiteY162" fmla="*/ 635218 h 6858000"/>
              <a:gd name="connsiteX163" fmla="*/ 239327 w 1605470"/>
              <a:gd name="connsiteY163" fmla="*/ 613763 h 6858000"/>
              <a:gd name="connsiteX164" fmla="*/ 225269 w 1605470"/>
              <a:gd name="connsiteY164" fmla="*/ 598582 h 6858000"/>
              <a:gd name="connsiteX165" fmla="*/ 224950 w 1605470"/>
              <a:gd name="connsiteY165" fmla="*/ 576846 h 6858000"/>
              <a:gd name="connsiteX166" fmla="*/ 204576 w 1605470"/>
              <a:gd name="connsiteY166" fmla="*/ 530055 h 6858000"/>
              <a:gd name="connsiteX167" fmla="*/ 219064 w 1605470"/>
              <a:gd name="connsiteY167" fmla="*/ 469651 h 6858000"/>
              <a:gd name="connsiteX168" fmla="*/ 195012 w 1605470"/>
              <a:gd name="connsiteY168" fmla="*/ 448559 h 6858000"/>
              <a:gd name="connsiteX169" fmla="*/ 201434 w 1605470"/>
              <a:gd name="connsiteY169" fmla="*/ 441529 h 6858000"/>
              <a:gd name="connsiteX170" fmla="*/ 200655 w 1605470"/>
              <a:gd name="connsiteY170" fmla="*/ 428927 h 6858000"/>
              <a:gd name="connsiteX171" fmla="*/ 190059 w 1605470"/>
              <a:gd name="connsiteY171" fmla="*/ 430161 h 6858000"/>
              <a:gd name="connsiteX172" fmla="*/ 167079 w 1605470"/>
              <a:gd name="connsiteY172" fmla="*/ 367211 h 6858000"/>
              <a:gd name="connsiteX173" fmla="*/ 124571 w 1605470"/>
              <a:gd name="connsiteY173" fmla="*/ 302178 h 6858000"/>
              <a:gd name="connsiteX174" fmla="*/ 103243 w 1605470"/>
              <a:gd name="connsiteY174" fmla="*/ 211375 h 6858000"/>
              <a:gd name="connsiteX175" fmla="*/ 94571 w 1605470"/>
              <a:gd name="connsiteY175" fmla="*/ 184179 h 6858000"/>
              <a:gd name="connsiteX176" fmla="*/ 13437 w 1605470"/>
              <a:gd name="connsiteY176" fmla="*/ 19287 h 6858000"/>
              <a:gd name="connsiteX177" fmla="*/ 0 w 1605470"/>
              <a:gd name="connsiteY17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59710 w 1605470"/>
              <a:gd name="connsiteY41" fmla="*/ 5564796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613201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7045 w 1605470"/>
              <a:gd name="connsiteY58" fmla="*/ 5094705 h 6858000"/>
              <a:gd name="connsiteX59" fmla="*/ 718807 w 1605470"/>
              <a:gd name="connsiteY59" fmla="*/ 5067850 h 6858000"/>
              <a:gd name="connsiteX60" fmla="*/ 721538 w 1605470"/>
              <a:gd name="connsiteY60" fmla="*/ 5060861 h 6858000"/>
              <a:gd name="connsiteX61" fmla="*/ 718242 w 1605470"/>
              <a:gd name="connsiteY61" fmla="*/ 5034192 h 6858000"/>
              <a:gd name="connsiteX62" fmla="*/ 719796 w 1605470"/>
              <a:gd name="connsiteY62" fmla="*/ 4993030 h 6858000"/>
              <a:gd name="connsiteX63" fmla="*/ 726705 w 1605470"/>
              <a:gd name="connsiteY63" fmla="*/ 4946844 h 6858000"/>
              <a:gd name="connsiteX64" fmla="*/ 722561 w 1605470"/>
              <a:gd name="connsiteY64" fmla="*/ 4932692 h 6858000"/>
              <a:gd name="connsiteX65" fmla="*/ 724935 w 1605470"/>
              <a:gd name="connsiteY65" fmla="*/ 4821504 h 6858000"/>
              <a:gd name="connsiteX66" fmla="*/ 732118 w 1605470"/>
              <a:gd name="connsiteY66" fmla="*/ 4801535 h 6858000"/>
              <a:gd name="connsiteX67" fmla="*/ 739787 w 1605470"/>
              <a:gd name="connsiteY67" fmla="*/ 4797794 h 6858000"/>
              <a:gd name="connsiteX68" fmla="*/ 741081 w 1605470"/>
              <a:gd name="connsiteY68" fmla="*/ 4784526 h 6858000"/>
              <a:gd name="connsiteX69" fmla="*/ 742865 w 1605470"/>
              <a:gd name="connsiteY69" fmla="*/ 4781211 h 6858000"/>
              <a:gd name="connsiteX70" fmla="*/ 751652 w 1605470"/>
              <a:gd name="connsiteY70" fmla="*/ 4761984 h 6858000"/>
              <a:gd name="connsiteX71" fmla="*/ 747700 w 1605470"/>
              <a:gd name="connsiteY71" fmla="*/ 4690749 h 6858000"/>
              <a:gd name="connsiteX72" fmla="*/ 743180 w 1605470"/>
              <a:gd name="connsiteY72" fmla="*/ 4584173 h 6858000"/>
              <a:gd name="connsiteX73" fmla="*/ 738263 w 1605470"/>
              <a:gd name="connsiteY73" fmla="*/ 4444346 h 6858000"/>
              <a:gd name="connsiteX74" fmla="*/ 756542 w 1605470"/>
              <a:gd name="connsiteY74" fmla="*/ 4350346 h 6858000"/>
              <a:gd name="connsiteX75" fmla="*/ 715481 w 1605470"/>
              <a:gd name="connsiteY75" fmla="*/ 4214165 h 6858000"/>
              <a:gd name="connsiteX76" fmla="*/ 719554 w 1605470"/>
              <a:gd name="connsiteY76" fmla="*/ 4090296 h 6858000"/>
              <a:gd name="connsiteX77" fmla="*/ 704810 w 1605470"/>
              <a:gd name="connsiteY77" fmla="*/ 4033999 h 6858000"/>
              <a:gd name="connsiteX78" fmla="*/ 705959 w 1605470"/>
              <a:gd name="connsiteY78" fmla="*/ 4031933 h 6858000"/>
              <a:gd name="connsiteX79" fmla="*/ 704535 w 1605470"/>
              <a:gd name="connsiteY79" fmla="*/ 4013953 h 6858000"/>
              <a:gd name="connsiteX80" fmla="*/ 700443 w 1605470"/>
              <a:gd name="connsiteY80" fmla="*/ 4010511 h 6858000"/>
              <a:gd name="connsiteX81" fmla="*/ 698282 w 1605470"/>
              <a:gd name="connsiteY81" fmla="*/ 3998331 h 6858000"/>
              <a:gd name="connsiteX82" fmla="*/ 690830 w 1605470"/>
              <a:gd name="connsiteY82" fmla="*/ 3974753 h 6858000"/>
              <a:gd name="connsiteX83" fmla="*/ 692428 w 1605470"/>
              <a:gd name="connsiteY83" fmla="*/ 3969950 h 6858000"/>
              <a:gd name="connsiteX84" fmla="*/ 685850 w 1605470"/>
              <a:gd name="connsiteY84" fmla="*/ 3933779 h 6858000"/>
              <a:gd name="connsiteX85" fmla="*/ 687181 w 1605470"/>
              <a:gd name="connsiteY85" fmla="*/ 3933093 h 6858000"/>
              <a:gd name="connsiteX86" fmla="*/ 691535 w 1605470"/>
              <a:gd name="connsiteY86" fmla="*/ 3922082 h 6858000"/>
              <a:gd name="connsiteX87" fmla="*/ 696613 w 1605470"/>
              <a:gd name="connsiteY87" fmla="*/ 3901461 h 6858000"/>
              <a:gd name="connsiteX88" fmla="*/ 719207 w 1605470"/>
              <a:gd name="connsiteY88" fmla="*/ 3813873 h 6858000"/>
              <a:gd name="connsiteX89" fmla="*/ 718632 w 1605470"/>
              <a:gd name="connsiteY89" fmla="*/ 3806161 h 6858000"/>
              <a:gd name="connsiteX90" fmla="*/ 718939 w 1605470"/>
              <a:gd name="connsiteY90" fmla="*/ 3805957 h 6858000"/>
              <a:gd name="connsiteX91" fmla="*/ 718966 w 1605470"/>
              <a:gd name="connsiteY91" fmla="*/ 3797724 h 6858000"/>
              <a:gd name="connsiteX92" fmla="*/ 717581 w 1605470"/>
              <a:gd name="connsiteY92" fmla="*/ 3792098 h 6858000"/>
              <a:gd name="connsiteX93" fmla="*/ 716465 w 1605470"/>
              <a:gd name="connsiteY93" fmla="*/ 3777135 h 6858000"/>
              <a:gd name="connsiteX94" fmla="*/ 718198 w 1605470"/>
              <a:gd name="connsiteY94" fmla="*/ 3771656 h 6858000"/>
              <a:gd name="connsiteX95" fmla="*/ 721941 w 1605470"/>
              <a:gd name="connsiteY95" fmla="*/ 3769007 h 6858000"/>
              <a:gd name="connsiteX96" fmla="*/ 721407 w 1605470"/>
              <a:gd name="connsiteY96" fmla="*/ 3767709 h 6858000"/>
              <a:gd name="connsiteX97" fmla="*/ 730103 w 1605470"/>
              <a:gd name="connsiteY97" fmla="*/ 3738082 h 6858000"/>
              <a:gd name="connsiteX98" fmla="*/ 737449 w 1605470"/>
              <a:gd name="connsiteY98" fmla="*/ 3673397 h 6858000"/>
              <a:gd name="connsiteX99" fmla="*/ 736745 w 1605470"/>
              <a:gd name="connsiteY99" fmla="*/ 3637109 h 6858000"/>
              <a:gd name="connsiteX100" fmla="*/ 740188 w 1605470"/>
              <a:gd name="connsiteY100" fmla="*/ 3536883 h 6858000"/>
              <a:gd name="connsiteX101" fmla="*/ 747726 w 1605470"/>
              <a:gd name="connsiteY101" fmla="*/ 3435652 h 6858000"/>
              <a:gd name="connsiteX102" fmla="*/ 774383 w 1605470"/>
              <a:gd name="connsiteY102" fmla="*/ 3381564 h 6858000"/>
              <a:gd name="connsiteX103" fmla="*/ 774870 w 1605470"/>
              <a:gd name="connsiteY103" fmla="*/ 3375761 h 6858000"/>
              <a:gd name="connsiteX104" fmla="*/ 770510 w 1605470"/>
              <a:gd name="connsiteY104" fmla="*/ 3361844 h 6858000"/>
              <a:gd name="connsiteX105" fmla="*/ 767933 w 1605470"/>
              <a:gd name="connsiteY105" fmla="*/ 3356929 h 6858000"/>
              <a:gd name="connsiteX106" fmla="*/ 766158 w 1605470"/>
              <a:gd name="connsiteY106" fmla="*/ 3349058 h 6858000"/>
              <a:gd name="connsiteX107" fmla="*/ 766414 w 1605470"/>
              <a:gd name="connsiteY107" fmla="*/ 3348763 h 6858000"/>
              <a:gd name="connsiteX108" fmla="*/ 764166 w 1605470"/>
              <a:gd name="connsiteY108" fmla="*/ 3341588 h 6858000"/>
              <a:gd name="connsiteX109" fmla="*/ 749397 w 1605470"/>
              <a:gd name="connsiteY109" fmla="*/ 3307769 h 6858000"/>
              <a:gd name="connsiteX110" fmla="*/ 766960 w 1605470"/>
              <a:gd name="connsiteY110" fmla="*/ 3250522 h 6858000"/>
              <a:gd name="connsiteX111" fmla="*/ 767385 w 1605470"/>
              <a:gd name="connsiteY111" fmla="*/ 3229163 h 6858000"/>
              <a:gd name="connsiteX112" fmla="*/ 769208 w 1605470"/>
              <a:gd name="connsiteY112" fmla="*/ 3217217 h 6858000"/>
              <a:gd name="connsiteX113" fmla="*/ 770350 w 1605470"/>
              <a:gd name="connsiteY113" fmla="*/ 3216125 h 6858000"/>
              <a:gd name="connsiteX114" fmla="*/ 756043 w 1605470"/>
              <a:gd name="connsiteY114" fmla="*/ 3183755 h 6858000"/>
              <a:gd name="connsiteX115" fmla="*/ 756544 w 1605470"/>
              <a:gd name="connsiteY115" fmla="*/ 3178642 h 6858000"/>
              <a:gd name="connsiteX116" fmla="*/ 744144 w 1605470"/>
              <a:gd name="connsiteY116" fmla="*/ 3158586 h 6858000"/>
              <a:gd name="connsiteX117" fmla="*/ 739378 w 1605470"/>
              <a:gd name="connsiteY117" fmla="*/ 3147669 h 6858000"/>
              <a:gd name="connsiteX118" fmla="*/ 734648 w 1605470"/>
              <a:gd name="connsiteY118" fmla="*/ 3145733 h 6858000"/>
              <a:gd name="connsiteX119" fmla="*/ 729329 w 1605470"/>
              <a:gd name="connsiteY119" fmla="*/ 3129034 h 6858000"/>
              <a:gd name="connsiteX120" fmla="*/ 729994 w 1605470"/>
              <a:gd name="connsiteY120" fmla="*/ 3126682 h 6858000"/>
              <a:gd name="connsiteX121" fmla="*/ 720862 w 1605470"/>
              <a:gd name="connsiteY121" fmla="*/ 3114519 h 6858000"/>
              <a:gd name="connsiteX122" fmla="*/ 707471 w 1605470"/>
              <a:gd name="connsiteY122" fmla="*/ 3106272 h 6858000"/>
              <a:gd name="connsiteX123" fmla="*/ 680201 w 1605470"/>
              <a:gd name="connsiteY123" fmla="*/ 2958185 h 6858000"/>
              <a:gd name="connsiteX124" fmla="*/ 622815 w 1605470"/>
              <a:gd name="connsiteY124" fmla="*/ 2762989 h 6858000"/>
              <a:gd name="connsiteX125" fmla="*/ 571733 w 1605470"/>
              <a:gd name="connsiteY125" fmla="*/ 2554718 h 6858000"/>
              <a:gd name="connsiteX126" fmla="*/ 551827 w 1605470"/>
              <a:gd name="connsiteY126" fmla="*/ 2485734 h 6858000"/>
              <a:gd name="connsiteX127" fmla="*/ 542550 w 1605470"/>
              <a:gd name="connsiteY127" fmla="*/ 2447068 h 6858000"/>
              <a:gd name="connsiteX128" fmla="*/ 529511 w 1605470"/>
              <a:gd name="connsiteY128" fmla="*/ 2425819 h 6858000"/>
              <a:gd name="connsiteX129" fmla="*/ 528878 w 1605470"/>
              <a:gd name="connsiteY129" fmla="*/ 2408971 h 6858000"/>
              <a:gd name="connsiteX130" fmla="*/ 535510 w 1605470"/>
              <a:gd name="connsiteY130" fmla="*/ 2402874 h 6858000"/>
              <a:gd name="connsiteX131" fmla="*/ 538122 w 1605470"/>
              <a:gd name="connsiteY131" fmla="*/ 2381443 h 6858000"/>
              <a:gd name="connsiteX132" fmla="*/ 514451 w 1605470"/>
              <a:gd name="connsiteY132" fmla="*/ 2261920 h 6858000"/>
              <a:gd name="connsiteX133" fmla="*/ 486968 w 1605470"/>
              <a:gd name="connsiteY133" fmla="*/ 2182937 h 6858000"/>
              <a:gd name="connsiteX134" fmla="*/ 488555 w 1605470"/>
              <a:gd name="connsiteY134" fmla="*/ 2155135 h 6858000"/>
              <a:gd name="connsiteX135" fmla="*/ 486013 w 1605470"/>
              <a:gd name="connsiteY135" fmla="*/ 2118008 h 6858000"/>
              <a:gd name="connsiteX136" fmla="*/ 487006 w 1605470"/>
              <a:gd name="connsiteY136" fmla="*/ 2050531 h 6858000"/>
              <a:gd name="connsiteX137" fmla="*/ 478812 w 1605470"/>
              <a:gd name="connsiteY137" fmla="*/ 1963269 h 6858000"/>
              <a:gd name="connsiteX138" fmla="*/ 442619 w 1605470"/>
              <a:gd name="connsiteY138" fmla="*/ 1910499 h 6858000"/>
              <a:gd name="connsiteX139" fmla="*/ 446785 w 1605470"/>
              <a:gd name="connsiteY139" fmla="*/ 1903212 h 6858000"/>
              <a:gd name="connsiteX140" fmla="*/ 436547 w 1605470"/>
              <a:gd name="connsiteY140" fmla="*/ 1861531 h 6858000"/>
              <a:gd name="connsiteX141" fmla="*/ 390346 w 1605470"/>
              <a:gd name="connsiteY141" fmla="*/ 1732919 h 6858000"/>
              <a:gd name="connsiteX142" fmla="*/ 362657 w 1605470"/>
              <a:gd name="connsiteY142" fmla="*/ 1663540 h 6858000"/>
              <a:gd name="connsiteX143" fmla="*/ 361783 w 1605470"/>
              <a:gd name="connsiteY143" fmla="*/ 1615777 h 6858000"/>
              <a:gd name="connsiteX144" fmla="*/ 342578 w 1605470"/>
              <a:gd name="connsiteY144" fmla="*/ 1563678 h 6858000"/>
              <a:gd name="connsiteX145" fmla="*/ 355658 w 1605470"/>
              <a:gd name="connsiteY145" fmla="*/ 1519474 h 6858000"/>
              <a:gd name="connsiteX146" fmla="*/ 348400 w 1605470"/>
              <a:gd name="connsiteY146" fmla="*/ 1477995 h 6858000"/>
              <a:gd name="connsiteX147" fmla="*/ 334485 w 1605470"/>
              <a:gd name="connsiteY147" fmla="*/ 1373769 h 6858000"/>
              <a:gd name="connsiteX148" fmla="*/ 342792 w 1605470"/>
              <a:gd name="connsiteY148" fmla="*/ 1307086 h 6858000"/>
              <a:gd name="connsiteX149" fmla="*/ 343980 w 1605470"/>
              <a:gd name="connsiteY149" fmla="*/ 1189033 h 6858000"/>
              <a:gd name="connsiteX150" fmla="*/ 348665 w 1605470"/>
              <a:gd name="connsiteY150" fmla="*/ 1168288 h 6858000"/>
              <a:gd name="connsiteX151" fmla="*/ 340947 w 1605470"/>
              <a:gd name="connsiteY151" fmla="*/ 1142577 h 6858000"/>
              <a:gd name="connsiteX152" fmla="*/ 330253 w 1605470"/>
              <a:gd name="connsiteY152" fmla="*/ 1088484 h 6858000"/>
              <a:gd name="connsiteX153" fmla="*/ 318989 w 1605470"/>
              <a:gd name="connsiteY153" fmla="*/ 1016103 h 6858000"/>
              <a:gd name="connsiteX154" fmla="*/ 320445 w 1605470"/>
              <a:gd name="connsiteY154" fmla="*/ 932283 h 6858000"/>
              <a:gd name="connsiteX155" fmla="*/ 322681 w 1605470"/>
              <a:gd name="connsiteY155" fmla="*/ 915925 h 6858000"/>
              <a:gd name="connsiteX156" fmla="*/ 315310 w 1605470"/>
              <a:gd name="connsiteY156" fmla="*/ 896999 h 6858000"/>
              <a:gd name="connsiteX157" fmla="*/ 284718 w 1605470"/>
              <a:gd name="connsiteY157" fmla="*/ 821517 h 6858000"/>
              <a:gd name="connsiteX158" fmla="*/ 263668 w 1605470"/>
              <a:gd name="connsiteY158" fmla="*/ 751353 h 6858000"/>
              <a:gd name="connsiteX159" fmla="*/ 263226 w 1605470"/>
              <a:gd name="connsiteY159" fmla="*/ 721230 h 6858000"/>
              <a:gd name="connsiteX160" fmla="*/ 248897 w 1605470"/>
              <a:gd name="connsiteY160" fmla="*/ 681659 h 6858000"/>
              <a:gd name="connsiteX161" fmla="*/ 234316 w 1605470"/>
              <a:gd name="connsiteY161" fmla="*/ 635218 h 6858000"/>
              <a:gd name="connsiteX162" fmla="*/ 239327 w 1605470"/>
              <a:gd name="connsiteY162" fmla="*/ 613763 h 6858000"/>
              <a:gd name="connsiteX163" fmla="*/ 225269 w 1605470"/>
              <a:gd name="connsiteY163" fmla="*/ 598582 h 6858000"/>
              <a:gd name="connsiteX164" fmla="*/ 224950 w 1605470"/>
              <a:gd name="connsiteY164" fmla="*/ 576846 h 6858000"/>
              <a:gd name="connsiteX165" fmla="*/ 204576 w 1605470"/>
              <a:gd name="connsiteY165" fmla="*/ 530055 h 6858000"/>
              <a:gd name="connsiteX166" fmla="*/ 219064 w 1605470"/>
              <a:gd name="connsiteY166" fmla="*/ 469651 h 6858000"/>
              <a:gd name="connsiteX167" fmla="*/ 195012 w 1605470"/>
              <a:gd name="connsiteY167" fmla="*/ 448559 h 6858000"/>
              <a:gd name="connsiteX168" fmla="*/ 201434 w 1605470"/>
              <a:gd name="connsiteY168" fmla="*/ 441529 h 6858000"/>
              <a:gd name="connsiteX169" fmla="*/ 200655 w 1605470"/>
              <a:gd name="connsiteY169" fmla="*/ 428927 h 6858000"/>
              <a:gd name="connsiteX170" fmla="*/ 190059 w 1605470"/>
              <a:gd name="connsiteY170" fmla="*/ 430161 h 6858000"/>
              <a:gd name="connsiteX171" fmla="*/ 167079 w 1605470"/>
              <a:gd name="connsiteY171" fmla="*/ 367211 h 6858000"/>
              <a:gd name="connsiteX172" fmla="*/ 124571 w 1605470"/>
              <a:gd name="connsiteY172" fmla="*/ 302178 h 6858000"/>
              <a:gd name="connsiteX173" fmla="*/ 103243 w 1605470"/>
              <a:gd name="connsiteY173" fmla="*/ 211375 h 6858000"/>
              <a:gd name="connsiteX174" fmla="*/ 94571 w 1605470"/>
              <a:gd name="connsiteY174" fmla="*/ 184179 h 6858000"/>
              <a:gd name="connsiteX175" fmla="*/ 13437 w 1605470"/>
              <a:gd name="connsiteY175" fmla="*/ 19287 h 6858000"/>
              <a:gd name="connsiteX176" fmla="*/ 0 w 1605470"/>
              <a:gd name="connsiteY17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21092 w 1605470"/>
              <a:gd name="connsiteY57" fmla="*/ 5108383 h 6858000"/>
              <a:gd name="connsiteX58" fmla="*/ 718807 w 1605470"/>
              <a:gd name="connsiteY58" fmla="*/ 5067850 h 6858000"/>
              <a:gd name="connsiteX59" fmla="*/ 721538 w 1605470"/>
              <a:gd name="connsiteY59" fmla="*/ 5060861 h 6858000"/>
              <a:gd name="connsiteX60" fmla="*/ 718242 w 1605470"/>
              <a:gd name="connsiteY60" fmla="*/ 5034192 h 6858000"/>
              <a:gd name="connsiteX61" fmla="*/ 719796 w 1605470"/>
              <a:gd name="connsiteY61" fmla="*/ 4993030 h 6858000"/>
              <a:gd name="connsiteX62" fmla="*/ 726705 w 1605470"/>
              <a:gd name="connsiteY62" fmla="*/ 4946844 h 6858000"/>
              <a:gd name="connsiteX63" fmla="*/ 722561 w 1605470"/>
              <a:gd name="connsiteY63" fmla="*/ 4932692 h 6858000"/>
              <a:gd name="connsiteX64" fmla="*/ 724935 w 1605470"/>
              <a:gd name="connsiteY64" fmla="*/ 4821504 h 6858000"/>
              <a:gd name="connsiteX65" fmla="*/ 732118 w 1605470"/>
              <a:gd name="connsiteY65" fmla="*/ 4801535 h 6858000"/>
              <a:gd name="connsiteX66" fmla="*/ 739787 w 1605470"/>
              <a:gd name="connsiteY66" fmla="*/ 4797794 h 6858000"/>
              <a:gd name="connsiteX67" fmla="*/ 741081 w 1605470"/>
              <a:gd name="connsiteY67" fmla="*/ 4784526 h 6858000"/>
              <a:gd name="connsiteX68" fmla="*/ 742865 w 1605470"/>
              <a:gd name="connsiteY68" fmla="*/ 4781211 h 6858000"/>
              <a:gd name="connsiteX69" fmla="*/ 751652 w 1605470"/>
              <a:gd name="connsiteY69" fmla="*/ 4761984 h 6858000"/>
              <a:gd name="connsiteX70" fmla="*/ 747700 w 1605470"/>
              <a:gd name="connsiteY70" fmla="*/ 4690749 h 6858000"/>
              <a:gd name="connsiteX71" fmla="*/ 743180 w 1605470"/>
              <a:gd name="connsiteY71" fmla="*/ 4584173 h 6858000"/>
              <a:gd name="connsiteX72" fmla="*/ 738263 w 1605470"/>
              <a:gd name="connsiteY72" fmla="*/ 4444346 h 6858000"/>
              <a:gd name="connsiteX73" fmla="*/ 756542 w 1605470"/>
              <a:gd name="connsiteY73" fmla="*/ 4350346 h 6858000"/>
              <a:gd name="connsiteX74" fmla="*/ 715481 w 1605470"/>
              <a:gd name="connsiteY74" fmla="*/ 4214165 h 6858000"/>
              <a:gd name="connsiteX75" fmla="*/ 719554 w 1605470"/>
              <a:gd name="connsiteY75" fmla="*/ 4090296 h 6858000"/>
              <a:gd name="connsiteX76" fmla="*/ 704810 w 1605470"/>
              <a:gd name="connsiteY76" fmla="*/ 4033999 h 6858000"/>
              <a:gd name="connsiteX77" fmla="*/ 705959 w 1605470"/>
              <a:gd name="connsiteY77" fmla="*/ 4031933 h 6858000"/>
              <a:gd name="connsiteX78" fmla="*/ 704535 w 1605470"/>
              <a:gd name="connsiteY78" fmla="*/ 4013953 h 6858000"/>
              <a:gd name="connsiteX79" fmla="*/ 700443 w 1605470"/>
              <a:gd name="connsiteY79" fmla="*/ 4010511 h 6858000"/>
              <a:gd name="connsiteX80" fmla="*/ 698282 w 1605470"/>
              <a:gd name="connsiteY80" fmla="*/ 3998331 h 6858000"/>
              <a:gd name="connsiteX81" fmla="*/ 690830 w 1605470"/>
              <a:gd name="connsiteY81" fmla="*/ 3974753 h 6858000"/>
              <a:gd name="connsiteX82" fmla="*/ 692428 w 1605470"/>
              <a:gd name="connsiteY82" fmla="*/ 3969950 h 6858000"/>
              <a:gd name="connsiteX83" fmla="*/ 685850 w 1605470"/>
              <a:gd name="connsiteY83" fmla="*/ 3933779 h 6858000"/>
              <a:gd name="connsiteX84" fmla="*/ 687181 w 1605470"/>
              <a:gd name="connsiteY84" fmla="*/ 3933093 h 6858000"/>
              <a:gd name="connsiteX85" fmla="*/ 691535 w 1605470"/>
              <a:gd name="connsiteY85" fmla="*/ 3922082 h 6858000"/>
              <a:gd name="connsiteX86" fmla="*/ 696613 w 1605470"/>
              <a:gd name="connsiteY86" fmla="*/ 3901461 h 6858000"/>
              <a:gd name="connsiteX87" fmla="*/ 719207 w 1605470"/>
              <a:gd name="connsiteY87" fmla="*/ 3813873 h 6858000"/>
              <a:gd name="connsiteX88" fmla="*/ 718632 w 1605470"/>
              <a:gd name="connsiteY88" fmla="*/ 3806161 h 6858000"/>
              <a:gd name="connsiteX89" fmla="*/ 718939 w 1605470"/>
              <a:gd name="connsiteY89" fmla="*/ 3805957 h 6858000"/>
              <a:gd name="connsiteX90" fmla="*/ 718966 w 1605470"/>
              <a:gd name="connsiteY90" fmla="*/ 3797724 h 6858000"/>
              <a:gd name="connsiteX91" fmla="*/ 717581 w 1605470"/>
              <a:gd name="connsiteY91" fmla="*/ 3792098 h 6858000"/>
              <a:gd name="connsiteX92" fmla="*/ 716465 w 1605470"/>
              <a:gd name="connsiteY92" fmla="*/ 3777135 h 6858000"/>
              <a:gd name="connsiteX93" fmla="*/ 718198 w 1605470"/>
              <a:gd name="connsiteY93" fmla="*/ 3771656 h 6858000"/>
              <a:gd name="connsiteX94" fmla="*/ 721941 w 1605470"/>
              <a:gd name="connsiteY94" fmla="*/ 3769007 h 6858000"/>
              <a:gd name="connsiteX95" fmla="*/ 721407 w 1605470"/>
              <a:gd name="connsiteY95" fmla="*/ 3767709 h 6858000"/>
              <a:gd name="connsiteX96" fmla="*/ 730103 w 1605470"/>
              <a:gd name="connsiteY96" fmla="*/ 3738082 h 6858000"/>
              <a:gd name="connsiteX97" fmla="*/ 737449 w 1605470"/>
              <a:gd name="connsiteY97" fmla="*/ 3673397 h 6858000"/>
              <a:gd name="connsiteX98" fmla="*/ 736745 w 1605470"/>
              <a:gd name="connsiteY98" fmla="*/ 3637109 h 6858000"/>
              <a:gd name="connsiteX99" fmla="*/ 740188 w 1605470"/>
              <a:gd name="connsiteY99" fmla="*/ 3536883 h 6858000"/>
              <a:gd name="connsiteX100" fmla="*/ 747726 w 1605470"/>
              <a:gd name="connsiteY100" fmla="*/ 3435652 h 6858000"/>
              <a:gd name="connsiteX101" fmla="*/ 774383 w 1605470"/>
              <a:gd name="connsiteY101" fmla="*/ 3381564 h 6858000"/>
              <a:gd name="connsiteX102" fmla="*/ 774870 w 1605470"/>
              <a:gd name="connsiteY102" fmla="*/ 3375761 h 6858000"/>
              <a:gd name="connsiteX103" fmla="*/ 770510 w 1605470"/>
              <a:gd name="connsiteY103" fmla="*/ 3361844 h 6858000"/>
              <a:gd name="connsiteX104" fmla="*/ 767933 w 1605470"/>
              <a:gd name="connsiteY104" fmla="*/ 3356929 h 6858000"/>
              <a:gd name="connsiteX105" fmla="*/ 766158 w 1605470"/>
              <a:gd name="connsiteY105" fmla="*/ 3349058 h 6858000"/>
              <a:gd name="connsiteX106" fmla="*/ 766414 w 1605470"/>
              <a:gd name="connsiteY106" fmla="*/ 3348763 h 6858000"/>
              <a:gd name="connsiteX107" fmla="*/ 764166 w 1605470"/>
              <a:gd name="connsiteY107" fmla="*/ 3341588 h 6858000"/>
              <a:gd name="connsiteX108" fmla="*/ 749397 w 1605470"/>
              <a:gd name="connsiteY108" fmla="*/ 3307769 h 6858000"/>
              <a:gd name="connsiteX109" fmla="*/ 766960 w 1605470"/>
              <a:gd name="connsiteY109" fmla="*/ 3250522 h 6858000"/>
              <a:gd name="connsiteX110" fmla="*/ 767385 w 1605470"/>
              <a:gd name="connsiteY110" fmla="*/ 3229163 h 6858000"/>
              <a:gd name="connsiteX111" fmla="*/ 769208 w 1605470"/>
              <a:gd name="connsiteY111" fmla="*/ 3217217 h 6858000"/>
              <a:gd name="connsiteX112" fmla="*/ 770350 w 1605470"/>
              <a:gd name="connsiteY112" fmla="*/ 3216125 h 6858000"/>
              <a:gd name="connsiteX113" fmla="*/ 756043 w 1605470"/>
              <a:gd name="connsiteY113" fmla="*/ 3183755 h 6858000"/>
              <a:gd name="connsiteX114" fmla="*/ 756544 w 1605470"/>
              <a:gd name="connsiteY114" fmla="*/ 3178642 h 6858000"/>
              <a:gd name="connsiteX115" fmla="*/ 744144 w 1605470"/>
              <a:gd name="connsiteY115" fmla="*/ 3158586 h 6858000"/>
              <a:gd name="connsiteX116" fmla="*/ 739378 w 1605470"/>
              <a:gd name="connsiteY116" fmla="*/ 3147669 h 6858000"/>
              <a:gd name="connsiteX117" fmla="*/ 734648 w 1605470"/>
              <a:gd name="connsiteY117" fmla="*/ 3145733 h 6858000"/>
              <a:gd name="connsiteX118" fmla="*/ 729329 w 1605470"/>
              <a:gd name="connsiteY118" fmla="*/ 3129034 h 6858000"/>
              <a:gd name="connsiteX119" fmla="*/ 729994 w 1605470"/>
              <a:gd name="connsiteY119" fmla="*/ 3126682 h 6858000"/>
              <a:gd name="connsiteX120" fmla="*/ 720862 w 1605470"/>
              <a:gd name="connsiteY120" fmla="*/ 3114519 h 6858000"/>
              <a:gd name="connsiteX121" fmla="*/ 707471 w 1605470"/>
              <a:gd name="connsiteY121" fmla="*/ 3106272 h 6858000"/>
              <a:gd name="connsiteX122" fmla="*/ 680201 w 1605470"/>
              <a:gd name="connsiteY122" fmla="*/ 2958185 h 6858000"/>
              <a:gd name="connsiteX123" fmla="*/ 622815 w 1605470"/>
              <a:gd name="connsiteY123" fmla="*/ 2762989 h 6858000"/>
              <a:gd name="connsiteX124" fmla="*/ 571733 w 1605470"/>
              <a:gd name="connsiteY124" fmla="*/ 2554718 h 6858000"/>
              <a:gd name="connsiteX125" fmla="*/ 551827 w 1605470"/>
              <a:gd name="connsiteY125" fmla="*/ 2485734 h 6858000"/>
              <a:gd name="connsiteX126" fmla="*/ 542550 w 1605470"/>
              <a:gd name="connsiteY126" fmla="*/ 2447068 h 6858000"/>
              <a:gd name="connsiteX127" fmla="*/ 529511 w 1605470"/>
              <a:gd name="connsiteY127" fmla="*/ 2425819 h 6858000"/>
              <a:gd name="connsiteX128" fmla="*/ 528878 w 1605470"/>
              <a:gd name="connsiteY128" fmla="*/ 2408971 h 6858000"/>
              <a:gd name="connsiteX129" fmla="*/ 535510 w 1605470"/>
              <a:gd name="connsiteY129" fmla="*/ 2402874 h 6858000"/>
              <a:gd name="connsiteX130" fmla="*/ 538122 w 1605470"/>
              <a:gd name="connsiteY130" fmla="*/ 2381443 h 6858000"/>
              <a:gd name="connsiteX131" fmla="*/ 514451 w 1605470"/>
              <a:gd name="connsiteY131" fmla="*/ 2261920 h 6858000"/>
              <a:gd name="connsiteX132" fmla="*/ 486968 w 1605470"/>
              <a:gd name="connsiteY132" fmla="*/ 2182937 h 6858000"/>
              <a:gd name="connsiteX133" fmla="*/ 488555 w 1605470"/>
              <a:gd name="connsiteY133" fmla="*/ 2155135 h 6858000"/>
              <a:gd name="connsiteX134" fmla="*/ 486013 w 1605470"/>
              <a:gd name="connsiteY134" fmla="*/ 2118008 h 6858000"/>
              <a:gd name="connsiteX135" fmla="*/ 487006 w 1605470"/>
              <a:gd name="connsiteY135" fmla="*/ 2050531 h 6858000"/>
              <a:gd name="connsiteX136" fmla="*/ 478812 w 1605470"/>
              <a:gd name="connsiteY136" fmla="*/ 1963269 h 6858000"/>
              <a:gd name="connsiteX137" fmla="*/ 442619 w 1605470"/>
              <a:gd name="connsiteY137" fmla="*/ 1910499 h 6858000"/>
              <a:gd name="connsiteX138" fmla="*/ 446785 w 1605470"/>
              <a:gd name="connsiteY138" fmla="*/ 1903212 h 6858000"/>
              <a:gd name="connsiteX139" fmla="*/ 436547 w 1605470"/>
              <a:gd name="connsiteY139" fmla="*/ 1861531 h 6858000"/>
              <a:gd name="connsiteX140" fmla="*/ 390346 w 1605470"/>
              <a:gd name="connsiteY140" fmla="*/ 1732919 h 6858000"/>
              <a:gd name="connsiteX141" fmla="*/ 362657 w 1605470"/>
              <a:gd name="connsiteY141" fmla="*/ 1663540 h 6858000"/>
              <a:gd name="connsiteX142" fmla="*/ 361783 w 1605470"/>
              <a:gd name="connsiteY142" fmla="*/ 1615777 h 6858000"/>
              <a:gd name="connsiteX143" fmla="*/ 342578 w 1605470"/>
              <a:gd name="connsiteY143" fmla="*/ 1563678 h 6858000"/>
              <a:gd name="connsiteX144" fmla="*/ 355658 w 1605470"/>
              <a:gd name="connsiteY144" fmla="*/ 1519474 h 6858000"/>
              <a:gd name="connsiteX145" fmla="*/ 348400 w 1605470"/>
              <a:gd name="connsiteY145" fmla="*/ 1477995 h 6858000"/>
              <a:gd name="connsiteX146" fmla="*/ 334485 w 1605470"/>
              <a:gd name="connsiteY146" fmla="*/ 1373769 h 6858000"/>
              <a:gd name="connsiteX147" fmla="*/ 342792 w 1605470"/>
              <a:gd name="connsiteY147" fmla="*/ 1307086 h 6858000"/>
              <a:gd name="connsiteX148" fmla="*/ 343980 w 1605470"/>
              <a:gd name="connsiteY148" fmla="*/ 1189033 h 6858000"/>
              <a:gd name="connsiteX149" fmla="*/ 348665 w 1605470"/>
              <a:gd name="connsiteY149" fmla="*/ 1168288 h 6858000"/>
              <a:gd name="connsiteX150" fmla="*/ 340947 w 1605470"/>
              <a:gd name="connsiteY150" fmla="*/ 1142577 h 6858000"/>
              <a:gd name="connsiteX151" fmla="*/ 330253 w 1605470"/>
              <a:gd name="connsiteY151" fmla="*/ 1088484 h 6858000"/>
              <a:gd name="connsiteX152" fmla="*/ 318989 w 1605470"/>
              <a:gd name="connsiteY152" fmla="*/ 1016103 h 6858000"/>
              <a:gd name="connsiteX153" fmla="*/ 320445 w 1605470"/>
              <a:gd name="connsiteY153" fmla="*/ 932283 h 6858000"/>
              <a:gd name="connsiteX154" fmla="*/ 322681 w 1605470"/>
              <a:gd name="connsiteY154" fmla="*/ 915925 h 6858000"/>
              <a:gd name="connsiteX155" fmla="*/ 315310 w 1605470"/>
              <a:gd name="connsiteY155" fmla="*/ 896999 h 6858000"/>
              <a:gd name="connsiteX156" fmla="*/ 284718 w 1605470"/>
              <a:gd name="connsiteY156" fmla="*/ 821517 h 6858000"/>
              <a:gd name="connsiteX157" fmla="*/ 263668 w 1605470"/>
              <a:gd name="connsiteY157" fmla="*/ 751353 h 6858000"/>
              <a:gd name="connsiteX158" fmla="*/ 263226 w 1605470"/>
              <a:gd name="connsiteY158" fmla="*/ 721230 h 6858000"/>
              <a:gd name="connsiteX159" fmla="*/ 248897 w 1605470"/>
              <a:gd name="connsiteY159" fmla="*/ 681659 h 6858000"/>
              <a:gd name="connsiteX160" fmla="*/ 234316 w 1605470"/>
              <a:gd name="connsiteY160" fmla="*/ 635218 h 6858000"/>
              <a:gd name="connsiteX161" fmla="*/ 239327 w 1605470"/>
              <a:gd name="connsiteY161" fmla="*/ 613763 h 6858000"/>
              <a:gd name="connsiteX162" fmla="*/ 225269 w 1605470"/>
              <a:gd name="connsiteY162" fmla="*/ 598582 h 6858000"/>
              <a:gd name="connsiteX163" fmla="*/ 224950 w 1605470"/>
              <a:gd name="connsiteY163" fmla="*/ 576846 h 6858000"/>
              <a:gd name="connsiteX164" fmla="*/ 204576 w 1605470"/>
              <a:gd name="connsiteY164" fmla="*/ 530055 h 6858000"/>
              <a:gd name="connsiteX165" fmla="*/ 219064 w 1605470"/>
              <a:gd name="connsiteY165" fmla="*/ 469651 h 6858000"/>
              <a:gd name="connsiteX166" fmla="*/ 195012 w 1605470"/>
              <a:gd name="connsiteY166" fmla="*/ 448559 h 6858000"/>
              <a:gd name="connsiteX167" fmla="*/ 201434 w 1605470"/>
              <a:gd name="connsiteY167" fmla="*/ 441529 h 6858000"/>
              <a:gd name="connsiteX168" fmla="*/ 200655 w 1605470"/>
              <a:gd name="connsiteY168" fmla="*/ 428927 h 6858000"/>
              <a:gd name="connsiteX169" fmla="*/ 190059 w 1605470"/>
              <a:gd name="connsiteY169" fmla="*/ 430161 h 6858000"/>
              <a:gd name="connsiteX170" fmla="*/ 167079 w 1605470"/>
              <a:gd name="connsiteY170" fmla="*/ 367211 h 6858000"/>
              <a:gd name="connsiteX171" fmla="*/ 124571 w 1605470"/>
              <a:gd name="connsiteY171" fmla="*/ 302178 h 6858000"/>
              <a:gd name="connsiteX172" fmla="*/ 103243 w 1605470"/>
              <a:gd name="connsiteY172" fmla="*/ 211375 h 6858000"/>
              <a:gd name="connsiteX173" fmla="*/ 94571 w 1605470"/>
              <a:gd name="connsiteY173" fmla="*/ 184179 h 6858000"/>
              <a:gd name="connsiteX174" fmla="*/ 13437 w 1605470"/>
              <a:gd name="connsiteY174" fmla="*/ 19287 h 6858000"/>
              <a:gd name="connsiteX175" fmla="*/ 0 w 1605470"/>
              <a:gd name="connsiteY17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64053 w 1605470"/>
              <a:gd name="connsiteY41" fmla="*/ 5539915 h 6858000"/>
              <a:gd name="connsiteX42" fmla="*/ 587214 w 1605470"/>
              <a:gd name="connsiteY42" fmla="*/ 5451511 h 6858000"/>
              <a:gd name="connsiteX43" fmla="*/ 608019 w 1605470"/>
              <a:gd name="connsiteY43" fmla="*/ 5385461 h 6858000"/>
              <a:gd name="connsiteX44" fmla="*/ 622750 w 1605470"/>
              <a:gd name="connsiteY44" fmla="*/ 5363084 h 6858000"/>
              <a:gd name="connsiteX45" fmla="*/ 638731 w 1605470"/>
              <a:gd name="connsiteY45" fmla="*/ 5330009 h 6858000"/>
              <a:gd name="connsiteX46" fmla="*/ 672224 w 1605470"/>
              <a:gd name="connsiteY46" fmla="*/ 5273739 h 6858000"/>
              <a:gd name="connsiteX47" fmla="*/ 681823 w 1605470"/>
              <a:gd name="connsiteY47" fmla="*/ 5241779 h 6858000"/>
              <a:gd name="connsiteX48" fmla="*/ 693049 w 1605470"/>
              <a:gd name="connsiteY48" fmla="*/ 5225268 h 6858000"/>
              <a:gd name="connsiteX49" fmla="*/ 694069 w 1605470"/>
              <a:gd name="connsiteY49" fmla="*/ 5217684 h 6858000"/>
              <a:gd name="connsiteX50" fmla="*/ 701410 w 1605470"/>
              <a:gd name="connsiteY50" fmla="*/ 5193377 h 6858000"/>
              <a:gd name="connsiteX51" fmla="*/ 704713 w 1605470"/>
              <a:gd name="connsiteY51" fmla="*/ 5179288 h 6858000"/>
              <a:gd name="connsiteX52" fmla="*/ 705697 w 1605470"/>
              <a:gd name="connsiteY52" fmla="*/ 5173621 h 6858000"/>
              <a:gd name="connsiteX53" fmla="*/ 701331 w 1605470"/>
              <a:gd name="connsiteY53" fmla="*/ 5159961 h 6858000"/>
              <a:gd name="connsiteX54" fmla="*/ 708008 w 1605470"/>
              <a:gd name="connsiteY54" fmla="*/ 5144295 h 6858000"/>
              <a:gd name="connsiteX55" fmla="*/ 704941 w 1605470"/>
              <a:gd name="connsiteY55" fmla="*/ 5125185 h 6858000"/>
              <a:gd name="connsiteX56" fmla="*/ 711771 w 1605470"/>
              <a:gd name="connsiteY56" fmla="*/ 5121884 h 6858000"/>
              <a:gd name="connsiteX57" fmla="*/ 718807 w 1605470"/>
              <a:gd name="connsiteY57" fmla="*/ 5067850 h 6858000"/>
              <a:gd name="connsiteX58" fmla="*/ 721538 w 1605470"/>
              <a:gd name="connsiteY58" fmla="*/ 5060861 h 6858000"/>
              <a:gd name="connsiteX59" fmla="*/ 718242 w 1605470"/>
              <a:gd name="connsiteY59" fmla="*/ 5034192 h 6858000"/>
              <a:gd name="connsiteX60" fmla="*/ 719796 w 1605470"/>
              <a:gd name="connsiteY60" fmla="*/ 4993030 h 6858000"/>
              <a:gd name="connsiteX61" fmla="*/ 726705 w 1605470"/>
              <a:gd name="connsiteY61" fmla="*/ 4946844 h 6858000"/>
              <a:gd name="connsiteX62" fmla="*/ 722561 w 1605470"/>
              <a:gd name="connsiteY62" fmla="*/ 4932692 h 6858000"/>
              <a:gd name="connsiteX63" fmla="*/ 724935 w 1605470"/>
              <a:gd name="connsiteY63" fmla="*/ 4821504 h 6858000"/>
              <a:gd name="connsiteX64" fmla="*/ 732118 w 1605470"/>
              <a:gd name="connsiteY64" fmla="*/ 4801535 h 6858000"/>
              <a:gd name="connsiteX65" fmla="*/ 739787 w 1605470"/>
              <a:gd name="connsiteY65" fmla="*/ 4797794 h 6858000"/>
              <a:gd name="connsiteX66" fmla="*/ 741081 w 1605470"/>
              <a:gd name="connsiteY66" fmla="*/ 4784526 h 6858000"/>
              <a:gd name="connsiteX67" fmla="*/ 742865 w 1605470"/>
              <a:gd name="connsiteY67" fmla="*/ 4781211 h 6858000"/>
              <a:gd name="connsiteX68" fmla="*/ 751652 w 1605470"/>
              <a:gd name="connsiteY68" fmla="*/ 4761984 h 6858000"/>
              <a:gd name="connsiteX69" fmla="*/ 747700 w 1605470"/>
              <a:gd name="connsiteY69" fmla="*/ 4690749 h 6858000"/>
              <a:gd name="connsiteX70" fmla="*/ 743180 w 1605470"/>
              <a:gd name="connsiteY70" fmla="*/ 4584173 h 6858000"/>
              <a:gd name="connsiteX71" fmla="*/ 738263 w 1605470"/>
              <a:gd name="connsiteY71" fmla="*/ 4444346 h 6858000"/>
              <a:gd name="connsiteX72" fmla="*/ 756542 w 1605470"/>
              <a:gd name="connsiteY72" fmla="*/ 4350346 h 6858000"/>
              <a:gd name="connsiteX73" fmla="*/ 715481 w 1605470"/>
              <a:gd name="connsiteY73" fmla="*/ 4214165 h 6858000"/>
              <a:gd name="connsiteX74" fmla="*/ 719554 w 1605470"/>
              <a:gd name="connsiteY74" fmla="*/ 4090296 h 6858000"/>
              <a:gd name="connsiteX75" fmla="*/ 704810 w 1605470"/>
              <a:gd name="connsiteY75" fmla="*/ 4033999 h 6858000"/>
              <a:gd name="connsiteX76" fmla="*/ 705959 w 1605470"/>
              <a:gd name="connsiteY76" fmla="*/ 4031933 h 6858000"/>
              <a:gd name="connsiteX77" fmla="*/ 704535 w 1605470"/>
              <a:gd name="connsiteY77" fmla="*/ 4013953 h 6858000"/>
              <a:gd name="connsiteX78" fmla="*/ 700443 w 1605470"/>
              <a:gd name="connsiteY78" fmla="*/ 4010511 h 6858000"/>
              <a:gd name="connsiteX79" fmla="*/ 698282 w 1605470"/>
              <a:gd name="connsiteY79" fmla="*/ 3998331 h 6858000"/>
              <a:gd name="connsiteX80" fmla="*/ 690830 w 1605470"/>
              <a:gd name="connsiteY80" fmla="*/ 3974753 h 6858000"/>
              <a:gd name="connsiteX81" fmla="*/ 692428 w 1605470"/>
              <a:gd name="connsiteY81" fmla="*/ 3969950 h 6858000"/>
              <a:gd name="connsiteX82" fmla="*/ 685850 w 1605470"/>
              <a:gd name="connsiteY82" fmla="*/ 3933779 h 6858000"/>
              <a:gd name="connsiteX83" fmla="*/ 687181 w 1605470"/>
              <a:gd name="connsiteY83" fmla="*/ 3933093 h 6858000"/>
              <a:gd name="connsiteX84" fmla="*/ 691535 w 1605470"/>
              <a:gd name="connsiteY84" fmla="*/ 3922082 h 6858000"/>
              <a:gd name="connsiteX85" fmla="*/ 696613 w 1605470"/>
              <a:gd name="connsiteY85" fmla="*/ 3901461 h 6858000"/>
              <a:gd name="connsiteX86" fmla="*/ 719207 w 1605470"/>
              <a:gd name="connsiteY86" fmla="*/ 3813873 h 6858000"/>
              <a:gd name="connsiteX87" fmla="*/ 718632 w 1605470"/>
              <a:gd name="connsiteY87" fmla="*/ 3806161 h 6858000"/>
              <a:gd name="connsiteX88" fmla="*/ 718939 w 1605470"/>
              <a:gd name="connsiteY88" fmla="*/ 3805957 h 6858000"/>
              <a:gd name="connsiteX89" fmla="*/ 718966 w 1605470"/>
              <a:gd name="connsiteY89" fmla="*/ 3797724 h 6858000"/>
              <a:gd name="connsiteX90" fmla="*/ 717581 w 1605470"/>
              <a:gd name="connsiteY90" fmla="*/ 3792098 h 6858000"/>
              <a:gd name="connsiteX91" fmla="*/ 716465 w 1605470"/>
              <a:gd name="connsiteY91" fmla="*/ 3777135 h 6858000"/>
              <a:gd name="connsiteX92" fmla="*/ 718198 w 1605470"/>
              <a:gd name="connsiteY92" fmla="*/ 3771656 h 6858000"/>
              <a:gd name="connsiteX93" fmla="*/ 721941 w 1605470"/>
              <a:gd name="connsiteY93" fmla="*/ 3769007 h 6858000"/>
              <a:gd name="connsiteX94" fmla="*/ 721407 w 1605470"/>
              <a:gd name="connsiteY94" fmla="*/ 3767709 h 6858000"/>
              <a:gd name="connsiteX95" fmla="*/ 730103 w 1605470"/>
              <a:gd name="connsiteY95" fmla="*/ 3738082 h 6858000"/>
              <a:gd name="connsiteX96" fmla="*/ 737449 w 1605470"/>
              <a:gd name="connsiteY96" fmla="*/ 3673397 h 6858000"/>
              <a:gd name="connsiteX97" fmla="*/ 736745 w 1605470"/>
              <a:gd name="connsiteY97" fmla="*/ 3637109 h 6858000"/>
              <a:gd name="connsiteX98" fmla="*/ 740188 w 1605470"/>
              <a:gd name="connsiteY98" fmla="*/ 3536883 h 6858000"/>
              <a:gd name="connsiteX99" fmla="*/ 747726 w 1605470"/>
              <a:gd name="connsiteY99" fmla="*/ 3435652 h 6858000"/>
              <a:gd name="connsiteX100" fmla="*/ 774383 w 1605470"/>
              <a:gd name="connsiteY100" fmla="*/ 3381564 h 6858000"/>
              <a:gd name="connsiteX101" fmla="*/ 774870 w 1605470"/>
              <a:gd name="connsiteY101" fmla="*/ 3375761 h 6858000"/>
              <a:gd name="connsiteX102" fmla="*/ 770510 w 1605470"/>
              <a:gd name="connsiteY102" fmla="*/ 3361844 h 6858000"/>
              <a:gd name="connsiteX103" fmla="*/ 767933 w 1605470"/>
              <a:gd name="connsiteY103" fmla="*/ 3356929 h 6858000"/>
              <a:gd name="connsiteX104" fmla="*/ 766158 w 1605470"/>
              <a:gd name="connsiteY104" fmla="*/ 3349058 h 6858000"/>
              <a:gd name="connsiteX105" fmla="*/ 766414 w 1605470"/>
              <a:gd name="connsiteY105" fmla="*/ 3348763 h 6858000"/>
              <a:gd name="connsiteX106" fmla="*/ 764166 w 1605470"/>
              <a:gd name="connsiteY106" fmla="*/ 3341588 h 6858000"/>
              <a:gd name="connsiteX107" fmla="*/ 749397 w 1605470"/>
              <a:gd name="connsiteY107" fmla="*/ 3307769 h 6858000"/>
              <a:gd name="connsiteX108" fmla="*/ 766960 w 1605470"/>
              <a:gd name="connsiteY108" fmla="*/ 3250522 h 6858000"/>
              <a:gd name="connsiteX109" fmla="*/ 767385 w 1605470"/>
              <a:gd name="connsiteY109" fmla="*/ 3229163 h 6858000"/>
              <a:gd name="connsiteX110" fmla="*/ 769208 w 1605470"/>
              <a:gd name="connsiteY110" fmla="*/ 3217217 h 6858000"/>
              <a:gd name="connsiteX111" fmla="*/ 770350 w 1605470"/>
              <a:gd name="connsiteY111" fmla="*/ 3216125 h 6858000"/>
              <a:gd name="connsiteX112" fmla="*/ 756043 w 1605470"/>
              <a:gd name="connsiteY112" fmla="*/ 3183755 h 6858000"/>
              <a:gd name="connsiteX113" fmla="*/ 756544 w 1605470"/>
              <a:gd name="connsiteY113" fmla="*/ 3178642 h 6858000"/>
              <a:gd name="connsiteX114" fmla="*/ 744144 w 1605470"/>
              <a:gd name="connsiteY114" fmla="*/ 3158586 h 6858000"/>
              <a:gd name="connsiteX115" fmla="*/ 739378 w 1605470"/>
              <a:gd name="connsiteY115" fmla="*/ 3147669 h 6858000"/>
              <a:gd name="connsiteX116" fmla="*/ 734648 w 1605470"/>
              <a:gd name="connsiteY116" fmla="*/ 3145733 h 6858000"/>
              <a:gd name="connsiteX117" fmla="*/ 729329 w 1605470"/>
              <a:gd name="connsiteY117" fmla="*/ 3129034 h 6858000"/>
              <a:gd name="connsiteX118" fmla="*/ 729994 w 1605470"/>
              <a:gd name="connsiteY118" fmla="*/ 3126682 h 6858000"/>
              <a:gd name="connsiteX119" fmla="*/ 720862 w 1605470"/>
              <a:gd name="connsiteY119" fmla="*/ 3114519 h 6858000"/>
              <a:gd name="connsiteX120" fmla="*/ 707471 w 1605470"/>
              <a:gd name="connsiteY120" fmla="*/ 3106272 h 6858000"/>
              <a:gd name="connsiteX121" fmla="*/ 680201 w 1605470"/>
              <a:gd name="connsiteY121" fmla="*/ 2958185 h 6858000"/>
              <a:gd name="connsiteX122" fmla="*/ 622815 w 1605470"/>
              <a:gd name="connsiteY122" fmla="*/ 2762989 h 6858000"/>
              <a:gd name="connsiteX123" fmla="*/ 571733 w 1605470"/>
              <a:gd name="connsiteY123" fmla="*/ 2554718 h 6858000"/>
              <a:gd name="connsiteX124" fmla="*/ 551827 w 1605470"/>
              <a:gd name="connsiteY124" fmla="*/ 2485734 h 6858000"/>
              <a:gd name="connsiteX125" fmla="*/ 542550 w 1605470"/>
              <a:gd name="connsiteY125" fmla="*/ 2447068 h 6858000"/>
              <a:gd name="connsiteX126" fmla="*/ 529511 w 1605470"/>
              <a:gd name="connsiteY126" fmla="*/ 2425819 h 6858000"/>
              <a:gd name="connsiteX127" fmla="*/ 528878 w 1605470"/>
              <a:gd name="connsiteY127" fmla="*/ 2408971 h 6858000"/>
              <a:gd name="connsiteX128" fmla="*/ 535510 w 1605470"/>
              <a:gd name="connsiteY128" fmla="*/ 2402874 h 6858000"/>
              <a:gd name="connsiteX129" fmla="*/ 538122 w 1605470"/>
              <a:gd name="connsiteY129" fmla="*/ 2381443 h 6858000"/>
              <a:gd name="connsiteX130" fmla="*/ 514451 w 1605470"/>
              <a:gd name="connsiteY130" fmla="*/ 2261920 h 6858000"/>
              <a:gd name="connsiteX131" fmla="*/ 486968 w 1605470"/>
              <a:gd name="connsiteY131" fmla="*/ 2182937 h 6858000"/>
              <a:gd name="connsiteX132" fmla="*/ 488555 w 1605470"/>
              <a:gd name="connsiteY132" fmla="*/ 2155135 h 6858000"/>
              <a:gd name="connsiteX133" fmla="*/ 486013 w 1605470"/>
              <a:gd name="connsiteY133" fmla="*/ 2118008 h 6858000"/>
              <a:gd name="connsiteX134" fmla="*/ 487006 w 1605470"/>
              <a:gd name="connsiteY134" fmla="*/ 2050531 h 6858000"/>
              <a:gd name="connsiteX135" fmla="*/ 478812 w 1605470"/>
              <a:gd name="connsiteY135" fmla="*/ 1963269 h 6858000"/>
              <a:gd name="connsiteX136" fmla="*/ 442619 w 1605470"/>
              <a:gd name="connsiteY136" fmla="*/ 1910499 h 6858000"/>
              <a:gd name="connsiteX137" fmla="*/ 446785 w 1605470"/>
              <a:gd name="connsiteY137" fmla="*/ 1903212 h 6858000"/>
              <a:gd name="connsiteX138" fmla="*/ 436547 w 1605470"/>
              <a:gd name="connsiteY138" fmla="*/ 1861531 h 6858000"/>
              <a:gd name="connsiteX139" fmla="*/ 390346 w 1605470"/>
              <a:gd name="connsiteY139" fmla="*/ 1732919 h 6858000"/>
              <a:gd name="connsiteX140" fmla="*/ 362657 w 1605470"/>
              <a:gd name="connsiteY140" fmla="*/ 1663540 h 6858000"/>
              <a:gd name="connsiteX141" fmla="*/ 361783 w 1605470"/>
              <a:gd name="connsiteY141" fmla="*/ 1615777 h 6858000"/>
              <a:gd name="connsiteX142" fmla="*/ 342578 w 1605470"/>
              <a:gd name="connsiteY142" fmla="*/ 1563678 h 6858000"/>
              <a:gd name="connsiteX143" fmla="*/ 355658 w 1605470"/>
              <a:gd name="connsiteY143" fmla="*/ 1519474 h 6858000"/>
              <a:gd name="connsiteX144" fmla="*/ 348400 w 1605470"/>
              <a:gd name="connsiteY144" fmla="*/ 1477995 h 6858000"/>
              <a:gd name="connsiteX145" fmla="*/ 334485 w 1605470"/>
              <a:gd name="connsiteY145" fmla="*/ 1373769 h 6858000"/>
              <a:gd name="connsiteX146" fmla="*/ 342792 w 1605470"/>
              <a:gd name="connsiteY146" fmla="*/ 1307086 h 6858000"/>
              <a:gd name="connsiteX147" fmla="*/ 343980 w 1605470"/>
              <a:gd name="connsiteY147" fmla="*/ 1189033 h 6858000"/>
              <a:gd name="connsiteX148" fmla="*/ 348665 w 1605470"/>
              <a:gd name="connsiteY148" fmla="*/ 1168288 h 6858000"/>
              <a:gd name="connsiteX149" fmla="*/ 340947 w 1605470"/>
              <a:gd name="connsiteY149" fmla="*/ 1142577 h 6858000"/>
              <a:gd name="connsiteX150" fmla="*/ 330253 w 1605470"/>
              <a:gd name="connsiteY150" fmla="*/ 1088484 h 6858000"/>
              <a:gd name="connsiteX151" fmla="*/ 318989 w 1605470"/>
              <a:gd name="connsiteY151" fmla="*/ 1016103 h 6858000"/>
              <a:gd name="connsiteX152" fmla="*/ 320445 w 1605470"/>
              <a:gd name="connsiteY152" fmla="*/ 932283 h 6858000"/>
              <a:gd name="connsiteX153" fmla="*/ 322681 w 1605470"/>
              <a:gd name="connsiteY153" fmla="*/ 915925 h 6858000"/>
              <a:gd name="connsiteX154" fmla="*/ 315310 w 1605470"/>
              <a:gd name="connsiteY154" fmla="*/ 896999 h 6858000"/>
              <a:gd name="connsiteX155" fmla="*/ 284718 w 1605470"/>
              <a:gd name="connsiteY155" fmla="*/ 821517 h 6858000"/>
              <a:gd name="connsiteX156" fmla="*/ 263668 w 1605470"/>
              <a:gd name="connsiteY156" fmla="*/ 751353 h 6858000"/>
              <a:gd name="connsiteX157" fmla="*/ 263226 w 1605470"/>
              <a:gd name="connsiteY157" fmla="*/ 721230 h 6858000"/>
              <a:gd name="connsiteX158" fmla="*/ 248897 w 1605470"/>
              <a:gd name="connsiteY158" fmla="*/ 681659 h 6858000"/>
              <a:gd name="connsiteX159" fmla="*/ 234316 w 1605470"/>
              <a:gd name="connsiteY159" fmla="*/ 635218 h 6858000"/>
              <a:gd name="connsiteX160" fmla="*/ 239327 w 1605470"/>
              <a:gd name="connsiteY160" fmla="*/ 613763 h 6858000"/>
              <a:gd name="connsiteX161" fmla="*/ 225269 w 1605470"/>
              <a:gd name="connsiteY161" fmla="*/ 598582 h 6858000"/>
              <a:gd name="connsiteX162" fmla="*/ 224950 w 1605470"/>
              <a:gd name="connsiteY162" fmla="*/ 576846 h 6858000"/>
              <a:gd name="connsiteX163" fmla="*/ 204576 w 1605470"/>
              <a:gd name="connsiteY163" fmla="*/ 530055 h 6858000"/>
              <a:gd name="connsiteX164" fmla="*/ 219064 w 1605470"/>
              <a:gd name="connsiteY164" fmla="*/ 469651 h 6858000"/>
              <a:gd name="connsiteX165" fmla="*/ 195012 w 1605470"/>
              <a:gd name="connsiteY165" fmla="*/ 448559 h 6858000"/>
              <a:gd name="connsiteX166" fmla="*/ 201434 w 1605470"/>
              <a:gd name="connsiteY166" fmla="*/ 441529 h 6858000"/>
              <a:gd name="connsiteX167" fmla="*/ 200655 w 1605470"/>
              <a:gd name="connsiteY167" fmla="*/ 428927 h 6858000"/>
              <a:gd name="connsiteX168" fmla="*/ 190059 w 1605470"/>
              <a:gd name="connsiteY168" fmla="*/ 430161 h 6858000"/>
              <a:gd name="connsiteX169" fmla="*/ 167079 w 1605470"/>
              <a:gd name="connsiteY169" fmla="*/ 367211 h 6858000"/>
              <a:gd name="connsiteX170" fmla="*/ 124571 w 1605470"/>
              <a:gd name="connsiteY170" fmla="*/ 302178 h 6858000"/>
              <a:gd name="connsiteX171" fmla="*/ 103243 w 1605470"/>
              <a:gd name="connsiteY171" fmla="*/ 211375 h 6858000"/>
              <a:gd name="connsiteX172" fmla="*/ 94571 w 1605470"/>
              <a:gd name="connsiteY172" fmla="*/ 184179 h 6858000"/>
              <a:gd name="connsiteX173" fmla="*/ 13437 w 1605470"/>
              <a:gd name="connsiteY173" fmla="*/ 19287 h 6858000"/>
              <a:gd name="connsiteX174" fmla="*/ 0 w 1605470"/>
              <a:gd name="connsiteY17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87214 w 1605470"/>
              <a:gd name="connsiteY41" fmla="*/ 5451511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08019 w 1605470"/>
              <a:gd name="connsiteY42" fmla="*/ 5385461 h 6858000"/>
              <a:gd name="connsiteX43" fmla="*/ 622750 w 1605470"/>
              <a:gd name="connsiteY43" fmla="*/ 5363084 h 6858000"/>
              <a:gd name="connsiteX44" fmla="*/ 638731 w 1605470"/>
              <a:gd name="connsiteY44" fmla="*/ 5330009 h 6858000"/>
              <a:gd name="connsiteX45" fmla="*/ 672224 w 1605470"/>
              <a:gd name="connsiteY45" fmla="*/ 5273739 h 6858000"/>
              <a:gd name="connsiteX46" fmla="*/ 681823 w 1605470"/>
              <a:gd name="connsiteY46" fmla="*/ 5241779 h 6858000"/>
              <a:gd name="connsiteX47" fmla="*/ 693049 w 1605470"/>
              <a:gd name="connsiteY47" fmla="*/ 5225268 h 6858000"/>
              <a:gd name="connsiteX48" fmla="*/ 694069 w 1605470"/>
              <a:gd name="connsiteY48" fmla="*/ 5217684 h 6858000"/>
              <a:gd name="connsiteX49" fmla="*/ 701410 w 1605470"/>
              <a:gd name="connsiteY49" fmla="*/ 5193377 h 6858000"/>
              <a:gd name="connsiteX50" fmla="*/ 704713 w 1605470"/>
              <a:gd name="connsiteY50" fmla="*/ 5179288 h 6858000"/>
              <a:gd name="connsiteX51" fmla="*/ 705697 w 1605470"/>
              <a:gd name="connsiteY51" fmla="*/ 5173621 h 6858000"/>
              <a:gd name="connsiteX52" fmla="*/ 701331 w 1605470"/>
              <a:gd name="connsiteY52" fmla="*/ 5159961 h 6858000"/>
              <a:gd name="connsiteX53" fmla="*/ 708008 w 1605470"/>
              <a:gd name="connsiteY53" fmla="*/ 5144295 h 6858000"/>
              <a:gd name="connsiteX54" fmla="*/ 704941 w 1605470"/>
              <a:gd name="connsiteY54" fmla="*/ 5125185 h 6858000"/>
              <a:gd name="connsiteX55" fmla="*/ 711771 w 1605470"/>
              <a:gd name="connsiteY55" fmla="*/ 5121884 h 6858000"/>
              <a:gd name="connsiteX56" fmla="*/ 718807 w 1605470"/>
              <a:gd name="connsiteY56" fmla="*/ 5067850 h 6858000"/>
              <a:gd name="connsiteX57" fmla="*/ 721538 w 1605470"/>
              <a:gd name="connsiteY57" fmla="*/ 5060861 h 6858000"/>
              <a:gd name="connsiteX58" fmla="*/ 718242 w 1605470"/>
              <a:gd name="connsiteY58" fmla="*/ 5034192 h 6858000"/>
              <a:gd name="connsiteX59" fmla="*/ 719796 w 1605470"/>
              <a:gd name="connsiteY59" fmla="*/ 4993030 h 6858000"/>
              <a:gd name="connsiteX60" fmla="*/ 726705 w 1605470"/>
              <a:gd name="connsiteY60" fmla="*/ 4946844 h 6858000"/>
              <a:gd name="connsiteX61" fmla="*/ 722561 w 1605470"/>
              <a:gd name="connsiteY61" fmla="*/ 4932692 h 6858000"/>
              <a:gd name="connsiteX62" fmla="*/ 724935 w 1605470"/>
              <a:gd name="connsiteY62" fmla="*/ 4821504 h 6858000"/>
              <a:gd name="connsiteX63" fmla="*/ 732118 w 1605470"/>
              <a:gd name="connsiteY63" fmla="*/ 4801535 h 6858000"/>
              <a:gd name="connsiteX64" fmla="*/ 739787 w 1605470"/>
              <a:gd name="connsiteY64" fmla="*/ 4797794 h 6858000"/>
              <a:gd name="connsiteX65" fmla="*/ 741081 w 1605470"/>
              <a:gd name="connsiteY65" fmla="*/ 4784526 h 6858000"/>
              <a:gd name="connsiteX66" fmla="*/ 742865 w 1605470"/>
              <a:gd name="connsiteY66" fmla="*/ 4781211 h 6858000"/>
              <a:gd name="connsiteX67" fmla="*/ 751652 w 1605470"/>
              <a:gd name="connsiteY67" fmla="*/ 4761984 h 6858000"/>
              <a:gd name="connsiteX68" fmla="*/ 747700 w 1605470"/>
              <a:gd name="connsiteY68" fmla="*/ 4690749 h 6858000"/>
              <a:gd name="connsiteX69" fmla="*/ 743180 w 1605470"/>
              <a:gd name="connsiteY69" fmla="*/ 4584173 h 6858000"/>
              <a:gd name="connsiteX70" fmla="*/ 738263 w 1605470"/>
              <a:gd name="connsiteY70" fmla="*/ 4444346 h 6858000"/>
              <a:gd name="connsiteX71" fmla="*/ 756542 w 1605470"/>
              <a:gd name="connsiteY71" fmla="*/ 4350346 h 6858000"/>
              <a:gd name="connsiteX72" fmla="*/ 715481 w 1605470"/>
              <a:gd name="connsiteY72" fmla="*/ 4214165 h 6858000"/>
              <a:gd name="connsiteX73" fmla="*/ 719554 w 1605470"/>
              <a:gd name="connsiteY73" fmla="*/ 4090296 h 6858000"/>
              <a:gd name="connsiteX74" fmla="*/ 704810 w 1605470"/>
              <a:gd name="connsiteY74" fmla="*/ 4033999 h 6858000"/>
              <a:gd name="connsiteX75" fmla="*/ 705959 w 1605470"/>
              <a:gd name="connsiteY75" fmla="*/ 4031933 h 6858000"/>
              <a:gd name="connsiteX76" fmla="*/ 704535 w 1605470"/>
              <a:gd name="connsiteY76" fmla="*/ 4013953 h 6858000"/>
              <a:gd name="connsiteX77" fmla="*/ 700443 w 1605470"/>
              <a:gd name="connsiteY77" fmla="*/ 4010511 h 6858000"/>
              <a:gd name="connsiteX78" fmla="*/ 698282 w 1605470"/>
              <a:gd name="connsiteY78" fmla="*/ 3998331 h 6858000"/>
              <a:gd name="connsiteX79" fmla="*/ 690830 w 1605470"/>
              <a:gd name="connsiteY79" fmla="*/ 3974753 h 6858000"/>
              <a:gd name="connsiteX80" fmla="*/ 692428 w 1605470"/>
              <a:gd name="connsiteY80" fmla="*/ 3969950 h 6858000"/>
              <a:gd name="connsiteX81" fmla="*/ 685850 w 1605470"/>
              <a:gd name="connsiteY81" fmla="*/ 3933779 h 6858000"/>
              <a:gd name="connsiteX82" fmla="*/ 687181 w 1605470"/>
              <a:gd name="connsiteY82" fmla="*/ 3933093 h 6858000"/>
              <a:gd name="connsiteX83" fmla="*/ 691535 w 1605470"/>
              <a:gd name="connsiteY83" fmla="*/ 3922082 h 6858000"/>
              <a:gd name="connsiteX84" fmla="*/ 696613 w 1605470"/>
              <a:gd name="connsiteY84" fmla="*/ 3901461 h 6858000"/>
              <a:gd name="connsiteX85" fmla="*/ 719207 w 1605470"/>
              <a:gd name="connsiteY85" fmla="*/ 3813873 h 6858000"/>
              <a:gd name="connsiteX86" fmla="*/ 718632 w 1605470"/>
              <a:gd name="connsiteY86" fmla="*/ 3806161 h 6858000"/>
              <a:gd name="connsiteX87" fmla="*/ 718939 w 1605470"/>
              <a:gd name="connsiteY87" fmla="*/ 3805957 h 6858000"/>
              <a:gd name="connsiteX88" fmla="*/ 718966 w 1605470"/>
              <a:gd name="connsiteY88" fmla="*/ 3797724 h 6858000"/>
              <a:gd name="connsiteX89" fmla="*/ 717581 w 1605470"/>
              <a:gd name="connsiteY89" fmla="*/ 3792098 h 6858000"/>
              <a:gd name="connsiteX90" fmla="*/ 716465 w 1605470"/>
              <a:gd name="connsiteY90" fmla="*/ 3777135 h 6858000"/>
              <a:gd name="connsiteX91" fmla="*/ 718198 w 1605470"/>
              <a:gd name="connsiteY91" fmla="*/ 3771656 h 6858000"/>
              <a:gd name="connsiteX92" fmla="*/ 721941 w 1605470"/>
              <a:gd name="connsiteY92" fmla="*/ 3769007 h 6858000"/>
              <a:gd name="connsiteX93" fmla="*/ 721407 w 1605470"/>
              <a:gd name="connsiteY93" fmla="*/ 3767709 h 6858000"/>
              <a:gd name="connsiteX94" fmla="*/ 730103 w 1605470"/>
              <a:gd name="connsiteY94" fmla="*/ 3738082 h 6858000"/>
              <a:gd name="connsiteX95" fmla="*/ 737449 w 1605470"/>
              <a:gd name="connsiteY95" fmla="*/ 3673397 h 6858000"/>
              <a:gd name="connsiteX96" fmla="*/ 736745 w 1605470"/>
              <a:gd name="connsiteY96" fmla="*/ 3637109 h 6858000"/>
              <a:gd name="connsiteX97" fmla="*/ 740188 w 1605470"/>
              <a:gd name="connsiteY97" fmla="*/ 3536883 h 6858000"/>
              <a:gd name="connsiteX98" fmla="*/ 747726 w 1605470"/>
              <a:gd name="connsiteY98" fmla="*/ 3435652 h 6858000"/>
              <a:gd name="connsiteX99" fmla="*/ 774383 w 1605470"/>
              <a:gd name="connsiteY99" fmla="*/ 3381564 h 6858000"/>
              <a:gd name="connsiteX100" fmla="*/ 774870 w 1605470"/>
              <a:gd name="connsiteY100" fmla="*/ 3375761 h 6858000"/>
              <a:gd name="connsiteX101" fmla="*/ 770510 w 1605470"/>
              <a:gd name="connsiteY101" fmla="*/ 3361844 h 6858000"/>
              <a:gd name="connsiteX102" fmla="*/ 767933 w 1605470"/>
              <a:gd name="connsiteY102" fmla="*/ 3356929 h 6858000"/>
              <a:gd name="connsiteX103" fmla="*/ 766158 w 1605470"/>
              <a:gd name="connsiteY103" fmla="*/ 3349058 h 6858000"/>
              <a:gd name="connsiteX104" fmla="*/ 766414 w 1605470"/>
              <a:gd name="connsiteY104" fmla="*/ 3348763 h 6858000"/>
              <a:gd name="connsiteX105" fmla="*/ 764166 w 1605470"/>
              <a:gd name="connsiteY105" fmla="*/ 3341588 h 6858000"/>
              <a:gd name="connsiteX106" fmla="*/ 749397 w 1605470"/>
              <a:gd name="connsiteY106" fmla="*/ 3307769 h 6858000"/>
              <a:gd name="connsiteX107" fmla="*/ 766960 w 1605470"/>
              <a:gd name="connsiteY107" fmla="*/ 3250522 h 6858000"/>
              <a:gd name="connsiteX108" fmla="*/ 767385 w 1605470"/>
              <a:gd name="connsiteY108" fmla="*/ 3229163 h 6858000"/>
              <a:gd name="connsiteX109" fmla="*/ 769208 w 1605470"/>
              <a:gd name="connsiteY109" fmla="*/ 3217217 h 6858000"/>
              <a:gd name="connsiteX110" fmla="*/ 770350 w 1605470"/>
              <a:gd name="connsiteY110" fmla="*/ 3216125 h 6858000"/>
              <a:gd name="connsiteX111" fmla="*/ 756043 w 1605470"/>
              <a:gd name="connsiteY111" fmla="*/ 3183755 h 6858000"/>
              <a:gd name="connsiteX112" fmla="*/ 756544 w 1605470"/>
              <a:gd name="connsiteY112" fmla="*/ 3178642 h 6858000"/>
              <a:gd name="connsiteX113" fmla="*/ 744144 w 1605470"/>
              <a:gd name="connsiteY113" fmla="*/ 3158586 h 6858000"/>
              <a:gd name="connsiteX114" fmla="*/ 739378 w 1605470"/>
              <a:gd name="connsiteY114" fmla="*/ 3147669 h 6858000"/>
              <a:gd name="connsiteX115" fmla="*/ 734648 w 1605470"/>
              <a:gd name="connsiteY115" fmla="*/ 3145733 h 6858000"/>
              <a:gd name="connsiteX116" fmla="*/ 729329 w 1605470"/>
              <a:gd name="connsiteY116" fmla="*/ 3129034 h 6858000"/>
              <a:gd name="connsiteX117" fmla="*/ 729994 w 1605470"/>
              <a:gd name="connsiteY117" fmla="*/ 3126682 h 6858000"/>
              <a:gd name="connsiteX118" fmla="*/ 720862 w 1605470"/>
              <a:gd name="connsiteY118" fmla="*/ 3114519 h 6858000"/>
              <a:gd name="connsiteX119" fmla="*/ 707471 w 1605470"/>
              <a:gd name="connsiteY119" fmla="*/ 3106272 h 6858000"/>
              <a:gd name="connsiteX120" fmla="*/ 680201 w 1605470"/>
              <a:gd name="connsiteY120" fmla="*/ 2958185 h 6858000"/>
              <a:gd name="connsiteX121" fmla="*/ 622815 w 1605470"/>
              <a:gd name="connsiteY121" fmla="*/ 2762989 h 6858000"/>
              <a:gd name="connsiteX122" fmla="*/ 571733 w 1605470"/>
              <a:gd name="connsiteY122" fmla="*/ 2554718 h 6858000"/>
              <a:gd name="connsiteX123" fmla="*/ 551827 w 1605470"/>
              <a:gd name="connsiteY123" fmla="*/ 2485734 h 6858000"/>
              <a:gd name="connsiteX124" fmla="*/ 542550 w 1605470"/>
              <a:gd name="connsiteY124" fmla="*/ 2447068 h 6858000"/>
              <a:gd name="connsiteX125" fmla="*/ 529511 w 1605470"/>
              <a:gd name="connsiteY125" fmla="*/ 2425819 h 6858000"/>
              <a:gd name="connsiteX126" fmla="*/ 528878 w 1605470"/>
              <a:gd name="connsiteY126" fmla="*/ 2408971 h 6858000"/>
              <a:gd name="connsiteX127" fmla="*/ 535510 w 1605470"/>
              <a:gd name="connsiteY127" fmla="*/ 2402874 h 6858000"/>
              <a:gd name="connsiteX128" fmla="*/ 538122 w 1605470"/>
              <a:gd name="connsiteY128" fmla="*/ 2381443 h 6858000"/>
              <a:gd name="connsiteX129" fmla="*/ 514451 w 1605470"/>
              <a:gd name="connsiteY129" fmla="*/ 2261920 h 6858000"/>
              <a:gd name="connsiteX130" fmla="*/ 486968 w 1605470"/>
              <a:gd name="connsiteY130" fmla="*/ 2182937 h 6858000"/>
              <a:gd name="connsiteX131" fmla="*/ 488555 w 1605470"/>
              <a:gd name="connsiteY131" fmla="*/ 2155135 h 6858000"/>
              <a:gd name="connsiteX132" fmla="*/ 486013 w 1605470"/>
              <a:gd name="connsiteY132" fmla="*/ 2118008 h 6858000"/>
              <a:gd name="connsiteX133" fmla="*/ 487006 w 1605470"/>
              <a:gd name="connsiteY133" fmla="*/ 2050531 h 6858000"/>
              <a:gd name="connsiteX134" fmla="*/ 478812 w 1605470"/>
              <a:gd name="connsiteY134" fmla="*/ 1963269 h 6858000"/>
              <a:gd name="connsiteX135" fmla="*/ 442619 w 1605470"/>
              <a:gd name="connsiteY135" fmla="*/ 1910499 h 6858000"/>
              <a:gd name="connsiteX136" fmla="*/ 446785 w 1605470"/>
              <a:gd name="connsiteY136" fmla="*/ 1903212 h 6858000"/>
              <a:gd name="connsiteX137" fmla="*/ 436547 w 1605470"/>
              <a:gd name="connsiteY137" fmla="*/ 1861531 h 6858000"/>
              <a:gd name="connsiteX138" fmla="*/ 390346 w 1605470"/>
              <a:gd name="connsiteY138" fmla="*/ 1732919 h 6858000"/>
              <a:gd name="connsiteX139" fmla="*/ 362657 w 1605470"/>
              <a:gd name="connsiteY139" fmla="*/ 1663540 h 6858000"/>
              <a:gd name="connsiteX140" fmla="*/ 361783 w 1605470"/>
              <a:gd name="connsiteY140" fmla="*/ 1615777 h 6858000"/>
              <a:gd name="connsiteX141" fmla="*/ 342578 w 1605470"/>
              <a:gd name="connsiteY141" fmla="*/ 1563678 h 6858000"/>
              <a:gd name="connsiteX142" fmla="*/ 355658 w 1605470"/>
              <a:gd name="connsiteY142" fmla="*/ 1519474 h 6858000"/>
              <a:gd name="connsiteX143" fmla="*/ 348400 w 1605470"/>
              <a:gd name="connsiteY143" fmla="*/ 1477995 h 6858000"/>
              <a:gd name="connsiteX144" fmla="*/ 334485 w 1605470"/>
              <a:gd name="connsiteY144" fmla="*/ 1373769 h 6858000"/>
              <a:gd name="connsiteX145" fmla="*/ 342792 w 1605470"/>
              <a:gd name="connsiteY145" fmla="*/ 1307086 h 6858000"/>
              <a:gd name="connsiteX146" fmla="*/ 343980 w 1605470"/>
              <a:gd name="connsiteY146" fmla="*/ 1189033 h 6858000"/>
              <a:gd name="connsiteX147" fmla="*/ 348665 w 1605470"/>
              <a:gd name="connsiteY147" fmla="*/ 1168288 h 6858000"/>
              <a:gd name="connsiteX148" fmla="*/ 340947 w 1605470"/>
              <a:gd name="connsiteY148" fmla="*/ 1142577 h 6858000"/>
              <a:gd name="connsiteX149" fmla="*/ 330253 w 1605470"/>
              <a:gd name="connsiteY149" fmla="*/ 1088484 h 6858000"/>
              <a:gd name="connsiteX150" fmla="*/ 318989 w 1605470"/>
              <a:gd name="connsiteY150" fmla="*/ 1016103 h 6858000"/>
              <a:gd name="connsiteX151" fmla="*/ 320445 w 1605470"/>
              <a:gd name="connsiteY151" fmla="*/ 932283 h 6858000"/>
              <a:gd name="connsiteX152" fmla="*/ 322681 w 1605470"/>
              <a:gd name="connsiteY152" fmla="*/ 915925 h 6858000"/>
              <a:gd name="connsiteX153" fmla="*/ 315310 w 1605470"/>
              <a:gd name="connsiteY153" fmla="*/ 896999 h 6858000"/>
              <a:gd name="connsiteX154" fmla="*/ 284718 w 1605470"/>
              <a:gd name="connsiteY154" fmla="*/ 821517 h 6858000"/>
              <a:gd name="connsiteX155" fmla="*/ 263668 w 1605470"/>
              <a:gd name="connsiteY155" fmla="*/ 751353 h 6858000"/>
              <a:gd name="connsiteX156" fmla="*/ 263226 w 1605470"/>
              <a:gd name="connsiteY156" fmla="*/ 721230 h 6858000"/>
              <a:gd name="connsiteX157" fmla="*/ 248897 w 1605470"/>
              <a:gd name="connsiteY157" fmla="*/ 681659 h 6858000"/>
              <a:gd name="connsiteX158" fmla="*/ 234316 w 1605470"/>
              <a:gd name="connsiteY158" fmla="*/ 635218 h 6858000"/>
              <a:gd name="connsiteX159" fmla="*/ 239327 w 1605470"/>
              <a:gd name="connsiteY159" fmla="*/ 613763 h 6858000"/>
              <a:gd name="connsiteX160" fmla="*/ 225269 w 1605470"/>
              <a:gd name="connsiteY160" fmla="*/ 598582 h 6858000"/>
              <a:gd name="connsiteX161" fmla="*/ 224950 w 1605470"/>
              <a:gd name="connsiteY161" fmla="*/ 576846 h 6858000"/>
              <a:gd name="connsiteX162" fmla="*/ 204576 w 1605470"/>
              <a:gd name="connsiteY162" fmla="*/ 530055 h 6858000"/>
              <a:gd name="connsiteX163" fmla="*/ 219064 w 1605470"/>
              <a:gd name="connsiteY163" fmla="*/ 469651 h 6858000"/>
              <a:gd name="connsiteX164" fmla="*/ 195012 w 1605470"/>
              <a:gd name="connsiteY164" fmla="*/ 448559 h 6858000"/>
              <a:gd name="connsiteX165" fmla="*/ 201434 w 1605470"/>
              <a:gd name="connsiteY165" fmla="*/ 441529 h 6858000"/>
              <a:gd name="connsiteX166" fmla="*/ 200655 w 1605470"/>
              <a:gd name="connsiteY166" fmla="*/ 428927 h 6858000"/>
              <a:gd name="connsiteX167" fmla="*/ 190059 w 1605470"/>
              <a:gd name="connsiteY167" fmla="*/ 430161 h 6858000"/>
              <a:gd name="connsiteX168" fmla="*/ 167079 w 1605470"/>
              <a:gd name="connsiteY168" fmla="*/ 367211 h 6858000"/>
              <a:gd name="connsiteX169" fmla="*/ 124571 w 1605470"/>
              <a:gd name="connsiteY169" fmla="*/ 302178 h 6858000"/>
              <a:gd name="connsiteX170" fmla="*/ 103243 w 1605470"/>
              <a:gd name="connsiteY170" fmla="*/ 211375 h 6858000"/>
              <a:gd name="connsiteX171" fmla="*/ 94571 w 1605470"/>
              <a:gd name="connsiteY171" fmla="*/ 184179 h 6858000"/>
              <a:gd name="connsiteX172" fmla="*/ 13437 w 1605470"/>
              <a:gd name="connsiteY172" fmla="*/ 19287 h 6858000"/>
              <a:gd name="connsiteX173" fmla="*/ 0 w 1605470"/>
              <a:gd name="connsiteY17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63084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56542 w 1605470"/>
              <a:gd name="connsiteY70" fmla="*/ 4350346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46785 w 1605470"/>
              <a:gd name="connsiteY135" fmla="*/ 1903212 h 6858000"/>
              <a:gd name="connsiteX136" fmla="*/ 436547 w 1605470"/>
              <a:gd name="connsiteY136" fmla="*/ 1861531 h 6858000"/>
              <a:gd name="connsiteX137" fmla="*/ 390346 w 1605470"/>
              <a:gd name="connsiteY137" fmla="*/ 1732919 h 6858000"/>
              <a:gd name="connsiteX138" fmla="*/ 362657 w 1605470"/>
              <a:gd name="connsiteY138" fmla="*/ 1663540 h 6858000"/>
              <a:gd name="connsiteX139" fmla="*/ 361783 w 1605470"/>
              <a:gd name="connsiteY139" fmla="*/ 1615777 h 6858000"/>
              <a:gd name="connsiteX140" fmla="*/ 342578 w 1605470"/>
              <a:gd name="connsiteY140" fmla="*/ 1563678 h 6858000"/>
              <a:gd name="connsiteX141" fmla="*/ 355658 w 1605470"/>
              <a:gd name="connsiteY141" fmla="*/ 1519474 h 6858000"/>
              <a:gd name="connsiteX142" fmla="*/ 348400 w 1605470"/>
              <a:gd name="connsiteY142" fmla="*/ 1477995 h 6858000"/>
              <a:gd name="connsiteX143" fmla="*/ 334485 w 1605470"/>
              <a:gd name="connsiteY143" fmla="*/ 1373769 h 6858000"/>
              <a:gd name="connsiteX144" fmla="*/ 342792 w 1605470"/>
              <a:gd name="connsiteY144" fmla="*/ 1307086 h 6858000"/>
              <a:gd name="connsiteX145" fmla="*/ 343980 w 1605470"/>
              <a:gd name="connsiteY145" fmla="*/ 1189033 h 6858000"/>
              <a:gd name="connsiteX146" fmla="*/ 348665 w 1605470"/>
              <a:gd name="connsiteY146" fmla="*/ 1168288 h 6858000"/>
              <a:gd name="connsiteX147" fmla="*/ 340947 w 1605470"/>
              <a:gd name="connsiteY147" fmla="*/ 1142577 h 6858000"/>
              <a:gd name="connsiteX148" fmla="*/ 330253 w 1605470"/>
              <a:gd name="connsiteY148" fmla="*/ 1088484 h 6858000"/>
              <a:gd name="connsiteX149" fmla="*/ 318989 w 1605470"/>
              <a:gd name="connsiteY149" fmla="*/ 1016103 h 6858000"/>
              <a:gd name="connsiteX150" fmla="*/ 320445 w 1605470"/>
              <a:gd name="connsiteY150" fmla="*/ 932283 h 6858000"/>
              <a:gd name="connsiteX151" fmla="*/ 322681 w 1605470"/>
              <a:gd name="connsiteY151" fmla="*/ 915925 h 6858000"/>
              <a:gd name="connsiteX152" fmla="*/ 315310 w 1605470"/>
              <a:gd name="connsiteY152" fmla="*/ 896999 h 6858000"/>
              <a:gd name="connsiteX153" fmla="*/ 284718 w 1605470"/>
              <a:gd name="connsiteY153" fmla="*/ 821517 h 6858000"/>
              <a:gd name="connsiteX154" fmla="*/ 263668 w 1605470"/>
              <a:gd name="connsiteY154" fmla="*/ 751353 h 6858000"/>
              <a:gd name="connsiteX155" fmla="*/ 263226 w 1605470"/>
              <a:gd name="connsiteY155" fmla="*/ 721230 h 6858000"/>
              <a:gd name="connsiteX156" fmla="*/ 248897 w 1605470"/>
              <a:gd name="connsiteY156" fmla="*/ 681659 h 6858000"/>
              <a:gd name="connsiteX157" fmla="*/ 234316 w 1605470"/>
              <a:gd name="connsiteY157" fmla="*/ 635218 h 6858000"/>
              <a:gd name="connsiteX158" fmla="*/ 239327 w 1605470"/>
              <a:gd name="connsiteY158" fmla="*/ 613763 h 6858000"/>
              <a:gd name="connsiteX159" fmla="*/ 225269 w 1605470"/>
              <a:gd name="connsiteY159" fmla="*/ 598582 h 6858000"/>
              <a:gd name="connsiteX160" fmla="*/ 224950 w 1605470"/>
              <a:gd name="connsiteY160" fmla="*/ 576846 h 6858000"/>
              <a:gd name="connsiteX161" fmla="*/ 204576 w 1605470"/>
              <a:gd name="connsiteY161" fmla="*/ 530055 h 6858000"/>
              <a:gd name="connsiteX162" fmla="*/ 219064 w 1605470"/>
              <a:gd name="connsiteY162" fmla="*/ 469651 h 6858000"/>
              <a:gd name="connsiteX163" fmla="*/ 195012 w 1605470"/>
              <a:gd name="connsiteY163" fmla="*/ 448559 h 6858000"/>
              <a:gd name="connsiteX164" fmla="*/ 201434 w 1605470"/>
              <a:gd name="connsiteY164" fmla="*/ 441529 h 6858000"/>
              <a:gd name="connsiteX165" fmla="*/ 200655 w 1605470"/>
              <a:gd name="connsiteY165" fmla="*/ 428927 h 6858000"/>
              <a:gd name="connsiteX166" fmla="*/ 190059 w 1605470"/>
              <a:gd name="connsiteY166" fmla="*/ 430161 h 6858000"/>
              <a:gd name="connsiteX167" fmla="*/ 167079 w 1605470"/>
              <a:gd name="connsiteY167" fmla="*/ 367211 h 6858000"/>
              <a:gd name="connsiteX168" fmla="*/ 124571 w 1605470"/>
              <a:gd name="connsiteY168" fmla="*/ 302178 h 6858000"/>
              <a:gd name="connsiteX169" fmla="*/ 103243 w 1605470"/>
              <a:gd name="connsiteY169" fmla="*/ 211375 h 6858000"/>
              <a:gd name="connsiteX170" fmla="*/ 94571 w 1605470"/>
              <a:gd name="connsiteY170" fmla="*/ 184179 h 6858000"/>
              <a:gd name="connsiteX171" fmla="*/ 13437 w 1605470"/>
              <a:gd name="connsiteY171" fmla="*/ 19287 h 6858000"/>
              <a:gd name="connsiteX172" fmla="*/ 0 w 1605470"/>
              <a:gd name="connsiteY17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42619 w 1605470"/>
              <a:gd name="connsiteY134" fmla="*/ 1910499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486968 w 1605470"/>
              <a:gd name="connsiteY129" fmla="*/ 2182937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24935 w 1605470"/>
              <a:gd name="connsiteY61" fmla="*/ 4821504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39863 w 1605470"/>
              <a:gd name="connsiteY39" fmla="*/ 5604298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52319 w 1605470"/>
              <a:gd name="connsiteY40" fmla="*/ 5587997 h 6858000"/>
              <a:gd name="connsiteX41" fmla="*/ 591557 w 1605470"/>
              <a:gd name="connsiteY41" fmla="*/ 5476393 h 6858000"/>
              <a:gd name="connsiteX42" fmla="*/ 622750 w 1605470"/>
              <a:gd name="connsiteY42" fmla="*/ 5396260 h 6858000"/>
              <a:gd name="connsiteX43" fmla="*/ 638731 w 1605470"/>
              <a:gd name="connsiteY43" fmla="*/ 5330009 h 6858000"/>
              <a:gd name="connsiteX44" fmla="*/ 672224 w 1605470"/>
              <a:gd name="connsiteY44" fmla="*/ 5273739 h 6858000"/>
              <a:gd name="connsiteX45" fmla="*/ 681823 w 1605470"/>
              <a:gd name="connsiteY45" fmla="*/ 5241779 h 6858000"/>
              <a:gd name="connsiteX46" fmla="*/ 693049 w 1605470"/>
              <a:gd name="connsiteY46" fmla="*/ 5225268 h 6858000"/>
              <a:gd name="connsiteX47" fmla="*/ 694069 w 1605470"/>
              <a:gd name="connsiteY47" fmla="*/ 5217684 h 6858000"/>
              <a:gd name="connsiteX48" fmla="*/ 701410 w 1605470"/>
              <a:gd name="connsiteY48" fmla="*/ 5193377 h 6858000"/>
              <a:gd name="connsiteX49" fmla="*/ 704713 w 1605470"/>
              <a:gd name="connsiteY49" fmla="*/ 5179288 h 6858000"/>
              <a:gd name="connsiteX50" fmla="*/ 705697 w 1605470"/>
              <a:gd name="connsiteY50" fmla="*/ 5173621 h 6858000"/>
              <a:gd name="connsiteX51" fmla="*/ 701331 w 1605470"/>
              <a:gd name="connsiteY51" fmla="*/ 5159961 h 6858000"/>
              <a:gd name="connsiteX52" fmla="*/ 708008 w 1605470"/>
              <a:gd name="connsiteY52" fmla="*/ 5144295 h 6858000"/>
              <a:gd name="connsiteX53" fmla="*/ 704941 w 1605470"/>
              <a:gd name="connsiteY53" fmla="*/ 5125185 h 6858000"/>
              <a:gd name="connsiteX54" fmla="*/ 711771 w 1605470"/>
              <a:gd name="connsiteY54" fmla="*/ 5121884 h 6858000"/>
              <a:gd name="connsiteX55" fmla="*/ 718807 w 1605470"/>
              <a:gd name="connsiteY55" fmla="*/ 5067850 h 6858000"/>
              <a:gd name="connsiteX56" fmla="*/ 721538 w 1605470"/>
              <a:gd name="connsiteY56" fmla="*/ 5060861 h 6858000"/>
              <a:gd name="connsiteX57" fmla="*/ 718242 w 1605470"/>
              <a:gd name="connsiteY57" fmla="*/ 5034192 h 6858000"/>
              <a:gd name="connsiteX58" fmla="*/ 719796 w 1605470"/>
              <a:gd name="connsiteY58" fmla="*/ 4993030 h 6858000"/>
              <a:gd name="connsiteX59" fmla="*/ 726705 w 1605470"/>
              <a:gd name="connsiteY59" fmla="*/ 4946844 h 6858000"/>
              <a:gd name="connsiteX60" fmla="*/ 722561 w 1605470"/>
              <a:gd name="connsiteY60" fmla="*/ 4932692 h 6858000"/>
              <a:gd name="connsiteX61" fmla="*/ 737964 w 1605470"/>
              <a:gd name="connsiteY61" fmla="*/ 4858827 h 6858000"/>
              <a:gd name="connsiteX62" fmla="*/ 732118 w 1605470"/>
              <a:gd name="connsiteY62" fmla="*/ 4801535 h 6858000"/>
              <a:gd name="connsiteX63" fmla="*/ 739787 w 1605470"/>
              <a:gd name="connsiteY63" fmla="*/ 4797794 h 6858000"/>
              <a:gd name="connsiteX64" fmla="*/ 741081 w 1605470"/>
              <a:gd name="connsiteY64" fmla="*/ 4784526 h 6858000"/>
              <a:gd name="connsiteX65" fmla="*/ 742865 w 1605470"/>
              <a:gd name="connsiteY65" fmla="*/ 4781211 h 6858000"/>
              <a:gd name="connsiteX66" fmla="*/ 751652 w 1605470"/>
              <a:gd name="connsiteY66" fmla="*/ 4761984 h 6858000"/>
              <a:gd name="connsiteX67" fmla="*/ 747700 w 1605470"/>
              <a:gd name="connsiteY67" fmla="*/ 4690749 h 6858000"/>
              <a:gd name="connsiteX68" fmla="*/ 743180 w 1605470"/>
              <a:gd name="connsiteY68" fmla="*/ 4584173 h 6858000"/>
              <a:gd name="connsiteX69" fmla="*/ 738263 w 1605470"/>
              <a:gd name="connsiteY69" fmla="*/ 4444346 h 6858000"/>
              <a:gd name="connsiteX70" fmla="*/ 734828 w 1605470"/>
              <a:gd name="connsiteY70" fmla="*/ 4375228 h 6858000"/>
              <a:gd name="connsiteX71" fmla="*/ 715481 w 1605470"/>
              <a:gd name="connsiteY71" fmla="*/ 4214165 h 6858000"/>
              <a:gd name="connsiteX72" fmla="*/ 719554 w 1605470"/>
              <a:gd name="connsiteY72" fmla="*/ 4090296 h 6858000"/>
              <a:gd name="connsiteX73" fmla="*/ 704810 w 1605470"/>
              <a:gd name="connsiteY73" fmla="*/ 4033999 h 6858000"/>
              <a:gd name="connsiteX74" fmla="*/ 705959 w 1605470"/>
              <a:gd name="connsiteY74" fmla="*/ 4031933 h 6858000"/>
              <a:gd name="connsiteX75" fmla="*/ 704535 w 1605470"/>
              <a:gd name="connsiteY75" fmla="*/ 4013953 h 6858000"/>
              <a:gd name="connsiteX76" fmla="*/ 700443 w 1605470"/>
              <a:gd name="connsiteY76" fmla="*/ 4010511 h 6858000"/>
              <a:gd name="connsiteX77" fmla="*/ 698282 w 1605470"/>
              <a:gd name="connsiteY77" fmla="*/ 3998331 h 6858000"/>
              <a:gd name="connsiteX78" fmla="*/ 690830 w 1605470"/>
              <a:gd name="connsiteY78" fmla="*/ 3974753 h 6858000"/>
              <a:gd name="connsiteX79" fmla="*/ 692428 w 1605470"/>
              <a:gd name="connsiteY79" fmla="*/ 3969950 h 6858000"/>
              <a:gd name="connsiteX80" fmla="*/ 685850 w 1605470"/>
              <a:gd name="connsiteY80" fmla="*/ 3933779 h 6858000"/>
              <a:gd name="connsiteX81" fmla="*/ 687181 w 1605470"/>
              <a:gd name="connsiteY81" fmla="*/ 3933093 h 6858000"/>
              <a:gd name="connsiteX82" fmla="*/ 691535 w 1605470"/>
              <a:gd name="connsiteY82" fmla="*/ 3922082 h 6858000"/>
              <a:gd name="connsiteX83" fmla="*/ 696613 w 1605470"/>
              <a:gd name="connsiteY83" fmla="*/ 3901461 h 6858000"/>
              <a:gd name="connsiteX84" fmla="*/ 719207 w 1605470"/>
              <a:gd name="connsiteY84" fmla="*/ 3813873 h 6858000"/>
              <a:gd name="connsiteX85" fmla="*/ 718632 w 1605470"/>
              <a:gd name="connsiteY85" fmla="*/ 3806161 h 6858000"/>
              <a:gd name="connsiteX86" fmla="*/ 718939 w 1605470"/>
              <a:gd name="connsiteY86" fmla="*/ 3805957 h 6858000"/>
              <a:gd name="connsiteX87" fmla="*/ 718966 w 1605470"/>
              <a:gd name="connsiteY87" fmla="*/ 3797724 h 6858000"/>
              <a:gd name="connsiteX88" fmla="*/ 717581 w 1605470"/>
              <a:gd name="connsiteY88" fmla="*/ 3792098 h 6858000"/>
              <a:gd name="connsiteX89" fmla="*/ 716465 w 1605470"/>
              <a:gd name="connsiteY89" fmla="*/ 3777135 h 6858000"/>
              <a:gd name="connsiteX90" fmla="*/ 718198 w 1605470"/>
              <a:gd name="connsiteY90" fmla="*/ 3771656 h 6858000"/>
              <a:gd name="connsiteX91" fmla="*/ 721941 w 1605470"/>
              <a:gd name="connsiteY91" fmla="*/ 3769007 h 6858000"/>
              <a:gd name="connsiteX92" fmla="*/ 721407 w 1605470"/>
              <a:gd name="connsiteY92" fmla="*/ 3767709 h 6858000"/>
              <a:gd name="connsiteX93" fmla="*/ 730103 w 1605470"/>
              <a:gd name="connsiteY93" fmla="*/ 3738082 h 6858000"/>
              <a:gd name="connsiteX94" fmla="*/ 737449 w 1605470"/>
              <a:gd name="connsiteY94" fmla="*/ 3673397 h 6858000"/>
              <a:gd name="connsiteX95" fmla="*/ 736745 w 1605470"/>
              <a:gd name="connsiteY95" fmla="*/ 3637109 h 6858000"/>
              <a:gd name="connsiteX96" fmla="*/ 740188 w 1605470"/>
              <a:gd name="connsiteY96" fmla="*/ 3536883 h 6858000"/>
              <a:gd name="connsiteX97" fmla="*/ 747726 w 1605470"/>
              <a:gd name="connsiteY97" fmla="*/ 3435652 h 6858000"/>
              <a:gd name="connsiteX98" fmla="*/ 774383 w 1605470"/>
              <a:gd name="connsiteY98" fmla="*/ 3381564 h 6858000"/>
              <a:gd name="connsiteX99" fmla="*/ 774870 w 1605470"/>
              <a:gd name="connsiteY99" fmla="*/ 3375761 h 6858000"/>
              <a:gd name="connsiteX100" fmla="*/ 770510 w 1605470"/>
              <a:gd name="connsiteY100" fmla="*/ 3361844 h 6858000"/>
              <a:gd name="connsiteX101" fmla="*/ 767933 w 1605470"/>
              <a:gd name="connsiteY101" fmla="*/ 3356929 h 6858000"/>
              <a:gd name="connsiteX102" fmla="*/ 766158 w 1605470"/>
              <a:gd name="connsiteY102" fmla="*/ 3349058 h 6858000"/>
              <a:gd name="connsiteX103" fmla="*/ 766414 w 1605470"/>
              <a:gd name="connsiteY103" fmla="*/ 3348763 h 6858000"/>
              <a:gd name="connsiteX104" fmla="*/ 764166 w 1605470"/>
              <a:gd name="connsiteY104" fmla="*/ 3341588 h 6858000"/>
              <a:gd name="connsiteX105" fmla="*/ 749397 w 1605470"/>
              <a:gd name="connsiteY105" fmla="*/ 3307769 h 6858000"/>
              <a:gd name="connsiteX106" fmla="*/ 766960 w 1605470"/>
              <a:gd name="connsiteY106" fmla="*/ 3250522 h 6858000"/>
              <a:gd name="connsiteX107" fmla="*/ 767385 w 1605470"/>
              <a:gd name="connsiteY107" fmla="*/ 3229163 h 6858000"/>
              <a:gd name="connsiteX108" fmla="*/ 769208 w 1605470"/>
              <a:gd name="connsiteY108" fmla="*/ 3217217 h 6858000"/>
              <a:gd name="connsiteX109" fmla="*/ 770350 w 1605470"/>
              <a:gd name="connsiteY109" fmla="*/ 3216125 h 6858000"/>
              <a:gd name="connsiteX110" fmla="*/ 756043 w 1605470"/>
              <a:gd name="connsiteY110" fmla="*/ 3183755 h 6858000"/>
              <a:gd name="connsiteX111" fmla="*/ 756544 w 1605470"/>
              <a:gd name="connsiteY111" fmla="*/ 3178642 h 6858000"/>
              <a:gd name="connsiteX112" fmla="*/ 744144 w 1605470"/>
              <a:gd name="connsiteY112" fmla="*/ 3158586 h 6858000"/>
              <a:gd name="connsiteX113" fmla="*/ 739378 w 1605470"/>
              <a:gd name="connsiteY113" fmla="*/ 3147669 h 6858000"/>
              <a:gd name="connsiteX114" fmla="*/ 734648 w 1605470"/>
              <a:gd name="connsiteY114" fmla="*/ 3145733 h 6858000"/>
              <a:gd name="connsiteX115" fmla="*/ 729329 w 1605470"/>
              <a:gd name="connsiteY115" fmla="*/ 3129034 h 6858000"/>
              <a:gd name="connsiteX116" fmla="*/ 729994 w 1605470"/>
              <a:gd name="connsiteY116" fmla="*/ 3126682 h 6858000"/>
              <a:gd name="connsiteX117" fmla="*/ 720862 w 1605470"/>
              <a:gd name="connsiteY117" fmla="*/ 3114519 h 6858000"/>
              <a:gd name="connsiteX118" fmla="*/ 707471 w 1605470"/>
              <a:gd name="connsiteY118" fmla="*/ 3106272 h 6858000"/>
              <a:gd name="connsiteX119" fmla="*/ 680201 w 1605470"/>
              <a:gd name="connsiteY119" fmla="*/ 2958185 h 6858000"/>
              <a:gd name="connsiteX120" fmla="*/ 622815 w 1605470"/>
              <a:gd name="connsiteY120" fmla="*/ 2762989 h 6858000"/>
              <a:gd name="connsiteX121" fmla="*/ 571733 w 1605470"/>
              <a:gd name="connsiteY121" fmla="*/ 2554718 h 6858000"/>
              <a:gd name="connsiteX122" fmla="*/ 551827 w 1605470"/>
              <a:gd name="connsiteY122" fmla="*/ 2485734 h 6858000"/>
              <a:gd name="connsiteX123" fmla="*/ 542550 w 1605470"/>
              <a:gd name="connsiteY123" fmla="*/ 2447068 h 6858000"/>
              <a:gd name="connsiteX124" fmla="*/ 529511 w 1605470"/>
              <a:gd name="connsiteY124" fmla="*/ 2425819 h 6858000"/>
              <a:gd name="connsiteX125" fmla="*/ 528878 w 1605470"/>
              <a:gd name="connsiteY125" fmla="*/ 2408971 h 6858000"/>
              <a:gd name="connsiteX126" fmla="*/ 535510 w 1605470"/>
              <a:gd name="connsiteY126" fmla="*/ 2402874 h 6858000"/>
              <a:gd name="connsiteX127" fmla="*/ 538122 w 1605470"/>
              <a:gd name="connsiteY127" fmla="*/ 2381443 h 6858000"/>
              <a:gd name="connsiteX128" fmla="*/ 514451 w 1605470"/>
              <a:gd name="connsiteY128" fmla="*/ 2261920 h 6858000"/>
              <a:gd name="connsiteX129" fmla="*/ 504338 w 1605470"/>
              <a:gd name="connsiteY129" fmla="*/ 2195378 h 6858000"/>
              <a:gd name="connsiteX130" fmla="*/ 488555 w 1605470"/>
              <a:gd name="connsiteY130" fmla="*/ 2155135 h 6858000"/>
              <a:gd name="connsiteX131" fmla="*/ 486013 w 1605470"/>
              <a:gd name="connsiteY131" fmla="*/ 2118008 h 6858000"/>
              <a:gd name="connsiteX132" fmla="*/ 487006 w 1605470"/>
              <a:gd name="connsiteY132" fmla="*/ 2050531 h 6858000"/>
              <a:gd name="connsiteX133" fmla="*/ 478812 w 1605470"/>
              <a:gd name="connsiteY133" fmla="*/ 1963269 h 6858000"/>
              <a:gd name="connsiteX134" fmla="*/ 459990 w 1605470"/>
              <a:gd name="connsiteY134" fmla="*/ 1906352 h 6858000"/>
              <a:gd name="connsiteX135" fmla="*/ 436547 w 1605470"/>
              <a:gd name="connsiteY135" fmla="*/ 1861531 h 6858000"/>
              <a:gd name="connsiteX136" fmla="*/ 390346 w 1605470"/>
              <a:gd name="connsiteY136" fmla="*/ 1732919 h 6858000"/>
              <a:gd name="connsiteX137" fmla="*/ 362657 w 1605470"/>
              <a:gd name="connsiteY137" fmla="*/ 1663540 h 6858000"/>
              <a:gd name="connsiteX138" fmla="*/ 361783 w 1605470"/>
              <a:gd name="connsiteY138" fmla="*/ 1615777 h 6858000"/>
              <a:gd name="connsiteX139" fmla="*/ 342578 w 1605470"/>
              <a:gd name="connsiteY139" fmla="*/ 1563678 h 6858000"/>
              <a:gd name="connsiteX140" fmla="*/ 355658 w 1605470"/>
              <a:gd name="connsiteY140" fmla="*/ 1519474 h 6858000"/>
              <a:gd name="connsiteX141" fmla="*/ 348400 w 1605470"/>
              <a:gd name="connsiteY141" fmla="*/ 1477995 h 6858000"/>
              <a:gd name="connsiteX142" fmla="*/ 334485 w 1605470"/>
              <a:gd name="connsiteY142" fmla="*/ 1373769 h 6858000"/>
              <a:gd name="connsiteX143" fmla="*/ 342792 w 1605470"/>
              <a:gd name="connsiteY143" fmla="*/ 1307086 h 6858000"/>
              <a:gd name="connsiteX144" fmla="*/ 343980 w 1605470"/>
              <a:gd name="connsiteY144" fmla="*/ 1189033 h 6858000"/>
              <a:gd name="connsiteX145" fmla="*/ 348665 w 1605470"/>
              <a:gd name="connsiteY145" fmla="*/ 1168288 h 6858000"/>
              <a:gd name="connsiteX146" fmla="*/ 340947 w 1605470"/>
              <a:gd name="connsiteY146" fmla="*/ 1142577 h 6858000"/>
              <a:gd name="connsiteX147" fmla="*/ 330253 w 1605470"/>
              <a:gd name="connsiteY147" fmla="*/ 1088484 h 6858000"/>
              <a:gd name="connsiteX148" fmla="*/ 318989 w 1605470"/>
              <a:gd name="connsiteY148" fmla="*/ 1016103 h 6858000"/>
              <a:gd name="connsiteX149" fmla="*/ 320445 w 1605470"/>
              <a:gd name="connsiteY149" fmla="*/ 932283 h 6858000"/>
              <a:gd name="connsiteX150" fmla="*/ 322681 w 1605470"/>
              <a:gd name="connsiteY150" fmla="*/ 915925 h 6858000"/>
              <a:gd name="connsiteX151" fmla="*/ 315310 w 1605470"/>
              <a:gd name="connsiteY151" fmla="*/ 896999 h 6858000"/>
              <a:gd name="connsiteX152" fmla="*/ 284718 w 1605470"/>
              <a:gd name="connsiteY152" fmla="*/ 821517 h 6858000"/>
              <a:gd name="connsiteX153" fmla="*/ 263668 w 1605470"/>
              <a:gd name="connsiteY153" fmla="*/ 751353 h 6858000"/>
              <a:gd name="connsiteX154" fmla="*/ 263226 w 1605470"/>
              <a:gd name="connsiteY154" fmla="*/ 721230 h 6858000"/>
              <a:gd name="connsiteX155" fmla="*/ 248897 w 1605470"/>
              <a:gd name="connsiteY155" fmla="*/ 681659 h 6858000"/>
              <a:gd name="connsiteX156" fmla="*/ 234316 w 1605470"/>
              <a:gd name="connsiteY156" fmla="*/ 635218 h 6858000"/>
              <a:gd name="connsiteX157" fmla="*/ 239327 w 1605470"/>
              <a:gd name="connsiteY157" fmla="*/ 613763 h 6858000"/>
              <a:gd name="connsiteX158" fmla="*/ 225269 w 1605470"/>
              <a:gd name="connsiteY158" fmla="*/ 598582 h 6858000"/>
              <a:gd name="connsiteX159" fmla="*/ 224950 w 1605470"/>
              <a:gd name="connsiteY159" fmla="*/ 576846 h 6858000"/>
              <a:gd name="connsiteX160" fmla="*/ 204576 w 1605470"/>
              <a:gd name="connsiteY160" fmla="*/ 530055 h 6858000"/>
              <a:gd name="connsiteX161" fmla="*/ 219064 w 1605470"/>
              <a:gd name="connsiteY161" fmla="*/ 469651 h 6858000"/>
              <a:gd name="connsiteX162" fmla="*/ 195012 w 1605470"/>
              <a:gd name="connsiteY162" fmla="*/ 448559 h 6858000"/>
              <a:gd name="connsiteX163" fmla="*/ 201434 w 1605470"/>
              <a:gd name="connsiteY163" fmla="*/ 441529 h 6858000"/>
              <a:gd name="connsiteX164" fmla="*/ 200655 w 1605470"/>
              <a:gd name="connsiteY164" fmla="*/ 428927 h 6858000"/>
              <a:gd name="connsiteX165" fmla="*/ 190059 w 1605470"/>
              <a:gd name="connsiteY165" fmla="*/ 430161 h 6858000"/>
              <a:gd name="connsiteX166" fmla="*/ 167079 w 1605470"/>
              <a:gd name="connsiteY166" fmla="*/ 367211 h 6858000"/>
              <a:gd name="connsiteX167" fmla="*/ 124571 w 1605470"/>
              <a:gd name="connsiteY167" fmla="*/ 302178 h 6858000"/>
              <a:gd name="connsiteX168" fmla="*/ 103243 w 1605470"/>
              <a:gd name="connsiteY168" fmla="*/ 211375 h 6858000"/>
              <a:gd name="connsiteX169" fmla="*/ 94571 w 1605470"/>
              <a:gd name="connsiteY169" fmla="*/ 184179 h 6858000"/>
              <a:gd name="connsiteX170" fmla="*/ 13437 w 1605470"/>
              <a:gd name="connsiteY170" fmla="*/ 19287 h 6858000"/>
              <a:gd name="connsiteX171" fmla="*/ 0 w 1605470"/>
              <a:gd name="connsiteY17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44206 w 1605470"/>
              <a:gd name="connsiteY39" fmla="*/ 5641620 h 6858000"/>
              <a:gd name="connsiteX40" fmla="*/ 591557 w 1605470"/>
              <a:gd name="connsiteY40" fmla="*/ 5476393 h 6858000"/>
              <a:gd name="connsiteX41" fmla="*/ 622750 w 1605470"/>
              <a:gd name="connsiteY41" fmla="*/ 5396260 h 6858000"/>
              <a:gd name="connsiteX42" fmla="*/ 638731 w 1605470"/>
              <a:gd name="connsiteY42" fmla="*/ 5330009 h 6858000"/>
              <a:gd name="connsiteX43" fmla="*/ 672224 w 1605470"/>
              <a:gd name="connsiteY43" fmla="*/ 5273739 h 6858000"/>
              <a:gd name="connsiteX44" fmla="*/ 681823 w 1605470"/>
              <a:gd name="connsiteY44" fmla="*/ 5241779 h 6858000"/>
              <a:gd name="connsiteX45" fmla="*/ 693049 w 1605470"/>
              <a:gd name="connsiteY45" fmla="*/ 5225268 h 6858000"/>
              <a:gd name="connsiteX46" fmla="*/ 694069 w 1605470"/>
              <a:gd name="connsiteY46" fmla="*/ 5217684 h 6858000"/>
              <a:gd name="connsiteX47" fmla="*/ 701410 w 1605470"/>
              <a:gd name="connsiteY47" fmla="*/ 5193377 h 6858000"/>
              <a:gd name="connsiteX48" fmla="*/ 704713 w 1605470"/>
              <a:gd name="connsiteY48" fmla="*/ 5179288 h 6858000"/>
              <a:gd name="connsiteX49" fmla="*/ 705697 w 1605470"/>
              <a:gd name="connsiteY49" fmla="*/ 5173621 h 6858000"/>
              <a:gd name="connsiteX50" fmla="*/ 701331 w 1605470"/>
              <a:gd name="connsiteY50" fmla="*/ 5159961 h 6858000"/>
              <a:gd name="connsiteX51" fmla="*/ 708008 w 1605470"/>
              <a:gd name="connsiteY51" fmla="*/ 5144295 h 6858000"/>
              <a:gd name="connsiteX52" fmla="*/ 704941 w 1605470"/>
              <a:gd name="connsiteY52" fmla="*/ 5125185 h 6858000"/>
              <a:gd name="connsiteX53" fmla="*/ 711771 w 1605470"/>
              <a:gd name="connsiteY53" fmla="*/ 5121884 h 6858000"/>
              <a:gd name="connsiteX54" fmla="*/ 718807 w 1605470"/>
              <a:gd name="connsiteY54" fmla="*/ 5067850 h 6858000"/>
              <a:gd name="connsiteX55" fmla="*/ 721538 w 1605470"/>
              <a:gd name="connsiteY55" fmla="*/ 5060861 h 6858000"/>
              <a:gd name="connsiteX56" fmla="*/ 718242 w 1605470"/>
              <a:gd name="connsiteY56" fmla="*/ 5034192 h 6858000"/>
              <a:gd name="connsiteX57" fmla="*/ 719796 w 1605470"/>
              <a:gd name="connsiteY57" fmla="*/ 4993030 h 6858000"/>
              <a:gd name="connsiteX58" fmla="*/ 726705 w 1605470"/>
              <a:gd name="connsiteY58" fmla="*/ 4946844 h 6858000"/>
              <a:gd name="connsiteX59" fmla="*/ 722561 w 1605470"/>
              <a:gd name="connsiteY59" fmla="*/ 4932692 h 6858000"/>
              <a:gd name="connsiteX60" fmla="*/ 737964 w 1605470"/>
              <a:gd name="connsiteY60" fmla="*/ 4858827 h 6858000"/>
              <a:gd name="connsiteX61" fmla="*/ 732118 w 1605470"/>
              <a:gd name="connsiteY61" fmla="*/ 4801535 h 6858000"/>
              <a:gd name="connsiteX62" fmla="*/ 739787 w 1605470"/>
              <a:gd name="connsiteY62" fmla="*/ 4797794 h 6858000"/>
              <a:gd name="connsiteX63" fmla="*/ 741081 w 1605470"/>
              <a:gd name="connsiteY63" fmla="*/ 4784526 h 6858000"/>
              <a:gd name="connsiteX64" fmla="*/ 742865 w 1605470"/>
              <a:gd name="connsiteY64" fmla="*/ 4781211 h 6858000"/>
              <a:gd name="connsiteX65" fmla="*/ 751652 w 1605470"/>
              <a:gd name="connsiteY65" fmla="*/ 4761984 h 6858000"/>
              <a:gd name="connsiteX66" fmla="*/ 747700 w 1605470"/>
              <a:gd name="connsiteY66" fmla="*/ 4690749 h 6858000"/>
              <a:gd name="connsiteX67" fmla="*/ 743180 w 1605470"/>
              <a:gd name="connsiteY67" fmla="*/ 4584173 h 6858000"/>
              <a:gd name="connsiteX68" fmla="*/ 738263 w 1605470"/>
              <a:gd name="connsiteY68" fmla="*/ 4444346 h 6858000"/>
              <a:gd name="connsiteX69" fmla="*/ 734828 w 1605470"/>
              <a:gd name="connsiteY69" fmla="*/ 4375228 h 6858000"/>
              <a:gd name="connsiteX70" fmla="*/ 715481 w 1605470"/>
              <a:gd name="connsiteY70" fmla="*/ 4214165 h 6858000"/>
              <a:gd name="connsiteX71" fmla="*/ 719554 w 1605470"/>
              <a:gd name="connsiteY71" fmla="*/ 4090296 h 6858000"/>
              <a:gd name="connsiteX72" fmla="*/ 704810 w 1605470"/>
              <a:gd name="connsiteY72" fmla="*/ 4033999 h 6858000"/>
              <a:gd name="connsiteX73" fmla="*/ 705959 w 1605470"/>
              <a:gd name="connsiteY73" fmla="*/ 4031933 h 6858000"/>
              <a:gd name="connsiteX74" fmla="*/ 704535 w 1605470"/>
              <a:gd name="connsiteY74" fmla="*/ 4013953 h 6858000"/>
              <a:gd name="connsiteX75" fmla="*/ 700443 w 1605470"/>
              <a:gd name="connsiteY75" fmla="*/ 4010511 h 6858000"/>
              <a:gd name="connsiteX76" fmla="*/ 698282 w 1605470"/>
              <a:gd name="connsiteY76" fmla="*/ 3998331 h 6858000"/>
              <a:gd name="connsiteX77" fmla="*/ 690830 w 1605470"/>
              <a:gd name="connsiteY77" fmla="*/ 3974753 h 6858000"/>
              <a:gd name="connsiteX78" fmla="*/ 692428 w 1605470"/>
              <a:gd name="connsiteY78" fmla="*/ 3969950 h 6858000"/>
              <a:gd name="connsiteX79" fmla="*/ 685850 w 1605470"/>
              <a:gd name="connsiteY79" fmla="*/ 3933779 h 6858000"/>
              <a:gd name="connsiteX80" fmla="*/ 687181 w 1605470"/>
              <a:gd name="connsiteY80" fmla="*/ 3933093 h 6858000"/>
              <a:gd name="connsiteX81" fmla="*/ 691535 w 1605470"/>
              <a:gd name="connsiteY81" fmla="*/ 3922082 h 6858000"/>
              <a:gd name="connsiteX82" fmla="*/ 696613 w 1605470"/>
              <a:gd name="connsiteY82" fmla="*/ 3901461 h 6858000"/>
              <a:gd name="connsiteX83" fmla="*/ 719207 w 1605470"/>
              <a:gd name="connsiteY83" fmla="*/ 3813873 h 6858000"/>
              <a:gd name="connsiteX84" fmla="*/ 718632 w 1605470"/>
              <a:gd name="connsiteY84" fmla="*/ 3806161 h 6858000"/>
              <a:gd name="connsiteX85" fmla="*/ 718939 w 1605470"/>
              <a:gd name="connsiteY85" fmla="*/ 3805957 h 6858000"/>
              <a:gd name="connsiteX86" fmla="*/ 718966 w 1605470"/>
              <a:gd name="connsiteY86" fmla="*/ 3797724 h 6858000"/>
              <a:gd name="connsiteX87" fmla="*/ 717581 w 1605470"/>
              <a:gd name="connsiteY87" fmla="*/ 3792098 h 6858000"/>
              <a:gd name="connsiteX88" fmla="*/ 716465 w 1605470"/>
              <a:gd name="connsiteY88" fmla="*/ 3777135 h 6858000"/>
              <a:gd name="connsiteX89" fmla="*/ 718198 w 1605470"/>
              <a:gd name="connsiteY89" fmla="*/ 3771656 h 6858000"/>
              <a:gd name="connsiteX90" fmla="*/ 721941 w 1605470"/>
              <a:gd name="connsiteY90" fmla="*/ 3769007 h 6858000"/>
              <a:gd name="connsiteX91" fmla="*/ 721407 w 1605470"/>
              <a:gd name="connsiteY91" fmla="*/ 3767709 h 6858000"/>
              <a:gd name="connsiteX92" fmla="*/ 730103 w 1605470"/>
              <a:gd name="connsiteY92" fmla="*/ 3738082 h 6858000"/>
              <a:gd name="connsiteX93" fmla="*/ 737449 w 1605470"/>
              <a:gd name="connsiteY93" fmla="*/ 3673397 h 6858000"/>
              <a:gd name="connsiteX94" fmla="*/ 736745 w 1605470"/>
              <a:gd name="connsiteY94" fmla="*/ 3637109 h 6858000"/>
              <a:gd name="connsiteX95" fmla="*/ 740188 w 1605470"/>
              <a:gd name="connsiteY95" fmla="*/ 3536883 h 6858000"/>
              <a:gd name="connsiteX96" fmla="*/ 747726 w 1605470"/>
              <a:gd name="connsiteY96" fmla="*/ 3435652 h 6858000"/>
              <a:gd name="connsiteX97" fmla="*/ 774383 w 1605470"/>
              <a:gd name="connsiteY97" fmla="*/ 3381564 h 6858000"/>
              <a:gd name="connsiteX98" fmla="*/ 774870 w 1605470"/>
              <a:gd name="connsiteY98" fmla="*/ 3375761 h 6858000"/>
              <a:gd name="connsiteX99" fmla="*/ 770510 w 1605470"/>
              <a:gd name="connsiteY99" fmla="*/ 3361844 h 6858000"/>
              <a:gd name="connsiteX100" fmla="*/ 767933 w 1605470"/>
              <a:gd name="connsiteY100" fmla="*/ 3356929 h 6858000"/>
              <a:gd name="connsiteX101" fmla="*/ 766158 w 1605470"/>
              <a:gd name="connsiteY101" fmla="*/ 3349058 h 6858000"/>
              <a:gd name="connsiteX102" fmla="*/ 766414 w 1605470"/>
              <a:gd name="connsiteY102" fmla="*/ 3348763 h 6858000"/>
              <a:gd name="connsiteX103" fmla="*/ 764166 w 1605470"/>
              <a:gd name="connsiteY103" fmla="*/ 3341588 h 6858000"/>
              <a:gd name="connsiteX104" fmla="*/ 749397 w 1605470"/>
              <a:gd name="connsiteY104" fmla="*/ 3307769 h 6858000"/>
              <a:gd name="connsiteX105" fmla="*/ 766960 w 1605470"/>
              <a:gd name="connsiteY105" fmla="*/ 3250522 h 6858000"/>
              <a:gd name="connsiteX106" fmla="*/ 767385 w 1605470"/>
              <a:gd name="connsiteY106" fmla="*/ 3229163 h 6858000"/>
              <a:gd name="connsiteX107" fmla="*/ 769208 w 1605470"/>
              <a:gd name="connsiteY107" fmla="*/ 3217217 h 6858000"/>
              <a:gd name="connsiteX108" fmla="*/ 770350 w 1605470"/>
              <a:gd name="connsiteY108" fmla="*/ 3216125 h 6858000"/>
              <a:gd name="connsiteX109" fmla="*/ 756043 w 1605470"/>
              <a:gd name="connsiteY109" fmla="*/ 3183755 h 6858000"/>
              <a:gd name="connsiteX110" fmla="*/ 756544 w 1605470"/>
              <a:gd name="connsiteY110" fmla="*/ 3178642 h 6858000"/>
              <a:gd name="connsiteX111" fmla="*/ 744144 w 1605470"/>
              <a:gd name="connsiteY111" fmla="*/ 3158586 h 6858000"/>
              <a:gd name="connsiteX112" fmla="*/ 739378 w 1605470"/>
              <a:gd name="connsiteY112" fmla="*/ 3147669 h 6858000"/>
              <a:gd name="connsiteX113" fmla="*/ 734648 w 1605470"/>
              <a:gd name="connsiteY113" fmla="*/ 3145733 h 6858000"/>
              <a:gd name="connsiteX114" fmla="*/ 729329 w 1605470"/>
              <a:gd name="connsiteY114" fmla="*/ 3129034 h 6858000"/>
              <a:gd name="connsiteX115" fmla="*/ 729994 w 1605470"/>
              <a:gd name="connsiteY115" fmla="*/ 3126682 h 6858000"/>
              <a:gd name="connsiteX116" fmla="*/ 720862 w 1605470"/>
              <a:gd name="connsiteY116" fmla="*/ 3114519 h 6858000"/>
              <a:gd name="connsiteX117" fmla="*/ 707471 w 1605470"/>
              <a:gd name="connsiteY117" fmla="*/ 3106272 h 6858000"/>
              <a:gd name="connsiteX118" fmla="*/ 680201 w 1605470"/>
              <a:gd name="connsiteY118" fmla="*/ 2958185 h 6858000"/>
              <a:gd name="connsiteX119" fmla="*/ 622815 w 1605470"/>
              <a:gd name="connsiteY119" fmla="*/ 2762989 h 6858000"/>
              <a:gd name="connsiteX120" fmla="*/ 571733 w 1605470"/>
              <a:gd name="connsiteY120" fmla="*/ 2554718 h 6858000"/>
              <a:gd name="connsiteX121" fmla="*/ 551827 w 1605470"/>
              <a:gd name="connsiteY121" fmla="*/ 2485734 h 6858000"/>
              <a:gd name="connsiteX122" fmla="*/ 542550 w 1605470"/>
              <a:gd name="connsiteY122" fmla="*/ 2447068 h 6858000"/>
              <a:gd name="connsiteX123" fmla="*/ 529511 w 1605470"/>
              <a:gd name="connsiteY123" fmla="*/ 2425819 h 6858000"/>
              <a:gd name="connsiteX124" fmla="*/ 528878 w 1605470"/>
              <a:gd name="connsiteY124" fmla="*/ 2408971 h 6858000"/>
              <a:gd name="connsiteX125" fmla="*/ 535510 w 1605470"/>
              <a:gd name="connsiteY125" fmla="*/ 2402874 h 6858000"/>
              <a:gd name="connsiteX126" fmla="*/ 538122 w 1605470"/>
              <a:gd name="connsiteY126" fmla="*/ 2381443 h 6858000"/>
              <a:gd name="connsiteX127" fmla="*/ 514451 w 1605470"/>
              <a:gd name="connsiteY127" fmla="*/ 2261920 h 6858000"/>
              <a:gd name="connsiteX128" fmla="*/ 504338 w 1605470"/>
              <a:gd name="connsiteY128" fmla="*/ 2195378 h 6858000"/>
              <a:gd name="connsiteX129" fmla="*/ 488555 w 1605470"/>
              <a:gd name="connsiteY129" fmla="*/ 2155135 h 6858000"/>
              <a:gd name="connsiteX130" fmla="*/ 486013 w 1605470"/>
              <a:gd name="connsiteY130" fmla="*/ 2118008 h 6858000"/>
              <a:gd name="connsiteX131" fmla="*/ 487006 w 1605470"/>
              <a:gd name="connsiteY131" fmla="*/ 2050531 h 6858000"/>
              <a:gd name="connsiteX132" fmla="*/ 478812 w 1605470"/>
              <a:gd name="connsiteY132" fmla="*/ 1963269 h 6858000"/>
              <a:gd name="connsiteX133" fmla="*/ 459990 w 1605470"/>
              <a:gd name="connsiteY133" fmla="*/ 1906352 h 6858000"/>
              <a:gd name="connsiteX134" fmla="*/ 436547 w 1605470"/>
              <a:gd name="connsiteY134" fmla="*/ 1861531 h 6858000"/>
              <a:gd name="connsiteX135" fmla="*/ 390346 w 1605470"/>
              <a:gd name="connsiteY135" fmla="*/ 1732919 h 6858000"/>
              <a:gd name="connsiteX136" fmla="*/ 362657 w 1605470"/>
              <a:gd name="connsiteY136" fmla="*/ 1663540 h 6858000"/>
              <a:gd name="connsiteX137" fmla="*/ 361783 w 1605470"/>
              <a:gd name="connsiteY137" fmla="*/ 1615777 h 6858000"/>
              <a:gd name="connsiteX138" fmla="*/ 342578 w 1605470"/>
              <a:gd name="connsiteY138" fmla="*/ 1563678 h 6858000"/>
              <a:gd name="connsiteX139" fmla="*/ 355658 w 1605470"/>
              <a:gd name="connsiteY139" fmla="*/ 1519474 h 6858000"/>
              <a:gd name="connsiteX140" fmla="*/ 348400 w 1605470"/>
              <a:gd name="connsiteY140" fmla="*/ 1477995 h 6858000"/>
              <a:gd name="connsiteX141" fmla="*/ 334485 w 1605470"/>
              <a:gd name="connsiteY141" fmla="*/ 1373769 h 6858000"/>
              <a:gd name="connsiteX142" fmla="*/ 342792 w 1605470"/>
              <a:gd name="connsiteY142" fmla="*/ 1307086 h 6858000"/>
              <a:gd name="connsiteX143" fmla="*/ 343980 w 1605470"/>
              <a:gd name="connsiteY143" fmla="*/ 1189033 h 6858000"/>
              <a:gd name="connsiteX144" fmla="*/ 348665 w 1605470"/>
              <a:gd name="connsiteY144" fmla="*/ 1168288 h 6858000"/>
              <a:gd name="connsiteX145" fmla="*/ 340947 w 1605470"/>
              <a:gd name="connsiteY145" fmla="*/ 1142577 h 6858000"/>
              <a:gd name="connsiteX146" fmla="*/ 330253 w 1605470"/>
              <a:gd name="connsiteY146" fmla="*/ 1088484 h 6858000"/>
              <a:gd name="connsiteX147" fmla="*/ 318989 w 1605470"/>
              <a:gd name="connsiteY147" fmla="*/ 1016103 h 6858000"/>
              <a:gd name="connsiteX148" fmla="*/ 320445 w 1605470"/>
              <a:gd name="connsiteY148" fmla="*/ 932283 h 6858000"/>
              <a:gd name="connsiteX149" fmla="*/ 322681 w 1605470"/>
              <a:gd name="connsiteY149" fmla="*/ 915925 h 6858000"/>
              <a:gd name="connsiteX150" fmla="*/ 315310 w 1605470"/>
              <a:gd name="connsiteY150" fmla="*/ 896999 h 6858000"/>
              <a:gd name="connsiteX151" fmla="*/ 284718 w 1605470"/>
              <a:gd name="connsiteY151" fmla="*/ 821517 h 6858000"/>
              <a:gd name="connsiteX152" fmla="*/ 263668 w 1605470"/>
              <a:gd name="connsiteY152" fmla="*/ 751353 h 6858000"/>
              <a:gd name="connsiteX153" fmla="*/ 263226 w 1605470"/>
              <a:gd name="connsiteY153" fmla="*/ 721230 h 6858000"/>
              <a:gd name="connsiteX154" fmla="*/ 248897 w 1605470"/>
              <a:gd name="connsiteY154" fmla="*/ 681659 h 6858000"/>
              <a:gd name="connsiteX155" fmla="*/ 234316 w 1605470"/>
              <a:gd name="connsiteY155" fmla="*/ 635218 h 6858000"/>
              <a:gd name="connsiteX156" fmla="*/ 239327 w 1605470"/>
              <a:gd name="connsiteY156" fmla="*/ 613763 h 6858000"/>
              <a:gd name="connsiteX157" fmla="*/ 225269 w 1605470"/>
              <a:gd name="connsiteY157" fmla="*/ 598582 h 6858000"/>
              <a:gd name="connsiteX158" fmla="*/ 224950 w 1605470"/>
              <a:gd name="connsiteY158" fmla="*/ 576846 h 6858000"/>
              <a:gd name="connsiteX159" fmla="*/ 204576 w 1605470"/>
              <a:gd name="connsiteY159" fmla="*/ 530055 h 6858000"/>
              <a:gd name="connsiteX160" fmla="*/ 219064 w 1605470"/>
              <a:gd name="connsiteY160" fmla="*/ 469651 h 6858000"/>
              <a:gd name="connsiteX161" fmla="*/ 195012 w 1605470"/>
              <a:gd name="connsiteY161" fmla="*/ 448559 h 6858000"/>
              <a:gd name="connsiteX162" fmla="*/ 201434 w 1605470"/>
              <a:gd name="connsiteY162" fmla="*/ 441529 h 6858000"/>
              <a:gd name="connsiteX163" fmla="*/ 200655 w 1605470"/>
              <a:gd name="connsiteY163" fmla="*/ 428927 h 6858000"/>
              <a:gd name="connsiteX164" fmla="*/ 190059 w 1605470"/>
              <a:gd name="connsiteY164" fmla="*/ 430161 h 6858000"/>
              <a:gd name="connsiteX165" fmla="*/ 167079 w 1605470"/>
              <a:gd name="connsiteY165" fmla="*/ 367211 h 6858000"/>
              <a:gd name="connsiteX166" fmla="*/ 124571 w 1605470"/>
              <a:gd name="connsiteY166" fmla="*/ 302178 h 6858000"/>
              <a:gd name="connsiteX167" fmla="*/ 103243 w 1605470"/>
              <a:gd name="connsiteY167" fmla="*/ 211375 h 6858000"/>
              <a:gd name="connsiteX168" fmla="*/ 94571 w 1605470"/>
              <a:gd name="connsiteY168" fmla="*/ 184179 h 6858000"/>
              <a:gd name="connsiteX169" fmla="*/ 13437 w 1605470"/>
              <a:gd name="connsiteY169" fmla="*/ 19287 h 6858000"/>
              <a:gd name="connsiteX170" fmla="*/ 0 w 1605470"/>
              <a:gd name="connsiteY17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31653 w 1605470"/>
              <a:gd name="connsiteY38" fmla="*/ 5604904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3992 w 1605470"/>
              <a:gd name="connsiteY37" fmla="*/ 5619557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4870 w 1605470"/>
              <a:gd name="connsiteY97" fmla="*/ 3375761 h 6858000"/>
              <a:gd name="connsiteX98" fmla="*/ 770510 w 1605470"/>
              <a:gd name="connsiteY98" fmla="*/ 3361844 h 6858000"/>
              <a:gd name="connsiteX99" fmla="*/ 767933 w 1605470"/>
              <a:gd name="connsiteY99" fmla="*/ 3356929 h 6858000"/>
              <a:gd name="connsiteX100" fmla="*/ 766158 w 1605470"/>
              <a:gd name="connsiteY100" fmla="*/ 3349058 h 6858000"/>
              <a:gd name="connsiteX101" fmla="*/ 766414 w 1605470"/>
              <a:gd name="connsiteY101" fmla="*/ 3348763 h 6858000"/>
              <a:gd name="connsiteX102" fmla="*/ 764166 w 1605470"/>
              <a:gd name="connsiteY102" fmla="*/ 3341588 h 6858000"/>
              <a:gd name="connsiteX103" fmla="*/ 749397 w 1605470"/>
              <a:gd name="connsiteY103" fmla="*/ 3307769 h 6858000"/>
              <a:gd name="connsiteX104" fmla="*/ 766960 w 1605470"/>
              <a:gd name="connsiteY104" fmla="*/ 3250522 h 6858000"/>
              <a:gd name="connsiteX105" fmla="*/ 767385 w 1605470"/>
              <a:gd name="connsiteY105" fmla="*/ 3229163 h 6858000"/>
              <a:gd name="connsiteX106" fmla="*/ 769208 w 1605470"/>
              <a:gd name="connsiteY106" fmla="*/ 3217217 h 6858000"/>
              <a:gd name="connsiteX107" fmla="*/ 770350 w 1605470"/>
              <a:gd name="connsiteY107" fmla="*/ 3216125 h 6858000"/>
              <a:gd name="connsiteX108" fmla="*/ 756043 w 1605470"/>
              <a:gd name="connsiteY108" fmla="*/ 3183755 h 6858000"/>
              <a:gd name="connsiteX109" fmla="*/ 756544 w 1605470"/>
              <a:gd name="connsiteY109" fmla="*/ 3178642 h 6858000"/>
              <a:gd name="connsiteX110" fmla="*/ 744144 w 1605470"/>
              <a:gd name="connsiteY110" fmla="*/ 3158586 h 6858000"/>
              <a:gd name="connsiteX111" fmla="*/ 739378 w 1605470"/>
              <a:gd name="connsiteY111" fmla="*/ 3147669 h 6858000"/>
              <a:gd name="connsiteX112" fmla="*/ 734648 w 1605470"/>
              <a:gd name="connsiteY112" fmla="*/ 3145733 h 6858000"/>
              <a:gd name="connsiteX113" fmla="*/ 729329 w 1605470"/>
              <a:gd name="connsiteY113" fmla="*/ 3129034 h 6858000"/>
              <a:gd name="connsiteX114" fmla="*/ 729994 w 1605470"/>
              <a:gd name="connsiteY114" fmla="*/ 3126682 h 6858000"/>
              <a:gd name="connsiteX115" fmla="*/ 720862 w 1605470"/>
              <a:gd name="connsiteY115" fmla="*/ 3114519 h 6858000"/>
              <a:gd name="connsiteX116" fmla="*/ 707471 w 1605470"/>
              <a:gd name="connsiteY116" fmla="*/ 3106272 h 6858000"/>
              <a:gd name="connsiteX117" fmla="*/ 680201 w 1605470"/>
              <a:gd name="connsiteY117" fmla="*/ 2958185 h 6858000"/>
              <a:gd name="connsiteX118" fmla="*/ 622815 w 1605470"/>
              <a:gd name="connsiteY118" fmla="*/ 2762989 h 6858000"/>
              <a:gd name="connsiteX119" fmla="*/ 571733 w 1605470"/>
              <a:gd name="connsiteY119" fmla="*/ 2554718 h 6858000"/>
              <a:gd name="connsiteX120" fmla="*/ 551827 w 1605470"/>
              <a:gd name="connsiteY120" fmla="*/ 2485734 h 6858000"/>
              <a:gd name="connsiteX121" fmla="*/ 542550 w 1605470"/>
              <a:gd name="connsiteY121" fmla="*/ 2447068 h 6858000"/>
              <a:gd name="connsiteX122" fmla="*/ 529511 w 1605470"/>
              <a:gd name="connsiteY122" fmla="*/ 2425819 h 6858000"/>
              <a:gd name="connsiteX123" fmla="*/ 528878 w 1605470"/>
              <a:gd name="connsiteY123" fmla="*/ 2408971 h 6858000"/>
              <a:gd name="connsiteX124" fmla="*/ 535510 w 1605470"/>
              <a:gd name="connsiteY124" fmla="*/ 2402874 h 6858000"/>
              <a:gd name="connsiteX125" fmla="*/ 538122 w 1605470"/>
              <a:gd name="connsiteY125" fmla="*/ 2381443 h 6858000"/>
              <a:gd name="connsiteX126" fmla="*/ 514451 w 1605470"/>
              <a:gd name="connsiteY126" fmla="*/ 2261920 h 6858000"/>
              <a:gd name="connsiteX127" fmla="*/ 504338 w 1605470"/>
              <a:gd name="connsiteY127" fmla="*/ 2195378 h 6858000"/>
              <a:gd name="connsiteX128" fmla="*/ 488555 w 1605470"/>
              <a:gd name="connsiteY128" fmla="*/ 2155135 h 6858000"/>
              <a:gd name="connsiteX129" fmla="*/ 486013 w 1605470"/>
              <a:gd name="connsiteY129" fmla="*/ 2118008 h 6858000"/>
              <a:gd name="connsiteX130" fmla="*/ 487006 w 1605470"/>
              <a:gd name="connsiteY130" fmla="*/ 2050531 h 6858000"/>
              <a:gd name="connsiteX131" fmla="*/ 478812 w 1605470"/>
              <a:gd name="connsiteY131" fmla="*/ 1963269 h 6858000"/>
              <a:gd name="connsiteX132" fmla="*/ 459990 w 1605470"/>
              <a:gd name="connsiteY132" fmla="*/ 1906352 h 6858000"/>
              <a:gd name="connsiteX133" fmla="*/ 436547 w 1605470"/>
              <a:gd name="connsiteY133" fmla="*/ 1861531 h 6858000"/>
              <a:gd name="connsiteX134" fmla="*/ 390346 w 1605470"/>
              <a:gd name="connsiteY134" fmla="*/ 1732919 h 6858000"/>
              <a:gd name="connsiteX135" fmla="*/ 362657 w 1605470"/>
              <a:gd name="connsiteY135" fmla="*/ 1663540 h 6858000"/>
              <a:gd name="connsiteX136" fmla="*/ 361783 w 1605470"/>
              <a:gd name="connsiteY136" fmla="*/ 1615777 h 6858000"/>
              <a:gd name="connsiteX137" fmla="*/ 342578 w 1605470"/>
              <a:gd name="connsiteY137" fmla="*/ 1563678 h 6858000"/>
              <a:gd name="connsiteX138" fmla="*/ 355658 w 1605470"/>
              <a:gd name="connsiteY138" fmla="*/ 1519474 h 6858000"/>
              <a:gd name="connsiteX139" fmla="*/ 348400 w 1605470"/>
              <a:gd name="connsiteY139" fmla="*/ 1477995 h 6858000"/>
              <a:gd name="connsiteX140" fmla="*/ 334485 w 1605470"/>
              <a:gd name="connsiteY140" fmla="*/ 1373769 h 6858000"/>
              <a:gd name="connsiteX141" fmla="*/ 342792 w 1605470"/>
              <a:gd name="connsiteY141" fmla="*/ 1307086 h 6858000"/>
              <a:gd name="connsiteX142" fmla="*/ 343980 w 1605470"/>
              <a:gd name="connsiteY142" fmla="*/ 1189033 h 6858000"/>
              <a:gd name="connsiteX143" fmla="*/ 348665 w 1605470"/>
              <a:gd name="connsiteY143" fmla="*/ 1168288 h 6858000"/>
              <a:gd name="connsiteX144" fmla="*/ 340947 w 1605470"/>
              <a:gd name="connsiteY144" fmla="*/ 1142577 h 6858000"/>
              <a:gd name="connsiteX145" fmla="*/ 330253 w 1605470"/>
              <a:gd name="connsiteY145" fmla="*/ 1088484 h 6858000"/>
              <a:gd name="connsiteX146" fmla="*/ 318989 w 1605470"/>
              <a:gd name="connsiteY146" fmla="*/ 1016103 h 6858000"/>
              <a:gd name="connsiteX147" fmla="*/ 320445 w 1605470"/>
              <a:gd name="connsiteY147" fmla="*/ 932283 h 6858000"/>
              <a:gd name="connsiteX148" fmla="*/ 322681 w 1605470"/>
              <a:gd name="connsiteY148" fmla="*/ 915925 h 6858000"/>
              <a:gd name="connsiteX149" fmla="*/ 315310 w 1605470"/>
              <a:gd name="connsiteY149" fmla="*/ 896999 h 6858000"/>
              <a:gd name="connsiteX150" fmla="*/ 284718 w 1605470"/>
              <a:gd name="connsiteY150" fmla="*/ 821517 h 6858000"/>
              <a:gd name="connsiteX151" fmla="*/ 263668 w 1605470"/>
              <a:gd name="connsiteY151" fmla="*/ 751353 h 6858000"/>
              <a:gd name="connsiteX152" fmla="*/ 263226 w 1605470"/>
              <a:gd name="connsiteY152" fmla="*/ 721230 h 6858000"/>
              <a:gd name="connsiteX153" fmla="*/ 248897 w 1605470"/>
              <a:gd name="connsiteY153" fmla="*/ 681659 h 6858000"/>
              <a:gd name="connsiteX154" fmla="*/ 234316 w 1605470"/>
              <a:gd name="connsiteY154" fmla="*/ 635218 h 6858000"/>
              <a:gd name="connsiteX155" fmla="*/ 239327 w 1605470"/>
              <a:gd name="connsiteY155" fmla="*/ 613763 h 6858000"/>
              <a:gd name="connsiteX156" fmla="*/ 225269 w 1605470"/>
              <a:gd name="connsiteY156" fmla="*/ 598582 h 6858000"/>
              <a:gd name="connsiteX157" fmla="*/ 224950 w 1605470"/>
              <a:gd name="connsiteY157" fmla="*/ 576846 h 6858000"/>
              <a:gd name="connsiteX158" fmla="*/ 204576 w 1605470"/>
              <a:gd name="connsiteY158" fmla="*/ 530055 h 6858000"/>
              <a:gd name="connsiteX159" fmla="*/ 219064 w 1605470"/>
              <a:gd name="connsiteY159" fmla="*/ 469651 h 6858000"/>
              <a:gd name="connsiteX160" fmla="*/ 195012 w 1605470"/>
              <a:gd name="connsiteY160" fmla="*/ 448559 h 6858000"/>
              <a:gd name="connsiteX161" fmla="*/ 201434 w 1605470"/>
              <a:gd name="connsiteY161" fmla="*/ 441529 h 6858000"/>
              <a:gd name="connsiteX162" fmla="*/ 200655 w 1605470"/>
              <a:gd name="connsiteY162" fmla="*/ 428927 h 6858000"/>
              <a:gd name="connsiteX163" fmla="*/ 190059 w 1605470"/>
              <a:gd name="connsiteY163" fmla="*/ 430161 h 6858000"/>
              <a:gd name="connsiteX164" fmla="*/ 167079 w 1605470"/>
              <a:gd name="connsiteY164" fmla="*/ 367211 h 6858000"/>
              <a:gd name="connsiteX165" fmla="*/ 124571 w 1605470"/>
              <a:gd name="connsiteY165" fmla="*/ 302178 h 6858000"/>
              <a:gd name="connsiteX166" fmla="*/ 103243 w 1605470"/>
              <a:gd name="connsiteY166" fmla="*/ 211375 h 6858000"/>
              <a:gd name="connsiteX167" fmla="*/ 94571 w 1605470"/>
              <a:gd name="connsiteY167" fmla="*/ 184179 h 6858000"/>
              <a:gd name="connsiteX168" fmla="*/ 13437 w 1605470"/>
              <a:gd name="connsiteY168" fmla="*/ 19287 h 6858000"/>
              <a:gd name="connsiteX169" fmla="*/ 0 w 1605470"/>
              <a:gd name="connsiteY16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7933 w 1605470"/>
              <a:gd name="connsiteY98" fmla="*/ 3356929 h 6858000"/>
              <a:gd name="connsiteX99" fmla="*/ 766158 w 1605470"/>
              <a:gd name="connsiteY99" fmla="*/ 3349058 h 6858000"/>
              <a:gd name="connsiteX100" fmla="*/ 766414 w 1605470"/>
              <a:gd name="connsiteY100" fmla="*/ 3348763 h 6858000"/>
              <a:gd name="connsiteX101" fmla="*/ 764166 w 1605470"/>
              <a:gd name="connsiteY101" fmla="*/ 3341588 h 6858000"/>
              <a:gd name="connsiteX102" fmla="*/ 749397 w 1605470"/>
              <a:gd name="connsiteY102" fmla="*/ 3307769 h 6858000"/>
              <a:gd name="connsiteX103" fmla="*/ 766960 w 1605470"/>
              <a:gd name="connsiteY103" fmla="*/ 3250522 h 6858000"/>
              <a:gd name="connsiteX104" fmla="*/ 767385 w 1605470"/>
              <a:gd name="connsiteY104" fmla="*/ 3229163 h 6858000"/>
              <a:gd name="connsiteX105" fmla="*/ 769208 w 1605470"/>
              <a:gd name="connsiteY105" fmla="*/ 3217217 h 6858000"/>
              <a:gd name="connsiteX106" fmla="*/ 770350 w 1605470"/>
              <a:gd name="connsiteY106" fmla="*/ 3216125 h 6858000"/>
              <a:gd name="connsiteX107" fmla="*/ 756043 w 1605470"/>
              <a:gd name="connsiteY107" fmla="*/ 3183755 h 6858000"/>
              <a:gd name="connsiteX108" fmla="*/ 756544 w 1605470"/>
              <a:gd name="connsiteY108" fmla="*/ 3178642 h 6858000"/>
              <a:gd name="connsiteX109" fmla="*/ 744144 w 1605470"/>
              <a:gd name="connsiteY109" fmla="*/ 3158586 h 6858000"/>
              <a:gd name="connsiteX110" fmla="*/ 739378 w 1605470"/>
              <a:gd name="connsiteY110" fmla="*/ 3147669 h 6858000"/>
              <a:gd name="connsiteX111" fmla="*/ 734648 w 1605470"/>
              <a:gd name="connsiteY111" fmla="*/ 3145733 h 6858000"/>
              <a:gd name="connsiteX112" fmla="*/ 729329 w 1605470"/>
              <a:gd name="connsiteY112" fmla="*/ 3129034 h 6858000"/>
              <a:gd name="connsiteX113" fmla="*/ 729994 w 1605470"/>
              <a:gd name="connsiteY113" fmla="*/ 3126682 h 6858000"/>
              <a:gd name="connsiteX114" fmla="*/ 720862 w 1605470"/>
              <a:gd name="connsiteY114" fmla="*/ 3114519 h 6858000"/>
              <a:gd name="connsiteX115" fmla="*/ 707471 w 1605470"/>
              <a:gd name="connsiteY115" fmla="*/ 3106272 h 6858000"/>
              <a:gd name="connsiteX116" fmla="*/ 680201 w 1605470"/>
              <a:gd name="connsiteY116" fmla="*/ 2958185 h 6858000"/>
              <a:gd name="connsiteX117" fmla="*/ 622815 w 1605470"/>
              <a:gd name="connsiteY117" fmla="*/ 2762989 h 6858000"/>
              <a:gd name="connsiteX118" fmla="*/ 571733 w 1605470"/>
              <a:gd name="connsiteY118" fmla="*/ 2554718 h 6858000"/>
              <a:gd name="connsiteX119" fmla="*/ 551827 w 1605470"/>
              <a:gd name="connsiteY119" fmla="*/ 2485734 h 6858000"/>
              <a:gd name="connsiteX120" fmla="*/ 542550 w 1605470"/>
              <a:gd name="connsiteY120" fmla="*/ 2447068 h 6858000"/>
              <a:gd name="connsiteX121" fmla="*/ 529511 w 1605470"/>
              <a:gd name="connsiteY121" fmla="*/ 2425819 h 6858000"/>
              <a:gd name="connsiteX122" fmla="*/ 528878 w 1605470"/>
              <a:gd name="connsiteY122" fmla="*/ 2408971 h 6858000"/>
              <a:gd name="connsiteX123" fmla="*/ 535510 w 1605470"/>
              <a:gd name="connsiteY123" fmla="*/ 2402874 h 6858000"/>
              <a:gd name="connsiteX124" fmla="*/ 538122 w 1605470"/>
              <a:gd name="connsiteY124" fmla="*/ 2381443 h 6858000"/>
              <a:gd name="connsiteX125" fmla="*/ 514451 w 1605470"/>
              <a:gd name="connsiteY125" fmla="*/ 2261920 h 6858000"/>
              <a:gd name="connsiteX126" fmla="*/ 504338 w 1605470"/>
              <a:gd name="connsiteY126" fmla="*/ 2195378 h 6858000"/>
              <a:gd name="connsiteX127" fmla="*/ 488555 w 1605470"/>
              <a:gd name="connsiteY127" fmla="*/ 2155135 h 6858000"/>
              <a:gd name="connsiteX128" fmla="*/ 486013 w 1605470"/>
              <a:gd name="connsiteY128" fmla="*/ 2118008 h 6858000"/>
              <a:gd name="connsiteX129" fmla="*/ 487006 w 1605470"/>
              <a:gd name="connsiteY129" fmla="*/ 2050531 h 6858000"/>
              <a:gd name="connsiteX130" fmla="*/ 478812 w 1605470"/>
              <a:gd name="connsiteY130" fmla="*/ 1963269 h 6858000"/>
              <a:gd name="connsiteX131" fmla="*/ 459990 w 1605470"/>
              <a:gd name="connsiteY131" fmla="*/ 1906352 h 6858000"/>
              <a:gd name="connsiteX132" fmla="*/ 436547 w 1605470"/>
              <a:gd name="connsiteY132" fmla="*/ 1861531 h 6858000"/>
              <a:gd name="connsiteX133" fmla="*/ 390346 w 1605470"/>
              <a:gd name="connsiteY133" fmla="*/ 1732919 h 6858000"/>
              <a:gd name="connsiteX134" fmla="*/ 362657 w 1605470"/>
              <a:gd name="connsiteY134" fmla="*/ 1663540 h 6858000"/>
              <a:gd name="connsiteX135" fmla="*/ 361783 w 1605470"/>
              <a:gd name="connsiteY135" fmla="*/ 1615777 h 6858000"/>
              <a:gd name="connsiteX136" fmla="*/ 342578 w 1605470"/>
              <a:gd name="connsiteY136" fmla="*/ 1563678 h 6858000"/>
              <a:gd name="connsiteX137" fmla="*/ 355658 w 1605470"/>
              <a:gd name="connsiteY137" fmla="*/ 1519474 h 6858000"/>
              <a:gd name="connsiteX138" fmla="*/ 348400 w 1605470"/>
              <a:gd name="connsiteY138" fmla="*/ 1477995 h 6858000"/>
              <a:gd name="connsiteX139" fmla="*/ 334485 w 1605470"/>
              <a:gd name="connsiteY139" fmla="*/ 1373769 h 6858000"/>
              <a:gd name="connsiteX140" fmla="*/ 342792 w 1605470"/>
              <a:gd name="connsiteY140" fmla="*/ 1307086 h 6858000"/>
              <a:gd name="connsiteX141" fmla="*/ 343980 w 1605470"/>
              <a:gd name="connsiteY141" fmla="*/ 1189033 h 6858000"/>
              <a:gd name="connsiteX142" fmla="*/ 348665 w 1605470"/>
              <a:gd name="connsiteY142" fmla="*/ 1168288 h 6858000"/>
              <a:gd name="connsiteX143" fmla="*/ 340947 w 1605470"/>
              <a:gd name="connsiteY143" fmla="*/ 1142577 h 6858000"/>
              <a:gd name="connsiteX144" fmla="*/ 330253 w 1605470"/>
              <a:gd name="connsiteY144" fmla="*/ 1088484 h 6858000"/>
              <a:gd name="connsiteX145" fmla="*/ 318989 w 1605470"/>
              <a:gd name="connsiteY145" fmla="*/ 1016103 h 6858000"/>
              <a:gd name="connsiteX146" fmla="*/ 320445 w 1605470"/>
              <a:gd name="connsiteY146" fmla="*/ 932283 h 6858000"/>
              <a:gd name="connsiteX147" fmla="*/ 322681 w 1605470"/>
              <a:gd name="connsiteY147" fmla="*/ 915925 h 6858000"/>
              <a:gd name="connsiteX148" fmla="*/ 315310 w 1605470"/>
              <a:gd name="connsiteY148" fmla="*/ 896999 h 6858000"/>
              <a:gd name="connsiteX149" fmla="*/ 284718 w 1605470"/>
              <a:gd name="connsiteY149" fmla="*/ 821517 h 6858000"/>
              <a:gd name="connsiteX150" fmla="*/ 263668 w 1605470"/>
              <a:gd name="connsiteY150" fmla="*/ 751353 h 6858000"/>
              <a:gd name="connsiteX151" fmla="*/ 263226 w 1605470"/>
              <a:gd name="connsiteY151" fmla="*/ 721230 h 6858000"/>
              <a:gd name="connsiteX152" fmla="*/ 248897 w 1605470"/>
              <a:gd name="connsiteY152" fmla="*/ 681659 h 6858000"/>
              <a:gd name="connsiteX153" fmla="*/ 234316 w 1605470"/>
              <a:gd name="connsiteY153" fmla="*/ 635218 h 6858000"/>
              <a:gd name="connsiteX154" fmla="*/ 239327 w 1605470"/>
              <a:gd name="connsiteY154" fmla="*/ 613763 h 6858000"/>
              <a:gd name="connsiteX155" fmla="*/ 225269 w 1605470"/>
              <a:gd name="connsiteY155" fmla="*/ 598582 h 6858000"/>
              <a:gd name="connsiteX156" fmla="*/ 224950 w 1605470"/>
              <a:gd name="connsiteY156" fmla="*/ 576846 h 6858000"/>
              <a:gd name="connsiteX157" fmla="*/ 204576 w 1605470"/>
              <a:gd name="connsiteY157" fmla="*/ 530055 h 6858000"/>
              <a:gd name="connsiteX158" fmla="*/ 219064 w 1605470"/>
              <a:gd name="connsiteY158" fmla="*/ 469651 h 6858000"/>
              <a:gd name="connsiteX159" fmla="*/ 195012 w 1605470"/>
              <a:gd name="connsiteY159" fmla="*/ 448559 h 6858000"/>
              <a:gd name="connsiteX160" fmla="*/ 201434 w 1605470"/>
              <a:gd name="connsiteY160" fmla="*/ 441529 h 6858000"/>
              <a:gd name="connsiteX161" fmla="*/ 200655 w 1605470"/>
              <a:gd name="connsiteY161" fmla="*/ 428927 h 6858000"/>
              <a:gd name="connsiteX162" fmla="*/ 190059 w 1605470"/>
              <a:gd name="connsiteY162" fmla="*/ 430161 h 6858000"/>
              <a:gd name="connsiteX163" fmla="*/ 167079 w 1605470"/>
              <a:gd name="connsiteY163" fmla="*/ 367211 h 6858000"/>
              <a:gd name="connsiteX164" fmla="*/ 124571 w 1605470"/>
              <a:gd name="connsiteY164" fmla="*/ 302178 h 6858000"/>
              <a:gd name="connsiteX165" fmla="*/ 103243 w 1605470"/>
              <a:gd name="connsiteY165" fmla="*/ 211375 h 6858000"/>
              <a:gd name="connsiteX166" fmla="*/ 94571 w 1605470"/>
              <a:gd name="connsiteY166" fmla="*/ 184179 h 6858000"/>
              <a:gd name="connsiteX167" fmla="*/ 13437 w 1605470"/>
              <a:gd name="connsiteY167" fmla="*/ 19287 h 6858000"/>
              <a:gd name="connsiteX168" fmla="*/ 0 w 1605470"/>
              <a:gd name="connsiteY16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4383 w 1605470"/>
              <a:gd name="connsiteY96" fmla="*/ 3381564 h 6858000"/>
              <a:gd name="connsiteX97" fmla="*/ 770510 w 1605470"/>
              <a:gd name="connsiteY97" fmla="*/ 3361844 h 6858000"/>
              <a:gd name="connsiteX98" fmla="*/ 766158 w 1605470"/>
              <a:gd name="connsiteY98" fmla="*/ 3349058 h 6858000"/>
              <a:gd name="connsiteX99" fmla="*/ 766414 w 1605470"/>
              <a:gd name="connsiteY99" fmla="*/ 3348763 h 6858000"/>
              <a:gd name="connsiteX100" fmla="*/ 764166 w 1605470"/>
              <a:gd name="connsiteY100" fmla="*/ 3341588 h 6858000"/>
              <a:gd name="connsiteX101" fmla="*/ 749397 w 1605470"/>
              <a:gd name="connsiteY101" fmla="*/ 3307769 h 6858000"/>
              <a:gd name="connsiteX102" fmla="*/ 766960 w 1605470"/>
              <a:gd name="connsiteY102" fmla="*/ 3250522 h 6858000"/>
              <a:gd name="connsiteX103" fmla="*/ 767385 w 1605470"/>
              <a:gd name="connsiteY103" fmla="*/ 3229163 h 6858000"/>
              <a:gd name="connsiteX104" fmla="*/ 769208 w 1605470"/>
              <a:gd name="connsiteY104" fmla="*/ 3217217 h 6858000"/>
              <a:gd name="connsiteX105" fmla="*/ 770350 w 1605470"/>
              <a:gd name="connsiteY105" fmla="*/ 3216125 h 6858000"/>
              <a:gd name="connsiteX106" fmla="*/ 756043 w 1605470"/>
              <a:gd name="connsiteY106" fmla="*/ 3183755 h 6858000"/>
              <a:gd name="connsiteX107" fmla="*/ 756544 w 1605470"/>
              <a:gd name="connsiteY107" fmla="*/ 3178642 h 6858000"/>
              <a:gd name="connsiteX108" fmla="*/ 744144 w 1605470"/>
              <a:gd name="connsiteY108" fmla="*/ 3158586 h 6858000"/>
              <a:gd name="connsiteX109" fmla="*/ 739378 w 1605470"/>
              <a:gd name="connsiteY109" fmla="*/ 3147669 h 6858000"/>
              <a:gd name="connsiteX110" fmla="*/ 734648 w 1605470"/>
              <a:gd name="connsiteY110" fmla="*/ 3145733 h 6858000"/>
              <a:gd name="connsiteX111" fmla="*/ 729329 w 1605470"/>
              <a:gd name="connsiteY111" fmla="*/ 3129034 h 6858000"/>
              <a:gd name="connsiteX112" fmla="*/ 729994 w 1605470"/>
              <a:gd name="connsiteY112" fmla="*/ 3126682 h 6858000"/>
              <a:gd name="connsiteX113" fmla="*/ 720862 w 1605470"/>
              <a:gd name="connsiteY113" fmla="*/ 3114519 h 6858000"/>
              <a:gd name="connsiteX114" fmla="*/ 707471 w 1605470"/>
              <a:gd name="connsiteY114" fmla="*/ 3106272 h 6858000"/>
              <a:gd name="connsiteX115" fmla="*/ 680201 w 1605470"/>
              <a:gd name="connsiteY115" fmla="*/ 2958185 h 6858000"/>
              <a:gd name="connsiteX116" fmla="*/ 622815 w 1605470"/>
              <a:gd name="connsiteY116" fmla="*/ 2762989 h 6858000"/>
              <a:gd name="connsiteX117" fmla="*/ 571733 w 1605470"/>
              <a:gd name="connsiteY117" fmla="*/ 2554718 h 6858000"/>
              <a:gd name="connsiteX118" fmla="*/ 551827 w 1605470"/>
              <a:gd name="connsiteY118" fmla="*/ 2485734 h 6858000"/>
              <a:gd name="connsiteX119" fmla="*/ 542550 w 1605470"/>
              <a:gd name="connsiteY119" fmla="*/ 2447068 h 6858000"/>
              <a:gd name="connsiteX120" fmla="*/ 529511 w 1605470"/>
              <a:gd name="connsiteY120" fmla="*/ 2425819 h 6858000"/>
              <a:gd name="connsiteX121" fmla="*/ 528878 w 1605470"/>
              <a:gd name="connsiteY121" fmla="*/ 2408971 h 6858000"/>
              <a:gd name="connsiteX122" fmla="*/ 535510 w 1605470"/>
              <a:gd name="connsiteY122" fmla="*/ 2402874 h 6858000"/>
              <a:gd name="connsiteX123" fmla="*/ 538122 w 1605470"/>
              <a:gd name="connsiteY123" fmla="*/ 2381443 h 6858000"/>
              <a:gd name="connsiteX124" fmla="*/ 514451 w 1605470"/>
              <a:gd name="connsiteY124" fmla="*/ 2261920 h 6858000"/>
              <a:gd name="connsiteX125" fmla="*/ 504338 w 1605470"/>
              <a:gd name="connsiteY125" fmla="*/ 2195378 h 6858000"/>
              <a:gd name="connsiteX126" fmla="*/ 488555 w 1605470"/>
              <a:gd name="connsiteY126" fmla="*/ 2155135 h 6858000"/>
              <a:gd name="connsiteX127" fmla="*/ 486013 w 1605470"/>
              <a:gd name="connsiteY127" fmla="*/ 2118008 h 6858000"/>
              <a:gd name="connsiteX128" fmla="*/ 487006 w 1605470"/>
              <a:gd name="connsiteY128" fmla="*/ 2050531 h 6858000"/>
              <a:gd name="connsiteX129" fmla="*/ 478812 w 1605470"/>
              <a:gd name="connsiteY129" fmla="*/ 1963269 h 6858000"/>
              <a:gd name="connsiteX130" fmla="*/ 459990 w 1605470"/>
              <a:gd name="connsiteY130" fmla="*/ 1906352 h 6858000"/>
              <a:gd name="connsiteX131" fmla="*/ 436547 w 1605470"/>
              <a:gd name="connsiteY131" fmla="*/ 1861531 h 6858000"/>
              <a:gd name="connsiteX132" fmla="*/ 390346 w 1605470"/>
              <a:gd name="connsiteY132" fmla="*/ 1732919 h 6858000"/>
              <a:gd name="connsiteX133" fmla="*/ 362657 w 1605470"/>
              <a:gd name="connsiteY133" fmla="*/ 1663540 h 6858000"/>
              <a:gd name="connsiteX134" fmla="*/ 361783 w 1605470"/>
              <a:gd name="connsiteY134" fmla="*/ 1615777 h 6858000"/>
              <a:gd name="connsiteX135" fmla="*/ 342578 w 1605470"/>
              <a:gd name="connsiteY135" fmla="*/ 1563678 h 6858000"/>
              <a:gd name="connsiteX136" fmla="*/ 355658 w 1605470"/>
              <a:gd name="connsiteY136" fmla="*/ 1519474 h 6858000"/>
              <a:gd name="connsiteX137" fmla="*/ 348400 w 1605470"/>
              <a:gd name="connsiteY137" fmla="*/ 1477995 h 6858000"/>
              <a:gd name="connsiteX138" fmla="*/ 334485 w 1605470"/>
              <a:gd name="connsiteY138" fmla="*/ 1373769 h 6858000"/>
              <a:gd name="connsiteX139" fmla="*/ 342792 w 1605470"/>
              <a:gd name="connsiteY139" fmla="*/ 1307086 h 6858000"/>
              <a:gd name="connsiteX140" fmla="*/ 343980 w 1605470"/>
              <a:gd name="connsiteY140" fmla="*/ 1189033 h 6858000"/>
              <a:gd name="connsiteX141" fmla="*/ 348665 w 1605470"/>
              <a:gd name="connsiteY141" fmla="*/ 1168288 h 6858000"/>
              <a:gd name="connsiteX142" fmla="*/ 340947 w 1605470"/>
              <a:gd name="connsiteY142" fmla="*/ 1142577 h 6858000"/>
              <a:gd name="connsiteX143" fmla="*/ 330253 w 1605470"/>
              <a:gd name="connsiteY143" fmla="*/ 1088484 h 6858000"/>
              <a:gd name="connsiteX144" fmla="*/ 318989 w 1605470"/>
              <a:gd name="connsiteY144" fmla="*/ 1016103 h 6858000"/>
              <a:gd name="connsiteX145" fmla="*/ 320445 w 1605470"/>
              <a:gd name="connsiteY145" fmla="*/ 932283 h 6858000"/>
              <a:gd name="connsiteX146" fmla="*/ 322681 w 1605470"/>
              <a:gd name="connsiteY146" fmla="*/ 915925 h 6858000"/>
              <a:gd name="connsiteX147" fmla="*/ 315310 w 1605470"/>
              <a:gd name="connsiteY147" fmla="*/ 896999 h 6858000"/>
              <a:gd name="connsiteX148" fmla="*/ 284718 w 1605470"/>
              <a:gd name="connsiteY148" fmla="*/ 821517 h 6858000"/>
              <a:gd name="connsiteX149" fmla="*/ 263668 w 1605470"/>
              <a:gd name="connsiteY149" fmla="*/ 751353 h 6858000"/>
              <a:gd name="connsiteX150" fmla="*/ 263226 w 1605470"/>
              <a:gd name="connsiteY150" fmla="*/ 721230 h 6858000"/>
              <a:gd name="connsiteX151" fmla="*/ 248897 w 1605470"/>
              <a:gd name="connsiteY151" fmla="*/ 681659 h 6858000"/>
              <a:gd name="connsiteX152" fmla="*/ 234316 w 1605470"/>
              <a:gd name="connsiteY152" fmla="*/ 635218 h 6858000"/>
              <a:gd name="connsiteX153" fmla="*/ 239327 w 1605470"/>
              <a:gd name="connsiteY153" fmla="*/ 613763 h 6858000"/>
              <a:gd name="connsiteX154" fmla="*/ 225269 w 1605470"/>
              <a:gd name="connsiteY154" fmla="*/ 598582 h 6858000"/>
              <a:gd name="connsiteX155" fmla="*/ 224950 w 1605470"/>
              <a:gd name="connsiteY155" fmla="*/ 576846 h 6858000"/>
              <a:gd name="connsiteX156" fmla="*/ 204576 w 1605470"/>
              <a:gd name="connsiteY156" fmla="*/ 530055 h 6858000"/>
              <a:gd name="connsiteX157" fmla="*/ 219064 w 1605470"/>
              <a:gd name="connsiteY157" fmla="*/ 469651 h 6858000"/>
              <a:gd name="connsiteX158" fmla="*/ 195012 w 1605470"/>
              <a:gd name="connsiteY158" fmla="*/ 448559 h 6858000"/>
              <a:gd name="connsiteX159" fmla="*/ 201434 w 1605470"/>
              <a:gd name="connsiteY159" fmla="*/ 441529 h 6858000"/>
              <a:gd name="connsiteX160" fmla="*/ 200655 w 1605470"/>
              <a:gd name="connsiteY160" fmla="*/ 428927 h 6858000"/>
              <a:gd name="connsiteX161" fmla="*/ 190059 w 1605470"/>
              <a:gd name="connsiteY161" fmla="*/ 430161 h 6858000"/>
              <a:gd name="connsiteX162" fmla="*/ 167079 w 1605470"/>
              <a:gd name="connsiteY162" fmla="*/ 367211 h 6858000"/>
              <a:gd name="connsiteX163" fmla="*/ 124571 w 1605470"/>
              <a:gd name="connsiteY163" fmla="*/ 302178 h 6858000"/>
              <a:gd name="connsiteX164" fmla="*/ 103243 w 1605470"/>
              <a:gd name="connsiteY164" fmla="*/ 211375 h 6858000"/>
              <a:gd name="connsiteX165" fmla="*/ 94571 w 1605470"/>
              <a:gd name="connsiteY165" fmla="*/ 184179 h 6858000"/>
              <a:gd name="connsiteX166" fmla="*/ 13437 w 1605470"/>
              <a:gd name="connsiteY166" fmla="*/ 19287 h 6858000"/>
              <a:gd name="connsiteX167" fmla="*/ 0 w 1605470"/>
              <a:gd name="connsiteY16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6414 w 1605470"/>
              <a:gd name="connsiteY98" fmla="*/ 3348763 h 6858000"/>
              <a:gd name="connsiteX99" fmla="*/ 764166 w 1605470"/>
              <a:gd name="connsiteY99" fmla="*/ 3341588 h 6858000"/>
              <a:gd name="connsiteX100" fmla="*/ 749397 w 1605470"/>
              <a:gd name="connsiteY100" fmla="*/ 3307769 h 6858000"/>
              <a:gd name="connsiteX101" fmla="*/ 766960 w 1605470"/>
              <a:gd name="connsiteY101" fmla="*/ 3250522 h 6858000"/>
              <a:gd name="connsiteX102" fmla="*/ 767385 w 1605470"/>
              <a:gd name="connsiteY102" fmla="*/ 3229163 h 6858000"/>
              <a:gd name="connsiteX103" fmla="*/ 769208 w 1605470"/>
              <a:gd name="connsiteY103" fmla="*/ 3217217 h 6858000"/>
              <a:gd name="connsiteX104" fmla="*/ 770350 w 1605470"/>
              <a:gd name="connsiteY104" fmla="*/ 3216125 h 6858000"/>
              <a:gd name="connsiteX105" fmla="*/ 756043 w 1605470"/>
              <a:gd name="connsiteY105" fmla="*/ 3183755 h 6858000"/>
              <a:gd name="connsiteX106" fmla="*/ 756544 w 1605470"/>
              <a:gd name="connsiteY106" fmla="*/ 3178642 h 6858000"/>
              <a:gd name="connsiteX107" fmla="*/ 744144 w 1605470"/>
              <a:gd name="connsiteY107" fmla="*/ 3158586 h 6858000"/>
              <a:gd name="connsiteX108" fmla="*/ 739378 w 1605470"/>
              <a:gd name="connsiteY108" fmla="*/ 3147669 h 6858000"/>
              <a:gd name="connsiteX109" fmla="*/ 734648 w 1605470"/>
              <a:gd name="connsiteY109" fmla="*/ 3145733 h 6858000"/>
              <a:gd name="connsiteX110" fmla="*/ 729329 w 1605470"/>
              <a:gd name="connsiteY110" fmla="*/ 3129034 h 6858000"/>
              <a:gd name="connsiteX111" fmla="*/ 729994 w 1605470"/>
              <a:gd name="connsiteY111" fmla="*/ 3126682 h 6858000"/>
              <a:gd name="connsiteX112" fmla="*/ 720862 w 1605470"/>
              <a:gd name="connsiteY112" fmla="*/ 3114519 h 6858000"/>
              <a:gd name="connsiteX113" fmla="*/ 707471 w 1605470"/>
              <a:gd name="connsiteY113" fmla="*/ 3106272 h 6858000"/>
              <a:gd name="connsiteX114" fmla="*/ 680201 w 1605470"/>
              <a:gd name="connsiteY114" fmla="*/ 2958185 h 6858000"/>
              <a:gd name="connsiteX115" fmla="*/ 622815 w 1605470"/>
              <a:gd name="connsiteY115" fmla="*/ 2762989 h 6858000"/>
              <a:gd name="connsiteX116" fmla="*/ 571733 w 1605470"/>
              <a:gd name="connsiteY116" fmla="*/ 2554718 h 6858000"/>
              <a:gd name="connsiteX117" fmla="*/ 551827 w 1605470"/>
              <a:gd name="connsiteY117" fmla="*/ 2485734 h 6858000"/>
              <a:gd name="connsiteX118" fmla="*/ 542550 w 1605470"/>
              <a:gd name="connsiteY118" fmla="*/ 2447068 h 6858000"/>
              <a:gd name="connsiteX119" fmla="*/ 529511 w 1605470"/>
              <a:gd name="connsiteY119" fmla="*/ 2425819 h 6858000"/>
              <a:gd name="connsiteX120" fmla="*/ 528878 w 1605470"/>
              <a:gd name="connsiteY120" fmla="*/ 2408971 h 6858000"/>
              <a:gd name="connsiteX121" fmla="*/ 535510 w 1605470"/>
              <a:gd name="connsiteY121" fmla="*/ 2402874 h 6858000"/>
              <a:gd name="connsiteX122" fmla="*/ 538122 w 1605470"/>
              <a:gd name="connsiteY122" fmla="*/ 2381443 h 6858000"/>
              <a:gd name="connsiteX123" fmla="*/ 514451 w 1605470"/>
              <a:gd name="connsiteY123" fmla="*/ 2261920 h 6858000"/>
              <a:gd name="connsiteX124" fmla="*/ 504338 w 1605470"/>
              <a:gd name="connsiteY124" fmla="*/ 2195378 h 6858000"/>
              <a:gd name="connsiteX125" fmla="*/ 488555 w 1605470"/>
              <a:gd name="connsiteY125" fmla="*/ 2155135 h 6858000"/>
              <a:gd name="connsiteX126" fmla="*/ 486013 w 1605470"/>
              <a:gd name="connsiteY126" fmla="*/ 2118008 h 6858000"/>
              <a:gd name="connsiteX127" fmla="*/ 487006 w 1605470"/>
              <a:gd name="connsiteY127" fmla="*/ 2050531 h 6858000"/>
              <a:gd name="connsiteX128" fmla="*/ 478812 w 1605470"/>
              <a:gd name="connsiteY128" fmla="*/ 1963269 h 6858000"/>
              <a:gd name="connsiteX129" fmla="*/ 459990 w 1605470"/>
              <a:gd name="connsiteY129" fmla="*/ 1906352 h 6858000"/>
              <a:gd name="connsiteX130" fmla="*/ 436547 w 1605470"/>
              <a:gd name="connsiteY130" fmla="*/ 1861531 h 6858000"/>
              <a:gd name="connsiteX131" fmla="*/ 390346 w 1605470"/>
              <a:gd name="connsiteY131" fmla="*/ 1732919 h 6858000"/>
              <a:gd name="connsiteX132" fmla="*/ 362657 w 1605470"/>
              <a:gd name="connsiteY132" fmla="*/ 1663540 h 6858000"/>
              <a:gd name="connsiteX133" fmla="*/ 361783 w 1605470"/>
              <a:gd name="connsiteY133" fmla="*/ 1615777 h 6858000"/>
              <a:gd name="connsiteX134" fmla="*/ 342578 w 1605470"/>
              <a:gd name="connsiteY134" fmla="*/ 1563678 h 6858000"/>
              <a:gd name="connsiteX135" fmla="*/ 355658 w 1605470"/>
              <a:gd name="connsiteY135" fmla="*/ 1519474 h 6858000"/>
              <a:gd name="connsiteX136" fmla="*/ 348400 w 1605470"/>
              <a:gd name="connsiteY136" fmla="*/ 1477995 h 6858000"/>
              <a:gd name="connsiteX137" fmla="*/ 334485 w 1605470"/>
              <a:gd name="connsiteY137" fmla="*/ 1373769 h 6858000"/>
              <a:gd name="connsiteX138" fmla="*/ 342792 w 1605470"/>
              <a:gd name="connsiteY138" fmla="*/ 1307086 h 6858000"/>
              <a:gd name="connsiteX139" fmla="*/ 343980 w 1605470"/>
              <a:gd name="connsiteY139" fmla="*/ 1189033 h 6858000"/>
              <a:gd name="connsiteX140" fmla="*/ 348665 w 1605470"/>
              <a:gd name="connsiteY140" fmla="*/ 1168288 h 6858000"/>
              <a:gd name="connsiteX141" fmla="*/ 340947 w 1605470"/>
              <a:gd name="connsiteY141" fmla="*/ 1142577 h 6858000"/>
              <a:gd name="connsiteX142" fmla="*/ 330253 w 1605470"/>
              <a:gd name="connsiteY142" fmla="*/ 1088484 h 6858000"/>
              <a:gd name="connsiteX143" fmla="*/ 318989 w 1605470"/>
              <a:gd name="connsiteY143" fmla="*/ 1016103 h 6858000"/>
              <a:gd name="connsiteX144" fmla="*/ 320445 w 1605470"/>
              <a:gd name="connsiteY144" fmla="*/ 932283 h 6858000"/>
              <a:gd name="connsiteX145" fmla="*/ 322681 w 1605470"/>
              <a:gd name="connsiteY145" fmla="*/ 915925 h 6858000"/>
              <a:gd name="connsiteX146" fmla="*/ 315310 w 1605470"/>
              <a:gd name="connsiteY146" fmla="*/ 896999 h 6858000"/>
              <a:gd name="connsiteX147" fmla="*/ 284718 w 1605470"/>
              <a:gd name="connsiteY147" fmla="*/ 821517 h 6858000"/>
              <a:gd name="connsiteX148" fmla="*/ 263668 w 1605470"/>
              <a:gd name="connsiteY148" fmla="*/ 751353 h 6858000"/>
              <a:gd name="connsiteX149" fmla="*/ 263226 w 1605470"/>
              <a:gd name="connsiteY149" fmla="*/ 721230 h 6858000"/>
              <a:gd name="connsiteX150" fmla="*/ 248897 w 1605470"/>
              <a:gd name="connsiteY150" fmla="*/ 681659 h 6858000"/>
              <a:gd name="connsiteX151" fmla="*/ 234316 w 1605470"/>
              <a:gd name="connsiteY151" fmla="*/ 635218 h 6858000"/>
              <a:gd name="connsiteX152" fmla="*/ 239327 w 1605470"/>
              <a:gd name="connsiteY152" fmla="*/ 613763 h 6858000"/>
              <a:gd name="connsiteX153" fmla="*/ 225269 w 1605470"/>
              <a:gd name="connsiteY153" fmla="*/ 598582 h 6858000"/>
              <a:gd name="connsiteX154" fmla="*/ 224950 w 1605470"/>
              <a:gd name="connsiteY154" fmla="*/ 576846 h 6858000"/>
              <a:gd name="connsiteX155" fmla="*/ 204576 w 1605470"/>
              <a:gd name="connsiteY155" fmla="*/ 530055 h 6858000"/>
              <a:gd name="connsiteX156" fmla="*/ 219064 w 1605470"/>
              <a:gd name="connsiteY156" fmla="*/ 469651 h 6858000"/>
              <a:gd name="connsiteX157" fmla="*/ 195012 w 1605470"/>
              <a:gd name="connsiteY157" fmla="*/ 448559 h 6858000"/>
              <a:gd name="connsiteX158" fmla="*/ 201434 w 1605470"/>
              <a:gd name="connsiteY158" fmla="*/ 441529 h 6858000"/>
              <a:gd name="connsiteX159" fmla="*/ 200655 w 1605470"/>
              <a:gd name="connsiteY159" fmla="*/ 428927 h 6858000"/>
              <a:gd name="connsiteX160" fmla="*/ 190059 w 1605470"/>
              <a:gd name="connsiteY160" fmla="*/ 430161 h 6858000"/>
              <a:gd name="connsiteX161" fmla="*/ 167079 w 1605470"/>
              <a:gd name="connsiteY161" fmla="*/ 367211 h 6858000"/>
              <a:gd name="connsiteX162" fmla="*/ 124571 w 1605470"/>
              <a:gd name="connsiteY162" fmla="*/ 302178 h 6858000"/>
              <a:gd name="connsiteX163" fmla="*/ 103243 w 1605470"/>
              <a:gd name="connsiteY163" fmla="*/ 211375 h 6858000"/>
              <a:gd name="connsiteX164" fmla="*/ 94571 w 1605470"/>
              <a:gd name="connsiteY164" fmla="*/ 184179 h 6858000"/>
              <a:gd name="connsiteX165" fmla="*/ 13437 w 1605470"/>
              <a:gd name="connsiteY165" fmla="*/ 19287 h 6858000"/>
              <a:gd name="connsiteX166" fmla="*/ 0 w 1605470"/>
              <a:gd name="connsiteY16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64166 w 1605470"/>
              <a:gd name="connsiteY98" fmla="*/ 3341588 h 6858000"/>
              <a:gd name="connsiteX99" fmla="*/ 749397 w 1605470"/>
              <a:gd name="connsiteY99" fmla="*/ 3307769 h 6858000"/>
              <a:gd name="connsiteX100" fmla="*/ 766960 w 1605470"/>
              <a:gd name="connsiteY100" fmla="*/ 3250522 h 6858000"/>
              <a:gd name="connsiteX101" fmla="*/ 767385 w 1605470"/>
              <a:gd name="connsiteY101" fmla="*/ 3229163 h 6858000"/>
              <a:gd name="connsiteX102" fmla="*/ 769208 w 1605470"/>
              <a:gd name="connsiteY102" fmla="*/ 3217217 h 6858000"/>
              <a:gd name="connsiteX103" fmla="*/ 770350 w 1605470"/>
              <a:gd name="connsiteY103" fmla="*/ 3216125 h 6858000"/>
              <a:gd name="connsiteX104" fmla="*/ 756043 w 1605470"/>
              <a:gd name="connsiteY104" fmla="*/ 3183755 h 6858000"/>
              <a:gd name="connsiteX105" fmla="*/ 756544 w 1605470"/>
              <a:gd name="connsiteY105" fmla="*/ 3178642 h 6858000"/>
              <a:gd name="connsiteX106" fmla="*/ 744144 w 1605470"/>
              <a:gd name="connsiteY106" fmla="*/ 3158586 h 6858000"/>
              <a:gd name="connsiteX107" fmla="*/ 739378 w 1605470"/>
              <a:gd name="connsiteY107" fmla="*/ 3147669 h 6858000"/>
              <a:gd name="connsiteX108" fmla="*/ 734648 w 1605470"/>
              <a:gd name="connsiteY108" fmla="*/ 3145733 h 6858000"/>
              <a:gd name="connsiteX109" fmla="*/ 729329 w 1605470"/>
              <a:gd name="connsiteY109" fmla="*/ 3129034 h 6858000"/>
              <a:gd name="connsiteX110" fmla="*/ 729994 w 1605470"/>
              <a:gd name="connsiteY110" fmla="*/ 3126682 h 6858000"/>
              <a:gd name="connsiteX111" fmla="*/ 720862 w 1605470"/>
              <a:gd name="connsiteY111" fmla="*/ 3114519 h 6858000"/>
              <a:gd name="connsiteX112" fmla="*/ 707471 w 1605470"/>
              <a:gd name="connsiteY112" fmla="*/ 3106272 h 6858000"/>
              <a:gd name="connsiteX113" fmla="*/ 680201 w 1605470"/>
              <a:gd name="connsiteY113" fmla="*/ 2958185 h 6858000"/>
              <a:gd name="connsiteX114" fmla="*/ 622815 w 1605470"/>
              <a:gd name="connsiteY114" fmla="*/ 2762989 h 6858000"/>
              <a:gd name="connsiteX115" fmla="*/ 571733 w 1605470"/>
              <a:gd name="connsiteY115" fmla="*/ 2554718 h 6858000"/>
              <a:gd name="connsiteX116" fmla="*/ 551827 w 1605470"/>
              <a:gd name="connsiteY116" fmla="*/ 2485734 h 6858000"/>
              <a:gd name="connsiteX117" fmla="*/ 542550 w 1605470"/>
              <a:gd name="connsiteY117" fmla="*/ 2447068 h 6858000"/>
              <a:gd name="connsiteX118" fmla="*/ 529511 w 1605470"/>
              <a:gd name="connsiteY118" fmla="*/ 2425819 h 6858000"/>
              <a:gd name="connsiteX119" fmla="*/ 528878 w 1605470"/>
              <a:gd name="connsiteY119" fmla="*/ 2408971 h 6858000"/>
              <a:gd name="connsiteX120" fmla="*/ 535510 w 1605470"/>
              <a:gd name="connsiteY120" fmla="*/ 2402874 h 6858000"/>
              <a:gd name="connsiteX121" fmla="*/ 538122 w 1605470"/>
              <a:gd name="connsiteY121" fmla="*/ 2381443 h 6858000"/>
              <a:gd name="connsiteX122" fmla="*/ 514451 w 1605470"/>
              <a:gd name="connsiteY122" fmla="*/ 2261920 h 6858000"/>
              <a:gd name="connsiteX123" fmla="*/ 504338 w 1605470"/>
              <a:gd name="connsiteY123" fmla="*/ 2195378 h 6858000"/>
              <a:gd name="connsiteX124" fmla="*/ 488555 w 1605470"/>
              <a:gd name="connsiteY124" fmla="*/ 2155135 h 6858000"/>
              <a:gd name="connsiteX125" fmla="*/ 486013 w 1605470"/>
              <a:gd name="connsiteY125" fmla="*/ 2118008 h 6858000"/>
              <a:gd name="connsiteX126" fmla="*/ 487006 w 1605470"/>
              <a:gd name="connsiteY126" fmla="*/ 2050531 h 6858000"/>
              <a:gd name="connsiteX127" fmla="*/ 478812 w 1605470"/>
              <a:gd name="connsiteY127" fmla="*/ 1963269 h 6858000"/>
              <a:gd name="connsiteX128" fmla="*/ 459990 w 1605470"/>
              <a:gd name="connsiteY128" fmla="*/ 1906352 h 6858000"/>
              <a:gd name="connsiteX129" fmla="*/ 436547 w 1605470"/>
              <a:gd name="connsiteY129" fmla="*/ 1861531 h 6858000"/>
              <a:gd name="connsiteX130" fmla="*/ 390346 w 1605470"/>
              <a:gd name="connsiteY130" fmla="*/ 1732919 h 6858000"/>
              <a:gd name="connsiteX131" fmla="*/ 362657 w 1605470"/>
              <a:gd name="connsiteY131" fmla="*/ 1663540 h 6858000"/>
              <a:gd name="connsiteX132" fmla="*/ 361783 w 1605470"/>
              <a:gd name="connsiteY132" fmla="*/ 1615777 h 6858000"/>
              <a:gd name="connsiteX133" fmla="*/ 342578 w 1605470"/>
              <a:gd name="connsiteY133" fmla="*/ 1563678 h 6858000"/>
              <a:gd name="connsiteX134" fmla="*/ 355658 w 1605470"/>
              <a:gd name="connsiteY134" fmla="*/ 1519474 h 6858000"/>
              <a:gd name="connsiteX135" fmla="*/ 348400 w 1605470"/>
              <a:gd name="connsiteY135" fmla="*/ 1477995 h 6858000"/>
              <a:gd name="connsiteX136" fmla="*/ 334485 w 1605470"/>
              <a:gd name="connsiteY136" fmla="*/ 1373769 h 6858000"/>
              <a:gd name="connsiteX137" fmla="*/ 342792 w 1605470"/>
              <a:gd name="connsiteY137" fmla="*/ 1307086 h 6858000"/>
              <a:gd name="connsiteX138" fmla="*/ 343980 w 1605470"/>
              <a:gd name="connsiteY138" fmla="*/ 1189033 h 6858000"/>
              <a:gd name="connsiteX139" fmla="*/ 348665 w 1605470"/>
              <a:gd name="connsiteY139" fmla="*/ 1168288 h 6858000"/>
              <a:gd name="connsiteX140" fmla="*/ 340947 w 1605470"/>
              <a:gd name="connsiteY140" fmla="*/ 1142577 h 6858000"/>
              <a:gd name="connsiteX141" fmla="*/ 330253 w 1605470"/>
              <a:gd name="connsiteY141" fmla="*/ 1088484 h 6858000"/>
              <a:gd name="connsiteX142" fmla="*/ 318989 w 1605470"/>
              <a:gd name="connsiteY142" fmla="*/ 1016103 h 6858000"/>
              <a:gd name="connsiteX143" fmla="*/ 320445 w 1605470"/>
              <a:gd name="connsiteY143" fmla="*/ 932283 h 6858000"/>
              <a:gd name="connsiteX144" fmla="*/ 322681 w 1605470"/>
              <a:gd name="connsiteY144" fmla="*/ 915925 h 6858000"/>
              <a:gd name="connsiteX145" fmla="*/ 315310 w 1605470"/>
              <a:gd name="connsiteY145" fmla="*/ 896999 h 6858000"/>
              <a:gd name="connsiteX146" fmla="*/ 284718 w 1605470"/>
              <a:gd name="connsiteY146" fmla="*/ 821517 h 6858000"/>
              <a:gd name="connsiteX147" fmla="*/ 263668 w 1605470"/>
              <a:gd name="connsiteY147" fmla="*/ 751353 h 6858000"/>
              <a:gd name="connsiteX148" fmla="*/ 263226 w 1605470"/>
              <a:gd name="connsiteY148" fmla="*/ 721230 h 6858000"/>
              <a:gd name="connsiteX149" fmla="*/ 248897 w 1605470"/>
              <a:gd name="connsiteY149" fmla="*/ 681659 h 6858000"/>
              <a:gd name="connsiteX150" fmla="*/ 234316 w 1605470"/>
              <a:gd name="connsiteY150" fmla="*/ 635218 h 6858000"/>
              <a:gd name="connsiteX151" fmla="*/ 239327 w 1605470"/>
              <a:gd name="connsiteY151" fmla="*/ 613763 h 6858000"/>
              <a:gd name="connsiteX152" fmla="*/ 225269 w 1605470"/>
              <a:gd name="connsiteY152" fmla="*/ 598582 h 6858000"/>
              <a:gd name="connsiteX153" fmla="*/ 224950 w 1605470"/>
              <a:gd name="connsiteY153" fmla="*/ 576846 h 6858000"/>
              <a:gd name="connsiteX154" fmla="*/ 204576 w 1605470"/>
              <a:gd name="connsiteY154" fmla="*/ 530055 h 6858000"/>
              <a:gd name="connsiteX155" fmla="*/ 219064 w 1605470"/>
              <a:gd name="connsiteY155" fmla="*/ 469651 h 6858000"/>
              <a:gd name="connsiteX156" fmla="*/ 195012 w 1605470"/>
              <a:gd name="connsiteY156" fmla="*/ 448559 h 6858000"/>
              <a:gd name="connsiteX157" fmla="*/ 201434 w 1605470"/>
              <a:gd name="connsiteY157" fmla="*/ 441529 h 6858000"/>
              <a:gd name="connsiteX158" fmla="*/ 200655 w 1605470"/>
              <a:gd name="connsiteY158" fmla="*/ 428927 h 6858000"/>
              <a:gd name="connsiteX159" fmla="*/ 190059 w 1605470"/>
              <a:gd name="connsiteY159" fmla="*/ 430161 h 6858000"/>
              <a:gd name="connsiteX160" fmla="*/ 167079 w 1605470"/>
              <a:gd name="connsiteY160" fmla="*/ 367211 h 6858000"/>
              <a:gd name="connsiteX161" fmla="*/ 124571 w 1605470"/>
              <a:gd name="connsiteY161" fmla="*/ 302178 h 6858000"/>
              <a:gd name="connsiteX162" fmla="*/ 103243 w 1605470"/>
              <a:gd name="connsiteY162" fmla="*/ 211375 h 6858000"/>
              <a:gd name="connsiteX163" fmla="*/ 94571 w 1605470"/>
              <a:gd name="connsiteY163" fmla="*/ 184179 h 6858000"/>
              <a:gd name="connsiteX164" fmla="*/ 13437 w 1605470"/>
              <a:gd name="connsiteY164" fmla="*/ 19287 h 6858000"/>
              <a:gd name="connsiteX165" fmla="*/ 0 w 1605470"/>
              <a:gd name="connsiteY16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66158 w 1605470"/>
              <a:gd name="connsiteY97" fmla="*/ 3349058 h 6858000"/>
              <a:gd name="connsiteX98" fmla="*/ 749397 w 1605470"/>
              <a:gd name="connsiteY98" fmla="*/ 3307769 h 6858000"/>
              <a:gd name="connsiteX99" fmla="*/ 766960 w 1605470"/>
              <a:gd name="connsiteY99" fmla="*/ 3250522 h 6858000"/>
              <a:gd name="connsiteX100" fmla="*/ 767385 w 1605470"/>
              <a:gd name="connsiteY100" fmla="*/ 3229163 h 6858000"/>
              <a:gd name="connsiteX101" fmla="*/ 769208 w 1605470"/>
              <a:gd name="connsiteY101" fmla="*/ 3217217 h 6858000"/>
              <a:gd name="connsiteX102" fmla="*/ 770350 w 1605470"/>
              <a:gd name="connsiteY102" fmla="*/ 3216125 h 6858000"/>
              <a:gd name="connsiteX103" fmla="*/ 756043 w 1605470"/>
              <a:gd name="connsiteY103" fmla="*/ 3183755 h 6858000"/>
              <a:gd name="connsiteX104" fmla="*/ 756544 w 1605470"/>
              <a:gd name="connsiteY104" fmla="*/ 3178642 h 6858000"/>
              <a:gd name="connsiteX105" fmla="*/ 744144 w 1605470"/>
              <a:gd name="connsiteY105" fmla="*/ 3158586 h 6858000"/>
              <a:gd name="connsiteX106" fmla="*/ 739378 w 1605470"/>
              <a:gd name="connsiteY106" fmla="*/ 3147669 h 6858000"/>
              <a:gd name="connsiteX107" fmla="*/ 734648 w 1605470"/>
              <a:gd name="connsiteY107" fmla="*/ 3145733 h 6858000"/>
              <a:gd name="connsiteX108" fmla="*/ 729329 w 1605470"/>
              <a:gd name="connsiteY108" fmla="*/ 3129034 h 6858000"/>
              <a:gd name="connsiteX109" fmla="*/ 729994 w 1605470"/>
              <a:gd name="connsiteY109" fmla="*/ 3126682 h 6858000"/>
              <a:gd name="connsiteX110" fmla="*/ 720862 w 1605470"/>
              <a:gd name="connsiteY110" fmla="*/ 3114519 h 6858000"/>
              <a:gd name="connsiteX111" fmla="*/ 707471 w 1605470"/>
              <a:gd name="connsiteY111" fmla="*/ 3106272 h 6858000"/>
              <a:gd name="connsiteX112" fmla="*/ 680201 w 1605470"/>
              <a:gd name="connsiteY112" fmla="*/ 2958185 h 6858000"/>
              <a:gd name="connsiteX113" fmla="*/ 622815 w 1605470"/>
              <a:gd name="connsiteY113" fmla="*/ 2762989 h 6858000"/>
              <a:gd name="connsiteX114" fmla="*/ 571733 w 1605470"/>
              <a:gd name="connsiteY114" fmla="*/ 2554718 h 6858000"/>
              <a:gd name="connsiteX115" fmla="*/ 551827 w 1605470"/>
              <a:gd name="connsiteY115" fmla="*/ 2485734 h 6858000"/>
              <a:gd name="connsiteX116" fmla="*/ 542550 w 1605470"/>
              <a:gd name="connsiteY116" fmla="*/ 2447068 h 6858000"/>
              <a:gd name="connsiteX117" fmla="*/ 529511 w 1605470"/>
              <a:gd name="connsiteY117" fmla="*/ 2425819 h 6858000"/>
              <a:gd name="connsiteX118" fmla="*/ 528878 w 1605470"/>
              <a:gd name="connsiteY118" fmla="*/ 2408971 h 6858000"/>
              <a:gd name="connsiteX119" fmla="*/ 535510 w 1605470"/>
              <a:gd name="connsiteY119" fmla="*/ 2402874 h 6858000"/>
              <a:gd name="connsiteX120" fmla="*/ 538122 w 1605470"/>
              <a:gd name="connsiteY120" fmla="*/ 2381443 h 6858000"/>
              <a:gd name="connsiteX121" fmla="*/ 514451 w 1605470"/>
              <a:gd name="connsiteY121" fmla="*/ 2261920 h 6858000"/>
              <a:gd name="connsiteX122" fmla="*/ 504338 w 1605470"/>
              <a:gd name="connsiteY122" fmla="*/ 2195378 h 6858000"/>
              <a:gd name="connsiteX123" fmla="*/ 488555 w 1605470"/>
              <a:gd name="connsiteY123" fmla="*/ 2155135 h 6858000"/>
              <a:gd name="connsiteX124" fmla="*/ 486013 w 1605470"/>
              <a:gd name="connsiteY124" fmla="*/ 2118008 h 6858000"/>
              <a:gd name="connsiteX125" fmla="*/ 487006 w 1605470"/>
              <a:gd name="connsiteY125" fmla="*/ 2050531 h 6858000"/>
              <a:gd name="connsiteX126" fmla="*/ 478812 w 1605470"/>
              <a:gd name="connsiteY126" fmla="*/ 1963269 h 6858000"/>
              <a:gd name="connsiteX127" fmla="*/ 459990 w 1605470"/>
              <a:gd name="connsiteY127" fmla="*/ 1906352 h 6858000"/>
              <a:gd name="connsiteX128" fmla="*/ 436547 w 1605470"/>
              <a:gd name="connsiteY128" fmla="*/ 1861531 h 6858000"/>
              <a:gd name="connsiteX129" fmla="*/ 390346 w 1605470"/>
              <a:gd name="connsiteY129" fmla="*/ 1732919 h 6858000"/>
              <a:gd name="connsiteX130" fmla="*/ 362657 w 1605470"/>
              <a:gd name="connsiteY130" fmla="*/ 1663540 h 6858000"/>
              <a:gd name="connsiteX131" fmla="*/ 361783 w 1605470"/>
              <a:gd name="connsiteY131" fmla="*/ 1615777 h 6858000"/>
              <a:gd name="connsiteX132" fmla="*/ 342578 w 1605470"/>
              <a:gd name="connsiteY132" fmla="*/ 1563678 h 6858000"/>
              <a:gd name="connsiteX133" fmla="*/ 355658 w 1605470"/>
              <a:gd name="connsiteY133" fmla="*/ 1519474 h 6858000"/>
              <a:gd name="connsiteX134" fmla="*/ 348400 w 1605470"/>
              <a:gd name="connsiteY134" fmla="*/ 1477995 h 6858000"/>
              <a:gd name="connsiteX135" fmla="*/ 334485 w 1605470"/>
              <a:gd name="connsiteY135" fmla="*/ 1373769 h 6858000"/>
              <a:gd name="connsiteX136" fmla="*/ 342792 w 1605470"/>
              <a:gd name="connsiteY136" fmla="*/ 1307086 h 6858000"/>
              <a:gd name="connsiteX137" fmla="*/ 343980 w 1605470"/>
              <a:gd name="connsiteY137" fmla="*/ 1189033 h 6858000"/>
              <a:gd name="connsiteX138" fmla="*/ 348665 w 1605470"/>
              <a:gd name="connsiteY138" fmla="*/ 1168288 h 6858000"/>
              <a:gd name="connsiteX139" fmla="*/ 340947 w 1605470"/>
              <a:gd name="connsiteY139" fmla="*/ 1142577 h 6858000"/>
              <a:gd name="connsiteX140" fmla="*/ 330253 w 1605470"/>
              <a:gd name="connsiteY140" fmla="*/ 1088484 h 6858000"/>
              <a:gd name="connsiteX141" fmla="*/ 318989 w 1605470"/>
              <a:gd name="connsiteY141" fmla="*/ 1016103 h 6858000"/>
              <a:gd name="connsiteX142" fmla="*/ 320445 w 1605470"/>
              <a:gd name="connsiteY142" fmla="*/ 932283 h 6858000"/>
              <a:gd name="connsiteX143" fmla="*/ 322681 w 1605470"/>
              <a:gd name="connsiteY143" fmla="*/ 915925 h 6858000"/>
              <a:gd name="connsiteX144" fmla="*/ 315310 w 1605470"/>
              <a:gd name="connsiteY144" fmla="*/ 896999 h 6858000"/>
              <a:gd name="connsiteX145" fmla="*/ 284718 w 1605470"/>
              <a:gd name="connsiteY145" fmla="*/ 821517 h 6858000"/>
              <a:gd name="connsiteX146" fmla="*/ 263668 w 1605470"/>
              <a:gd name="connsiteY146" fmla="*/ 751353 h 6858000"/>
              <a:gd name="connsiteX147" fmla="*/ 263226 w 1605470"/>
              <a:gd name="connsiteY147" fmla="*/ 721230 h 6858000"/>
              <a:gd name="connsiteX148" fmla="*/ 248897 w 1605470"/>
              <a:gd name="connsiteY148" fmla="*/ 681659 h 6858000"/>
              <a:gd name="connsiteX149" fmla="*/ 234316 w 1605470"/>
              <a:gd name="connsiteY149" fmla="*/ 635218 h 6858000"/>
              <a:gd name="connsiteX150" fmla="*/ 239327 w 1605470"/>
              <a:gd name="connsiteY150" fmla="*/ 613763 h 6858000"/>
              <a:gd name="connsiteX151" fmla="*/ 225269 w 1605470"/>
              <a:gd name="connsiteY151" fmla="*/ 598582 h 6858000"/>
              <a:gd name="connsiteX152" fmla="*/ 224950 w 1605470"/>
              <a:gd name="connsiteY152" fmla="*/ 576846 h 6858000"/>
              <a:gd name="connsiteX153" fmla="*/ 204576 w 1605470"/>
              <a:gd name="connsiteY153" fmla="*/ 530055 h 6858000"/>
              <a:gd name="connsiteX154" fmla="*/ 219064 w 1605470"/>
              <a:gd name="connsiteY154" fmla="*/ 469651 h 6858000"/>
              <a:gd name="connsiteX155" fmla="*/ 195012 w 1605470"/>
              <a:gd name="connsiteY155" fmla="*/ 448559 h 6858000"/>
              <a:gd name="connsiteX156" fmla="*/ 201434 w 1605470"/>
              <a:gd name="connsiteY156" fmla="*/ 441529 h 6858000"/>
              <a:gd name="connsiteX157" fmla="*/ 200655 w 1605470"/>
              <a:gd name="connsiteY157" fmla="*/ 428927 h 6858000"/>
              <a:gd name="connsiteX158" fmla="*/ 190059 w 1605470"/>
              <a:gd name="connsiteY158" fmla="*/ 430161 h 6858000"/>
              <a:gd name="connsiteX159" fmla="*/ 167079 w 1605470"/>
              <a:gd name="connsiteY159" fmla="*/ 367211 h 6858000"/>
              <a:gd name="connsiteX160" fmla="*/ 124571 w 1605470"/>
              <a:gd name="connsiteY160" fmla="*/ 302178 h 6858000"/>
              <a:gd name="connsiteX161" fmla="*/ 103243 w 1605470"/>
              <a:gd name="connsiteY161" fmla="*/ 211375 h 6858000"/>
              <a:gd name="connsiteX162" fmla="*/ 94571 w 1605470"/>
              <a:gd name="connsiteY162" fmla="*/ 184179 h 6858000"/>
              <a:gd name="connsiteX163" fmla="*/ 13437 w 1605470"/>
              <a:gd name="connsiteY163" fmla="*/ 19287 h 6858000"/>
              <a:gd name="connsiteX164" fmla="*/ 0 w 1605470"/>
              <a:gd name="connsiteY164"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70510 w 1605470"/>
              <a:gd name="connsiteY96" fmla="*/ 3361844 h 6858000"/>
              <a:gd name="connsiteX97" fmla="*/ 749397 w 1605470"/>
              <a:gd name="connsiteY97" fmla="*/ 3307769 h 6858000"/>
              <a:gd name="connsiteX98" fmla="*/ 766960 w 1605470"/>
              <a:gd name="connsiteY98" fmla="*/ 3250522 h 6858000"/>
              <a:gd name="connsiteX99" fmla="*/ 767385 w 1605470"/>
              <a:gd name="connsiteY99" fmla="*/ 3229163 h 6858000"/>
              <a:gd name="connsiteX100" fmla="*/ 769208 w 1605470"/>
              <a:gd name="connsiteY100" fmla="*/ 3217217 h 6858000"/>
              <a:gd name="connsiteX101" fmla="*/ 770350 w 1605470"/>
              <a:gd name="connsiteY101" fmla="*/ 3216125 h 6858000"/>
              <a:gd name="connsiteX102" fmla="*/ 756043 w 1605470"/>
              <a:gd name="connsiteY102" fmla="*/ 3183755 h 6858000"/>
              <a:gd name="connsiteX103" fmla="*/ 756544 w 1605470"/>
              <a:gd name="connsiteY103" fmla="*/ 3178642 h 6858000"/>
              <a:gd name="connsiteX104" fmla="*/ 744144 w 1605470"/>
              <a:gd name="connsiteY104" fmla="*/ 3158586 h 6858000"/>
              <a:gd name="connsiteX105" fmla="*/ 739378 w 1605470"/>
              <a:gd name="connsiteY105" fmla="*/ 3147669 h 6858000"/>
              <a:gd name="connsiteX106" fmla="*/ 734648 w 1605470"/>
              <a:gd name="connsiteY106" fmla="*/ 3145733 h 6858000"/>
              <a:gd name="connsiteX107" fmla="*/ 729329 w 1605470"/>
              <a:gd name="connsiteY107" fmla="*/ 3129034 h 6858000"/>
              <a:gd name="connsiteX108" fmla="*/ 729994 w 1605470"/>
              <a:gd name="connsiteY108" fmla="*/ 3126682 h 6858000"/>
              <a:gd name="connsiteX109" fmla="*/ 720862 w 1605470"/>
              <a:gd name="connsiteY109" fmla="*/ 3114519 h 6858000"/>
              <a:gd name="connsiteX110" fmla="*/ 707471 w 1605470"/>
              <a:gd name="connsiteY110" fmla="*/ 3106272 h 6858000"/>
              <a:gd name="connsiteX111" fmla="*/ 680201 w 1605470"/>
              <a:gd name="connsiteY111" fmla="*/ 2958185 h 6858000"/>
              <a:gd name="connsiteX112" fmla="*/ 622815 w 1605470"/>
              <a:gd name="connsiteY112" fmla="*/ 2762989 h 6858000"/>
              <a:gd name="connsiteX113" fmla="*/ 571733 w 1605470"/>
              <a:gd name="connsiteY113" fmla="*/ 2554718 h 6858000"/>
              <a:gd name="connsiteX114" fmla="*/ 551827 w 1605470"/>
              <a:gd name="connsiteY114" fmla="*/ 2485734 h 6858000"/>
              <a:gd name="connsiteX115" fmla="*/ 542550 w 1605470"/>
              <a:gd name="connsiteY115" fmla="*/ 2447068 h 6858000"/>
              <a:gd name="connsiteX116" fmla="*/ 529511 w 1605470"/>
              <a:gd name="connsiteY116" fmla="*/ 2425819 h 6858000"/>
              <a:gd name="connsiteX117" fmla="*/ 528878 w 1605470"/>
              <a:gd name="connsiteY117" fmla="*/ 2408971 h 6858000"/>
              <a:gd name="connsiteX118" fmla="*/ 535510 w 1605470"/>
              <a:gd name="connsiteY118" fmla="*/ 2402874 h 6858000"/>
              <a:gd name="connsiteX119" fmla="*/ 538122 w 1605470"/>
              <a:gd name="connsiteY119" fmla="*/ 2381443 h 6858000"/>
              <a:gd name="connsiteX120" fmla="*/ 514451 w 1605470"/>
              <a:gd name="connsiteY120" fmla="*/ 2261920 h 6858000"/>
              <a:gd name="connsiteX121" fmla="*/ 504338 w 1605470"/>
              <a:gd name="connsiteY121" fmla="*/ 2195378 h 6858000"/>
              <a:gd name="connsiteX122" fmla="*/ 488555 w 1605470"/>
              <a:gd name="connsiteY122" fmla="*/ 2155135 h 6858000"/>
              <a:gd name="connsiteX123" fmla="*/ 486013 w 1605470"/>
              <a:gd name="connsiteY123" fmla="*/ 2118008 h 6858000"/>
              <a:gd name="connsiteX124" fmla="*/ 487006 w 1605470"/>
              <a:gd name="connsiteY124" fmla="*/ 2050531 h 6858000"/>
              <a:gd name="connsiteX125" fmla="*/ 478812 w 1605470"/>
              <a:gd name="connsiteY125" fmla="*/ 1963269 h 6858000"/>
              <a:gd name="connsiteX126" fmla="*/ 459990 w 1605470"/>
              <a:gd name="connsiteY126" fmla="*/ 1906352 h 6858000"/>
              <a:gd name="connsiteX127" fmla="*/ 436547 w 1605470"/>
              <a:gd name="connsiteY127" fmla="*/ 1861531 h 6858000"/>
              <a:gd name="connsiteX128" fmla="*/ 390346 w 1605470"/>
              <a:gd name="connsiteY128" fmla="*/ 1732919 h 6858000"/>
              <a:gd name="connsiteX129" fmla="*/ 362657 w 1605470"/>
              <a:gd name="connsiteY129" fmla="*/ 1663540 h 6858000"/>
              <a:gd name="connsiteX130" fmla="*/ 361783 w 1605470"/>
              <a:gd name="connsiteY130" fmla="*/ 1615777 h 6858000"/>
              <a:gd name="connsiteX131" fmla="*/ 342578 w 1605470"/>
              <a:gd name="connsiteY131" fmla="*/ 1563678 h 6858000"/>
              <a:gd name="connsiteX132" fmla="*/ 355658 w 1605470"/>
              <a:gd name="connsiteY132" fmla="*/ 1519474 h 6858000"/>
              <a:gd name="connsiteX133" fmla="*/ 348400 w 1605470"/>
              <a:gd name="connsiteY133" fmla="*/ 1477995 h 6858000"/>
              <a:gd name="connsiteX134" fmla="*/ 334485 w 1605470"/>
              <a:gd name="connsiteY134" fmla="*/ 1373769 h 6858000"/>
              <a:gd name="connsiteX135" fmla="*/ 342792 w 1605470"/>
              <a:gd name="connsiteY135" fmla="*/ 1307086 h 6858000"/>
              <a:gd name="connsiteX136" fmla="*/ 343980 w 1605470"/>
              <a:gd name="connsiteY136" fmla="*/ 1189033 h 6858000"/>
              <a:gd name="connsiteX137" fmla="*/ 348665 w 1605470"/>
              <a:gd name="connsiteY137" fmla="*/ 1168288 h 6858000"/>
              <a:gd name="connsiteX138" fmla="*/ 340947 w 1605470"/>
              <a:gd name="connsiteY138" fmla="*/ 1142577 h 6858000"/>
              <a:gd name="connsiteX139" fmla="*/ 330253 w 1605470"/>
              <a:gd name="connsiteY139" fmla="*/ 1088484 h 6858000"/>
              <a:gd name="connsiteX140" fmla="*/ 318989 w 1605470"/>
              <a:gd name="connsiteY140" fmla="*/ 1016103 h 6858000"/>
              <a:gd name="connsiteX141" fmla="*/ 320445 w 1605470"/>
              <a:gd name="connsiteY141" fmla="*/ 932283 h 6858000"/>
              <a:gd name="connsiteX142" fmla="*/ 322681 w 1605470"/>
              <a:gd name="connsiteY142" fmla="*/ 915925 h 6858000"/>
              <a:gd name="connsiteX143" fmla="*/ 315310 w 1605470"/>
              <a:gd name="connsiteY143" fmla="*/ 896999 h 6858000"/>
              <a:gd name="connsiteX144" fmla="*/ 284718 w 1605470"/>
              <a:gd name="connsiteY144" fmla="*/ 821517 h 6858000"/>
              <a:gd name="connsiteX145" fmla="*/ 263668 w 1605470"/>
              <a:gd name="connsiteY145" fmla="*/ 751353 h 6858000"/>
              <a:gd name="connsiteX146" fmla="*/ 263226 w 1605470"/>
              <a:gd name="connsiteY146" fmla="*/ 721230 h 6858000"/>
              <a:gd name="connsiteX147" fmla="*/ 248897 w 1605470"/>
              <a:gd name="connsiteY147" fmla="*/ 681659 h 6858000"/>
              <a:gd name="connsiteX148" fmla="*/ 234316 w 1605470"/>
              <a:gd name="connsiteY148" fmla="*/ 635218 h 6858000"/>
              <a:gd name="connsiteX149" fmla="*/ 239327 w 1605470"/>
              <a:gd name="connsiteY149" fmla="*/ 613763 h 6858000"/>
              <a:gd name="connsiteX150" fmla="*/ 225269 w 1605470"/>
              <a:gd name="connsiteY150" fmla="*/ 598582 h 6858000"/>
              <a:gd name="connsiteX151" fmla="*/ 224950 w 1605470"/>
              <a:gd name="connsiteY151" fmla="*/ 576846 h 6858000"/>
              <a:gd name="connsiteX152" fmla="*/ 204576 w 1605470"/>
              <a:gd name="connsiteY152" fmla="*/ 530055 h 6858000"/>
              <a:gd name="connsiteX153" fmla="*/ 219064 w 1605470"/>
              <a:gd name="connsiteY153" fmla="*/ 469651 h 6858000"/>
              <a:gd name="connsiteX154" fmla="*/ 195012 w 1605470"/>
              <a:gd name="connsiteY154" fmla="*/ 448559 h 6858000"/>
              <a:gd name="connsiteX155" fmla="*/ 201434 w 1605470"/>
              <a:gd name="connsiteY155" fmla="*/ 441529 h 6858000"/>
              <a:gd name="connsiteX156" fmla="*/ 200655 w 1605470"/>
              <a:gd name="connsiteY156" fmla="*/ 428927 h 6858000"/>
              <a:gd name="connsiteX157" fmla="*/ 190059 w 1605470"/>
              <a:gd name="connsiteY157" fmla="*/ 430161 h 6858000"/>
              <a:gd name="connsiteX158" fmla="*/ 167079 w 1605470"/>
              <a:gd name="connsiteY158" fmla="*/ 367211 h 6858000"/>
              <a:gd name="connsiteX159" fmla="*/ 124571 w 1605470"/>
              <a:gd name="connsiteY159" fmla="*/ 302178 h 6858000"/>
              <a:gd name="connsiteX160" fmla="*/ 103243 w 1605470"/>
              <a:gd name="connsiteY160" fmla="*/ 211375 h 6858000"/>
              <a:gd name="connsiteX161" fmla="*/ 94571 w 1605470"/>
              <a:gd name="connsiteY161" fmla="*/ 184179 h 6858000"/>
              <a:gd name="connsiteX162" fmla="*/ 13437 w 1605470"/>
              <a:gd name="connsiteY162" fmla="*/ 19287 h 6858000"/>
              <a:gd name="connsiteX163" fmla="*/ 0 w 1605470"/>
              <a:gd name="connsiteY163"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28878 w 1605470"/>
              <a:gd name="connsiteY116" fmla="*/ 2408971 h 6858000"/>
              <a:gd name="connsiteX117" fmla="*/ 535510 w 1605470"/>
              <a:gd name="connsiteY117" fmla="*/ 2402874 h 6858000"/>
              <a:gd name="connsiteX118" fmla="*/ 538122 w 1605470"/>
              <a:gd name="connsiteY118" fmla="*/ 2381443 h 6858000"/>
              <a:gd name="connsiteX119" fmla="*/ 514451 w 1605470"/>
              <a:gd name="connsiteY119" fmla="*/ 2261920 h 6858000"/>
              <a:gd name="connsiteX120" fmla="*/ 504338 w 1605470"/>
              <a:gd name="connsiteY120" fmla="*/ 2195378 h 6858000"/>
              <a:gd name="connsiteX121" fmla="*/ 488555 w 1605470"/>
              <a:gd name="connsiteY121" fmla="*/ 2155135 h 6858000"/>
              <a:gd name="connsiteX122" fmla="*/ 486013 w 1605470"/>
              <a:gd name="connsiteY122" fmla="*/ 2118008 h 6858000"/>
              <a:gd name="connsiteX123" fmla="*/ 487006 w 1605470"/>
              <a:gd name="connsiteY123" fmla="*/ 2050531 h 6858000"/>
              <a:gd name="connsiteX124" fmla="*/ 478812 w 1605470"/>
              <a:gd name="connsiteY124" fmla="*/ 1963269 h 6858000"/>
              <a:gd name="connsiteX125" fmla="*/ 459990 w 1605470"/>
              <a:gd name="connsiteY125" fmla="*/ 1906352 h 6858000"/>
              <a:gd name="connsiteX126" fmla="*/ 436547 w 1605470"/>
              <a:gd name="connsiteY126" fmla="*/ 1861531 h 6858000"/>
              <a:gd name="connsiteX127" fmla="*/ 390346 w 1605470"/>
              <a:gd name="connsiteY127" fmla="*/ 1732919 h 6858000"/>
              <a:gd name="connsiteX128" fmla="*/ 362657 w 1605470"/>
              <a:gd name="connsiteY128" fmla="*/ 1663540 h 6858000"/>
              <a:gd name="connsiteX129" fmla="*/ 361783 w 1605470"/>
              <a:gd name="connsiteY129" fmla="*/ 1615777 h 6858000"/>
              <a:gd name="connsiteX130" fmla="*/ 342578 w 1605470"/>
              <a:gd name="connsiteY130" fmla="*/ 1563678 h 6858000"/>
              <a:gd name="connsiteX131" fmla="*/ 355658 w 1605470"/>
              <a:gd name="connsiteY131" fmla="*/ 1519474 h 6858000"/>
              <a:gd name="connsiteX132" fmla="*/ 348400 w 1605470"/>
              <a:gd name="connsiteY132" fmla="*/ 1477995 h 6858000"/>
              <a:gd name="connsiteX133" fmla="*/ 334485 w 1605470"/>
              <a:gd name="connsiteY133" fmla="*/ 1373769 h 6858000"/>
              <a:gd name="connsiteX134" fmla="*/ 342792 w 1605470"/>
              <a:gd name="connsiteY134" fmla="*/ 1307086 h 6858000"/>
              <a:gd name="connsiteX135" fmla="*/ 343980 w 1605470"/>
              <a:gd name="connsiteY135" fmla="*/ 1189033 h 6858000"/>
              <a:gd name="connsiteX136" fmla="*/ 348665 w 1605470"/>
              <a:gd name="connsiteY136" fmla="*/ 1168288 h 6858000"/>
              <a:gd name="connsiteX137" fmla="*/ 340947 w 1605470"/>
              <a:gd name="connsiteY137" fmla="*/ 1142577 h 6858000"/>
              <a:gd name="connsiteX138" fmla="*/ 330253 w 1605470"/>
              <a:gd name="connsiteY138" fmla="*/ 1088484 h 6858000"/>
              <a:gd name="connsiteX139" fmla="*/ 318989 w 1605470"/>
              <a:gd name="connsiteY139" fmla="*/ 1016103 h 6858000"/>
              <a:gd name="connsiteX140" fmla="*/ 320445 w 1605470"/>
              <a:gd name="connsiteY140" fmla="*/ 932283 h 6858000"/>
              <a:gd name="connsiteX141" fmla="*/ 322681 w 1605470"/>
              <a:gd name="connsiteY141" fmla="*/ 915925 h 6858000"/>
              <a:gd name="connsiteX142" fmla="*/ 315310 w 1605470"/>
              <a:gd name="connsiteY142" fmla="*/ 896999 h 6858000"/>
              <a:gd name="connsiteX143" fmla="*/ 284718 w 1605470"/>
              <a:gd name="connsiteY143" fmla="*/ 821517 h 6858000"/>
              <a:gd name="connsiteX144" fmla="*/ 263668 w 1605470"/>
              <a:gd name="connsiteY144" fmla="*/ 751353 h 6858000"/>
              <a:gd name="connsiteX145" fmla="*/ 263226 w 1605470"/>
              <a:gd name="connsiteY145" fmla="*/ 721230 h 6858000"/>
              <a:gd name="connsiteX146" fmla="*/ 248897 w 1605470"/>
              <a:gd name="connsiteY146" fmla="*/ 681659 h 6858000"/>
              <a:gd name="connsiteX147" fmla="*/ 234316 w 1605470"/>
              <a:gd name="connsiteY147" fmla="*/ 635218 h 6858000"/>
              <a:gd name="connsiteX148" fmla="*/ 239327 w 1605470"/>
              <a:gd name="connsiteY148" fmla="*/ 613763 h 6858000"/>
              <a:gd name="connsiteX149" fmla="*/ 225269 w 1605470"/>
              <a:gd name="connsiteY149" fmla="*/ 598582 h 6858000"/>
              <a:gd name="connsiteX150" fmla="*/ 224950 w 1605470"/>
              <a:gd name="connsiteY150" fmla="*/ 576846 h 6858000"/>
              <a:gd name="connsiteX151" fmla="*/ 204576 w 1605470"/>
              <a:gd name="connsiteY151" fmla="*/ 530055 h 6858000"/>
              <a:gd name="connsiteX152" fmla="*/ 219064 w 1605470"/>
              <a:gd name="connsiteY152" fmla="*/ 469651 h 6858000"/>
              <a:gd name="connsiteX153" fmla="*/ 195012 w 1605470"/>
              <a:gd name="connsiteY153" fmla="*/ 448559 h 6858000"/>
              <a:gd name="connsiteX154" fmla="*/ 201434 w 1605470"/>
              <a:gd name="connsiteY154" fmla="*/ 441529 h 6858000"/>
              <a:gd name="connsiteX155" fmla="*/ 200655 w 1605470"/>
              <a:gd name="connsiteY155" fmla="*/ 428927 h 6858000"/>
              <a:gd name="connsiteX156" fmla="*/ 190059 w 1605470"/>
              <a:gd name="connsiteY156" fmla="*/ 430161 h 6858000"/>
              <a:gd name="connsiteX157" fmla="*/ 167079 w 1605470"/>
              <a:gd name="connsiteY157" fmla="*/ 367211 h 6858000"/>
              <a:gd name="connsiteX158" fmla="*/ 124571 w 1605470"/>
              <a:gd name="connsiteY158" fmla="*/ 302178 h 6858000"/>
              <a:gd name="connsiteX159" fmla="*/ 103243 w 1605470"/>
              <a:gd name="connsiteY159" fmla="*/ 211375 h 6858000"/>
              <a:gd name="connsiteX160" fmla="*/ 94571 w 1605470"/>
              <a:gd name="connsiteY160" fmla="*/ 184179 h 6858000"/>
              <a:gd name="connsiteX161" fmla="*/ 13437 w 1605470"/>
              <a:gd name="connsiteY161" fmla="*/ 19287 h 6858000"/>
              <a:gd name="connsiteX162" fmla="*/ 0 w 1605470"/>
              <a:gd name="connsiteY162"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70350 w 1605470"/>
              <a:gd name="connsiteY100" fmla="*/ 3216125 h 6858000"/>
              <a:gd name="connsiteX101" fmla="*/ 756043 w 1605470"/>
              <a:gd name="connsiteY101" fmla="*/ 3183755 h 6858000"/>
              <a:gd name="connsiteX102" fmla="*/ 756544 w 1605470"/>
              <a:gd name="connsiteY102" fmla="*/ 3178642 h 6858000"/>
              <a:gd name="connsiteX103" fmla="*/ 744144 w 1605470"/>
              <a:gd name="connsiteY103" fmla="*/ 3158586 h 6858000"/>
              <a:gd name="connsiteX104" fmla="*/ 739378 w 1605470"/>
              <a:gd name="connsiteY104" fmla="*/ 3147669 h 6858000"/>
              <a:gd name="connsiteX105" fmla="*/ 734648 w 1605470"/>
              <a:gd name="connsiteY105" fmla="*/ 3145733 h 6858000"/>
              <a:gd name="connsiteX106" fmla="*/ 729329 w 1605470"/>
              <a:gd name="connsiteY106" fmla="*/ 3129034 h 6858000"/>
              <a:gd name="connsiteX107" fmla="*/ 729994 w 1605470"/>
              <a:gd name="connsiteY107" fmla="*/ 3126682 h 6858000"/>
              <a:gd name="connsiteX108" fmla="*/ 720862 w 1605470"/>
              <a:gd name="connsiteY108" fmla="*/ 3114519 h 6858000"/>
              <a:gd name="connsiteX109" fmla="*/ 707471 w 1605470"/>
              <a:gd name="connsiteY109" fmla="*/ 3106272 h 6858000"/>
              <a:gd name="connsiteX110" fmla="*/ 680201 w 1605470"/>
              <a:gd name="connsiteY110" fmla="*/ 2958185 h 6858000"/>
              <a:gd name="connsiteX111" fmla="*/ 622815 w 1605470"/>
              <a:gd name="connsiteY111" fmla="*/ 2762989 h 6858000"/>
              <a:gd name="connsiteX112" fmla="*/ 571733 w 1605470"/>
              <a:gd name="connsiteY112" fmla="*/ 2554718 h 6858000"/>
              <a:gd name="connsiteX113" fmla="*/ 551827 w 1605470"/>
              <a:gd name="connsiteY113" fmla="*/ 2485734 h 6858000"/>
              <a:gd name="connsiteX114" fmla="*/ 542550 w 1605470"/>
              <a:gd name="connsiteY114" fmla="*/ 2447068 h 6858000"/>
              <a:gd name="connsiteX115" fmla="*/ 529511 w 1605470"/>
              <a:gd name="connsiteY115" fmla="*/ 2425819 h 6858000"/>
              <a:gd name="connsiteX116" fmla="*/ 535510 w 1605470"/>
              <a:gd name="connsiteY116" fmla="*/ 2402874 h 6858000"/>
              <a:gd name="connsiteX117" fmla="*/ 538122 w 1605470"/>
              <a:gd name="connsiteY117" fmla="*/ 2381443 h 6858000"/>
              <a:gd name="connsiteX118" fmla="*/ 514451 w 1605470"/>
              <a:gd name="connsiteY118" fmla="*/ 2261920 h 6858000"/>
              <a:gd name="connsiteX119" fmla="*/ 504338 w 1605470"/>
              <a:gd name="connsiteY119" fmla="*/ 2195378 h 6858000"/>
              <a:gd name="connsiteX120" fmla="*/ 488555 w 1605470"/>
              <a:gd name="connsiteY120" fmla="*/ 2155135 h 6858000"/>
              <a:gd name="connsiteX121" fmla="*/ 486013 w 1605470"/>
              <a:gd name="connsiteY121" fmla="*/ 2118008 h 6858000"/>
              <a:gd name="connsiteX122" fmla="*/ 487006 w 1605470"/>
              <a:gd name="connsiteY122" fmla="*/ 2050531 h 6858000"/>
              <a:gd name="connsiteX123" fmla="*/ 478812 w 1605470"/>
              <a:gd name="connsiteY123" fmla="*/ 1963269 h 6858000"/>
              <a:gd name="connsiteX124" fmla="*/ 459990 w 1605470"/>
              <a:gd name="connsiteY124" fmla="*/ 1906352 h 6858000"/>
              <a:gd name="connsiteX125" fmla="*/ 436547 w 1605470"/>
              <a:gd name="connsiteY125" fmla="*/ 1861531 h 6858000"/>
              <a:gd name="connsiteX126" fmla="*/ 390346 w 1605470"/>
              <a:gd name="connsiteY126" fmla="*/ 1732919 h 6858000"/>
              <a:gd name="connsiteX127" fmla="*/ 362657 w 1605470"/>
              <a:gd name="connsiteY127" fmla="*/ 1663540 h 6858000"/>
              <a:gd name="connsiteX128" fmla="*/ 361783 w 1605470"/>
              <a:gd name="connsiteY128" fmla="*/ 1615777 h 6858000"/>
              <a:gd name="connsiteX129" fmla="*/ 342578 w 1605470"/>
              <a:gd name="connsiteY129" fmla="*/ 1563678 h 6858000"/>
              <a:gd name="connsiteX130" fmla="*/ 355658 w 1605470"/>
              <a:gd name="connsiteY130" fmla="*/ 1519474 h 6858000"/>
              <a:gd name="connsiteX131" fmla="*/ 348400 w 1605470"/>
              <a:gd name="connsiteY131" fmla="*/ 1477995 h 6858000"/>
              <a:gd name="connsiteX132" fmla="*/ 334485 w 1605470"/>
              <a:gd name="connsiteY132" fmla="*/ 1373769 h 6858000"/>
              <a:gd name="connsiteX133" fmla="*/ 342792 w 1605470"/>
              <a:gd name="connsiteY133" fmla="*/ 1307086 h 6858000"/>
              <a:gd name="connsiteX134" fmla="*/ 343980 w 1605470"/>
              <a:gd name="connsiteY134" fmla="*/ 1189033 h 6858000"/>
              <a:gd name="connsiteX135" fmla="*/ 348665 w 1605470"/>
              <a:gd name="connsiteY135" fmla="*/ 1168288 h 6858000"/>
              <a:gd name="connsiteX136" fmla="*/ 340947 w 1605470"/>
              <a:gd name="connsiteY136" fmla="*/ 1142577 h 6858000"/>
              <a:gd name="connsiteX137" fmla="*/ 330253 w 1605470"/>
              <a:gd name="connsiteY137" fmla="*/ 1088484 h 6858000"/>
              <a:gd name="connsiteX138" fmla="*/ 318989 w 1605470"/>
              <a:gd name="connsiteY138" fmla="*/ 1016103 h 6858000"/>
              <a:gd name="connsiteX139" fmla="*/ 320445 w 1605470"/>
              <a:gd name="connsiteY139" fmla="*/ 932283 h 6858000"/>
              <a:gd name="connsiteX140" fmla="*/ 322681 w 1605470"/>
              <a:gd name="connsiteY140" fmla="*/ 915925 h 6858000"/>
              <a:gd name="connsiteX141" fmla="*/ 315310 w 1605470"/>
              <a:gd name="connsiteY141" fmla="*/ 896999 h 6858000"/>
              <a:gd name="connsiteX142" fmla="*/ 284718 w 1605470"/>
              <a:gd name="connsiteY142" fmla="*/ 821517 h 6858000"/>
              <a:gd name="connsiteX143" fmla="*/ 263668 w 1605470"/>
              <a:gd name="connsiteY143" fmla="*/ 751353 h 6858000"/>
              <a:gd name="connsiteX144" fmla="*/ 263226 w 1605470"/>
              <a:gd name="connsiteY144" fmla="*/ 721230 h 6858000"/>
              <a:gd name="connsiteX145" fmla="*/ 248897 w 1605470"/>
              <a:gd name="connsiteY145" fmla="*/ 681659 h 6858000"/>
              <a:gd name="connsiteX146" fmla="*/ 234316 w 1605470"/>
              <a:gd name="connsiteY146" fmla="*/ 635218 h 6858000"/>
              <a:gd name="connsiteX147" fmla="*/ 239327 w 1605470"/>
              <a:gd name="connsiteY147" fmla="*/ 613763 h 6858000"/>
              <a:gd name="connsiteX148" fmla="*/ 225269 w 1605470"/>
              <a:gd name="connsiteY148" fmla="*/ 598582 h 6858000"/>
              <a:gd name="connsiteX149" fmla="*/ 224950 w 1605470"/>
              <a:gd name="connsiteY149" fmla="*/ 576846 h 6858000"/>
              <a:gd name="connsiteX150" fmla="*/ 204576 w 1605470"/>
              <a:gd name="connsiteY150" fmla="*/ 530055 h 6858000"/>
              <a:gd name="connsiteX151" fmla="*/ 219064 w 1605470"/>
              <a:gd name="connsiteY151" fmla="*/ 469651 h 6858000"/>
              <a:gd name="connsiteX152" fmla="*/ 195012 w 1605470"/>
              <a:gd name="connsiteY152" fmla="*/ 448559 h 6858000"/>
              <a:gd name="connsiteX153" fmla="*/ 201434 w 1605470"/>
              <a:gd name="connsiteY153" fmla="*/ 441529 h 6858000"/>
              <a:gd name="connsiteX154" fmla="*/ 200655 w 1605470"/>
              <a:gd name="connsiteY154" fmla="*/ 428927 h 6858000"/>
              <a:gd name="connsiteX155" fmla="*/ 190059 w 1605470"/>
              <a:gd name="connsiteY155" fmla="*/ 430161 h 6858000"/>
              <a:gd name="connsiteX156" fmla="*/ 167079 w 1605470"/>
              <a:gd name="connsiteY156" fmla="*/ 367211 h 6858000"/>
              <a:gd name="connsiteX157" fmla="*/ 124571 w 1605470"/>
              <a:gd name="connsiteY157" fmla="*/ 302178 h 6858000"/>
              <a:gd name="connsiteX158" fmla="*/ 103243 w 1605470"/>
              <a:gd name="connsiteY158" fmla="*/ 211375 h 6858000"/>
              <a:gd name="connsiteX159" fmla="*/ 94571 w 1605470"/>
              <a:gd name="connsiteY159" fmla="*/ 184179 h 6858000"/>
              <a:gd name="connsiteX160" fmla="*/ 13437 w 1605470"/>
              <a:gd name="connsiteY160" fmla="*/ 19287 h 6858000"/>
              <a:gd name="connsiteX161" fmla="*/ 0 w 1605470"/>
              <a:gd name="connsiteY161"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34648 w 1605470"/>
              <a:gd name="connsiteY104" fmla="*/ 3145733 h 6858000"/>
              <a:gd name="connsiteX105" fmla="*/ 729329 w 1605470"/>
              <a:gd name="connsiteY105" fmla="*/ 3129034 h 6858000"/>
              <a:gd name="connsiteX106" fmla="*/ 729994 w 1605470"/>
              <a:gd name="connsiteY106" fmla="*/ 3126682 h 6858000"/>
              <a:gd name="connsiteX107" fmla="*/ 720862 w 1605470"/>
              <a:gd name="connsiteY107" fmla="*/ 3114519 h 6858000"/>
              <a:gd name="connsiteX108" fmla="*/ 707471 w 1605470"/>
              <a:gd name="connsiteY108" fmla="*/ 3106272 h 6858000"/>
              <a:gd name="connsiteX109" fmla="*/ 680201 w 1605470"/>
              <a:gd name="connsiteY109" fmla="*/ 2958185 h 6858000"/>
              <a:gd name="connsiteX110" fmla="*/ 622815 w 1605470"/>
              <a:gd name="connsiteY110" fmla="*/ 2762989 h 6858000"/>
              <a:gd name="connsiteX111" fmla="*/ 571733 w 1605470"/>
              <a:gd name="connsiteY111" fmla="*/ 2554718 h 6858000"/>
              <a:gd name="connsiteX112" fmla="*/ 551827 w 1605470"/>
              <a:gd name="connsiteY112" fmla="*/ 2485734 h 6858000"/>
              <a:gd name="connsiteX113" fmla="*/ 542550 w 1605470"/>
              <a:gd name="connsiteY113" fmla="*/ 2447068 h 6858000"/>
              <a:gd name="connsiteX114" fmla="*/ 529511 w 1605470"/>
              <a:gd name="connsiteY114" fmla="*/ 2425819 h 6858000"/>
              <a:gd name="connsiteX115" fmla="*/ 535510 w 1605470"/>
              <a:gd name="connsiteY115" fmla="*/ 2402874 h 6858000"/>
              <a:gd name="connsiteX116" fmla="*/ 538122 w 1605470"/>
              <a:gd name="connsiteY116" fmla="*/ 2381443 h 6858000"/>
              <a:gd name="connsiteX117" fmla="*/ 514451 w 1605470"/>
              <a:gd name="connsiteY117" fmla="*/ 2261920 h 6858000"/>
              <a:gd name="connsiteX118" fmla="*/ 504338 w 1605470"/>
              <a:gd name="connsiteY118" fmla="*/ 2195378 h 6858000"/>
              <a:gd name="connsiteX119" fmla="*/ 488555 w 1605470"/>
              <a:gd name="connsiteY119" fmla="*/ 2155135 h 6858000"/>
              <a:gd name="connsiteX120" fmla="*/ 486013 w 1605470"/>
              <a:gd name="connsiteY120" fmla="*/ 2118008 h 6858000"/>
              <a:gd name="connsiteX121" fmla="*/ 487006 w 1605470"/>
              <a:gd name="connsiteY121" fmla="*/ 2050531 h 6858000"/>
              <a:gd name="connsiteX122" fmla="*/ 478812 w 1605470"/>
              <a:gd name="connsiteY122" fmla="*/ 1963269 h 6858000"/>
              <a:gd name="connsiteX123" fmla="*/ 459990 w 1605470"/>
              <a:gd name="connsiteY123" fmla="*/ 1906352 h 6858000"/>
              <a:gd name="connsiteX124" fmla="*/ 436547 w 1605470"/>
              <a:gd name="connsiteY124" fmla="*/ 1861531 h 6858000"/>
              <a:gd name="connsiteX125" fmla="*/ 390346 w 1605470"/>
              <a:gd name="connsiteY125" fmla="*/ 1732919 h 6858000"/>
              <a:gd name="connsiteX126" fmla="*/ 362657 w 1605470"/>
              <a:gd name="connsiteY126" fmla="*/ 1663540 h 6858000"/>
              <a:gd name="connsiteX127" fmla="*/ 361783 w 1605470"/>
              <a:gd name="connsiteY127" fmla="*/ 1615777 h 6858000"/>
              <a:gd name="connsiteX128" fmla="*/ 342578 w 1605470"/>
              <a:gd name="connsiteY128" fmla="*/ 1563678 h 6858000"/>
              <a:gd name="connsiteX129" fmla="*/ 355658 w 1605470"/>
              <a:gd name="connsiteY129" fmla="*/ 1519474 h 6858000"/>
              <a:gd name="connsiteX130" fmla="*/ 348400 w 1605470"/>
              <a:gd name="connsiteY130" fmla="*/ 1477995 h 6858000"/>
              <a:gd name="connsiteX131" fmla="*/ 334485 w 1605470"/>
              <a:gd name="connsiteY131" fmla="*/ 1373769 h 6858000"/>
              <a:gd name="connsiteX132" fmla="*/ 342792 w 1605470"/>
              <a:gd name="connsiteY132" fmla="*/ 1307086 h 6858000"/>
              <a:gd name="connsiteX133" fmla="*/ 343980 w 1605470"/>
              <a:gd name="connsiteY133" fmla="*/ 1189033 h 6858000"/>
              <a:gd name="connsiteX134" fmla="*/ 348665 w 1605470"/>
              <a:gd name="connsiteY134" fmla="*/ 1168288 h 6858000"/>
              <a:gd name="connsiteX135" fmla="*/ 340947 w 1605470"/>
              <a:gd name="connsiteY135" fmla="*/ 1142577 h 6858000"/>
              <a:gd name="connsiteX136" fmla="*/ 330253 w 1605470"/>
              <a:gd name="connsiteY136" fmla="*/ 1088484 h 6858000"/>
              <a:gd name="connsiteX137" fmla="*/ 318989 w 1605470"/>
              <a:gd name="connsiteY137" fmla="*/ 1016103 h 6858000"/>
              <a:gd name="connsiteX138" fmla="*/ 320445 w 1605470"/>
              <a:gd name="connsiteY138" fmla="*/ 932283 h 6858000"/>
              <a:gd name="connsiteX139" fmla="*/ 322681 w 1605470"/>
              <a:gd name="connsiteY139" fmla="*/ 915925 h 6858000"/>
              <a:gd name="connsiteX140" fmla="*/ 315310 w 1605470"/>
              <a:gd name="connsiteY140" fmla="*/ 896999 h 6858000"/>
              <a:gd name="connsiteX141" fmla="*/ 284718 w 1605470"/>
              <a:gd name="connsiteY141" fmla="*/ 821517 h 6858000"/>
              <a:gd name="connsiteX142" fmla="*/ 263668 w 1605470"/>
              <a:gd name="connsiteY142" fmla="*/ 751353 h 6858000"/>
              <a:gd name="connsiteX143" fmla="*/ 263226 w 1605470"/>
              <a:gd name="connsiteY143" fmla="*/ 721230 h 6858000"/>
              <a:gd name="connsiteX144" fmla="*/ 248897 w 1605470"/>
              <a:gd name="connsiteY144" fmla="*/ 681659 h 6858000"/>
              <a:gd name="connsiteX145" fmla="*/ 234316 w 1605470"/>
              <a:gd name="connsiteY145" fmla="*/ 635218 h 6858000"/>
              <a:gd name="connsiteX146" fmla="*/ 239327 w 1605470"/>
              <a:gd name="connsiteY146" fmla="*/ 613763 h 6858000"/>
              <a:gd name="connsiteX147" fmla="*/ 225269 w 1605470"/>
              <a:gd name="connsiteY147" fmla="*/ 598582 h 6858000"/>
              <a:gd name="connsiteX148" fmla="*/ 224950 w 1605470"/>
              <a:gd name="connsiteY148" fmla="*/ 576846 h 6858000"/>
              <a:gd name="connsiteX149" fmla="*/ 204576 w 1605470"/>
              <a:gd name="connsiteY149" fmla="*/ 530055 h 6858000"/>
              <a:gd name="connsiteX150" fmla="*/ 219064 w 1605470"/>
              <a:gd name="connsiteY150" fmla="*/ 469651 h 6858000"/>
              <a:gd name="connsiteX151" fmla="*/ 195012 w 1605470"/>
              <a:gd name="connsiteY151" fmla="*/ 448559 h 6858000"/>
              <a:gd name="connsiteX152" fmla="*/ 201434 w 1605470"/>
              <a:gd name="connsiteY152" fmla="*/ 441529 h 6858000"/>
              <a:gd name="connsiteX153" fmla="*/ 200655 w 1605470"/>
              <a:gd name="connsiteY153" fmla="*/ 428927 h 6858000"/>
              <a:gd name="connsiteX154" fmla="*/ 190059 w 1605470"/>
              <a:gd name="connsiteY154" fmla="*/ 430161 h 6858000"/>
              <a:gd name="connsiteX155" fmla="*/ 167079 w 1605470"/>
              <a:gd name="connsiteY155" fmla="*/ 367211 h 6858000"/>
              <a:gd name="connsiteX156" fmla="*/ 124571 w 1605470"/>
              <a:gd name="connsiteY156" fmla="*/ 302178 h 6858000"/>
              <a:gd name="connsiteX157" fmla="*/ 103243 w 1605470"/>
              <a:gd name="connsiteY157" fmla="*/ 211375 h 6858000"/>
              <a:gd name="connsiteX158" fmla="*/ 94571 w 1605470"/>
              <a:gd name="connsiteY158" fmla="*/ 184179 h 6858000"/>
              <a:gd name="connsiteX159" fmla="*/ 13437 w 1605470"/>
              <a:gd name="connsiteY159" fmla="*/ 19287 h 6858000"/>
              <a:gd name="connsiteX160" fmla="*/ 0 w 1605470"/>
              <a:gd name="connsiteY160"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39378 w 1605470"/>
              <a:gd name="connsiteY103" fmla="*/ 3147669 h 6858000"/>
              <a:gd name="connsiteX104" fmla="*/ 729329 w 1605470"/>
              <a:gd name="connsiteY104" fmla="*/ 3129034 h 6858000"/>
              <a:gd name="connsiteX105" fmla="*/ 729994 w 1605470"/>
              <a:gd name="connsiteY105" fmla="*/ 3126682 h 6858000"/>
              <a:gd name="connsiteX106" fmla="*/ 720862 w 1605470"/>
              <a:gd name="connsiteY106" fmla="*/ 3114519 h 6858000"/>
              <a:gd name="connsiteX107" fmla="*/ 707471 w 1605470"/>
              <a:gd name="connsiteY107" fmla="*/ 3106272 h 6858000"/>
              <a:gd name="connsiteX108" fmla="*/ 680201 w 1605470"/>
              <a:gd name="connsiteY108" fmla="*/ 2958185 h 6858000"/>
              <a:gd name="connsiteX109" fmla="*/ 622815 w 1605470"/>
              <a:gd name="connsiteY109" fmla="*/ 2762989 h 6858000"/>
              <a:gd name="connsiteX110" fmla="*/ 571733 w 1605470"/>
              <a:gd name="connsiteY110" fmla="*/ 2554718 h 6858000"/>
              <a:gd name="connsiteX111" fmla="*/ 551827 w 1605470"/>
              <a:gd name="connsiteY111" fmla="*/ 2485734 h 6858000"/>
              <a:gd name="connsiteX112" fmla="*/ 542550 w 1605470"/>
              <a:gd name="connsiteY112" fmla="*/ 2447068 h 6858000"/>
              <a:gd name="connsiteX113" fmla="*/ 529511 w 1605470"/>
              <a:gd name="connsiteY113" fmla="*/ 2425819 h 6858000"/>
              <a:gd name="connsiteX114" fmla="*/ 535510 w 1605470"/>
              <a:gd name="connsiteY114" fmla="*/ 2402874 h 6858000"/>
              <a:gd name="connsiteX115" fmla="*/ 538122 w 1605470"/>
              <a:gd name="connsiteY115" fmla="*/ 2381443 h 6858000"/>
              <a:gd name="connsiteX116" fmla="*/ 514451 w 1605470"/>
              <a:gd name="connsiteY116" fmla="*/ 2261920 h 6858000"/>
              <a:gd name="connsiteX117" fmla="*/ 504338 w 1605470"/>
              <a:gd name="connsiteY117" fmla="*/ 2195378 h 6858000"/>
              <a:gd name="connsiteX118" fmla="*/ 488555 w 1605470"/>
              <a:gd name="connsiteY118" fmla="*/ 2155135 h 6858000"/>
              <a:gd name="connsiteX119" fmla="*/ 486013 w 1605470"/>
              <a:gd name="connsiteY119" fmla="*/ 2118008 h 6858000"/>
              <a:gd name="connsiteX120" fmla="*/ 487006 w 1605470"/>
              <a:gd name="connsiteY120" fmla="*/ 2050531 h 6858000"/>
              <a:gd name="connsiteX121" fmla="*/ 478812 w 1605470"/>
              <a:gd name="connsiteY121" fmla="*/ 1963269 h 6858000"/>
              <a:gd name="connsiteX122" fmla="*/ 459990 w 1605470"/>
              <a:gd name="connsiteY122" fmla="*/ 1906352 h 6858000"/>
              <a:gd name="connsiteX123" fmla="*/ 436547 w 1605470"/>
              <a:gd name="connsiteY123" fmla="*/ 1861531 h 6858000"/>
              <a:gd name="connsiteX124" fmla="*/ 390346 w 1605470"/>
              <a:gd name="connsiteY124" fmla="*/ 1732919 h 6858000"/>
              <a:gd name="connsiteX125" fmla="*/ 362657 w 1605470"/>
              <a:gd name="connsiteY125" fmla="*/ 1663540 h 6858000"/>
              <a:gd name="connsiteX126" fmla="*/ 361783 w 1605470"/>
              <a:gd name="connsiteY126" fmla="*/ 1615777 h 6858000"/>
              <a:gd name="connsiteX127" fmla="*/ 342578 w 1605470"/>
              <a:gd name="connsiteY127" fmla="*/ 1563678 h 6858000"/>
              <a:gd name="connsiteX128" fmla="*/ 355658 w 1605470"/>
              <a:gd name="connsiteY128" fmla="*/ 1519474 h 6858000"/>
              <a:gd name="connsiteX129" fmla="*/ 348400 w 1605470"/>
              <a:gd name="connsiteY129" fmla="*/ 1477995 h 6858000"/>
              <a:gd name="connsiteX130" fmla="*/ 334485 w 1605470"/>
              <a:gd name="connsiteY130" fmla="*/ 1373769 h 6858000"/>
              <a:gd name="connsiteX131" fmla="*/ 342792 w 1605470"/>
              <a:gd name="connsiteY131" fmla="*/ 1307086 h 6858000"/>
              <a:gd name="connsiteX132" fmla="*/ 343980 w 1605470"/>
              <a:gd name="connsiteY132" fmla="*/ 1189033 h 6858000"/>
              <a:gd name="connsiteX133" fmla="*/ 348665 w 1605470"/>
              <a:gd name="connsiteY133" fmla="*/ 1168288 h 6858000"/>
              <a:gd name="connsiteX134" fmla="*/ 340947 w 1605470"/>
              <a:gd name="connsiteY134" fmla="*/ 1142577 h 6858000"/>
              <a:gd name="connsiteX135" fmla="*/ 330253 w 1605470"/>
              <a:gd name="connsiteY135" fmla="*/ 1088484 h 6858000"/>
              <a:gd name="connsiteX136" fmla="*/ 318989 w 1605470"/>
              <a:gd name="connsiteY136" fmla="*/ 1016103 h 6858000"/>
              <a:gd name="connsiteX137" fmla="*/ 320445 w 1605470"/>
              <a:gd name="connsiteY137" fmla="*/ 932283 h 6858000"/>
              <a:gd name="connsiteX138" fmla="*/ 322681 w 1605470"/>
              <a:gd name="connsiteY138" fmla="*/ 915925 h 6858000"/>
              <a:gd name="connsiteX139" fmla="*/ 315310 w 1605470"/>
              <a:gd name="connsiteY139" fmla="*/ 896999 h 6858000"/>
              <a:gd name="connsiteX140" fmla="*/ 284718 w 1605470"/>
              <a:gd name="connsiteY140" fmla="*/ 821517 h 6858000"/>
              <a:gd name="connsiteX141" fmla="*/ 263668 w 1605470"/>
              <a:gd name="connsiteY141" fmla="*/ 751353 h 6858000"/>
              <a:gd name="connsiteX142" fmla="*/ 263226 w 1605470"/>
              <a:gd name="connsiteY142" fmla="*/ 721230 h 6858000"/>
              <a:gd name="connsiteX143" fmla="*/ 248897 w 1605470"/>
              <a:gd name="connsiteY143" fmla="*/ 681659 h 6858000"/>
              <a:gd name="connsiteX144" fmla="*/ 234316 w 1605470"/>
              <a:gd name="connsiteY144" fmla="*/ 635218 h 6858000"/>
              <a:gd name="connsiteX145" fmla="*/ 239327 w 1605470"/>
              <a:gd name="connsiteY145" fmla="*/ 613763 h 6858000"/>
              <a:gd name="connsiteX146" fmla="*/ 225269 w 1605470"/>
              <a:gd name="connsiteY146" fmla="*/ 598582 h 6858000"/>
              <a:gd name="connsiteX147" fmla="*/ 224950 w 1605470"/>
              <a:gd name="connsiteY147" fmla="*/ 576846 h 6858000"/>
              <a:gd name="connsiteX148" fmla="*/ 204576 w 1605470"/>
              <a:gd name="connsiteY148" fmla="*/ 530055 h 6858000"/>
              <a:gd name="connsiteX149" fmla="*/ 219064 w 1605470"/>
              <a:gd name="connsiteY149" fmla="*/ 469651 h 6858000"/>
              <a:gd name="connsiteX150" fmla="*/ 195012 w 1605470"/>
              <a:gd name="connsiteY150" fmla="*/ 448559 h 6858000"/>
              <a:gd name="connsiteX151" fmla="*/ 201434 w 1605470"/>
              <a:gd name="connsiteY151" fmla="*/ 441529 h 6858000"/>
              <a:gd name="connsiteX152" fmla="*/ 200655 w 1605470"/>
              <a:gd name="connsiteY152" fmla="*/ 428927 h 6858000"/>
              <a:gd name="connsiteX153" fmla="*/ 190059 w 1605470"/>
              <a:gd name="connsiteY153" fmla="*/ 430161 h 6858000"/>
              <a:gd name="connsiteX154" fmla="*/ 167079 w 1605470"/>
              <a:gd name="connsiteY154" fmla="*/ 367211 h 6858000"/>
              <a:gd name="connsiteX155" fmla="*/ 124571 w 1605470"/>
              <a:gd name="connsiteY155" fmla="*/ 302178 h 6858000"/>
              <a:gd name="connsiteX156" fmla="*/ 103243 w 1605470"/>
              <a:gd name="connsiteY156" fmla="*/ 211375 h 6858000"/>
              <a:gd name="connsiteX157" fmla="*/ 94571 w 1605470"/>
              <a:gd name="connsiteY157" fmla="*/ 184179 h 6858000"/>
              <a:gd name="connsiteX158" fmla="*/ 13437 w 1605470"/>
              <a:gd name="connsiteY158" fmla="*/ 19287 h 6858000"/>
              <a:gd name="connsiteX159" fmla="*/ 0 w 1605470"/>
              <a:gd name="connsiteY159"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8282 w 1605470"/>
              <a:gd name="connsiteY75" fmla="*/ 3998331 h 6858000"/>
              <a:gd name="connsiteX76" fmla="*/ 690830 w 1605470"/>
              <a:gd name="connsiteY76" fmla="*/ 3974753 h 6858000"/>
              <a:gd name="connsiteX77" fmla="*/ 692428 w 1605470"/>
              <a:gd name="connsiteY77" fmla="*/ 3969950 h 6858000"/>
              <a:gd name="connsiteX78" fmla="*/ 685850 w 1605470"/>
              <a:gd name="connsiteY78" fmla="*/ 3933779 h 6858000"/>
              <a:gd name="connsiteX79" fmla="*/ 687181 w 1605470"/>
              <a:gd name="connsiteY79" fmla="*/ 3933093 h 6858000"/>
              <a:gd name="connsiteX80" fmla="*/ 691535 w 1605470"/>
              <a:gd name="connsiteY80" fmla="*/ 3922082 h 6858000"/>
              <a:gd name="connsiteX81" fmla="*/ 696613 w 1605470"/>
              <a:gd name="connsiteY81" fmla="*/ 3901461 h 6858000"/>
              <a:gd name="connsiteX82" fmla="*/ 719207 w 1605470"/>
              <a:gd name="connsiteY82" fmla="*/ 3813873 h 6858000"/>
              <a:gd name="connsiteX83" fmla="*/ 718632 w 1605470"/>
              <a:gd name="connsiteY83" fmla="*/ 3806161 h 6858000"/>
              <a:gd name="connsiteX84" fmla="*/ 718939 w 1605470"/>
              <a:gd name="connsiteY84" fmla="*/ 3805957 h 6858000"/>
              <a:gd name="connsiteX85" fmla="*/ 718966 w 1605470"/>
              <a:gd name="connsiteY85" fmla="*/ 3797724 h 6858000"/>
              <a:gd name="connsiteX86" fmla="*/ 717581 w 1605470"/>
              <a:gd name="connsiteY86" fmla="*/ 3792098 h 6858000"/>
              <a:gd name="connsiteX87" fmla="*/ 716465 w 1605470"/>
              <a:gd name="connsiteY87" fmla="*/ 3777135 h 6858000"/>
              <a:gd name="connsiteX88" fmla="*/ 718198 w 1605470"/>
              <a:gd name="connsiteY88" fmla="*/ 3771656 h 6858000"/>
              <a:gd name="connsiteX89" fmla="*/ 721941 w 1605470"/>
              <a:gd name="connsiteY89" fmla="*/ 3769007 h 6858000"/>
              <a:gd name="connsiteX90" fmla="*/ 721407 w 1605470"/>
              <a:gd name="connsiteY90" fmla="*/ 3767709 h 6858000"/>
              <a:gd name="connsiteX91" fmla="*/ 730103 w 1605470"/>
              <a:gd name="connsiteY91" fmla="*/ 3738082 h 6858000"/>
              <a:gd name="connsiteX92" fmla="*/ 737449 w 1605470"/>
              <a:gd name="connsiteY92" fmla="*/ 3673397 h 6858000"/>
              <a:gd name="connsiteX93" fmla="*/ 736745 w 1605470"/>
              <a:gd name="connsiteY93" fmla="*/ 3637109 h 6858000"/>
              <a:gd name="connsiteX94" fmla="*/ 740188 w 1605470"/>
              <a:gd name="connsiteY94" fmla="*/ 3536883 h 6858000"/>
              <a:gd name="connsiteX95" fmla="*/ 747726 w 1605470"/>
              <a:gd name="connsiteY95" fmla="*/ 3435652 h 6858000"/>
              <a:gd name="connsiteX96" fmla="*/ 749397 w 1605470"/>
              <a:gd name="connsiteY96" fmla="*/ 3307769 h 6858000"/>
              <a:gd name="connsiteX97" fmla="*/ 766960 w 1605470"/>
              <a:gd name="connsiteY97" fmla="*/ 3250522 h 6858000"/>
              <a:gd name="connsiteX98" fmla="*/ 767385 w 1605470"/>
              <a:gd name="connsiteY98" fmla="*/ 3229163 h 6858000"/>
              <a:gd name="connsiteX99" fmla="*/ 769208 w 1605470"/>
              <a:gd name="connsiteY99" fmla="*/ 3217217 h 6858000"/>
              <a:gd name="connsiteX100" fmla="*/ 756043 w 1605470"/>
              <a:gd name="connsiteY100" fmla="*/ 3183755 h 6858000"/>
              <a:gd name="connsiteX101" fmla="*/ 756544 w 1605470"/>
              <a:gd name="connsiteY101" fmla="*/ 3178642 h 6858000"/>
              <a:gd name="connsiteX102" fmla="*/ 744144 w 1605470"/>
              <a:gd name="connsiteY102" fmla="*/ 3158586 h 6858000"/>
              <a:gd name="connsiteX103" fmla="*/ 729329 w 1605470"/>
              <a:gd name="connsiteY103" fmla="*/ 3129034 h 6858000"/>
              <a:gd name="connsiteX104" fmla="*/ 729994 w 1605470"/>
              <a:gd name="connsiteY104" fmla="*/ 3126682 h 6858000"/>
              <a:gd name="connsiteX105" fmla="*/ 720862 w 1605470"/>
              <a:gd name="connsiteY105" fmla="*/ 3114519 h 6858000"/>
              <a:gd name="connsiteX106" fmla="*/ 707471 w 1605470"/>
              <a:gd name="connsiteY106" fmla="*/ 3106272 h 6858000"/>
              <a:gd name="connsiteX107" fmla="*/ 680201 w 1605470"/>
              <a:gd name="connsiteY107" fmla="*/ 2958185 h 6858000"/>
              <a:gd name="connsiteX108" fmla="*/ 622815 w 1605470"/>
              <a:gd name="connsiteY108" fmla="*/ 2762989 h 6858000"/>
              <a:gd name="connsiteX109" fmla="*/ 571733 w 1605470"/>
              <a:gd name="connsiteY109" fmla="*/ 2554718 h 6858000"/>
              <a:gd name="connsiteX110" fmla="*/ 551827 w 1605470"/>
              <a:gd name="connsiteY110" fmla="*/ 2485734 h 6858000"/>
              <a:gd name="connsiteX111" fmla="*/ 542550 w 1605470"/>
              <a:gd name="connsiteY111" fmla="*/ 2447068 h 6858000"/>
              <a:gd name="connsiteX112" fmla="*/ 529511 w 1605470"/>
              <a:gd name="connsiteY112" fmla="*/ 2425819 h 6858000"/>
              <a:gd name="connsiteX113" fmla="*/ 535510 w 1605470"/>
              <a:gd name="connsiteY113" fmla="*/ 2402874 h 6858000"/>
              <a:gd name="connsiteX114" fmla="*/ 538122 w 1605470"/>
              <a:gd name="connsiteY114" fmla="*/ 2381443 h 6858000"/>
              <a:gd name="connsiteX115" fmla="*/ 514451 w 1605470"/>
              <a:gd name="connsiteY115" fmla="*/ 2261920 h 6858000"/>
              <a:gd name="connsiteX116" fmla="*/ 504338 w 1605470"/>
              <a:gd name="connsiteY116" fmla="*/ 2195378 h 6858000"/>
              <a:gd name="connsiteX117" fmla="*/ 488555 w 1605470"/>
              <a:gd name="connsiteY117" fmla="*/ 2155135 h 6858000"/>
              <a:gd name="connsiteX118" fmla="*/ 486013 w 1605470"/>
              <a:gd name="connsiteY118" fmla="*/ 2118008 h 6858000"/>
              <a:gd name="connsiteX119" fmla="*/ 487006 w 1605470"/>
              <a:gd name="connsiteY119" fmla="*/ 2050531 h 6858000"/>
              <a:gd name="connsiteX120" fmla="*/ 478812 w 1605470"/>
              <a:gd name="connsiteY120" fmla="*/ 1963269 h 6858000"/>
              <a:gd name="connsiteX121" fmla="*/ 459990 w 1605470"/>
              <a:gd name="connsiteY121" fmla="*/ 1906352 h 6858000"/>
              <a:gd name="connsiteX122" fmla="*/ 436547 w 1605470"/>
              <a:gd name="connsiteY122" fmla="*/ 1861531 h 6858000"/>
              <a:gd name="connsiteX123" fmla="*/ 390346 w 1605470"/>
              <a:gd name="connsiteY123" fmla="*/ 1732919 h 6858000"/>
              <a:gd name="connsiteX124" fmla="*/ 362657 w 1605470"/>
              <a:gd name="connsiteY124" fmla="*/ 1663540 h 6858000"/>
              <a:gd name="connsiteX125" fmla="*/ 361783 w 1605470"/>
              <a:gd name="connsiteY125" fmla="*/ 1615777 h 6858000"/>
              <a:gd name="connsiteX126" fmla="*/ 342578 w 1605470"/>
              <a:gd name="connsiteY126" fmla="*/ 1563678 h 6858000"/>
              <a:gd name="connsiteX127" fmla="*/ 355658 w 1605470"/>
              <a:gd name="connsiteY127" fmla="*/ 1519474 h 6858000"/>
              <a:gd name="connsiteX128" fmla="*/ 348400 w 1605470"/>
              <a:gd name="connsiteY128" fmla="*/ 1477995 h 6858000"/>
              <a:gd name="connsiteX129" fmla="*/ 334485 w 1605470"/>
              <a:gd name="connsiteY129" fmla="*/ 1373769 h 6858000"/>
              <a:gd name="connsiteX130" fmla="*/ 342792 w 1605470"/>
              <a:gd name="connsiteY130" fmla="*/ 1307086 h 6858000"/>
              <a:gd name="connsiteX131" fmla="*/ 343980 w 1605470"/>
              <a:gd name="connsiteY131" fmla="*/ 1189033 h 6858000"/>
              <a:gd name="connsiteX132" fmla="*/ 348665 w 1605470"/>
              <a:gd name="connsiteY132" fmla="*/ 1168288 h 6858000"/>
              <a:gd name="connsiteX133" fmla="*/ 340947 w 1605470"/>
              <a:gd name="connsiteY133" fmla="*/ 1142577 h 6858000"/>
              <a:gd name="connsiteX134" fmla="*/ 330253 w 1605470"/>
              <a:gd name="connsiteY134" fmla="*/ 1088484 h 6858000"/>
              <a:gd name="connsiteX135" fmla="*/ 318989 w 1605470"/>
              <a:gd name="connsiteY135" fmla="*/ 1016103 h 6858000"/>
              <a:gd name="connsiteX136" fmla="*/ 320445 w 1605470"/>
              <a:gd name="connsiteY136" fmla="*/ 932283 h 6858000"/>
              <a:gd name="connsiteX137" fmla="*/ 322681 w 1605470"/>
              <a:gd name="connsiteY137" fmla="*/ 915925 h 6858000"/>
              <a:gd name="connsiteX138" fmla="*/ 315310 w 1605470"/>
              <a:gd name="connsiteY138" fmla="*/ 896999 h 6858000"/>
              <a:gd name="connsiteX139" fmla="*/ 284718 w 1605470"/>
              <a:gd name="connsiteY139" fmla="*/ 821517 h 6858000"/>
              <a:gd name="connsiteX140" fmla="*/ 263668 w 1605470"/>
              <a:gd name="connsiteY140" fmla="*/ 751353 h 6858000"/>
              <a:gd name="connsiteX141" fmla="*/ 263226 w 1605470"/>
              <a:gd name="connsiteY141" fmla="*/ 721230 h 6858000"/>
              <a:gd name="connsiteX142" fmla="*/ 248897 w 1605470"/>
              <a:gd name="connsiteY142" fmla="*/ 681659 h 6858000"/>
              <a:gd name="connsiteX143" fmla="*/ 234316 w 1605470"/>
              <a:gd name="connsiteY143" fmla="*/ 635218 h 6858000"/>
              <a:gd name="connsiteX144" fmla="*/ 239327 w 1605470"/>
              <a:gd name="connsiteY144" fmla="*/ 613763 h 6858000"/>
              <a:gd name="connsiteX145" fmla="*/ 225269 w 1605470"/>
              <a:gd name="connsiteY145" fmla="*/ 598582 h 6858000"/>
              <a:gd name="connsiteX146" fmla="*/ 224950 w 1605470"/>
              <a:gd name="connsiteY146" fmla="*/ 576846 h 6858000"/>
              <a:gd name="connsiteX147" fmla="*/ 204576 w 1605470"/>
              <a:gd name="connsiteY147" fmla="*/ 530055 h 6858000"/>
              <a:gd name="connsiteX148" fmla="*/ 219064 w 1605470"/>
              <a:gd name="connsiteY148" fmla="*/ 469651 h 6858000"/>
              <a:gd name="connsiteX149" fmla="*/ 195012 w 1605470"/>
              <a:gd name="connsiteY149" fmla="*/ 448559 h 6858000"/>
              <a:gd name="connsiteX150" fmla="*/ 201434 w 1605470"/>
              <a:gd name="connsiteY150" fmla="*/ 441529 h 6858000"/>
              <a:gd name="connsiteX151" fmla="*/ 200655 w 1605470"/>
              <a:gd name="connsiteY151" fmla="*/ 428927 h 6858000"/>
              <a:gd name="connsiteX152" fmla="*/ 190059 w 1605470"/>
              <a:gd name="connsiteY152" fmla="*/ 430161 h 6858000"/>
              <a:gd name="connsiteX153" fmla="*/ 167079 w 1605470"/>
              <a:gd name="connsiteY153" fmla="*/ 367211 h 6858000"/>
              <a:gd name="connsiteX154" fmla="*/ 124571 w 1605470"/>
              <a:gd name="connsiteY154" fmla="*/ 302178 h 6858000"/>
              <a:gd name="connsiteX155" fmla="*/ 103243 w 1605470"/>
              <a:gd name="connsiteY155" fmla="*/ 211375 h 6858000"/>
              <a:gd name="connsiteX156" fmla="*/ 94571 w 1605470"/>
              <a:gd name="connsiteY156" fmla="*/ 184179 h 6858000"/>
              <a:gd name="connsiteX157" fmla="*/ 13437 w 1605470"/>
              <a:gd name="connsiteY157" fmla="*/ 19287 h 6858000"/>
              <a:gd name="connsiteX158" fmla="*/ 0 w 1605470"/>
              <a:gd name="connsiteY158"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700443 w 1605470"/>
              <a:gd name="connsiteY74" fmla="*/ 4010511 h 6858000"/>
              <a:gd name="connsiteX75" fmla="*/ 690830 w 1605470"/>
              <a:gd name="connsiteY75" fmla="*/ 3974753 h 6858000"/>
              <a:gd name="connsiteX76" fmla="*/ 692428 w 1605470"/>
              <a:gd name="connsiteY76" fmla="*/ 3969950 h 6858000"/>
              <a:gd name="connsiteX77" fmla="*/ 685850 w 1605470"/>
              <a:gd name="connsiteY77" fmla="*/ 3933779 h 6858000"/>
              <a:gd name="connsiteX78" fmla="*/ 687181 w 1605470"/>
              <a:gd name="connsiteY78" fmla="*/ 3933093 h 6858000"/>
              <a:gd name="connsiteX79" fmla="*/ 691535 w 1605470"/>
              <a:gd name="connsiteY79" fmla="*/ 3922082 h 6858000"/>
              <a:gd name="connsiteX80" fmla="*/ 696613 w 1605470"/>
              <a:gd name="connsiteY80" fmla="*/ 3901461 h 6858000"/>
              <a:gd name="connsiteX81" fmla="*/ 719207 w 1605470"/>
              <a:gd name="connsiteY81" fmla="*/ 3813873 h 6858000"/>
              <a:gd name="connsiteX82" fmla="*/ 718632 w 1605470"/>
              <a:gd name="connsiteY82" fmla="*/ 3806161 h 6858000"/>
              <a:gd name="connsiteX83" fmla="*/ 718939 w 1605470"/>
              <a:gd name="connsiteY83" fmla="*/ 3805957 h 6858000"/>
              <a:gd name="connsiteX84" fmla="*/ 718966 w 1605470"/>
              <a:gd name="connsiteY84" fmla="*/ 3797724 h 6858000"/>
              <a:gd name="connsiteX85" fmla="*/ 717581 w 1605470"/>
              <a:gd name="connsiteY85" fmla="*/ 3792098 h 6858000"/>
              <a:gd name="connsiteX86" fmla="*/ 716465 w 1605470"/>
              <a:gd name="connsiteY86" fmla="*/ 3777135 h 6858000"/>
              <a:gd name="connsiteX87" fmla="*/ 718198 w 1605470"/>
              <a:gd name="connsiteY87" fmla="*/ 3771656 h 6858000"/>
              <a:gd name="connsiteX88" fmla="*/ 721941 w 1605470"/>
              <a:gd name="connsiteY88" fmla="*/ 3769007 h 6858000"/>
              <a:gd name="connsiteX89" fmla="*/ 721407 w 1605470"/>
              <a:gd name="connsiteY89" fmla="*/ 3767709 h 6858000"/>
              <a:gd name="connsiteX90" fmla="*/ 730103 w 1605470"/>
              <a:gd name="connsiteY90" fmla="*/ 3738082 h 6858000"/>
              <a:gd name="connsiteX91" fmla="*/ 737449 w 1605470"/>
              <a:gd name="connsiteY91" fmla="*/ 3673397 h 6858000"/>
              <a:gd name="connsiteX92" fmla="*/ 736745 w 1605470"/>
              <a:gd name="connsiteY92" fmla="*/ 3637109 h 6858000"/>
              <a:gd name="connsiteX93" fmla="*/ 740188 w 1605470"/>
              <a:gd name="connsiteY93" fmla="*/ 3536883 h 6858000"/>
              <a:gd name="connsiteX94" fmla="*/ 747726 w 1605470"/>
              <a:gd name="connsiteY94" fmla="*/ 3435652 h 6858000"/>
              <a:gd name="connsiteX95" fmla="*/ 749397 w 1605470"/>
              <a:gd name="connsiteY95" fmla="*/ 3307769 h 6858000"/>
              <a:gd name="connsiteX96" fmla="*/ 766960 w 1605470"/>
              <a:gd name="connsiteY96" fmla="*/ 3250522 h 6858000"/>
              <a:gd name="connsiteX97" fmla="*/ 767385 w 1605470"/>
              <a:gd name="connsiteY97" fmla="*/ 3229163 h 6858000"/>
              <a:gd name="connsiteX98" fmla="*/ 769208 w 1605470"/>
              <a:gd name="connsiteY98" fmla="*/ 3217217 h 6858000"/>
              <a:gd name="connsiteX99" fmla="*/ 756043 w 1605470"/>
              <a:gd name="connsiteY99" fmla="*/ 3183755 h 6858000"/>
              <a:gd name="connsiteX100" fmla="*/ 756544 w 1605470"/>
              <a:gd name="connsiteY100" fmla="*/ 3178642 h 6858000"/>
              <a:gd name="connsiteX101" fmla="*/ 744144 w 1605470"/>
              <a:gd name="connsiteY101" fmla="*/ 3158586 h 6858000"/>
              <a:gd name="connsiteX102" fmla="*/ 729329 w 1605470"/>
              <a:gd name="connsiteY102" fmla="*/ 3129034 h 6858000"/>
              <a:gd name="connsiteX103" fmla="*/ 729994 w 1605470"/>
              <a:gd name="connsiteY103" fmla="*/ 3126682 h 6858000"/>
              <a:gd name="connsiteX104" fmla="*/ 720862 w 1605470"/>
              <a:gd name="connsiteY104" fmla="*/ 3114519 h 6858000"/>
              <a:gd name="connsiteX105" fmla="*/ 707471 w 1605470"/>
              <a:gd name="connsiteY105" fmla="*/ 3106272 h 6858000"/>
              <a:gd name="connsiteX106" fmla="*/ 680201 w 1605470"/>
              <a:gd name="connsiteY106" fmla="*/ 2958185 h 6858000"/>
              <a:gd name="connsiteX107" fmla="*/ 622815 w 1605470"/>
              <a:gd name="connsiteY107" fmla="*/ 2762989 h 6858000"/>
              <a:gd name="connsiteX108" fmla="*/ 571733 w 1605470"/>
              <a:gd name="connsiteY108" fmla="*/ 2554718 h 6858000"/>
              <a:gd name="connsiteX109" fmla="*/ 551827 w 1605470"/>
              <a:gd name="connsiteY109" fmla="*/ 2485734 h 6858000"/>
              <a:gd name="connsiteX110" fmla="*/ 542550 w 1605470"/>
              <a:gd name="connsiteY110" fmla="*/ 2447068 h 6858000"/>
              <a:gd name="connsiteX111" fmla="*/ 529511 w 1605470"/>
              <a:gd name="connsiteY111" fmla="*/ 2425819 h 6858000"/>
              <a:gd name="connsiteX112" fmla="*/ 535510 w 1605470"/>
              <a:gd name="connsiteY112" fmla="*/ 2402874 h 6858000"/>
              <a:gd name="connsiteX113" fmla="*/ 538122 w 1605470"/>
              <a:gd name="connsiteY113" fmla="*/ 2381443 h 6858000"/>
              <a:gd name="connsiteX114" fmla="*/ 514451 w 1605470"/>
              <a:gd name="connsiteY114" fmla="*/ 2261920 h 6858000"/>
              <a:gd name="connsiteX115" fmla="*/ 504338 w 1605470"/>
              <a:gd name="connsiteY115" fmla="*/ 2195378 h 6858000"/>
              <a:gd name="connsiteX116" fmla="*/ 488555 w 1605470"/>
              <a:gd name="connsiteY116" fmla="*/ 2155135 h 6858000"/>
              <a:gd name="connsiteX117" fmla="*/ 486013 w 1605470"/>
              <a:gd name="connsiteY117" fmla="*/ 2118008 h 6858000"/>
              <a:gd name="connsiteX118" fmla="*/ 487006 w 1605470"/>
              <a:gd name="connsiteY118" fmla="*/ 2050531 h 6858000"/>
              <a:gd name="connsiteX119" fmla="*/ 478812 w 1605470"/>
              <a:gd name="connsiteY119" fmla="*/ 1963269 h 6858000"/>
              <a:gd name="connsiteX120" fmla="*/ 459990 w 1605470"/>
              <a:gd name="connsiteY120" fmla="*/ 1906352 h 6858000"/>
              <a:gd name="connsiteX121" fmla="*/ 436547 w 1605470"/>
              <a:gd name="connsiteY121" fmla="*/ 1861531 h 6858000"/>
              <a:gd name="connsiteX122" fmla="*/ 390346 w 1605470"/>
              <a:gd name="connsiteY122" fmla="*/ 1732919 h 6858000"/>
              <a:gd name="connsiteX123" fmla="*/ 362657 w 1605470"/>
              <a:gd name="connsiteY123" fmla="*/ 1663540 h 6858000"/>
              <a:gd name="connsiteX124" fmla="*/ 361783 w 1605470"/>
              <a:gd name="connsiteY124" fmla="*/ 1615777 h 6858000"/>
              <a:gd name="connsiteX125" fmla="*/ 342578 w 1605470"/>
              <a:gd name="connsiteY125" fmla="*/ 1563678 h 6858000"/>
              <a:gd name="connsiteX126" fmla="*/ 355658 w 1605470"/>
              <a:gd name="connsiteY126" fmla="*/ 1519474 h 6858000"/>
              <a:gd name="connsiteX127" fmla="*/ 348400 w 1605470"/>
              <a:gd name="connsiteY127" fmla="*/ 1477995 h 6858000"/>
              <a:gd name="connsiteX128" fmla="*/ 334485 w 1605470"/>
              <a:gd name="connsiteY128" fmla="*/ 1373769 h 6858000"/>
              <a:gd name="connsiteX129" fmla="*/ 342792 w 1605470"/>
              <a:gd name="connsiteY129" fmla="*/ 1307086 h 6858000"/>
              <a:gd name="connsiteX130" fmla="*/ 343980 w 1605470"/>
              <a:gd name="connsiteY130" fmla="*/ 1189033 h 6858000"/>
              <a:gd name="connsiteX131" fmla="*/ 348665 w 1605470"/>
              <a:gd name="connsiteY131" fmla="*/ 1168288 h 6858000"/>
              <a:gd name="connsiteX132" fmla="*/ 340947 w 1605470"/>
              <a:gd name="connsiteY132" fmla="*/ 1142577 h 6858000"/>
              <a:gd name="connsiteX133" fmla="*/ 330253 w 1605470"/>
              <a:gd name="connsiteY133" fmla="*/ 1088484 h 6858000"/>
              <a:gd name="connsiteX134" fmla="*/ 318989 w 1605470"/>
              <a:gd name="connsiteY134" fmla="*/ 1016103 h 6858000"/>
              <a:gd name="connsiteX135" fmla="*/ 320445 w 1605470"/>
              <a:gd name="connsiteY135" fmla="*/ 932283 h 6858000"/>
              <a:gd name="connsiteX136" fmla="*/ 322681 w 1605470"/>
              <a:gd name="connsiteY136" fmla="*/ 915925 h 6858000"/>
              <a:gd name="connsiteX137" fmla="*/ 315310 w 1605470"/>
              <a:gd name="connsiteY137" fmla="*/ 896999 h 6858000"/>
              <a:gd name="connsiteX138" fmla="*/ 284718 w 1605470"/>
              <a:gd name="connsiteY138" fmla="*/ 821517 h 6858000"/>
              <a:gd name="connsiteX139" fmla="*/ 263668 w 1605470"/>
              <a:gd name="connsiteY139" fmla="*/ 751353 h 6858000"/>
              <a:gd name="connsiteX140" fmla="*/ 263226 w 1605470"/>
              <a:gd name="connsiteY140" fmla="*/ 721230 h 6858000"/>
              <a:gd name="connsiteX141" fmla="*/ 248897 w 1605470"/>
              <a:gd name="connsiteY141" fmla="*/ 681659 h 6858000"/>
              <a:gd name="connsiteX142" fmla="*/ 234316 w 1605470"/>
              <a:gd name="connsiteY142" fmla="*/ 635218 h 6858000"/>
              <a:gd name="connsiteX143" fmla="*/ 239327 w 1605470"/>
              <a:gd name="connsiteY143" fmla="*/ 613763 h 6858000"/>
              <a:gd name="connsiteX144" fmla="*/ 225269 w 1605470"/>
              <a:gd name="connsiteY144" fmla="*/ 598582 h 6858000"/>
              <a:gd name="connsiteX145" fmla="*/ 224950 w 1605470"/>
              <a:gd name="connsiteY145" fmla="*/ 576846 h 6858000"/>
              <a:gd name="connsiteX146" fmla="*/ 204576 w 1605470"/>
              <a:gd name="connsiteY146" fmla="*/ 530055 h 6858000"/>
              <a:gd name="connsiteX147" fmla="*/ 219064 w 1605470"/>
              <a:gd name="connsiteY147" fmla="*/ 469651 h 6858000"/>
              <a:gd name="connsiteX148" fmla="*/ 195012 w 1605470"/>
              <a:gd name="connsiteY148" fmla="*/ 448559 h 6858000"/>
              <a:gd name="connsiteX149" fmla="*/ 201434 w 1605470"/>
              <a:gd name="connsiteY149" fmla="*/ 441529 h 6858000"/>
              <a:gd name="connsiteX150" fmla="*/ 200655 w 1605470"/>
              <a:gd name="connsiteY150" fmla="*/ 428927 h 6858000"/>
              <a:gd name="connsiteX151" fmla="*/ 190059 w 1605470"/>
              <a:gd name="connsiteY151" fmla="*/ 430161 h 6858000"/>
              <a:gd name="connsiteX152" fmla="*/ 167079 w 1605470"/>
              <a:gd name="connsiteY152" fmla="*/ 367211 h 6858000"/>
              <a:gd name="connsiteX153" fmla="*/ 124571 w 1605470"/>
              <a:gd name="connsiteY153" fmla="*/ 302178 h 6858000"/>
              <a:gd name="connsiteX154" fmla="*/ 103243 w 1605470"/>
              <a:gd name="connsiteY154" fmla="*/ 211375 h 6858000"/>
              <a:gd name="connsiteX155" fmla="*/ 94571 w 1605470"/>
              <a:gd name="connsiteY155" fmla="*/ 184179 h 6858000"/>
              <a:gd name="connsiteX156" fmla="*/ 13437 w 1605470"/>
              <a:gd name="connsiteY156" fmla="*/ 19287 h 6858000"/>
              <a:gd name="connsiteX157" fmla="*/ 0 w 1605470"/>
              <a:gd name="connsiteY157"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219064 w 1605470"/>
              <a:gd name="connsiteY146" fmla="*/ 469651 h 6858000"/>
              <a:gd name="connsiteX147" fmla="*/ 195012 w 1605470"/>
              <a:gd name="connsiteY147" fmla="*/ 448559 h 6858000"/>
              <a:gd name="connsiteX148" fmla="*/ 201434 w 1605470"/>
              <a:gd name="connsiteY148" fmla="*/ 441529 h 6858000"/>
              <a:gd name="connsiteX149" fmla="*/ 200655 w 1605470"/>
              <a:gd name="connsiteY149" fmla="*/ 428927 h 6858000"/>
              <a:gd name="connsiteX150" fmla="*/ 190059 w 1605470"/>
              <a:gd name="connsiteY150" fmla="*/ 430161 h 6858000"/>
              <a:gd name="connsiteX151" fmla="*/ 167079 w 1605470"/>
              <a:gd name="connsiteY151" fmla="*/ 367211 h 6858000"/>
              <a:gd name="connsiteX152" fmla="*/ 124571 w 1605470"/>
              <a:gd name="connsiteY152" fmla="*/ 302178 h 6858000"/>
              <a:gd name="connsiteX153" fmla="*/ 103243 w 1605470"/>
              <a:gd name="connsiteY153" fmla="*/ 211375 h 6858000"/>
              <a:gd name="connsiteX154" fmla="*/ 94571 w 1605470"/>
              <a:gd name="connsiteY154" fmla="*/ 184179 h 6858000"/>
              <a:gd name="connsiteX155" fmla="*/ 13437 w 1605470"/>
              <a:gd name="connsiteY155" fmla="*/ 19287 h 6858000"/>
              <a:gd name="connsiteX156" fmla="*/ 0 w 1605470"/>
              <a:gd name="connsiteY156"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13437 w 1605470"/>
              <a:gd name="connsiteY154" fmla="*/ 19287 h 6858000"/>
              <a:gd name="connsiteX155" fmla="*/ 0 w 1605470"/>
              <a:gd name="connsiteY155" fmla="*/ 0 h 6858000"/>
              <a:gd name="connsiteX0" fmla="*/ 0 w 1605470"/>
              <a:gd name="connsiteY0" fmla="*/ 0 h 6858000"/>
              <a:gd name="connsiteX1" fmla="*/ 1605470 w 1605470"/>
              <a:gd name="connsiteY1" fmla="*/ 0 h 6858000"/>
              <a:gd name="connsiteX2" fmla="*/ 1605470 w 1605470"/>
              <a:gd name="connsiteY2" fmla="*/ 6858000 h 6858000"/>
              <a:gd name="connsiteX3" fmla="*/ 154105 w 1605470"/>
              <a:gd name="connsiteY3" fmla="*/ 6858000 h 6858000"/>
              <a:gd name="connsiteX4" fmla="*/ 154246 w 1605470"/>
              <a:gd name="connsiteY4" fmla="*/ 6857735 h 6858000"/>
              <a:gd name="connsiteX5" fmla="*/ 166295 w 1605470"/>
              <a:gd name="connsiteY5" fmla="*/ 6809549 h 6858000"/>
              <a:gd name="connsiteX6" fmla="*/ 198506 w 1605470"/>
              <a:gd name="connsiteY6" fmla="*/ 6715115 h 6858000"/>
              <a:gd name="connsiteX7" fmla="*/ 208357 w 1605470"/>
              <a:gd name="connsiteY7" fmla="*/ 6680170 h 6858000"/>
              <a:gd name="connsiteX8" fmla="*/ 233907 w 1605470"/>
              <a:gd name="connsiteY8" fmla="*/ 6621207 h 6858000"/>
              <a:gd name="connsiteX9" fmla="*/ 250564 w 1605470"/>
              <a:gd name="connsiteY9" fmla="*/ 6596265 h 6858000"/>
              <a:gd name="connsiteX10" fmla="*/ 250443 w 1605470"/>
              <a:gd name="connsiteY10" fmla="*/ 6594818 h 6858000"/>
              <a:gd name="connsiteX11" fmla="*/ 254688 w 1605470"/>
              <a:gd name="connsiteY11" fmla="*/ 6593735 h 6858000"/>
              <a:gd name="connsiteX12" fmla="*/ 257885 w 1605470"/>
              <a:gd name="connsiteY12" fmla="*/ 6589172 h 6858000"/>
              <a:gd name="connsiteX13" fmla="*/ 261179 w 1605470"/>
              <a:gd name="connsiteY13" fmla="*/ 6574442 h 6858000"/>
              <a:gd name="connsiteX14" fmla="*/ 261519 w 1605470"/>
              <a:gd name="connsiteY14" fmla="*/ 6568530 h 6858000"/>
              <a:gd name="connsiteX15" fmla="*/ 263928 w 1605470"/>
              <a:gd name="connsiteY15" fmla="*/ 6560674 h 6858000"/>
              <a:gd name="connsiteX16" fmla="*/ 264273 w 1605470"/>
              <a:gd name="connsiteY16" fmla="*/ 6560598 h 6858000"/>
              <a:gd name="connsiteX17" fmla="*/ 265970 w 1605470"/>
              <a:gd name="connsiteY17" fmla="*/ 6553006 h 6858000"/>
              <a:gd name="connsiteX18" fmla="*/ 270666 w 1605470"/>
              <a:gd name="connsiteY18" fmla="*/ 6514360 h 6858000"/>
              <a:gd name="connsiteX19" fmla="*/ 312320 w 1605470"/>
              <a:gd name="connsiteY19" fmla="*/ 6478062 h 6858000"/>
              <a:gd name="connsiteX20" fmla="*/ 323009 w 1605470"/>
              <a:gd name="connsiteY20" fmla="*/ 6460325 h 6858000"/>
              <a:gd name="connsiteX21" fmla="*/ 330242 w 1605470"/>
              <a:gd name="connsiteY21" fmla="*/ 6451488 h 6858000"/>
              <a:gd name="connsiteX22" fmla="*/ 331677 w 1605470"/>
              <a:gd name="connsiteY22" fmla="*/ 6451348 h 6858000"/>
              <a:gd name="connsiteX23" fmla="*/ 336035 w 1605470"/>
              <a:gd name="connsiteY23" fmla="*/ 6414240 h 6858000"/>
              <a:gd name="connsiteX24" fmla="*/ 338911 w 1605470"/>
              <a:gd name="connsiteY24" fmla="*/ 6410269 h 6858000"/>
              <a:gd name="connsiteX25" fmla="*/ 338811 w 1605470"/>
              <a:gd name="connsiteY25" fmla="*/ 6384857 h 6858000"/>
              <a:gd name="connsiteX26" fmla="*/ 340328 w 1605470"/>
              <a:gd name="connsiteY26" fmla="*/ 6372381 h 6858000"/>
              <a:gd name="connsiteX27" fmla="*/ 337522 w 1605470"/>
              <a:gd name="connsiteY27" fmla="*/ 6367510 h 6858000"/>
              <a:gd name="connsiteX28" fmla="*/ 341402 w 1605470"/>
              <a:gd name="connsiteY28" fmla="*/ 6349778 h 6858000"/>
              <a:gd name="connsiteX29" fmla="*/ 343067 w 1605470"/>
              <a:gd name="connsiteY29" fmla="*/ 6348250 h 6858000"/>
              <a:gd name="connsiteX30" fmla="*/ 359101 w 1605470"/>
              <a:gd name="connsiteY30" fmla="*/ 6281972 h 6858000"/>
              <a:gd name="connsiteX31" fmla="*/ 369864 w 1605470"/>
              <a:gd name="connsiteY31" fmla="*/ 6211940 h 6858000"/>
              <a:gd name="connsiteX32" fmla="*/ 411359 w 1605470"/>
              <a:gd name="connsiteY32" fmla="*/ 6113913 h 6858000"/>
              <a:gd name="connsiteX33" fmla="*/ 415652 w 1605470"/>
              <a:gd name="connsiteY33" fmla="*/ 6028119 h 6858000"/>
              <a:gd name="connsiteX34" fmla="*/ 442432 w 1605470"/>
              <a:gd name="connsiteY34" fmla="*/ 5934687 h 6858000"/>
              <a:gd name="connsiteX35" fmla="*/ 476444 w 1605470"/>
              <a:gd name="connsiteY35" fmla="*/ 5765594 h 6858000"/>
              <a:gd name="connsiteX36" fmla="*/ 508280 w 1605470"/>
              <a:gd name="connsiteY36" fmla="*/ 5693685 h 6858000"/>
              <a:gd name="connsiteX37" fmla="*/ 528335 w 1605470"/>
              <a:gd name="connsiteY37" fmla="*/ 5665173 h 6858000"/>
              <a:gd name="connsiteX38" fmla="*/ 562052 w 1605470"/>
              <a:gd name="connsiteY38" fmla="*/ 5563435 h 6858000"/>
              <a:gd name="connsiteX39" fmla="*/ 591557 w 1605470"/>
              <a:gd name="connsiteY39" fmla="*/ 5476393 h 6858000"/>
              <a:gd name="connsiteX40" fmla="*/ 622750 w 1605470"/>
              <a:gd name="connsiteY40" fmla="*/ 5396260 h 6858000"/>
              <a:gd name="connsiteX41" fmla="*/ 638731 w 1605470"/>
              <a:gd name="connsiteY41" fmla="*/ 5330009 h 6858000"/>
              <a:gd name="connsiteX42" fmla="*/ 672224 w 1605470"/>
              <a:gd name="connsiteY42" fmla="*/ 5273739 h 6858000"/>
              <a:gd name="connsiteX43" fmla="*/ 681823 w 1605470"/>
              <a:gd name="connsiteY43" fmla="*/ 5241779 h 6858000"/>
              <a:gd name="connsiteX44" fmla="*/ 693049 w 1605470"/>
              <a:gd name="connsiteY44" fmla="*/ 5225268 h 6858000"/>
              <a:gd name="connsiteX45" fmla="*/ 694069 w 1605470"/>
              <a:gd name="connsiteY45" fmla="*/ 5217684 h 6858000"/>
              <a:gd name="connsiteX46" fmla="*/ 701410 w 1605470"/>
              <a:gd name="connsiteY46" fmla="*/ 5193377 h 6858000"/>
              <a:gd name="connsiteX47" fmla="*/ 704713 w 1605470"/>
              <a:gd name="connsiteY47" fmla="*/ 5179288 h 6858000"/>
              <a:gd name="connsiteX48" fmla="*/ 705697 w 1605470"/>
              <a:gd name="connsiteY48" fmla="*/ 5173621 h 6858000"/>
              <a:gd name="connsiteX49" fmla="*/ 701331 w 1605470"/>
              <a:gd name="connsiteY49" fmla="*/ 5159961 h 6858000"/>
              <a:gd name="connsiteX50" fmla="*/ 708008 w 1605470"/>
              <a:gd name="connsiteY50" fmla="*/ 5144295 h 6858000"/>
              <a:gd name="connsiteX51" fmla="*/ 704941 w 1605470"/>
              <a:gd name="connsiteY51" fmla="*/ 5125185 h 6858000"/>
              <a:gd name="connsiteX52" fmla="*/ 711771 w 1605470"/>
              <a:gd name="connsiteY52" fmla="*/ 5121884 h 6858000"/>
              <a:gd name="connsiteX53" fmla="*/ 718807 w 1605470"/>
              <a:gd name="connsiteY53" fmla="*/ 5067850 h 6858000"/>
              <a:gd name="connsiteX54" fmla="*/ 721538 w 1605470"/>
              <a:gd name="connsiteY54" fmla="*/ 5060861 h 6858000"/>
              <a:gd name="connsiteX55" fmla="*/ 718242 w 1605470"/>
              <a:gd name="connsiteY55" fmla="*/ 5034192 h 6858000"/>
              <a:gd name="connsiteX56" fmla="*/ 719796 w 1605470"/>
              <a:gd name="connsiteY56" fmla="*/ 4993030 h 6858000"/>
              <a:gd name="connsiteX57" fmla="*/ 726705 w 1605470"/>
              <a:gd name="connsiteY57" fmla="*/ 4946844 h 6858000"/>
              <a:gd name="connsiteX58" fmla="*/ 722561 w 1605470"/>
              <a:gd name="connsiteY58" fmla="*/ 4932692 h 6858000"/>
              <a:gd name="connsiteX59" fmla="*/ 737964 w 1605470"/>
              <a:gd name="connsiteY59" fmla="*/ 4858827 h 6858000"/>
              <a:gd name="connsiteX60" fmla="*/ 732118 w 1605470"/>
              <a:gd name="connsiteY60" fmla="*/ 4801535 h 6858000"/>
              <a:gd name="connsiteX61" fmla="*/ 739787 w 1605470"/>
              <a:gd name="connsiteY61" fmla="*/ 4797794 h 6858000"/>
              <a:gd name="connsiteX62" fmla="*/ 741081 w 1605470"/>
              <a:gd name="connsiteY62" fmla="*/ 4784526 h 6858000"/>
              <a:gd name="connsiteX63" fmla="*/ 742865 w 1605470"/>
              <a:gd name="connsiteY63" fmla="*/ 4781211 h 6858000"/>
              <a:gd name="connsiteX64" fmla="*/ 751652 w 1605470"/>
              <a:gd name="connsiteY64" fmla="*/ 4761984 h 6858000"/>
              <a:gd name="connsiteX65" fmla="*/ 747700 w 1605470"/>
              <a:gd name="connsiteY65" fmla="*/ 4690749 h 6858000"/>
              <a:gd name="connsiteX66" fmla="*/ 743180 w 1605470"/>
              <a:gd name="connsiteY66" fmla="*/ 4584173 h 6858000"/>
              <a:gd name="connsiteX67" fmla="*/ 738263 w 1605470"/>
              <a:gd name="connsiteY67" fmla="*/ 4444346 h 6858000"/>
              <a:gd name="connsiteX68" fmla="*/ 734828 w 1605470"/>
              <a:gd name="connsiteY68" fmla="*/ 4375228 h 6858000"/>
              <a:gd name="connsiteX69" fmla="*/ 715481 w 1605470"/>
              <a:gd name="connsiteY69" fmla="*/ 4214165 h 6858000"/>
              <a:gd name="connsiteX70" fmla="*/ 719554 w 1605470"/>
              <a:gd name="connsiteY70" fmla="*/ 4090296 h 6858000"/>
              <a:gd name="connsiteX71" fmla="*/ 704810 w 1605470"/>
              <a:gd name="connsiteY71" fmla="*/ 4033999 h 6858000"/>
              <a:gd name="connsiteX72" fmla="*/ 705959 w 1605470"/>
              <a:gd name="connsiteY72" fmla="*/ 4031933 h 6858000"/>
              <a:gd name="connsiteX73" fmla="*/ 704535 w 1605470"/>
              <a:gd name="connsiteY73" fmla="*/ 4013953 h 6858000"/>
              <a:gd name="connsiteX74" fmla="*/ 690830 w 1605470"/>
              <a:gd name="connsiteY74" fmla="*/ 3974753 h 6858000"/>
              <a:gd name="connsiteX75" fmla="*/ 692428 w 1605470"/>
              <a:gd name="connsiteY75" fmla="*/ 3969950 h 6858000"/>
              <a:gd name="connsiteX76" fmla="*/ 685850 w 1605470"/>
              <a:gd name="connsiteY76" fmla="*/ 3933779 h 6858000"/>
              <a:gd name="connsiteX77" fmla="*/ 687181 w 1605470"/>
              <a:gd name="connsiteY77" fmla="*/ 3933093 h 6858000"/>
              <a:gd name="connsiteX78" fmla="*/ 691535 w 1605470"/>
              <a:gd name="connsiteY78" fmla="*/ 3922082 h 6858000"/>
              <a:gd name="connsiteX79" fmla="*/ 696613 w 1605470"/>
              <a:gd name="connsiteY79" fmla="*/ 3901461 h 6858000"/>
              <a:gd name="connsiteX80" fmla="*/ 719207 w 1605470"/>
              <a:gd name="connsiteY80" fmla="*/ 3813873 h 6858000"/>
              <a:gd name="connsiteX81" fmla="*/ 718632 w 1605470"/>
              <a:gd name="connsiteY81" fmla="*/ 3806161 h 6858000"/>
              <a:gd name="connsiteX82" fmla="*/ 718939 w 1605470"/>
              <a:gd name="connsiteY82" fmla="*/ 3805957 h 6858000"/>
              <a:gd name="connsiteX83" fmla="*/ 718966 w 1605470"/>
              <a:gd name="connsiteY83" fmla="*/ 3797724 h 6858000"/>
              <a:gd name="connsiteX84" fmla="*/ 717581 w 1605470"/>
              <a:gd name="connsiteY84" fmla="*/ 3792098 h 6858000"/>
              <a:gd name="connsiteX85" fmla="*/ 716465 w 1605470"/>
              <a:gd name="connsiteY85" fmla="*/ 3777135 h 6858000"/>
              <a:gd name="connsiteX86" fmla="*/ 718198 w 1605470"/>
              <a:gd name="connsiteY86" fmla="*/ 3771656 h 6858000"/>
              <a:gd name="connsiteX87" fmla="*/ 721941 w 1605470"/>
              <a:gd name="connsiteY87" fmla="*/ 3769007 h 6858000"/>
              <a:gd name="connsiteX88" fmla="*/ 721407 w 1605470"/>
              <a:gd name="connsiteY88" fmla="*/ 3767709 h 6858000"/>
              <a:gd name="connsiteX89" fmla="*/ 730103 w 1605470"/>
              <a:gd name="connsiteY89" fmla="*/ 3738082 h 6858000"/>
              <a:gd name="connsiteX90" fmla="*/ 737449 w 1605470"/>
              <a:gd name="connsiteY90" fmla="*/ 3673397 h 6858000"/>
              <a:gd name="connsiteX91" fmla="*/ 736745 w 1605470"/>
              <a:gd name="connsiteY91" fmla="*/ 3637109 h 6858000"/>
              <a:gd name="connsiteX92" fmla="*/ 740188 w 1605470"/>
              <a:gd name="connsiteY92" fmla="*/ 3536883 h 6858000"/>
              <a:gd name="connsiteX93" fmla="*/ 747726 w 1605470"/>
              <a:gd name="connsiteY93" fmla="*/ 3435652 h 6858000"/>
              <a:gd name="connsiteX94" fmla="*/ 749397 w 1605470"/>
              <a:gd name="connsiteY94" fmla="*/ 3307769 h 6858000"/>
              <a:gd name="connsiteX95" fmla="*/ 766960 w 1605470"/>
              <a:gd name="connsiteY95" fmla="*/ 3250522 h 6858000"/>
              <a:gd name="connsiteX96" fmla="*/ 767385 w 1605470"/>
              <a:gd name="connsiteY96" fmla="*/ 3229163 h 6858000"/>
              <a:gd name="connsiteX97" fmla="*/ 769208 w 1605470"/>
              <a:gd name="connsiteY97" fmla="*/ 3217217 h 6858000"/>
              <a:gd name="connsiteX98" fmla="*/ 756043 w 1605470"/>
              <a:gd name="connsiteY98" fmla="*/ 3183755 h 6858000"/>
              <a:gd name="connsiteX99" fmla="*/ 756544 w 1605470"/>
              <a:gd name="connsiteY99" fmla="*/ 3178642 h 6858000"/>
              <a:gd name="connsiteX100" fmla="*/ 744144 w 1605470"/>
              <a:gd name="connsiteY100" fmla="*/ 3158586 h 6858000"/>
              <a:gd name="connsiteX101" fmla="*/ 729329 w 1605470"/>
              <a:gd name="connsiteY101" fmla="*/ 3129034 h 6858000"/>
              <a:gd name="connsiteX102" fmla="*/ 729994 w 1605470"/>
              <a:gd name="connsiteY102" fmla="*/ 3126682 h 6858000"/>
              <a:gd name="connsiteX103" fmla="*/ 720862 w 1605470"/>
              <a:gd name="connsiteY103" fmla="*/ 3114519 h 6858000"/>
              <a:gd name="connsiteX104" fmla="*/ 707471 w 1605470"/>
              <a:gd name="connsiteY104" fmla="*/ 3106272 h 6858000"/>
              <a:gd name="connsiteX105" fmla="*/ 680201 w 1605470"/>
              <a:gd name="connsiteY105" fmla="*/ 2958185 h 6858000"/>
              <a:gd name="connsiteX106" fmla="*/ 622815 w 1605470"/>
              <a:gd name="connsiteY106" fmla="*/ 2762989 h 6858000"/>
              <a:gd name="connsiteX107" fmla="*/ 571733 w 1605470"/>
              <a:gd name="connsiteY107" fmla="*/ 2554718 h 6858000"/>
              <a:gd name="connsiteX108" fmla="*/ 551827 w 1605470"/>
              <a:gd name="connsiteY108" fmla="*/ 2485734 h 6858000"/>
              <a:gd name="connsiteX109" fmla="*/ 542550 w 1605470"/>
              <a:gd name="connsiteY109" fmla="*/ 2447068 h 6858000"/>
              <a:gd name="connsiteX110" fmla="*/ 529511 w 1605470"/>
              <a:gd name="connsiteY110" fmla="*/ 2425819 h 6858000"/>
              <a:gd name="connsiteX111" fmla="*/ 535510 w 1605470"/>
              <a:gd name="connsiteY111" fmla="*/ 2402874 h 6858000"/>
              <a:gd name="connsiteX112" fmla="*/ 538122 w 1605470"/>
              <a:gd name="connsiteY112" fmla="*/ 2381443 h 6858000"/>
              <a:gd name="connsiteX113" fmla="*/ 514451 w 1605470"/>
              <a:gd name="connsiteY113" fmla="*/ 2261920 h 6858000"/>
              <a:gd name="connsiteX114" fmla="*/ 504338 w 1605470"/>
              <a:gd name="connsiteY114" fmla="*/ 2195378 h 6858000"/>
              <a:gd name="connsiteX115" fmla="*/ 488555 w 1605470"/>
              <a:gd name="connsiteY115" fmla="*/ 2155135 h 6858000"/>
              <a:gd name="connsiteX116" fmla="*/ 486013 w 1605470"/>
              <a:gd name="connsiteY116" fmla="*/ 2118008 h 6858000"/>
              <a:gd name="connsiteX117" fmla="*/ 487006 w 1605470"/>
              <a:gd name="connsiteY117" fmla="*/ 2050531 h 6858000"/>
              <a:gd name="connsiteX118" fmla="*/ 478812 w 1605470"/>
              <a:gd name="connsiteY118" fmla="*/ 1963269 h 6858000"/>
              <a:gd name="connsiteX119" fmla="*/ 459990 w 1605470"/>
              <a:gd name="connsiteY119" fmla="*/ 1906352 h 6858000"/>
              <a:gd name="connsiteX120" fmla="*/ 436547 w 1605470"/>
              <a:gd name="connsiteY120" fmla="*/ 1861531 h 6858000"/>
              <a:gd name="connsiteX121" fmla="*/ 390346 w 1605470"/>
              <a:gd name="connsiteY121" fmla="*/ 1732919 h 6858000"/>
              <a:gd name="connsiteX122" fmla="*/ 362657 w 1605470"/>
              <a:gd name="connsiteY122" fmla="*/ 1663540 h 6858000"/>
              <a:gd name="connsiteX123" fmla="*/ 361783 w 1605470"/>
              <a:gd name="connsiteY123" fmla="*/ 1615777 h 6858000"/>
              <a:gd name="connsiteX124" fmla="*/ 342578 w 1605470"/>
              <a:gd name="connsiteY124" fmla="*/ 1563678 h 6858000"/>
              <a:gd name="connsiteX125" fmla="*/ 355658 w 1605470"/>
              <a:gd name="connsiteY125" fmla="*/ 1519474 h 6858000"/>
              <a:gd name="connsiteX126" fmla="*/ 348400 w 1605470"/>
              <a:gd name="connsiteY126" fmla="*/ 1477995 h 6858000"/>
              <a:gd name="connsiteX127" fmla="*/ 334485 w 1605470"/>
              <a:gd name="connsiteY127" fmla="*/ 1373769 h 6858000"/>
              <a:gd name="connsiteX128" fmla="*/ 342792 w 1605470"/>
              <a:gd name="connsiteY128" fmla="*/ 1307086 h 6858000"/>
              <a:gd name="connsiteX129" fmla="*/ 343980 w 1605470"/>
              <a:gd name="connsiteY129" fmla="*/ 1189033 h 6858000"/>
              <a:gd name="connsiteX130" fmla="*/ 348665 w 1605470"/>
              <a:gd name="connsiteY130" fmla="*/ 1168288 h 6858000"/>
              <a:gd name="connsiteX131" fmla="*/ 340947 w 1605470"/>
              <a:gd name="connsiteY131" fmla="*/ 1142577 h 6858000"/>
              <a:gd name="connsiteX132" fmla="*/ 330253 w 1605470"/>
              <a:gd name="connsiteY132" fmla="*/ 1088484 h 6858000"/>
              <a:gd name="connsiteX133" fmla="*/ 318989 w 1605470"/>
              <a:gd name="connsiteY133" fmla="*/ 1016103 h 6858000"/>
              <a:gd name="connsiteX134" fmla="*/ 320445 w 1605470"/>
              <a:gd name="connsiteY134" fmla="*/ 932283 h 6858000"/>
              <a:gd name="connsiteX135" fmla="*/ 322681 w 1605470"/>
              <a:gd name="connsiteY135" fmla="*/ 915925 h 6858000"/>
              <a:gd name="connsiteX136" fmla="*/ 315310 w 1605470"/>
              <a:gd name="connsiteY136" fmla="*/ 896999 h 6858000"/>
              <a:gd name="connsiteX137" fmla="*/ 284718 w 1605470"/>
              <a:gd name="connsiteY137" fmla="*/ 821517 h 6858000"/>
              <a:gd name="connsiteX138" fmla="*/ 263668 w 1605470"/>
              <a:gd name="connsiteY138" fmla="*/ 751353 h 6858000"/>
              <a:gd name="connsiteX139" fmla="*/ 263226 w 1605470"/>
              <a:gd name="connsiteY139" fmla="*/ 721230 h 6858000"/>
              <a:gd name="connsiteX140" fmla="*/ 248897 w 1605470"/>
              <a:gd name="connsiteY140" fmla="*/ 681659 h 6858000"/>
              <a:gd name="connsiteX141" fmla="*/ 234316 w 1605470"/>
              <a:gd name="connsiteY141" fmla="*/ 635218 h 6858000"/>
              <a:gd name="connsiteX142" fmla="*/ 239327 w 1605470"/>
              <a:gd name="connsiteY142" fmla="*/ 613763 h 6858000"/>
              <a:gd name="connsiteX143" fmla="*/ 225269 w 1605470"/>
              <a:gd name="connsiteY143" fmla="*/ 598582 h 6858000"/>
              <a:gd name="connsiteX144" fmla="*/ 224950 w 1605470"/>
              <a:gd name="connsiteY144" fmla="*/ 576846 h 6858000"/>
              <a:gd name="connsiteX145" fmla="*/ 204576 w 1605470"/>
              <a:gd name="connsiteY145" fmla="*/ 530055 h 6858000"/>
              <a:gd name="connsiteX146" fmla="*/ 195012 w 1605470"/>
              <a:gd name="connsiteY146" fmla="*/ 448559 h 6858000"/>
              <a:gd name="connsiteX147" fmla="*/ 201434 w 1605470"/>
              <a:gd name="connsiteY147" fmla="*/ 441529 h 6858000"/>
              <a:gd name="connsiteX148" fmla="*/ 200655 w 1605470"/>
              <a:gd name="connsiteY148" fmla="*/ 428927 h 6858000"/>
              <a:gd name="connsiteX149" fmla="*/ 190059 w 1605470"/>
              <a:gd name="connsiteY149" fmla="*/ 430161 h 6858000"/>
              <a:gd name="connsiteX150" fmla="*/ 167079 w 1605470"/>
              <a:gd name="connsiteY150" fmla="*/ 367211 h 6858000"/>
              <a:gd name="connsiteX151" fmla="*/ 124571 w 1605470"/>
              <a:gd name="connsiteY151" fmla="*/ 302178 h 6858000"/>
              <a:gd name="connsiteX152" fmla="*/ 103243 w 1605470"/>
              <a:gd name="connsiteY152" fmla="*/ 211375 h 6858000"/>
              <a:gd name="connsiteX153" fmla="*/ 94571 w 1605470"/>
              <a:gd name="connsiteY153" fmla="*/ 184179 h 6858000"/>
              <a:gd name="connsiteX154" fmla="*/ 48685 w 1605470"/>
              <a:gd name="connsiteY154" fmla="*/ 13677 h 6858000"/>
              <a:gd name="connsiteX155" fmla="*/ 0 w 1605470"/>
              <a:gd name="connsiteY155" fmla="*/ 0 h 6858000"/>
              <a:gd name="connsiteX0" fmla="*/ 48246 w 1556785"/>
              <a:gd name="connsiteY0" fmla="*/ 0 h 6858000"/>
              <a:gd name="connsiteX1" fmla="*/ 1556785 w 1556785"/>
              <a:gd name="connsiteY1" fmla="*/ 0 h 6858000"/>
              <a:gd name="connsiteX2" fmla="*/ 1556785 w 1556785"/>
              <a:gd name="connsiteY2" fmla="*/ 6858000 h 6858000"/>
              <a:gd name="connsiteX3" fmla="*/ 105420 w 1556785"/>
              <a:gd name="connsiteY3" fmla="*/ 6858000 h 6858000"/>
              <a:gd name="connsiteX4" fmla="*/ 105561 w 1556785"/>
              <a:gd name="connsiteY4" fmla="*/ 6857735 h 6858000"/>
              <a:gd name="connsiteX5" fmla="*/ 117610 w 1556785"/>
              <a:gd name="connsiteY5" fmla="*/ 6809549 h 6858000"/>
              <a:gd name="connsiteX6" fmla="*/ 149821 w 1556785"/>
              <a:gd name="connsiteY6" fmla="*/ 6715115 h 6858000"/>
              <a:gd name="connsiteX7" fmla="*/ 159672 w 1556785"/>
              <a:gd name="connsiteY7" fmla="*/ 6680170 h 6858000"/>
              <a:gd name="connsiteX8" fmla="*/ 185222 w 1556785"/>
              <a:gd name="connsiteY8" fmla="*/ 6621207 h 6858000"/>
              <a:gd name="connsiteX9" fmla="*/ 201879 w 1556785"/>
              <a:gd name="connsiteY9" fmla="*/ 6596265 h 6858000"/>
              <a:gd name="connsiteX10" fmla="*/ 201758 w 1556785"/>
              <a:gd name="connsiteY10" fmla="*/ 6594818 h 6858000"/>
              <a:gd name="connsiteX11" fmla="*/ 206003 w 1556785"/>
              <a:gd name="connsiteY11" fmla="*/ 6593735 h 6858000"/>
              <a:gd name="connsiteX12" fmla="*/ 209200 w 1556785"/>
              <a:gd name="connsiteY12" fmla="*/ 6589172 h 6858000"/>
              <a:gd name="connsiteX13" fmla="*/ 212494 w 1556785"/>
              <a:gd name="connsiteY13" fmla="*/ 6574442 h 6858000"/>
              <a:gd name="connsiteX14" fmla="*/ 212834 w 1556785"/>
              <a:gd name="connsiteY14" fmla="*/ 6568530 h 6858000"/>
              <a:gd name="connsiteX15" fmla="*/ 215243 w 1556785"/>
              <a:gd name="connsiteY15" fmla="*/ 6560674 h 6858000"/>
              <a:gd name="connsiteX16" fmla="*/ 215588 w 1556785"/>
              <a:gd name="connsiteY16" fmla="*/ 6560598 h 6858000"/>
              <a:gd name="connsiteX17" fmla="*/ 217285 w 1556785"/>
              <a:gd name="connsiteY17" fmla="*/ 6553006 h 6858000"/>
              <a:gd name="connsiteX18" fmla="*/ 221981 w 1556785"/>
              <a:gd name="connsiteY18" fmla="*/ 6514360 h 6858000"/>
              <a:gd name="connsiteX19" fmla="*/ 263635 w 1556785"/>
              <a:gd name="connsiteY19" fmla="*/ 6478062 h 6858000"/>
              <a:gd name="connsiteX20" fmla="*/ 274324 w 1556785"/>
              <a:gd name="connsiteY20" fmla="*/ 6460325 h 6858000"/>
              <a:gd name="connsiteX21" fmla="*/ 281557 w 1556785"/>
              <a:gd name="connsiteY21" fmla="*/ 6451488 h 6858000"/>
              <a:gd name="connsiteX22" fmla="*/ 282992 w 1556785"/>
              <a:gd name="connsiteY22" fmla="*/ 6451348 h 6858000"/>
              <a:gd name="connsiteX23" fmla="*/ 287350 w 1556785"/>
              <a:gd name="connsiteY23" fmla="*/ 6414240 h 6858000"/>
              <a:gd name="connsiteX24" fmla="*/ 290226 w 1556785"/>
              <a:gd name="connsiteY24" fmla="*/ 6410269 h 6858000"/>
              <a:gd name="connsiteX25" fmla="*/ 290126 w 1556785"/>
              <a:gd name="connsiteY25" fmla="*/ 6384857 h 6858000"/>
              <a:gd name="connsiteX26" fmla="*/ 291643 w 1556785"/>
              <a:gd name="connsiteY26" fmla="*/ 6372381 h 6858000"/>
              <a:gd name="connsiteX27" fmla="*/ 288837 w 1556785"/>
              <a:gd name="connsiteY27" fmla="*/ 6367510 h 6858000"/>
              <a:gd name="connsiteX28" fmla="*/ 292717 w 1556785"/>
              <a:gd name="connsiteY28" fmla="*/ 6349778 h 6858000"/>
              <a:gd name="connsiteX29" fmla="*/ 294382 w 1556785"/>
              <a:gd name="connsiteY29" fmla="*/ 6348250 h 6858000"/>
              <a:gd name="connsiteX30" fmla="*/ 310416 w 1556785"/>
              <a:gd name="connsiteY30" fmla="*/ 6281972 h 6858000"/>
              <a:gd name="connsiteX31" fmla="*/ 321179 w 1556785"/>
              <a:gd name="connsiteY31" fmla="*/ 6211940 h 6858000"/>
              <a:gd name="connsiteX32" fmla="*/ 362674 w 1556785"/>
              <a:gd name="connsiteY32" fmla="*/ 6113913 h 6858000"/>
              <a:gd name="connsiteX33" fmla="*/ 366967 w 1556785"/>
              <a:gd name="connsiteY33" fmla="*/ 6028119 h 6858000"/>
              <a:gd name="connsiteX34" fmla="*/ 393747 w 1556785"/>
              <a:gd name="connsiteY34" fmla="*/ 5934687 h 6858000"/>
              <a:gd name="connsiteX35" fmla="*/ 427759 w 1556785"/>
              <a:gd name="connsiteY35" fmla="*/ 5765594 h 6858000"/>
              <a:gd name="connsiteX36" fmla="*/ 459595 w 1556785"/>
              <a:gd name="connsiteY36" fmla="*/ 5693685 h 6858000"/>
              <a:gd name="connsiteX37" fmla="*/ 479650 w 1556785"/>
              <a:gd name="connsiteY37" fmla="*/ 5665173 h 6858000"/>
              <a:gd name="connsiteX38" fmla="*/ 513367 w 1556785"/>
              <a:gd name="connsiteY38" fmla="*/ 5563435 h 6858000"/>
              <a:gd name="connsiteX39" fmla="*/ 542872 w 1556785"/>
              <a:gd name="connsiteY39" fmla="*/ 5476393 h 6858000"/>
              <a:gd name="connsiteX40" fmla="*/ 574065 w 1556785"/>
              <a:gd name="connsiteY40" fmla="*/ 5396260 h 6858000"/>
              <a:gd name="connsiteX41" fmla="*/ 590046 w 1556785"/>
              <a:gd name="connsiteY41" fmla="*/ 5330009 h 6858000"/>
              <a:gd name="connsiteX42" fmla="*/ 623539 w 1556785"/>
              <a:gd name="connsiteY42" fmla="*/ 5273739 h 6858000"/>
              <a:gd name="connsiteX43" fmla="*/ 633138 w 1556785"/>
              <a:gd name="connsiteY43" fmla="*/ 5241779 h 6858000"/>
              <a:gd name="connsiteX44" fmla="*/ 644364 w 1556785"/>
              <a:gd name="connsiteY44" fmla="*/ 5225268 h 6858000"/>
              <a:gd name="connsiteX45" fmla="*/ 645384 w 1556785"/>
              <a:gd name="connsiteY45" fmla="*/ 5217684 h 6858000"/>
              <a:gd name="connsiteX46" fmla="*/ 652725 w 1556785"/>
              <a:gd name="connsiteY46" fmla="*/ 5193377 h 6858000"/>
              <a:gd name="connsiteX47" fmla="*/ 656028 w 1556785"/>
              <a:gd name="connsiteY47" fmla="*/ 5179288 h 6858000"/>
              <a:gd name="connsiteX48" fmla="*/ 657012 w 1556785"/>
              <a:gd name="connsiteY48" fmla="*/ 5173621 h 6858000"/>
              <a:gd name="connsiteX49" fmla="*/ 652646 w 1556785"/>
              <a:gd name="connsiteY49" fmla="*/ 5159961 h 6858000"/>
              <a:gd name="connsiteX50" fmla="*/ 659323 w 1556785"/>
              <a:gd name="connsiteY50" fmla="*/ 5144295 h 6858000"/>
              <a:gd name="connsiteX51" fmla="*/ 656256 w 1556785"/>
              <a:gd name="connsiteY51" fmla="*/ 5125185 h 6858000"/>
              <a:gd name="connsiteX52" fmla="*/ 663086 w 1556785"/>
              <a:gd name="connsiteY52" fmla="*/ 5121884 h 6858000"/>
              <a:gd name="connsiteX53" fmla="*/ 670122 w 1556785"/>
              <a:gd name="connsiteY53" fmla="*/ 5067850 h 6858000"/>
              <a:gd name="connsiteX54" fmla="*/ 672853 w 1556785"/>
              <a:gd name="connsiteY54" fmla="*/ 5060861 h 6858000"/>
              <a:gd name="connsiteX55" fmla="*/ 669557 w 1556785"/>
              <a:gd name="connsiteY55" fmla="*/ 5034192 h 6858000"/>
              <a:gd name="connsiteX56" fmla="*/ 671111 w 1556785"/>
              <a:gd name="connsiteY56" fmla="*/ 4993030 h 6858000"/>
              <a:gd name="connsiteX57" fmla="*/ 678020 w 1556785"/>
              <a:gd name="connsiteY57" fmla="*/ 4946844 h 6858000"/>
              <a:gd name="connsiteX58" fmla="*/ 673876 w 1556785"/>
              <a:gd name="connsiteY58" fmla="*/ 4932692 h 6858000"/>
              <a:gd name="connsiteX59" fmla="*/ 689279 w 1556785"/>
              <a:gd name="connsiteY59" fmla="*/ 4858827 h 6858000"/>
              <a:gd name="connsiteX60" fmla="*/ 683433 w 1556785"/>
              <a:gd name="connsiteY60" fmla="*/ 4801535 h 6858000"/>
              <a:gd name="connsiteX61" fmla="*/ 691102 w 1556785"/>
              <a:gd name="connsiteY61" fmla="*/ 4797794 h 6858000"/>
              <a:gd name="connsiteX62" fmla="*/ 692396 w 1556785"/>
              <a:gd name="connsiteY62" fmla="*/ 4784526 h 6858000"/>
              <a:gd name="connsiteX63" fmla="*/ 694180 w 1556785"/>
              <a:gd name="connsiteY63" fmla="*/ 4781211 h 6858000"/>
              <a:gd name="connsiteX64" fmla="*/ 702967 w 1556785"/>
              <a:gd name="connsiteY64" fmla="*/ 4761984 h 6858000"/>
              <a:gd name="connsiteX65" fmla="*/ 699015 w 1556785"/>
              <a:gd name="connsiteY65" fmla="*/ 4690749 h 6858000"/>
              <a:gd name="connsiteX66" fmla="*/ 694495 w 1556785"/>
              <a:gd name="connsiteY66" fmla="*/ 4584173 h 6858000"/>
              <a:gd name="connsiteX67" fmla="*/ 689578 w 1556785"/>
              <a:gd name="connsiteY67" fmla="*/ 4444346 h 6858000"/>
              <a:gd name="connsiteX68" fmla="*/ 686143 w 1556785"/>
              <a:gd name="connsiteY68" fmla="*/ 4375228 h 6858000"/>
              <a:gd name="connsiteX69" fmla="*/ 666796 w 1556785"/>
              <a:gd name="connsiteY69" fmla="*/ 4214165 h 6858000"/>
              <a:gd name="connsiteX70" fmla="*/ 670869 w 1556785"/>
              <a:gd name="connsiteY70" fmla="*/ 4090296 h 6858000"/>
              <a:gd name="connsiteX71" fmla="*/ 656125 w 1556785"/>
              <a:gd name="connsiteY71" fmla="*/ 4033999 h 6858000"/>
              <a:gd name="connsiteX72" fmla="*/ 657274 w 1556785"/>
              <a:gd name="connsiteY72" fmla="*/ 4031933 h 6858000"/>
              <a:gd name="connsiteX73" fmla="*/ 655850 w 1556785"/>
              <a:gd name="connsiteY73" fmla="*/ 4013953 h 6858000"/>
              <a:gd name="connsiteX74" fmla="*/ 642145 w 1556785"/>
              <a:gd name="connsiteY74" fmla="*/ 3974753 h 6858000"/>
              <a:gd name="connsiteX75" fmla="*/ 643743 w 1556785"/>
              <a:gd name="connsiteY75" fmla="*/ 3969950 h 6858000"/>
              <a:gd name="connsiteX76" fmla="*/ 637165 w 1556785"/>
              <a:gd name="connsiteY76" fmla="*/ 3933779 h 6858000"/>
              <a:gd name="connsiteX77" fmla="*/ 638496 w 1556785"/>
              <a:gd name="connsiteY77" fmla="*/ 3933093 h 6858000"/>
              <a:gd name="connsiteX78" fmla="*/ 642850 w 1556785"/>
              <a:gd name="connsiteY78" fmla="*/ 3922082 h 6858000"/>
              <a:gd name="connsiteX79" fmla="*/ 647928 w 1556785"/>
              <a:gd name="connsiteY79" fmla="*/ 3901461 h 6858000"/>
              <a:gd name="connsiteX80" fmla="*/ 670522 w 1556785"/>
              <a:gd name="connsiteY80" fmla="*/ 3813873 h 6858000"/>
              <a:gd name="connsiteX81" fmla="*/ 669947 w 1556785"/>
              <a:gd name="connsiteY81" fmla="*/ 3806161 h 6858000"/>
              <a:gd name="connsiteX82" fmla="*/ 670254 w 1556785"/>
              <a:gd name="connsiteY82" fmla="*/ 3805957 h 6858000"/>
              <a:gd name="connsiteX83" fmla="*/ 670281 w 1556785"/>
              <a:gd name="connsiteY83" fmla="*/ 3797724 h 6858000"/>
              <a:gd name="connsiteX84" fmla="*/ 668896 w 1556785"/>
              <a:gd name="connsiteY84" fmla="*/ 3792098 h 6858000"/>
              <a:gd name="connsiteX85" fmla="*/ 667780 w 1556785"/>
              <a:gd name="connsiteY85" fmla="*/ 3777135 h 6858000"/>
              <a:gd name="connsiteX86" fmla="*/ 669513 w 1556785"/>
              <a:gd name="connsiteY86" fmla="*/ 3771656 h 6858000"/>
              <a:gd name="connsiteX87" fmla="*/ 673256 w 1556785"/>
              <a:gd name="connsiteY87" fmla="*/ 3769007 h 6858000"/>
              <a:gd name="connsiteX88" fmla="*/ 672722 w 1556785"/>
              <a:gd name="connsiteY88" fmla="*/ 3767709 h 6858000"/>
              <a:gd name="connsiteX89" fmla="*/ 681418 w 1556785"/>
              <a:gd name="connsiteY89" fmla="*/ 3738082 h 6858000"/>
              <a:gd name="connsiteX90" fmla="*/ 688764 w 1556785"/>
              <a:gd name="connsiteY90" fmla="*/ 3673397 h 6858000"/>
              <a:gd name="connsiteX91" fmla="*/ 688060 w 1556785"/>
              <a:gd name="connsiteY91" fmla="*/ 3637109 h 6858000"/>
              <a:gd name="connsiteX92" fmla="*/ 691503 w 1556785"/>
              <a:gd name="connsiteY92" fmla="*/ 3536883 h 6858000"/>
              <a:gd name="connsiteX93" fmla="*/ 699041 w 1556785"/>
              <a:gd name="connsiteY93" fmla="*/ 3435652 h 6858000"/>
              <a:gd name="connsiteX94" fmla="*/ 700712 w 1556785"/>
              <a:gd name="connsiteY94" fmla="*/ 3307769 h 6858000"/>
              <a:gd name="connsiteX95" fmla="*/ 718275 w 1556785"/>
              <a:gd name="connsiteY95" fmla="*/ 3250522 h 6858000"/>
              <a:gd name="connsiteX96" fmla="*/ 718700 w 1556785"/>
              <a:gd name="connsiteY96" fmla="*/ 3229163 h 6858000"/>
              <a:gd name="connsiteX97" fmla="*/ 720523 w 1556785"/>
              <a:gd name="connsiteY97" fmla="*/ 3217217 h 6858000"/>
              <a:gd name="connsiteX98" fmla="*/ 707358 w 1556785"/>
              <a:gd name="connsiteY98" fmla="*/ 3183755 h 6858000"/>
              <a:gd name="connsiteX99" fmla="*/ 707859 w 1556785"/>
              <a:gd name="connsiteY99" fmla="*/ 3178642 h 6858000"/>
              <a:gd name="connsiteX100" fmla="*/ 695459 w 1556785"/>
              <a:gd name="connsiteY100" fmla="*/ 3158586 h 6858000"/>
              <a:gd name="connsiteX101" fmla="*/ 680644 w 1556785"/>
              <a:gd name="connsiteY101" fmla="*/ 3129034 h 6858000"/>
              <a:gd name="connsiteX102" fmla="*/ 681309 w 1556785"/>
              <a:gd name="connsiteY102" fmla="*/ 3126682 h 6858000"/>
              <a:gd name="connsiteX103" fmla="*/ 672177 w 1556785"/>
              <a:gd name="connsiteY103" fmla="*/ 3114519 h 6858000"/>
              <a:gd name="connsiteX104" fmla="*/ 658786 w 1556785"/>
              <a:gd name="connsiteY104" fmla="*/ 3106272 h 6858000"/>
              <a:gd name="connsiteX105" fmla="*/ 631516 w 1556785"/>
              <a:gd name="connsiteY105" fmla="*/ 2958185 h 6858000"/>
              <a:gd name="connsiteX106" fmla="*/ 574130 w 1556785"/>
              <a:gd name="connsiteY106" fmla="*/ 2762989 h 6858000"/>
              <a:gd name="connsiteX107" fmla="*/ 523048 w 1556785"/>
              <a:gd name="connsiteY107" fmla="*/ 2554718 h 6858000"/>
              <a:gd name="connsiteX108" fmla="*/ 503142 w 1556785"/>
              <a:gd name="connsiteY108" fmla="*/ 2485734 h 6858000"/>
              <a:gd name="connsiteX109" fmla="*/ 493865 w 1556785"/>
              <a:gd name="connsiteY109" fmla="*/ 2447068 h 6858000"/>
              <a:gd name="connsiteX110" fmla="*/ 480826 w 1556785"/>
              <a:gd name="connsiteY110" fmla="*/ 2425819 h 6858000"/>
              <a:gd name="connsiteX111" fmla="*/ 486825 w 1556785"/>
              <a:gd name="connsiteY111" fmla="*/ 2402874 h 6858000"/>
              <a:gd name="connsiteX112" fmla="*/ 489437 w 1556785"/>
              <a:gd name="connsiteY112" fmla="*/ 2381443 h 6858000"/>
              <a:gd name="connsiteX113" fmla="*/ 465766 w 1556785"/>
              <a:gd name="connsiteY113" fmla="*/ 2261920 h 6858000"/>
              <a:gd name="connsiteX114" fmla="*/ 455653 w 1556785"/>
              <a:gd name="connsiteY114" fmla="*/ 2195378 h 6858000"/>
              <a:gd name="connsiteX115" fmla="*/ 439870 w 1556785"/>
              <a:gd name="connsiteY115" fmla="*/ 2155135 h 6858000"/>
              <a:gd name="connsiteX116" fmla="*/ 437328 w 1556785"/>
              <a:gd name="connsiteY116" fmla="*/ 2118008 h 6858000"/>
              <a:gd name="connsiteX117" fmla="*/ 438321 w 1556785"/>
              <a:gd name="connsiteY117" fmla="*/ 2050531 h 6858000"/>
              <a:gd name="connsiteX118" fmla="*/ 430127 w 1556785"/>
              <a:gd name="connsiteY118" fmla="*/ 1963269 h 6858000"/>
              <a:gd name="connsiteX119" fmla="*/ 411305 w 1556785"/>
              <a:gd name="connsiteY119" fmla="*/ 1906352 h 6858000"/>
              <a:gd name="connsiteX120" fmla="*/ 387862 w 1556785"/>
              <a:gd name="connsiteY120" fmla="*/ 1861531 h 6858000"/>
              <a:gd name="connsiteX121" fmla="*/ 341661 w 1556785"/>
              <a:gd name="connsiteY121" fmla="*/ 1732919 h 6858000"/>
              <a:gd name="connsiteX122" fmla="*/ 313972 w 1556785"/>
              <a:gd name="connsiteY122" fmla="*/ 1663540 h 6858000"/>
              <a:gd name="connsiteX123" fmla="*/ 313098 w 1556785"/>
              <a:gd name="connsiteY123" fmla="*/ 1615777 h 6858000"/>
              <a:gd name="connsiteX124" fmla="*/ 293893 w 1556785"/>
              <a:gd name="connsiteY124" fmla="*/ 1563678 h 6858000"/>
              <a:gd name="connsiteX125" fmla="*/ 306973 w 1556785"/>
              <a:gd name="connsiteY125" fmla="*/ 1519474 h 6858000"/>
              <a:gd name="connsiteX126" fmla="*/ 299715 w 1556785"/>
              <a:gd name="connsiteY126" fmla="*/ 1477995 h 6858000"/>
              <a:gd name="connsiteX127" fmla="*/ 285800 w 1556785"/>
              <a:gd name="connsiteY127" fmla="*/ 1373769 h 6858000"/>
              <a:gd name="connsiteX128" fmla="*/ 294107 w 1556785"/>
              <a:gd name="connsiteY128" fmla="*/ 1307086 h 6858000"/>
              <a:gd name="connsiteX129" fmla="*/ 295295 w 1556785"/>
              <a:gd name="connsiteY129" fmla="*/ 1189033 h 6858000"/>
              <a:gd name="connsiteX130" fmla="*/ 299980 w 1556785"/>
              <a:gd name="connsiteY130" fmla="*/ 1168288 h 6858000"/>
              <a:gd name="connsiteX131" fmla="*/ 292262 w 1556785"/>
              <a:gd name="connsiteY131" fmla="*/ 1142577 h 6858000"/>
              <a:gd name="connsiteX132" fmla="*/ 281568 w 1556785"/>
              <a:gd name="connsiteY132" fmla="*/ 1088484 h 6858000"/>
              <a:gd name="connsiteX133" fmla="*/ 270304 w 1556785"/>
              <a:gd name="connsiteY133" fmla="*/ 1016103 h 6858000"/>
              <a:gd name="connsiteX134" fmla="*/ 271760 w 1556785"/>
              <a:gd name="connsiteY134" fmla="*/ 932283 h 6858000"/>
              <a:gd name="connsiteX135" fmla="*/ 273996 w 1556785"/>
              <a:gd name="connsiteY135" fmla="*/ 915925 h 6858000"/>
              <a:gd name="connsiteX136" fmla="*/ 266625 w 1556785"/>
              <a:gd name="connsiteY136" fmla="*/ 896999 h 6858000"/>
              <a:gd name="connsiteX137" fmla="*/ 236033 w 1556785"/>
              <a:gd name="connsiteY137" fmla="*/ 821517 h 6858000"/>
              <a:gd name="connsiteX138" fmla="*/ 214983 w 1556785"/>
              <a:gd name="connsiteY138" fmla="*/ 751353 h 6858000"/>
              <a:gd name="connsiteX139" fmla="*/ 214541 w 1556785"/>
              <a:gd name="connsiteY139" fmla="*/ 721230 h 6858000"/>
              <a:gd name="connsiteX140" fmla="*/ 200212 w 1556785"/>
              <a:gd name="connsiteY140" fmla="*/ 681659 h 6858000"/>
              <a:gd name="connsiteX141" fmla="*/ 185631 w 1556785"/>
              <a:gd name="connsiteY141" fmla="*/ 635218 h 6858000"/>
              <a:gd name="connsiteX142" fmla="*/ 190642 w 1556785"/>
              <a:gd name="connsiteY142" fmla="*/ 613763 h 6858000"/>
              <a:gd name="connsiteX143" fmla="*/ 176584 w 1556785"/>
              <a:gd name="connsiteY143" fmla="*/ 598582 h 6858000"/>
              <a:gd name="connsiteX144" fmla="*/ 176265 w 1556785"/>
              <a:gd name="connsiteY144" fmla="*/ 576846 h 6858000"/>
              <a:gd name="connsiteX145" fmla="*/ 155891 w 1556785"/>
              <a:gd name="connsiteY145" fmla="*/ 530055 h 6858000"/>
              <a:gd name="connsiteX146" fmla="*/ 146327 w 1556785"/>
              <a:gd name="connsiteY146" fmla="*/ 448559 h 6858000"/>
              <a:gd name="connsiteX147" fmla="*/ 152749 w 1556785"/>
              <a:gd name="connsiteY147" fmla="*/ 441529 h 6858000"/>
              <a:gd name="connsiteX148" fmla="*/ 151970 w 1556785"/>
              <a:gd name="connsiteY148" fmla="*/ 428927 h 6858000"/>
              <a:gd name="connsiteX149" fmla="*/ 141374 w 1556785"/>
              <a:gd name="connsiteY149" fmla="*/ 430161 h 6858000"/>
              <a:gd name="connsiteX150" fmla="*/ 118394 w 1556785"/>
              <a:gd name="connsiteY150" fmla="*/ 367211 h 6858000"/>
              <a:gd name="connsiteX151" fmla="*/ 75886 w 1556785"/>
              <a:gd name="connsiteY151" fmla="*/ 302178 h 6858000"/>
              <a:gd name="connsiteX152" fmla="*/ 54558 w 1556785"/>
              <a:gd name="connsiteY152" fmla="*/ 211375 h 6858000"/>
              <a:gd name="connsiteX153" fmla="*/ 45886 w 1556785"/>
              <a:gd name="connsiteY153" fmla="*/ 184179 h 6858000"/>
              <a:gd name="connsiteX154" fmla="*/ 0 w 1556785"/>
              <a:gd name="connsiteY154" fmla="*/ 13677 h 6858000"/>
              <a:gd name="connsiteX155" fmla="*/ 48246 w 1556785"/>
              <a:gd name="connsiteY155" fmla="*/ 0 h 6858000"/>
              <a:gd name="connsiteX0" fmla="*/ 6323 w 1514862"/>
              <a:gd name="connsiteY0" fmla="*/ 0 h 6858000"/>
              <a:gd name="connsiteX1" fmla="*/ 1514862 w 1514862"/>
              <a:gd name="connsiteY1" fmla="*/ 0 h 6858000"/>
              <a:gd name="connsiteX2" fmla="*/ 1514862 w 1514862"/>
              <a:gd name="connsiteY2" fmla="*/ 6858000 h 6858000"/>
              <a:gd name="connsiteX3" fmla="*/ 63497 w 1514862"/>
              <a:gd name="connsiteY3" fmla="*/ 6858000 h 6858000"/>
              <a:gd name="connsiteX4" fmla="*/ 63638 w 1514862"/>
              <a:gd name="connsiteY4" fmla="*/ 6857735 h 6858000"/>
              <a:gd name="connsiteX5" fmla="*/ 75687 w 1514862"/>
              <a:gd name="connsiteY5" fmla="*/ 6809549 h 6858000"/>
              <a:gd name="connsiteX6" fmla="*/ 107898 w 1514862"/>
              <a:gd name="connsiteY6" fmla="*/ 6715115 h 6858000"/>
              <a:gd name="connsiteX7" fmla="*/ 117749 w 1514862"/>
              <a:gd name="connsiteY7" fmla="*/ 6680170 h 6858000"/>
              <a:gd name="connsiteX8" fmla="*/ 143299 w 1514862"/>
              <a:gd name="connsiteY8" fmla="*/ 6621207 h 6858000"/>
              <a:gd name="connsiteX9" fmla="*/ 159956 w 1514862"/>
              <a:gd name="connsiteY9" fmla="*/ 6596265 h 6858000"/>
              <a:gd name="connsiteX10" fmla="*/ 159835 w 1514862"/>
              <a:gd name="connsiteY10" fmla="*/ 6594818 h 6858000"/>
              <a:gd name="connsiteX11" fmla="*/ 164080 w 1514862"/>
              <a:gd name="connsiteY11" fmla="*/ 6593735 h 6858000"/>
              <a:gd name="connsiteX12" fmla="*/ 167277 w 1514862"/>
              <a:gd name="connsiteY12" fmla="*/ 6589172 h 6858000"/>
              <a:gd name="connsiteX13" fmla="*/ 170571 w 1514862"/>
              <a:gd name="connsiteY13" fmla="*/ 6574442 h 6858000"/>
              <a:gd name="connsiteX14" fmla="*/ 170911 w 1514862"/>
              <a:gd name="connsiteY14" fmla="*/ 6568530 h 6858000"/>
              <a:gd name="connsiteX15" fmla="*/ 173320 w 1514862"/>
              <a:gd name="connsiteY15" fmla="*/ 6560674 h 6858000"/>
              <a:gd name="connsiteX16" fmla="*/ 173665 w 1514862"/>
              <a:gd name="connsiteY16" fmla="*/ 6560598 h 6858000"/>
              <a:gd name="connsiteX17" fmla="*/ 175362 w 1514862"/>
              <a:gd name="connsiteY17" fmla="*/ 6553006 h 6858000"/>
              <a:gd name="connsiteX18" fmla="*/ 180058 w 1514862"/>
              <a:gd name="connsiteY18" fmla="*/ 6514360 h 6858000"/>
              <a:gd name="connsiteX19" fmla="*/ 221712 w 1514862"/>
              <a:gd name="connsiteY19" fmla="*/ 6478062 h 6858000"/>
              <a:gd name="connsiteX20" fmla="*/ 232401 w 1514862"/>
              <a:gd name="connsiteY20" fmla="*/ 6460325 h 6858000"/>
              <a:gd name="connsiteX21" fmla="*/ 239634 w 1514862"/>
              <a:gd name="connsiteY21" fmla="*/ 6451488 h 6858000"/>
              <a:gd name="connsiteX22" fmla="*/ 241069 w 1514862"/>
              <a:gd name="connsiteY22" fmla="*/ 6451348 h 6858000"/>
              <a:gd name="connsiteX23" fmla="*/ 245427 w 1514862"/>
              <a:gd name="connsiteY23" fmla="*/ 6414240 h 6858000"/>
              <a:gd name="connsiteX24" fmla="*/ 248303 w 1514862"/>
              <a:gd name="connsiteY24" fmla="*/ 6410269 h 6858000"/>
              <a:gd name="connsiteX25" fmla="*/ 248203 w 1514862"/>
              <a:gd name="connsiteY25" fmla="*/ 6384857 h 6858000"/>
              <a:gd name="connsiteX26" fmla="*/ 249720 w 1514862"/>
              <a:gd name="connsiteY26" fmla="*/ 6372381 h 6858000"/>
              <a:gd name="connsiteX27" fmla="*/ 246914 w 1514862"/>
              <a:gd name="connsiteY27" fmla="*/ 6367510 h 6858000"/>
              <a:gd name="connsiteX28" fmla="*/ 250794 w 1514862"/>
              <a:gd name="connsiteY28" fmla="*/ 6349778 h 6858000"/>
              <a:gd name="connsiteX29" fmla="*/ 252459 w 1514862"/>
              <a:gd name="connsiteY29" fmla="*/ 6348250 h 6858000"/>
              <a:gd name="connsiteX30" fmla="*/ 268493 w 1514862"/>
              <a:gd name="connsiteY30" fmla="*/ 6281972 h 6858000"/>
              <a:gd name="connsiteX31" fmla="*/ 279256 w 1514862"/>
              <a:gd name="connsiteY31" fmla="*/ 6211940 h 6858000"/>
              <a:gd name="connsiteX32" fmla="*/ 320751 w 1514862"/>
              <a:gd name="connsiteY32" fmla="*/ 6113913 h 6858000"/>
              <a:gd name="connsiteX33" fmla="*/ 325044 w 1514862"/>
              <a:gd name="connsiteY33" fmla="*/ 6028119 h 6858000"/>
              <a:gd name="connsiteX34" fmla="*/ 351824 w 1514862"/>
              <a:gd name="connsiteY34" fmla="*/ 5934687 h 6858000"/>
              <a:gd name="connsiteX35" fmla="*/ 385836 w 1514862"/>
              <a:gd name="connsiteY35" fmla="*/ 5765594 h 6858000"/>
              <a:gd name="connsiteX36" fmla="*/ 417672 w 1514862"/>
              <a:gd name="connsiteY36" fmla="*/ 5693685 h 6858000"/>
              <a:gd name="connsiteX37" fmla="*/ 437727 w 1514862"/>
              <a:gd name="connsiteY37" fmla="*/ 5665173 h 6858000"/>
              <a:gd name="connsiteX38" fmla="*/ 471444 w 1514862"/>
              <a:gd name="connsiteY38" fmla="*/ 5563435 h 6858000"/>
              <a:gd name="connsiteX39" fmla="*/ 500949 w 1514862"/>
              <a:gd name="connsiteY39" fmla="*/ 5476393 h 6858000"/>
              <a:gd name="connsiteX40" fmla="*/ 532142 w 1514862"/>
              <a:gd name="connsiteY40" fmla="*/ 5396260 h 6858000"/>
              <a:gd name="connsiteX41" fmla="*/ 548123 w 1514862"/>
              <a:gd name="connsiteY41" fmla="*/ 5330009 h 6858000"/>
              <a:gd name="connsiteX42" fmla="*/ 581616 w 1514862"/>
              <a:gd name="connsiteY42" fmla="*/ 5273739 h 6858000"/>
              <a:gd name="connsiteX43" fmla="*/ 591215 w 1514862"/>
              <a:gd name="connsiteY43" fmla="*/ 5241779 h 6858000"/>
              <a:gd name="connsiteX44" fmla="*/ 602441 w 1514862"/>
              <a:gd name="connsiteY44" fmla="*/ 5225268 h 6858000"/>
              <a:gd name="connsiteX45" fmla="*/ 603461 w 1514862"/>
              <a:gd name="connsiteY45" fmla="*/ 5217684 h 6858000"/>
              <a:gd name="connsiteX46" fmla="*/ 610802 w 1514862"/>
              <a:gd name="connsiteY46" fmla="*/ 5193377 h 6858000"/>
              <a:gd name="connsiteX47" fmla="*/ 614105 w 1514862"/>
              <a:gd name="connsiteY47" fmla="*/ 5179288 h 6858000"/>
              <a:gd name="connsiteX48" fmla="*/ 615089 w 1514862"/>
              <a:gd name="connsiteY48" fmla="*/ 5173621 h 6858000"/>
              <a:gd name="connsiteX49" fmla="*/ 610723 w 1514862"/>
              <a:gd name="connsiteY49" fmla="*/ 5159961 h 6858000"/>
              <a:gd name="connsiteX50" fmla="*/ 617400 w 1514862"/>
              <a:gd name="connsiteY50" fmla="*/ 5144295 h 6858000"/>
              <a:gd name="connsiteX51" fmla="*/ 614333 w 1514862"/>
              <a:gd name="connsiteY51" fmla="*/ 5125185 h 6858000"/>
              <a:gd name="connsiteX52" fmla="*/ 621163 w 1514862"/>
              <a:gd name="connsiteY52" fmla="*/ 5121884 h 6858000"/>
              <a:gd name="connsiteX53" fmla="*/ 628199 w 1514862"/>
              <a:gd name="connsiteY53" fmla="*/ 5067850 h 6858000"/>
              <a:gd name="connsiteX54" fmla="*/ 630930 w 1514862"/>
              <a:gd name="connsiteY54" fmla="*/ 5060861 h 6858000"/>
              <a:gd name="connsiteX55" fmla="*/ 627634 w 1514862"/>
              <a:gd name="connsiteY55" fmla="*/ 5034192 h 6858000"/>
              <a:gd name="connsiteX56" fmla="*/ 629188 w 1514862"/>
              <a:gd name="connsiteY56" fmla="*/ 4993030 h 6858000"/>
              <a:gd name="connsiteX57" fmla="*/ 636097 w 1514862"/>
              <a:gd name="connsiteY57" fmla="*/ 4946844 h 6858000"/>
              <a:gd name="connsiteX58" fmla="*/ 631953 w 1514862"/>
              <a:gd name="connsiteY58" fmla="*/ 4932692 h 6858000"/>
              <a:gd name="connsiteX59" fmla="*/ 647356 w 1514862"/>
              <a:gd name="connsiteY59" fmla="*/ 4858827 h 6858000"/>
              <a:gd name="connsiteX60" fmla="*/ 641510 w 1514862"/>
              <a:gd name="connsiteY60" fmla="*/ 4801535 h 6858000"/>
              <a:gd name="connsiteX61" fmla="*/ 649179 w 1514862"/>
              <a:gd name="connsiteY61" fmla="*/ 4797794 h 6858000"/>
              <a:gd name="connsiteX62" fmla="*/ 650473 w 1514862"/>
              <a:gd name="connsiteY62" fmla="*/ 4784526 h 6858000"/>
              <a:gd name="connsiteX63" fmla="*/ 652257 w 1514862"/>
              <a:gd name="connsiteY63" fmla="*/ 4781211 h 6858000"/>
              <a:gd name="connsiteX64" fmla="*/ 661044 w 1514862"/>
              <a:gd name="connsiteY64" fmla="*/ 4761984 h 6858000"/>
              <a:gd name="connsiteX65" fmla="*/ 657092 w 1514862"/>
              <a:gd name="connsiteY65" fmla="*/ 4690749 h 6858000"/>
              <a:gd name="connsiteX66" fmla="*/ 652572 w 1514862"/>
              <a:gd name="connsiteY66" fmla="*/ 4584173 h 6858000"/>
              <a:gd name="connsiteX67" fmla="*/ 647655 w 1514862"/>
              <a:gd name="connsiteY67" fmla="*/ 4444346 h 6858000"/>
              <a:gd name="connsiteX68" fmla="*/ 644220 w 1514862"/>
              <a:gd name="connsiteY68" fmla="*/ 4375228 h 6858000"/>
              <a:gd name="connsiteX69" fmla="*/ 624873 w 1514862"/>
              <a:gd name="connsiteY69" fmla="*/ 4214165 h 6858000"/>
              <a:gd name="connsiteX70" fmla="*/ 628946 w 1514862"/>
              <a:gd name="connsiteY70" fmla="*/ 4090296 h 6858000"/>
              <a:gd name="connsiteX71" fmla="*/ 614202 w 1514862"/>
              <a:gd name="connsiteY71" fmla="*/ 4033999 h 6858000"/>
              <a:gd name="connsiteX72" fmla="*/ 615351 w 1514862"/>
              <a:gd name="connsiteY72" fmla="*/ 4031933 h 6858000"/>
              <a:gd name="connsiteX73" fmla="*/ 613927 w 1514862"/>
              <a:gd name="connsiteY73" fmla="*/ 4013953 h 6858000"/>
              <a:gd name="connsiteX74" fmla="*/ 600222 w 1514862"/>
              <a:gd name="connsiteY74" fmla="*/ 3974753 h 6858000"/>
              <a:gd name="connsiteX75" fmla="*/ 601820 w 1514862"/>
              <a:gd name="connsiteY75" fmla="*/ 3969950 h 6858000"/>
              <a:gd name="connsiteX76" fmla="*/ 595242 w 1514862"/>
              <a:gd name="connsiteY76" fmla="*/ 3933779 h 6858000"/>
              <a:gd name="connsiteX77" fmla="*/ 596573 w 1514862"/>
              <a:gd name="connsiteY77" fmla="*/ 3933093 h 6858000"/>
              <a:gd name="connsiteX78" fmla="*/ 600927 w 1514862"/>
              <a:gd name="connsiteY78" fmla="*/ 3922082 h 6858000"/>
              <a:gd name="connsiteX79" fmla="*/ 606005 w 1514862"/>
              <a:gd name="connsiteY79" fmla="*/ 3901461 h 6858000"/>
              <a:gd name="connsiteX80" fmla="*/ 628599 w 1514862"/>
              <a:gd name="connsiteY80" fmla="*/ 3813873 h 6858000"/>
              <a:gd name="connsiteX81" fmla="*/ 628024 w 1514862"/>
              <a:gd name="connsiteY81" fmla="*/ 3806161 h 6858000"/>
              <a:gd name="connsiteX82" fmla="*/ 628331 w 1514862"/>
              <a:gd name="connsiteY82" fmla="*/ 3805957 h 6858000"/>
              <a:gd name="connsiteX83" fmla="*/ 628358 w 1514862"/>
              <a:gd name="connsiteY83" fmla="*/ 3797724 h 6858000"/>
              <a:gd name="connsiteX84" fmla="*/ 626973 w 1514862"/>
              <a:gd name="connsiteY84" fmla="*/ 3792098 h 6858000"/>
              <a:gd name="connsiteX85" fmla="*/ 625857 w 1514862"/>
              <a:gd name="connsiteY85" fmla="*/ 3777135 h 6858000"/>
              <a:gd name="connsiteX86" fmla="*/ 627590 w 1514862"/>
              <a:gd name="connsiteY86" fmla="*/ 3771656 h 6858000"/>
              <a:gd name="connsiteX87" fmla="*/ 631333 w 1514862"/>
              <a:gd name="connsiteY87" fmla="*/ 3769007 h 6858000"/>
              <a:gd name="connsiteX88" fmla="*/ 630799 w 1514862"/>
              <a:gd name="connsiteY88" fmla="*/ 3767709 h 6858000"/>
              <a:gd name="connsiteX89" fmla="*/ 639495 w 1514862"/>
              <a:gd name="connsiteY89" fmla="*/ 3738082 h 6858000"/>
              <a:gd name="connsiteX90" fmla="*/ 646841 w 1514862"/>
              <a:gd name="connsiteY90" fmla="*/ 3673397 h 6858000"/>
              <a:gd name="connsiteX91" fmla="*/ 646137 w 1514862"/>
              <a:gd name="connsiteY91" fmla="*/ 3637109 h 6858000"/>
              <a:gd name="connsiteX92" fmla="*/ 649580 w 1514862"/>
              <a:gd name="connsiteY92" fmla="*/ 3536883 h 6858000"/>
              <a:gd name="connsiteX93" fmla="*/ 657118 w 1514862"/>
              <a:gd name="connsiteY93" fmla="*/ 3435652 h 6858000"/>
              <a:gd name="connsiteX94" fmla="*/ 658789 w 1514862"/>
              <a:gd name="connsiteY94" fmla="*/ 3307769 h 6858000"/>
              <a:gd name="connsiteX95" fmla="*/ 676352 w 1514862"/>
              <a:gd name="connsiteY95" fmla="*/ 3250522 h 6858000"/>
              <a:gd name="connsiteX96" fmla="*/ 676777 w 1514862"/>
              <a:gd name="connsiteY96" fmla="*/ 3229163 h 6858000"/>
              <a:gd name="connsiteX97" fmla="*/ 678600 w 1514862"/>
              <a:gd name="connsiteY97" fmla="*/ 3217217 h 6858000"/>
              <a:gd name="connsiteX98" fmla="*/ 665435 w 1514862"/>
              <a:gd name="connsiteY98" fmla="*/ 3183755 h 6858000"/>
              <a:gd name="connsiteX99" fmla="*/ 665936 w 1514862"/>
              <a:gd name="connsiteY99" fmla="*/ 3178642 h 6858000"/>
              <a:gd name="connsiteX100" fmla="*/ 653536 w 1514862"/>
              <a:gd name="connsiteY100" fmla="*/ 3158586 h 6858000"/>
              <a:gd name="connsiteX101" fmla="*/ 638721 w 1514862"/>
              <a:gd name="connsiteY101" fmla="*/ 3129034 h 6858000"/>
              <a:gd name="connsiteX102" fmla="*/ 639386 w 1514862"/>
              <a:gd name="connsiteY102" fmla="*/ 3126682 h 6858000"/>
              <a:gd name="connsiteX103" fmla="*/ 630254 w 1514862"/>
              <a:gd name="connsiteY103" fmla="*/ 3114519 h 6858000"/>
              <a:gd name="connsiteX104" fmla="*/ 616863 w 1514862"/>
              <a:gd name="connsiteY104" fmla="*/ 3106272 h 6858000"/>
              <a:gd name="connsiteX105" fmla="*/ 589593 w 1514862"/>
              <a:gd name="connsiteY105" fmla="*/ 2958185 h 6858000"/>
              <a:gd name="connsiteX106" fmla="*/ 532207 w 1514862"/>
              <a:gd name="connsiteY106" fmla="*/ 2762989 h 6858000"/>
              <a:gd name="connsiteX107" fmla="*/ 481125 w 1514862"/>
              <a:gd name="connsiteY107" fmla="*/ 2554718 h 6858000"/>
              <a:gd name="connsiteX108" fmla="*/ 461219 w 1514862"/>
              <a:gd name="connsiteY108" fmla="*/ 2485734 h 6858000"/>
              <a:gd name="connsiteX109" fmla="*/ 451942 w 1514862"/>
              <a:gd name="connsiteY109" fmla="*/ 2447068 h 6858000"/>
              <a:gd name="connsiteX110" fmla="*/ 438903 w 1514862"/>
              <a:gd name="connsiteY110" fmla="*/ 2425819 h 6858000"/>
              <a:gd name="connsiteX111" fmla="*/ 444902 w 1514862"/>
              <a:gd name="connsiteY111" fmla="*/ 2402874 h 6858000"/>
              <a:gd name="connsiteX112" fmla="*/ 447514 w 1514862"/>
              <a:gd name="connsiteY112" fmla="*/ 2381443 h 6858000"/>
              <a:gd name="connsiteX113" fmla="*/ 423843 w 1514862"/>
              <a:gd name="connsiteY113" fmla="*/ 2261920 h 6858000"/>
              <a:gd name="connsiteX114" fmla="*/ 413730 w 1514862"/>
              <a:gd name="connsiteY114" fmla="*/ 2195378 h 6858000"/>
              <a:gd name="connsiteX115" fmla="*/ 397947 w 1514862"/>
              <a:gd name="connsiteY115" fmla="*/ 2155135 h 6858000"/>
              <a:gd name="connsiteX116" fmla="*/ 395405 w 1514862"/>
              <a:gd name="connsiteY116" fmla="*/ 2118008 h 6858000"/>
              <a:gd name="connsiteX117" fmla="*/ 396398 w 1514862"/>
              <a:gd name="connsiteY117" fmla="*/ 2050531 h 6858000"/>
              <a:gd name="connsiteX118" fmla="*/ 388204 w 1514862"/>
              <a:gd name="connsiteY118" fmla="*/ 1963269 h 6858000"/>
              <a:gd name="connsiteX119" fmla="*/ 369382 w 1514862"/>
              <a:gd name="connsiteY119" fmla="*/ 1906352 h 6858000"/>
              <a:gd name="connsiteX120" fmla="*/ 345939 w 1514862"/>
              <a:gd name="connsiteY120" fmla="*/ 1861531 h 6858000"/>
              <a:gd name="connsiteX121" fmla="*/ 299738 w 1514862"/>
              <a:gd name="connsiteY121" fmla="*/ 1732919 h 6858000"/>
              <a:gd name="connsiteX122" fmla="*/ 272049 w 1514862"/>
              <a:gd name="connsiteY122" fmla="*/ 1663540 h 6858000"/>
              <a:gd name="connsiteX123" fmla="*/ 271175 w 1514862"/>
              <a:gd name="connsiteY123" fmla="*/ 1615777 h 6858000"/>
              <a:gd name="connsiteX124" fmla="*/ 251970 w 1514862"/>
              <a:gd name="connsiteY124" fmla="*/ 1563678 h 6858000"/>
              <a:gd name="connsiteX125" fmla="*/ 265050 w 1514862"/>
              <a:gd name="connsiteY125" fmla="*/ 1519474 h 6858000"/>
              <a:gd name="connsiteX126" fmla="*/ 257792 w 1514862"/>
              <a:gd name="connsiteY126" fmla="*/ 1477995 h 6858000"/>
              <a:gd name="connsiteX127" fmla="*/ 243877 w 1514862"/>
              <a:gd name="connsiteY127" fmla="*/ 1373769 h 6858000"/>
              <a:gd name="connsiteX128" fmla="*/ 252184 w 1514862"/>
              <a:gd name="connsiteY128" fmla="*/ 1307086 h 6858000"/>
              <a:gd name="connsiteX129" fmla="*/ 253372 w 1514862"/>
              <a:gd name="connsiteY129" fmla="*/ 1189033 h 6858000"/>
              <a:gd name="connsiteX130" fmla="*/ 258057 w 1514862"/>
              <a:gd name="connsiteY130" fmla="*/ 1168288 h 6858000"/>
              <a:gd name="connsiteX131" fmla="*/ 250339 w 1514862"/>
              <a:gd name="connsiteY131" fmla="*/ 1142577 h 6858000"/>
              <a:gd name="connsiteX132" fmla="*/ 239645 w 1514862"/>
              <a:gd name="connsiteY132" fmla="*/ 1088484 h 6858000"/>
              <a:gd name="connsiteX133" fmla="*/ 228381 w 1514862"/>
              <a:gd name="connsiteY133" fmla="*/ 1016103 h 6858000"/>
              <a:gd name="connsiteX134" fmla="*/ 229837 w 1514862"/>
              <a:gd name="connsiteY134" fmla="*/ 932283 h 6858000"/>
              <a:gd name="connsiteX135" fmla="*/ 232073 w 1514862"/>
              <a:gd name="connsiteY135" fmla="*/ 915925 h 6858000"/>
              <a:gd name="connsiteX136" fmla="*/ 224702 w 1514862"/>
              <a:gd name="connsiteY136" fmla="*/ 896999 h 6858000"/>
              <a:gd name="connsiteX137" fmla="*/ 194110 w 1514862"/>
              <a:gd name="connsiteY137" fmla="*/ 821517 h 6858000"/>
              <a:gd name="connsiteX138" fmla="*/ 173060 w 1514862"/>
              <a:gd name="connsiteY138" fmla="*/ 751353 h 6858000"/>
              <a:gd name="connsiteX139" fmla="*/ 172618 w 1514862"/>
              <a:gd name="connsiteY139" fmla="*/ 721230 h 6858000"/>
              <a:gd name="connsiteX140" fmla="*/ 158289 w 1514862"/>
              <a:gd name="connsiteY140" fmla="*/ 681659 h 6858000"/>
              <a:gd name="connsiteX141" fmla="*/ 143708 w 1514862"/>
              <a:gd name="connsiteY141" fmla="*/ 635218 h 6858000"/>
              <a:gd name="connsiteX142" fmla="*/ 148719 w 1514862"/>
              <a:gd name="connsiteY142" fmla="*/ 613763 h 6858000"/>
              <a:gd name="connsiteX143" fmla="*/ 134661 w 1514862"/>
              <a:gd name="connsiteY143" fmla="*/ 598582 h 6858000"/>
              <a:gd name="connsiteX144" fmla="*/ 134342 w 1514862"/>
              <a:gd name="connsiteY144" fmla="*/ 576846 h 6858000"/>
              <a:gd name="connsiteX145" fmla="*/ 113968 w 1514862"/>
              <a:gd name="connsiteY145" fmla="*/ 530055 h 6858000"/>
              <a:gd name="connsiteX146" fmla="*/ 104404 w 1514862"/>
              <a:gd name="connsiteY146" fmla="*/ 448559 h 6858000"/>
              <a:gd name="connsiteX147" fmla="*/ 110826 w 1514862"/>
              <a:gd name="connsiteY147" fmla="*/ 441529 h 6858000"/>
              <a:gd name="connsiteX148" fmla="*/ 110047 w 1514862"/>
              <a:gd name="connsiteY148" fmla="*/ 428927 h 6858000"/>
              <a:gd name="connsiteX149" fmla="*/ 99451 w 1514862"/>
              <a:gd name="connsiteY149" fmla="*/ 430161 h 6858000"/>
              <a:gd name="connsiteX150" fmla="*/ 76471 w 1514862"/>
              <a:gd name="connsiteY150" fmla="*/ 367211 h 6858000"/>
              <a:gd name="connsiteX151" fmla="*/ 33963 w 1514862"/>
              <a:gd name="connsiteY151" fmla="*/ 302178 h 6858000"/>
              <a:gd name="connsiteX152" fmla="*/ 12635 w 1514862"/>
              <a:gd name="connsiteY152" fmla="*/ 211375 h 6858000"/>
              <a:gd name="connsiteX153" fmla="*/ 3963 w 1514862"/>
              <a:gd name="connsiteY153" fmla="*/ 184179 h 6858000"/>
              <a:gd name="connsiteX154" fmla="*/ 25635 w 1514862"/>
              <a:gd name="connsiteY154" fmla="*/ 47336 h 6858000"/>
              <a:gd name="connsiteX155" fmla="*/ 6323 w 1514862"/>
              <a:gd name="connsiteY155"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6312 w 1508539"/>
              <a:gd name="connsiteY152" fmla="*/ 211375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27640 w 1508539"/>
              <a:gd name="connsiteY151" fmla="*/ 302178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32747 w 1508539"/>
              <a:gd name="connsiteY152" fmla="*/ 158081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3128 w 1508539"/>
              <a:gd name="connsiteY149" fmla="*/ 430161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103724 w 1508539"/>
              <a:gd name="connsiteY148" fmla="*/ 428927 h 6858000"/>
              <a:gd name="connsiteX149" fmla="*/ 90191 w 1508539"/>
              <a:gd name="connsiteY149" fmla="*/ 404917 h 6858000"/>
              <a:gd name="connsiteX150" fmla="*/ 70148 w 1508539"/>
              <a:gd name="connsiteY150" fmla="*/ 367211 h 6858000"/>
              <a:gd name="connsiteX151" fmla="*/ 36452 w 1508539"/>
              <a:gd name="connsiteY151" fmla="*/ 268519 h 6858000"/>
              <a:gd name="connsiteX152" fmla="*/ 23935 w 1508539"/>
              <a:gd name="connsiteY152" fmla="*/ 160886 h 6858000"/>
              <a:gd name="connsiteX153" fmla="*/ 19312 w 1508539"/>
              <a:gd name="connsiteY153" fmla="*/ 47336 h 6858000"/>
              <a:gd name="connsiteX154" fmla="*/ 0 w 1508539"/>
              <a:gd name="connsiteY154"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104503 w 1508539"/>
              <a:gd name="connsiteY147" fmla="*/ 44152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98081 w 1508539"/>
              <a:gd name="connsiteY146" fmla="*/ 44855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45934 w 1508539"/>
              <a:gd name="connsiteY63" fmla="*/ 4781211 h 6858000"/>
              <a:gd name="connsiteX64" fmla="*/ 654721 w 1508539"/>
              <a:gd name="connsiteY64" fmla="*/ 4761984 h 6858000"/>
              <a:gd name="connsiteX65" fmla="*/ 650769 w 1508539"/>
              <a:gd name="connsiteY65" fmla="*/ 4690749 h 6858000"/>
              <a:gd name="connsiteX66" fmla="*/ 646249 w 1508539"/>
              <a:gd name="connsiteY66" fmla="*/ 4584173 h 6858000"/>
              <a:gd name="connsiteX67" fmla="*/ 641332 w 1508539"/>
              <a:gd name="connsiteY67" fmla="*/ 4444346 h 6858000"/>
              <a:gd name="connsiteX68" fmla="*/ 637897 w 1508539"/>
              <a:gd name="connsiteY68" fmla="*/ 4375228 h 6858000"/>
              <a:gd name="connsiteX69" fmla="*/ 618550 w 1508539"/>
              <a:gd name="connsiteY69" fmla="*/ 4214165 h 6858000"/>
              <a:gd name="connsiteX70" fmla="*/ 622623 w 1508539"/>
              <a:gd name="connsiteY70" fmla="*/ 4090296 h 6858000"/>
              <a:gd name="connsiteX71" fmla="*/ 607879 w 1508539"/>
              <a:gd name="connsiteY71" fmla="*/ 4033999 h 6858000"/>
              <a:gd name="connsiteX72" fmla="*/ 609028 w 1508539"/>
              <a:gd name="connsiteY72" fmla="*/ 4031933 h 6858000"/>
              <a:gd name="connsiteX73" fmla="*/ 607604 w 1508539"/>
              <a:gd name="connsiteY73" fmla="*/ 4013953 h 6858000"/>
              <a:gd name="connsiteX74" fmla="*/ 593899 w 1508539"/>
              <a:gd name="connsiteY74" fmla="*/ 3974753 h 6858000"/>
              <a:gd name="connsiteX75" fmla="*/ 595497 w 1508539"/>
              <a:gd name="connsiteY75" fmla="*/ 3969950 h 6858000"/>
              <a:gd name="connsiteX76" fmla="*/ 588919 w 1508539"/>
              <a:gd name="connsiteY76" fmla="*/ 3933779 h 6858000"/>
              <a:gd name="connsiteX77" fmla="*/ 590250 w 1508539"/>
              <a:gd name="connsiteY77" fmla="*/ 3933093 h 6858000"/>
              <a:gd name="connsiteX78" fmla="*/ 594604 w 1508539"/>
              <a:gd name="connsiteY78" fmla="*/ 3922082 h 6858000"/>
              <a:gd name="connsiteX79" fmla="*/ 599682 w 1508539"/>
              <a:gd name="connsiteY79" fmla="*/ 3901461 h 6858000"/>
              <a:gd name="connsiteX80" fmla="*/ 622276 w 1508539"/>
              <a:gd name="connsiteY80" fmla="*/ 3813873 h 6858000"/>
              <a:gd name="connsiteX81" fmla="*/ 621701 w 1508539"/>
              <a:gd name="connsiteY81" fmla="*/ 3806161 h 6858000"/>
              <a:gd name="connsiteX82" fmla="*/ 622008 w 1508539"/>
              <a:gd name="connsiteY82" fmla="*/ 3805957 h 6858000"/>
              <a:gd name="connsiteX83" fmla="*/ 622035 w 1508539"/>
              <a:gd name="connsiteY83" fmla="*/ 3797724 h 6858000"/>
              <a:gd name="connsiteX84" fmla="*/ 620650 w 1508539"/>
              <a:gd name="connsiteY84" fmla="*/ 3792098 h 6858000"/>
              <a:gd name="connsiteX85" fmla="*/ 619534 w 1508539"/>
              <a:gd name="connsiteY85" fmla="*/ 3777135 h 6858000"/>
              <a:gd name="connsiteX86" fmla="*/ 621267 w 1508539"/>
              <a:gd name="connsiteY86" fmla="*/ 3771656 h 6858000"/>
              <a:gd name="connsiteX87" fmla="*/ 625010 w 1508539"/>
              <a:gd name="connsiteY87" fmla="*/ 3769007 h 6858000"/>
              <a:gd name="connsiteX88" fmla="*/ 624476 w 1508539"/>
              <a:gd name="connsiteY88" fmla="*/ 3767709 h 6858000"/>
              <a:gd name="connsiteX89" fmla="*/ 633172 w 1508539"/>
              <a:gd name="connsiteY89" fmla="*/ 3738082 h 6858000"/>
              <a:gd name="connsiteX90" fmla="*/ 640518 w 1508539"/>
              <a:gd name="connsiteY90" fmla="*/ 3673397 h 6858000"/>
              <a:gd name="connsiteX91" fmla="*/ 639814 w 1508539"/>
              <a:gd name="connsiteY91" fmla="*/ 3637109 h 6858000"/>
              <a:gd name="connsiteX92" fmla="*/ 643257 w 1508539"/>
              <a:gd name="connsiteY92" fmla="*/ 3536883 h 6858000"/>
              <a:gd name="connsiteX93" fmla="*/ 650795 w 1508539"/>
              <a:gd name="connsiteY93" fmla="*/ 3435652 h 6858000"/>
              <a:gd name="connsiteX94" fmla="*/ 652466 w 1508539"/>
              <a:gd name="connsiteY94" fmla="*/ 3307769 h 6858000"/>
              <a:gd name="connsiteX95" fmla="*/ 670029 w 1508539"/>
              <a:gd name="connsiteY95" fmla="*/ 3250522 h 6858000"/>
              <a:gd name="connsiteX96" fmla="*/ 670454 w 1508539"/>
              <a:gd name="connsiteY96" fmla="*/ 3229163 h 6858000"/>
              <a:gd name="connsiteX97" fmla="*/ 672277 w 1508539"/>
              <a:gd name="connsiteY97" fmla="*/ 3217217 h 6858000"/>
              <a:gd name="connsiteX98" fmla="*/ 659112 w 1508539"/>
              <a:gd name="connsiteY98" fmla="*/ 3183755 h 6858000"/>
              <a:gd name="connsiteX99" fmla="*/ 659613 w 1508539"/>
              <a:gd name="connsiteY99" fmla="*/ 3178642 h 6858000"/>
              <a:gd name="connsiteX100" fmla="*/ 647213 w 1508539"/>
              <a:gd name="connsiteY100" fmla="*/ 3158586 h 6858000"/>
              <a:gd name="connsiteX101" fmla="*/ 632398 w 1508539"/>
              <a:gd name="connsiteY101" fmla="*/ 3129034 h 6858000"/>
              <a:gd name="connsiteX102" fmla="*/ 633063 w 1508539"/>
              <a:gd name="connsiteY102" fmla="*/ 3126682 h 6858000"/>
              <a:gd name="connsiteX103" fmla="*/ 623931 w 1508539"/>
              <a:gd name="connsiteY103" fmla="*/ 3114519 h 6858000"/>
              <a:gd name="connsiteX104" fmla="*/ 610540 w 1508539"/>
              <a:gd name="connsiteY104" fmla="*/ 3106272 h 6858000"/>
              <a:gd name="connsiteX105" fmla="*/ 583270 w 1508539"/>
              <a:gd name="connsiteY105" fmla="*/ 2958185 h 6858000"/>
              <a:gd name="connsiteX106" fmla="*/ 525884 w 1508539"/>
              <a:gd name="connsiteY106" fmla="*/ 2762989 h 6858000"/>
              <a:gd name="connsiteX107" fmla="*/ 474802 w 1508539"/>
              <a:gd name="connsiteY107" fmla="*/ 2554718 h 6858000"/>
              <a:gd name="connsiteX108" fmla="*/ 454896 w 1508539"/>
              <a:gd name="connsiteY108" fmla="*/ 2485734 h 6858000"/>
              <a:gd name="connsiteX109" fmla="*/ 445619 w 1508539"/>
              <a:gd name="connsiteY109" fmla="*/ 2447068 h 6858000"/>
              <a:gd name="connsiteX110" fmla="*/ 432580 w 1508539"/>
              <a:gd name="connsiteY110" fmla="*/ 2425819 h 6858000"/>
              <a:gd name="connsiteX111" fmla="*/ 438579 w 1508539"/>
              <a:gd name="connsiteY111" fmla="*/ 2402874 h 6858000"/>
              <a:gd name="connsiteX112" fmla="*/ 441191 w 1508539"/>
              <a:gd name="connsiteY112" fmla="*/ 2381443 h 6858000"/>
              <a:gd name="connsiteX113" fmla="*/ 417520 w 1508539"/>
              <a:gd name="connsiteY113" fmla="*/ 2261920 h 6858000"/>
              <a:gd name="connsiteX114" fmla="*/ 407407 w 1508539"/>
              <a:gd name="connsiteY114" fmla="*/ 2195378 h 6858000"/>
              <a:gd name="connsiteX115" fmla="*/ 391624 w 1508539"/>
              <a:gd name="connsiteY115" fmla="*/ 2155135 h 6858000"/>
              <a:gd name="connsiteX116" fmla="*/ 389082 w 1508539"/>
              <a:gd name="connsiteY116" fmla="*/ 2118008 h 6858000"/>
              <a:gd name="connsiteX117" fmla="*/ 390075 w 1508539"/>
              <a:gd name="connsiteY117" fmla="*/ 2050531 h 6858000"/>
              <a:gd name="connsiteX118" fmla="*/ 381881 w 1508539"/>
              <a:gd name="connsiteY118" fmla="*/ 1963269 h 6858000"/>
              <a:gd name="connsiteX119" fmla="*/ 363059 w 1508539"/>
              <a:gd name="connsiteY119" fmla="*/ 1906352 h 6858000"/>
              <a:gd name="connsiteX120" fmla="*/ 339616 w 1508539"/>
              <a:gd name="connsiteY120" fmla="*/ 1861531 h 6858000"/>
              <a:gd name="connsiteX121" fmla="*/ 293415 w 1508539"/>
              <a:gd name="connsiteY121" fmla="*/ 1732919 h 6858000"/>
              <a:gd name="connsiteX122" fmla="*/ 265726 w 1508539"/>
              <a:gd name="connsiteY122" fmla="*/ 1663540 h 6858000"/>
              <a:gd name="connsiteX123" fmla="*/ 264852 w 1508539"/>
              <a:gd name="connsiteY123" fmla="*/ 1615777 h 6858000"/>
              <a:gd name="connsiteX124" fmla="*/ 245647 w 1508539"/>
              <a:gd name="connsiteY124" fmla="*/ 1563678 h 6858000"/>
              <a:gd name="connsiteX125" fmla="*/ 258727 w 1508539"/>
              <a:gd name="connsiteY125" fmla="*/ 1519474 h 6858000"/>
              <a:gd name="connsiteX126" fmla="*/ 251469 w 1508539"/>
              <a:gd name="connsiteY126" fmla="*/ 1477995 h 6858000"/>
              <a:gd name="connsiteX127" fmla="*/ 237554 w 1508539"/>
              <a:gd name="connsiteY127" fmla="*/ 1373769 h 6858000"/>
              <a:gd name="connsiteX128" fmla="*/ 245861 w 1508539"/>
              <a:gd name="connsiteY128" fmla="*/ 1307086 h 6858000"/>
              <a:gd name="connsiteX129" fmla="*/ 247049 w 1508539"/>
              <a:gd name="connsiteY129" fmla="*/ 1189033 h 6858000"/>
              <a:gd name="connsiteX130" fmla="*/ 251734 w 1508539"/>
              <a:gd name="connsiteY130" fmla="*/ 1168288 h 6858000"/>
              <a:gd name="connsiteX131" fmla="*/ 244016 w 1508539"/>
              <a:gd name="connsiteY131" fmla="*/ 1142577 h 6858000"/>
              <a:gd name="connsiteX132" fmla="*/ 233322 w 1508539"/>
              <a:gd name="connsiteY132" fmla="*/ 1088484 h 6858000"/>
              <a:gd name="connsiteX133" fmla="*/ 222058 w 1508539"/>
              <a:gd name="connsiteY133" fmla="*/ 1016103 h 6858000"/>
              <a:gd name="connsiteX134" fmla="*/ 223514 w 1508539"/>
              <a:gd name="connsiteY134" fmla="*/ 932283 h 6858000"/>
              <a:gd name="connsiteX135" fmla="*/ 225750 w 1508539"/>
              <a:gd name="connsiteY135" fmla="*/ 915925 h 6858000"/>
              <a:gd name="connsiteX136" fmla="*/ 218379 w 1508539"/>
              <a:gd name="connsiteY136" fmla="*/ 896999 h 6858000"/>
              <a:gd name="connsiteX137" fmla="*/ 187787 w 1508539"/>
              <a:gd name="connsiteY137" fmla="*/ 821517 h 6858000"/>
              <a:gd name="connsiteX138" fmla="*/ 166737 w 1508539"/>
              <a:gd name="connsiteY138" fmla="*/ 751353 h 6858000"/>
              <a:gd name="connsiteX139" fmla="*/ 166295 w 1508539"/>
              <a:gd name="connsiteY139" fmla="*/ 721230 h 6858000"/>
              <a:gd name="connsiteX140" fmla="*/ 151966 w 1508539"/>
              <a:gd name="connsiteY140" fmla="*/ 681659 h 6858000"/>
              <a:gd name="connsiteX141" fmla="*/ 137385 w 1508539"/>
              <a:gd name="connsiteY141" fmla="*/ 635218 h 6858000"/>
              <a:gd name="connsiteX142" fmla="*/ 142396 w 1508539"/>
              <a:gd name="connsiteY142" fmla="*/ 613763 h 6858000"/>
              <a:gd name="connsiteX143" fmla="*/ 128338 w 1508539"/>
              <a:gd name="connsiteY143" fmla="*/ 598582 h 6858000"/>
              <a:gd name="connsiteX144" fmla="*/ 128019 w 1508539"/>
              <a:gd name="connsiteY144" fmla="*/ 576846 h 6858000"/>
              <a:gd name="connsiteX145" fmla="*/ 107645 w 1508539"/>
              <a:gd name="connsiteY145" fmla="*/ 530055 h 6858000"/>
              <a:gd name="connsiteX146" fmla="*/ 106893 w 1508539"/>
              <a:gd name="connsiteY146" fmla="*/ 465389 h 6858000"/>
              <a:gd name="connsiteX147" fmla="*/ 89816 w 1508539"/>
              <a:gd name="connsiteY147" fmla="*/ 424699 h 6858000"/>
              <a:gd name="connsiteX148" fmla="*/ 90191 w 1508539"/>
              <a:gd name="connsiteY148" fmla="*/ 404917 h 6858000"/>
              <a:gd name="connsiteX149" fmla="*/ 70148 w 1508539"/>
              <a:gd name="connsiteY149" fmla="*/ 367211 h 6858000"/>
              <a:gd name="connsiteX150" fmla="*/ 36452 w 1508539"/>
              <a:gd name="connsiteY150" fmla="*/ 268519 h 6858000"/>
              <a:gd name="connsiteX151" fmla="*/ 23935 w 1508539"/>
              <a:gd name="connsiteY151" fmla="*/ 160886 h 6858000"/>
              <a:gd name="connsiteX152" fmla="*/ 19312 w 1508539"/>
              <a:gd name="connsiteY152" fmla="*/ 47336 h 6858000"/>
              <a:gd name="connsiteX153" fmla="*/ 0 w 1508539"/>
              <a:gd name="connsiteY153"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4721 w 1508539"/>
              <a:gd name="connsiteY63" fmla="*/ 4761984 h 6858000"/>
              <a:gd name="connsiteX64" fmla="*/ 650769 w 1508539"/>
              <a:gd name="connsiteY64" fmla="*/ 4690749 h 6858000"/>
              <a:gd name="connsiteX65" fmla="*/ 646249 w 1508539"/>
              <a:gd name="connsiteY65" fmla="*/ 4584173 h 6858000"/>
              <a:gd name="connsiteX66" fmla="*/ 641332 w 1508539"/>
              <a:gd name="connsiteY66" fmla="*/ 4444346 h 6858000"/>
              <a:gd name="connsiteX67" fmla="*/ 637897 w 1508539"/>
              <a:gd name="connsiteY67" fmla="*/ 4375228 h 6858000"/>
              <a:gd name="connsiteX68" fmla="*/ 618550 w 1508539"/>
              <a:gd name="connsiteY68" fmla="*/ 4214165 h 6858000"/>
              <a:gd name="connsiteX69" fmla="*/ 622623 w 1508539"/>
              <a:gd name="connsiteY69" fmla="*/ 4090296 h 6858000"/>
              <a:gd name="connsiteX70" fmla="*/ 607879 w 1508539"/>
              <a:gd name="connsiteY70" fmla="*/ 4033999 h 6858000"/>
              <a:gd name="connsiteX71" fmla="*/ 609028 w 1508539"/>
              <a:gd name="connsiteY71" fmla="*/ 4031933 h 6858000"/>
              <a:gd name="connsiteX72" fmla="*/ 607604 w 1508539"/>
              <a:gd name="connsiteY72" fmla="*/ 4013953 h 6858000"/>
              <a:gd name="connsiteX73" fmla="*/ 593899 w 1508539"/>
              <a:gd name="connsiteY73" fmla="*/ 3974753 h 6858000"/>
              <a:gd name="connsiteX74" fmla="*/ 595497 w 1508539"/>
              <a:gd name="connsiteY74" fmla="*/ 3969950 h 6858000"/>
              <a:gd name="connsiteX75" fmla="*/ 588919 w 1508539"/>
              <a:gd name="connsiteY75" fmla="*/ 3933779 h 6858000"/>
              <a:gd name="connsiteX76" fmla="*/ 590250 w 1508539"/>
              <a:gd name="connsiteY76" fmla="*/ 3933093 h 6858000"/>
              <a:gd name="connsiteX77" fmla="*/ 594604 w 1508539"/>
              <a:gd name="connsiteY77" fmla="*/ 3922082 h 6858000"/>
              <a:gd name="connsiteX78" fmla="*/ 599682 w 1508539"/>
              <a:gd name="connsiteY78" fmla="*/ 3901461 h 6858000"/>
              <a:gd name="connsiteX79" fmla="*/ 622276 w 1508539"/>
              <a:gd name="connsiteY79" fmla="*/ 3813873 h 6858000"/>
              <a:gd name="connsiteX80" fmla="*/ 621701 w 1508539"/>
              <a:gd name="connsiteY80" fmla="*/ 3806161 h 6858000"/>
              <a:gd name="connsiteX81" fmla="*/ 622008 w 1508539"/>
              <a:gd name="connsiteY81" fmla="*/ 3805957 h 6858000"/>
              <a:gd name="connsiteX82" fmla="*/ 622035 w 1508539"/>
              <a:gd name="connsiteY82" fmla="*/ 3797724 h 6858000"/>
              <a:gd name="connsiteX83" fmla="*/ 620650 w 1508539"/>
              <a:gd name="connsiteY83" fmla="*/ 3792098 h 6858000"/>
              <a:gd name="connsiteX84" fmla="*/ 619534 w 1508539"/>
              <a:gd name="connsiteY84" fmla="*/ 3777135 h 6858000"/>
              <a:gd name="connsiteX85" fmla="*/ 621267 w 1508539"/>
              <a:gd name="connsiteY85" fmla="*/ 3771656 h 6858000"/>
              <a:gd name="connsiteX86" fmla="*/ 625010 w 1508539"/>
              <a:gd name="connsiteY86" fmla="*/ 3769007 h 6858000"/>
              <a:gd name="connsiteX87" fmla="*/ 624476 w 1508539"/>
              <a:gd name="connsiteY87" fmla="*/ 3767709 h 6858000"/>
              <a:gd name="connsiteX88" fmla="*/ 633172 w 1508539"/>
              <a:gd name="connsiteY88" fmla="*/ 3738082 h 6858000"/>
              <a:gd name="connsiteX89" fmla="*/ 640518 w 1508539"/>
              <a:gd name="connsiteY89" fmla="*/ 3673397 h 6858000"/>
              <a:gd name="connsiteX90" fmla="*/ 639814 w 1508539"/>
              <a:gd name="connsiteY90" fmla="*/ 3637109 h 6858000"/>
              <a:gd name="connsiteX91" fmla="*/ 643257 w 1508539"/>
              <a:gd name="connsiteY91" fmla="*/ 3536883 h 6858000"/>
              <a:gd name="connsiteX92" fmla="*/ 650795 w 1508539"/>
              <a:gd name="connsiteY92" fmla="*/ 3435652 h 6858000"/>
              <a:gd name="connsiteX93" fmla="*/ 652466 w 1508539"/>
              <a:gd name="connsiteY93" fmla="*/ 3307769 h 6858000"/>
              <a:gd name="connsiteX94" fmla="*/ 670029 w 1508539"/>
              <a:gd name="connsiteY94" fmla="*/ 3250522 h 6858000"/>
              <a:gd name="connsiteX95" fmla="*/ 670454 w 1508539"/>
              <a:gd name="connsiteY95" fmla="*/ 3229163 h 6858000"/>
              <a:gd name="connsiteX96" fmla="*/ 672277 w 1508539"/>
              <a:gd name="connsiteY96" fmla="*/ 3217217 h 6858000"/>
              <a:gd name="connsiteX97" fmla="*/ 659112 w 1508539"/>
              <a:gd name="connsiteY97" fmla="*/ 3183755 h 6858000"/>
              <a:gd name="connsiteX98" fmla="*/ 659613 w 1508539"/>
              <a:gd name="connsiteY98" fmla="*/ 3178642 h 6858000"/>
              <a:gd name="connsiteX99" fmla="*/ 647213 w 1508539"/>
              <a:gd name="connsiteY99" fmla="*/ 3158586 h 6858000"/>
              <a:gd name="connsiteX100" fmla="*/ 632398 w 1508539"/>
              <a:gd name="connsiteY100" fmla="*/ 3129034 h 6858000"/>
              <a:gd name="connsiteX101" fmla="*/ 633063 w 1508539"/>
              <a:gd name="connsiteY101" fmla="*/ 3126682 h 6858000"/>
              <a:gd name="connsiteX102" fmla="*/ 623931 w 1508539"/>
              <a:gd name="connsiteY102" fmla="*/ 3114519 h 6858000"/>
              <a:gd name="connsiteX103" fmla="*/ 610540 w 1508539"/>
              <a:gd name="connsiteY103" fmla="*/ 3106272 h 6858000"/>
              <a:gd name="connsiteX104" fmla="*/ 583270 w 1508539"/>
              <a:gd name="connsiteY104" fmla="*/ 2958185 h 6858000"/>
              <a:gd name="connsiteX105" fmla="*/ 525884 w 1508539"/>
              <a:gd name="connsiteY105" fmla="*/ 2762989 h 6858000"/>
              <a:gd name="connsiteX106" fmla="*/ 474802 w 1508539"/>
              <a:gd name="connsiteY106" fmla="*/ 2554718 h 6858000"/>
              <a:gd name="connsiteX107" fmla="*/ 454896 w 1508539"/>
              <a:gd name="connsiteY107" fmla="*/ 2485734 h 6858000"/>
              <a:gd name="connsiteX108" fmla="*/ 445619 w 1508539"/>
              <a:gd name="connsiteY108" fmla="*/ 2447068 h 6858000"/>
              <a:gd name="connsiteX109" fmla="*/ 432580 w 1508539"/>
              <a:gd name="connsiteY109" fmla="*/ 2425819 h 6858000"/>
              <a:gd name="connsiteX110" fmla="*/ 438579 w 1508539"/>
              <a:gd name="connsiteY110" fmla="*/ 2402874 h 6858000"/>
              <a:gd name="connsiteX111" fmla="*/ 441191 w 1508539"/>
              <a:gd name="connsiteY111" fmla="*/ 2381443 h 6858000"/>
              <a:gd name="connsiteX112" fmla="*/ 417520 w 1508539"/>
              <a:gd name="connsiteY112" fmla="*/ 2261920 h 6858000"/>
              <a:gd name="connsiteX113" fmla="*/ 407407 w 1508539"/>
              <a:gd name="connsiteY113" fmla="*/ 2195378 h 6858000"/>
              <a:gd name="connsiteX114" fmla="*/ 391624 w 1508539"/>
              <a:gd name="connsiteY114" fmla="*/ 2155135 h 6858000"/>
              <a:gd name="connsiteX115" fmla="*/ 389082 w 1508539"/>
              <a:gd name="connsiteY115" fmla="*/ 2118008 h 6858000"/>
              <a:gd name="connsiteX116" fmla="*/ 390075 w 1508539"/>
              <a:gd name="connsiteY116" fmla="*/ 2050531 h 6858000"/>
              <a:gd name="connsiteX117" fmla="*/ 381881 w 1508539"/>
              <a:gd name="connsiteY117" fmla="*/ 1963269 h 6858000"/>
              <a:gd name="connsiteX118" fmla="*/ 363059 w 1508539"/>
              <a:gd name="connsiteY118" fmla="*/ 1906352 h 6858000"/>
              <a:gd name="connsiteX119" fmla="*/ 339616 w 1508539"/>
              <a:gd name="connsiteY119" fmla="*/ 1861531 h 6858000"/>
              <a:gd name="connsiteX120" fmla="*/ 293415 w 1508539"/>
              <a:gd name="connsiteY120" fmla="*/ 1732919 h 6858000"/>
              <a:gd name="connsiteX121" fmla="*/ 265726 w 1508539"/>
              <a:gd name="connsiteY121" fmla="*/ 1663540 h 6858000"/>
              <a:gd name="connsiteX122" fmla="*/ 264852 w 1508539"/>
              <a:gd name="connsiteY122" fmla="*/ 1615777 h 6858000"/>
              <a:gd name="connsiteX123" fmla="*/ 245647 w 1508539"/>
              <a:gd name="connsiteY123" fmla="*/ 1563678 h 6858000"/>
              <a:gd name="connsiteX124" fmla="*/ 258727 w 1508539"/>
              <a:gd name="connsiteY124" fmla="*/ 1519474 h 6858000"/>
              <a:gd name="connsiteX125" fmla="*/ 251469 w 1508539"/>
              <a:gd name="connsiteY125" fmla="*/ 1477995 h 6858000"/>
              <a:gd name="connsiteX126" fmla="*/ 237554 w 1508539"/>
              <a:gd name="connsiteY126" fmla="*/ 1373769 h 6858000"/>
              <a:gd name="connsiteX127" fmla="*/ 245861 w 1508539"/>
              <a:gd name="connsiteY127" fmla="*/ 1307086 h 6858000"/>
              <a:gd name="connsiteX128" fmla="*/ 247049 w 1508539"/>
              <a:gd name="connsiteY128" fmla="*/ 1189033 h 6858000"/>
              <a:gd name="connsiteX129" fmla="*/ 251734 w 1508539"/>
              <a:gd name="connsiteY129" fmla="*/ 1168288 h 6858000"/>
              <a:gd name="connsiteX130" fmla="*/ 244016 w 1508539"/>
              <a:gd name="connsiteY130" fmla="*/ 1142577 h 6858000"/>
              <a:gd name="connsiteX131" fmla="*/ 233322 w 1508539"/>
              <a:gd name="connsiteY131" fmla="*/ 1088484 h 6858000"/>
              <a:gd name="connsiteX132" fmla="*/ 222058 w 1508539"/>
              <a:gd name="connsiteY132" fmla="*/ 1016103 h 6858000"/>
              <a:gd name="connsiteX133" fmla="*/ 223514 w 1508539"/>
              <a:gd name="connsiteY133" fmla="*/ 932283 h 6858000"/>
              <a:gd name="connsiteX134" fmla="*/ 225750 w 1508539"/>
              <a:gd name="connsiteY134" fmla="*/ 915925 h 6858000"/>
              <a:gd name="connsiteX135" fmla="*/ 218379 w 1508539"/>
              <a:gd name="connsiteY135" fmla="*/ 896999 h 6858000"/>
              <a:gd name="connsiteX136" fmla="*/ 187787 w 1508539"/>
              <a:gd name="connsiteY136" fmla="*/ 821517 h 6858000"/>
              <a:gd name="connsiteX137" fmla="*/ 166737 w 1508539"/>
              <a:gd name="connsiteY137" fmla="*/ 751353 h 6858000"/>
              <a:gd name="connsiteX138" fmla="*/ 166295 w 1508539"/>
              <a:gd name="connsiteY138" fmla="*/ 721230 h 6858000"/>
              <a:gd name="connsiteX139" fmla="*/ 151966 w 1508539"/>
              <a:gd name="connsiteY139" fmla="*/ 681659 h 6858000"/>
              <a:gd name="connsiteX140" fmla="*/ 137385 w 1508539"/>
              <a:gd name="connsiteY140" fmla="*/ 635218 h 6858000"/>
              <a:gd name="connsiteX141" fmla="*/ 142396 w 1508539"/>
              <a:gd name="connsiteY141" fmla="*/ 613763 h 6858000"/>
              <a:gd name="connsiteX142" fmla="*/ 128338 w 1508539"/>
              <a:gd name="connsiteY142" fmla="*/ 598582 h 6858000"/>
              <a:gd name="connsiteX143" fmla="*/ 128019 w 1508539"/>
              <a:gd name="connsiteY143" fmla="*/ 576846 h 6858000"/>
              <a:gd name="connsiteX144" fmla="*/ 107645 w 1508539"/>
              <a:gd name="connsiteY144" fmla="*/ 530055 h 6858000"/>
              <a:gd name="connsiteX145" fmla="*/ 106893 w 1508539"/>
              <a:gd name="connsiteY145" fmla="*/ 465389 h 6858000"/>
              <a:gd name="connsiteX146" fmla="*/ 89816 w 1508539"/>
              <a:gd name="connsiteY146" fmla="*/ 424699 h 6858000"/>
              <a:gd name="connsiteX147" fmla="*/ 90191 w 1508539"/>
              <a:gd name="connsiteY147" fmla="*/ 404917 h 6858000"/>
              <a:gd name="connsiteX148" fmla="*/ 70148 w 1508539"/>
              <a:gd name="connsiteY148" fmla="*/ 367211 h 6858000"/>
              <a:gd name="connsiteX149" fmla="*/ 36452 w 1508539"/>
              <a:gd name="connsiteY149" fmla="*/ 268519 h 6858000"/>
              <a:gd name="connsiteX150" fmla="*/ 23935 w 1508539"/>
              <a:gd name="connsiteY150" fmla="*/ 160886 h 6858000"/>
              <a:gd name="connsiteX151" fmla="*/ 19312 w 1508539"/>
              <a:gd name="connsiteY151" fmla="*/ 47336 h 6858000"/>
              <a:gd name="connsiteX152" fmla="*/ 0 w 1508539"/>
              <a:gd name="connsiteY152"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44150 w 1508539"/>
              <a:gd name="connsiteY62" fmla="*/ 4784526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42856 w 1508539"/>
              <a:gd name="connsiteY61" fmla="*/ 4797794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35187 w 1508539"/>
              <a:gd name="connsiteY60" fmla="*/ 4801535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980 w 1508539"/>
              <a:gd name="connsiteY24" fmla="*/ 6410269 h 6858000"/>
              <a:gd name="connsiteX25" fmla="*/ 241880 w 1508539"/>
              <a:gd name="connsiteY25" fmla="*/ 6384857 h 6858000"/>
              <a:gd name="connsiteX26" fmla="*/ 243397 w 1508539"/>
              <a:gd name="connsiteY26" fmla="*/ 6372381 h 6858000"/>
              <a:gd name="connsiteX27" fmla="*/ 240591 w 1508539"/>
              <a:gd name="connsiteY27" fmla="*/ 6367510 h 6858000"/>
              <a:gd name="connsiteX28" fmla="*/ 244471 w 1508539"/>
              <a:gd name="connsiteY28" fmla="*/ 6349778 h 6858000"/>
              <a:gd name="connsiteX29" fmla="*/ 246136 w 1508539"/>
              <a:gd name="connsiteY29" fmla="*/ 6348250 h 6858000"/>
              <a:gd name="connsiteX30" fmla="*/ 262170 w 1508539"/>
              <a:gd name="connsiteY30" fmla="*/ 6281972 h 6858000"/>
              <a:gd name="connsiteX31" fmla="*/ 272933 w 1508539"/>
              <a:gd name="connsiteY31" fmla="*/ 6211940 h 6858000"/>
              <a:gd name="connsiteX32" fmla="*/ 314428 w 1508539"/>
              <a:gd name="connsiteY32" fmla="*/ 6113913 h 6858000"/>
              <a:gd name="connsiteX33" fmla="*/ 318721 w 1508539"/>
              <a:gd name="connsiteY33" fmla="*/ 6028119 h 6858000"/>
              <a:gd name="connsiteX34" fmla="*/ 345501 w 1508539"/>
              <a:gd name="connsiteY34" fmla="*/ 5934687 h 6858000"/>
              <a:gd name="connsiteX35" fmla="*/ 379513 w 1508539"/>
              <a:gd name="connsiteY35" fmla="*/ 5765594 h 6858000"/>
              <a:gd name="connsiteX36" fmla="*/ 411349 w 1508539"/>
              <a:gd name="connsiteY36" fmla="*/ 5693685 h 6858000"/>
              <a:gd name="connsiteX37" fmla="*/ 431404 w 1508539"/>
              <a:gd name="connsiteY37" fmla="*/ 5665173 h 6858000"/>
              <a:gd name="connsiteX38" fmla="*/ 465121 w 1508539"/>
              <a:gd name="connsiteY38" fmla="*/ 5563435 h 6858000"/>
              <a:gd name="connsiteX39" fmla="*/ 494626 w 1508539"/>
              <a:gd name="connsiteY39" fmla="*/ 5476393 h 6858000"/>
              <a:gd name="connsiteX40" fmla="*/ 525819 w 1508539"/>
              <a:gd name="connsiteY40" fmla="*/ 5396260 h 6858000"/>
              <a:gd name="connsiteX41" fmla="*/ 541800 w 1508539"/>
              <a:gd name="connsiteY41" fmla="*/ 5330009 h 6858000"/>
              <a:gd name="connsiteX42" fmla="*/ 575293 w 1508539"/>
              <a:gd name="connsiteY42" fmla="*/ 5273739 h 6858000"/>
              <a:gd name="connsiteX43" fmla="*/ 584892 w 1508539"/>
              <a:gd name="connsiteY43" fmla="*/ 5241779 h 6858000"/>
              <a:gd name="connsiteX44" fmla="*/ 596118 w 1508539"/>
              <a:gd name="connsiteY44" fmla="*/ 5225268 h 6858000"/>
              <a:gd name="connsiteX45" fmla="*/ 597138 w 1508539"/>
              <a:gd name="connsiteY45" fmla="*/ 5217684 h 6858000"/>
              <a:gd name="connsiteX46" fmla="*/ 604479 w 1508539"/>
              <a:gd name="connsiteY46" fmla="*/ 5193377 h 6858000"/>
              <a:gd name="connsiteX47" fmla="*/ 607782 w 1508539"/>
              <a:gd name="connsiteY47" fmla="*/ 5179288 h 6858000"/>
              <a:gd name="connsiteX48" fmla="*/ 608766 w 1508539"/>
              <a:gd name="connsiteY48" fmla="*/ 5173621 h 6858000"/>
              <a:gd name="connsiteX49" fmla="*/ 604400 w 1508539"/>
              <a:gd name="connsiteY49" fmla="*/ 5159961 h 6858000"/>
              <a:gd name="connsiteX50" fmla="*/ 611077 w 1508539"/>
              <a:gd name="connsiteY50" fmla="*/ 5144295 h 6858000"/>
              <a:gd name="connsiteX51" fmla="*/ 608010 w 1508539"/>
              <a:gd name="connsiteY51" fmla="*/ 5125185 h 6858000"/>
              <a:gd name="connsiteX52" fmla="*/ 614840 w 1508539"/>
              <a:gd name="connsiteY52" fmla="*/ 5121884 h 6858000"/>
              <a:gd name="connsiteX53" fmla="*/ 621876 w 1508539"/>
              <a:gd name="connsiteY53" fmla="*/ 5067850 h 6858000"/>
              <a:gd name="connsiteX54" fmla="*/ 624607 w 1508539"/>
              <a:gd name="connsiteY54" fmla="*/ 5060861 h 6858000"/>
              <a:gd name="connsiteX55" fmla="*/ 621311 w 1508539"/>
              <a:gd name="connsiteY55" fmla="*/ 5034192 h 6858000"/>
              <a:gd name="connsiteX56" fmla="*/ 622865 w 1508539"/>
              <a:gd name="connsiteY56" fmla="*/ 4993030 h 6858000"/>
              <a:gd name="connsiteX57" fmla="*/ 629774 w 1508539"/>
              <a:gd name="connsiteY57" fmla="*/ 4946844 h 6858000"/>
              <a:gd name="connsiteX58" fmla="*/ 625630 w 1508539"/>
              <a:gd name="connsiteY58" fmla="*/ 4932692 h 6858000"/>
              <a:gd name="connsiteX59" fmla="*/ 641033 w 1508539"/>
              <a:gd name="connsiteY59" fmla="*/ 4858827 h 6858000"/>
              <a:gd name="connsiteX60" fmla="*/ 646936 w 1508539"/>
              <a:gd name="connsiteY60" fmla="*/ 4821170 h 6858000"/>
              <a:gd name="connsiteX61" fmla="*/ 651669 w 1508539"/>
              <a:gd name="connsiteY61" fmla="*/ 4780965 h 6858000"/>
              <a:gd name="connsiteX62" fmla="*/ 652962 w 1508539"/>
              <a:gd name="connsiteY62" fmla="*/ 4750867 h 6858000"/>
              <a:gd name="connsiteX63" fmla="*/ 650769 w 1508539"/>
              <a:gd name="connsiteY63" fmla="*/ 4690749 h 6858000"/>
              <a:gd name="connsiteX64" fmla="*/ 646249 w 1508539"/>
              <a:gd name="connsiteY64" fmla="*/ 4584173 h 6858000"/>
              <a:gd name="connsiteX65" fmla="*/ 641332 w 1508539"/>
              <a:gd name="connsiteY65" fmla="*/ 4444346 h 6858000"/>
              <a:gd name="connsiteX66" fmla="*/ 637897 w 1508539"/>
              <a:gd name="connsiteY66" fmla="*/ 4375228 h 6858000"/>
              <a:gd name="connsiteX67" fmla="*/ 618550 w 1508539"/>
              <a:gd name="connsiteY67" fmla="*/ 4214165 h 6858000"/>
              <a:gd name="connsiteX68" fmla="*/ 622623 w 1508539"/>
              <a:gd name="connsiteY68" fmla="*/ 4090296 h 6858000"/>
              <a:gd name="connsiteX69" fmla="*/ 607879 w 1508539"/>
              <a:gd name="connsiteY69" fmla="*/ 4033999 h 6858000"/>
              <a:gd name="connsiteX70" fmla="*/ 609028 w 1508539"/>
              <a:gd name="connsiteY70" fmla="*/ 4031933 h 6858000"/>
              <a:gd name="connsiteX71" fmla="*/ 607604 w 1508539"/>
              <a:gd name="connsiteY71" fmla="*/ 4013953 h 6858000"/>
              <a:gd name="connsiteX72" fmla="*/ 593899 w 1508539"/>
              <a:gd name="connsiteY72" fmla="*/ 3974753 h 6858000"/>
              <a:gd name="connsiteX73" fmla="*/ 595497 w 1508539"/>
              <a:gd name="connsiteY73" fmla="*/ 3969950 h 6858000"/>
              <a:gd name="connsiteX74" fmla="*/ 588919 w 1508539"/>
              <a:gd name="connsiteY74" fmla="*/ 3933779 h 6858000"/>
              <a:gd name="connsiteX75" fmla="*/ 590250 w 1508539"/>
              <a:gd name="connsiteY75" fmla="*/ 3933093 h 6858000"/>
              <a:gd name="connsiteX76" fmla="*/ 594604 w 1508539"/>
              <a:gd name="connsiteY76" fmla="*/ 3922082 h 6858000"/>
              <a:gd name="connsiteX77" fmla="*/ 599682 w 1508539"/>
              <a:gd name="connsiteY77" fmla="*/ 3901461 h 6858000"/>
              <a:gd name="connsiteX78" fmla="*/ 622276 w 1508539"/>
              <a:gd name="connsiteY78" fmla="*/ 3813873 h 6858000"/>
              <a:gd name="connsiteX79" fmla="*/ 621701 w 1508539"/>
              <a:gd name="connsiteY79" fmla="*/ 3806161 h 6858000"/>
              <a:gd name="connsiteX80" fmla="*/ 622008 w 1508539"/>
              <a:gd name="connsiteY80" fmla="*/ 3805957 h 6858000"/>
              <a:gd name="connsiteX81" fmla="*/ 622035 w 1508539"/>
              <a:gd name="connsiteY81" fmla="*/ 3797724 h 6858000"/>
              <a:gd name="connsiteX82" fmla="*/ 620650 w 1508539"/>
              <a:gd name="connsiteY82" fmla="*/ 3792098 h 6858000"/>
              <a:gd name="connsiteX83" fmla="*/ 619534 w 1508539"/>
              <a:gd name="connsiteY83" fmla="*/ 3777135 h 6858000"/>
              <a:gd name="connsiteX84" fmla="*/ 621267 w 1508539"/>
              <a:gd name="connsiteY84" fmla="*/ 3771656 h 6858000"/>
              <a:gd name="connsiteX85" fmla="*/ 625010 w 1508539"/>
              <a:gd name="connsiteY85" fmla="*/ 3769007 h 6858000"/>
              <a:gd name="connsiteX86" fmla="*/ 624476 w 1508539"/>
              <a:gd name="connsiteY86" fmla="*/ 3767709 h 6858000"/>
              <a:gd name="connsiteX87" fmla="*/ 633172 w 1508539"/>
              <a:gd name="connsiteY87" fmla="*/ 3738082 h 6858000"/>
              <a:gd name="connsiteX88" fmla="*/ 640518 w 1508539"/>
              <a:gd name="connsiteY88" fmla="*/ 3673397 h 6858000"/>
              <a:gd name="connsiteX89" fmla="*/ 639814 w 1508539"/>
              <a:gd name="connsiteY89" fmla="*/ 3637109 h 6858000"/>
              <a:gd name="connsiteX90" fmla="*/ 643257 w 1508539"/>
              <a:gd name="connsiteY90" fmla="*/ 3536883 h 6858000"/>
              <a:gd name="connsiteX91" fmla="*/ 650795 w 1508539"/>
              <a:gd name="connsiteY91" fmla="*/ 3435652 h 6858000"/>
              <a:gd name="connsiteX92" fmla="*/ 652466 w 1508539"/>
              <a:gd name="connsiteY92" fmla="*/ 3307769 h 6858000"/>
              <a:gd name="connsiteX93" fmla="*/ 670029 w 1508539"/>
              <a:gd name="connsiteY93" fmla="*/ 3250522 h 6858000"/>
              <a:gd name="connsiteX94" fmla="*/ 670454 w 1508539"/>
              <a:gd name="connsiteY94" fmla="*/ 3229163 h 6858000"/>
              <a:gd name="connsiteX95" fmla="*/ 672277 w 1508539"/>
              <a:gd name="connsiteY95" fmla="*/ 3217217 h 6858000"/>
              <a:gd name="connsiteX96" fmla="*/ 659112 w 1508539"/>
              <a:gd name="connsiteY96" fmla="*/ 3183755 h 6858000"/>
              <a:gd name="connsiteX97" fmla="*/ 659613 w 1508539"/>
              <a:gd name="connsiteY97" fmla="*/ 3178642 h 6858000"/>
              <a:gd name="connsiteX98" fmla="*/ 647213 w 1508539"/>
              <a:gd name="connsiteY98" fmla="*/ 3158586 h 6858000"/>
              <a:gd name="connsiteX99" fmla="*/ 632398 w 1508539"/>
              <a:gd name="connsiteY99" fmla="*/ 3129034 h 6858000"/>
              <a:gd name="connsiteX100" fmla="*/ 633063 w 1508539"/>
              <a:gd name="connsiteY100" fmla="*/ 3126682 h 6858000"/>
              <a:gd name="connsiteX101" fmla="*/ 623931 w 1508539"/>
              <a:gd name="connsiteY101" fmla="*/ 3114519 h 6858000"/>
              <a:gd name="connsiteX102" fmla="*/ 610540 w 1508539"/>
              <a:gd name="connsiteY102" fmla="*/ 3106272 h 6858000"/>
              <a:gd name="connsiteX103" fmla="*/ 583270 w 1508539"/>
              <a:gd name="connsiteY103" fmla="*/ 2958185 h 6858000"/>
              <a:gd name="connsiteX104" fmla="*/ 525884 w 1508539"/>
              <a:gd name="connsiteY104" fmla="*/ 2762989 h 6858000"/>
              <a:gd name="connsiteX105" fmla="*/ 474802 w 1508539"/>
              <a:gd name="connsiteY105" fmla="*/ 2554718 h 6858000"/>
              <a:gd name="connsiteX106" fmla="*/ 454896 w 1508539"/>
              <a:gd name="connsiteY106" fmla="*/ 2485734 h 6858000"/>
              <a:gd name="connsiteX107" fmla="*/ 445619 w 1508539"/>
              <a:gd name="connsiteY107" fmla="*/ 2447068 h 6858000"/>
              <a:gd name="connsiteX108" fmla="*/ 432580 w 1508539"/>
              <a:gd name="connsiteY108" fmla="*/ 2425819 h 6858000"/>
              <a:gd name="connsiteX109" fmla="*/ 438579 w 1508539"/>
              <a:gd name="connsiteY109" fmla="*/ 2402874 h 6858000"/>
              <a:gd name="connsiteX110" fmla="*/ 441191 w 1508539"/>
              <a:gd name="connsiteY110" fmla="*/ 2381443 h 6858000"/>
              <a:gd name="connsiteX111" fmla="*/ 417520 w 1508539"/>
              <a:gd name="connsiteY111" fmla="*/ 2261920 h 6858000"/>
              <a:gd name="connsiteX112" fmla="*/ 407407 w 1508539"/>
              <a:gd name="connsiteY112" fmla="*/ 2195378 h 6858000"/>
              <a:gd name="connsiteX113" fmla="*/ 391624 w 1508539"/>
              <a:gd name="connsiteY113" fmla="*/ 2155135 h 6858000"/>
              <a:gd name="connsiteX114" fmla="*/ 389082 w 1508539"/>
              <a:gd name="connsiteY114" fmla="*/ 2118008 h 6858000"/>
              <a:gd name="connsiteX115" fmla="*/ 390075 w 1508539"/>
              <a:gd name="connsiteY115" fmla="*/ 2050531 h 6858000"/>
              <a:gd name="connsiteX116" fmla="*/ 381881 w 1508539"/>
              <a:gd name="connsiteY116" fmla="*/ 1963269 h 6858000"/>
              <a:gd name="connsiteX117" fmla="*/ 363059 w 1508539"/>
              <a:gd name="connsiteY117" fmla="*/ 1906352 h 6858000"/>
              <a:gd name="connsiteX118" fmla="*/ 339616 w 1508539"/>
              <a:gd name="connsiteY118" fmla="*/ 1861531 h 6858000"/>
              <a:gd name="connsiteX119" fmla="*/ 293415 w 1508539"/>
              <a:gd name="connsiteY119" fmla="*/ 1732919 h 6858000"/>
              <a:gd name="connsiteX120" fmla="*/ 265726 w 1508539"/>
              <a:gd name="connsiteY120" fmla="*/ 1663540 h 6858000"/>
              <a:gd name="connsiteX121" fmla="*/ 264852 w 1508539"/>
              <a:gd name="connsiteY121" fmla="*/ 1615777 h 6858000"/>
              <a:gd name="connsiteX122" fmla="*/ 245647 w 1508539"/>
              <a:gd name="connsiteY122" fmla="*/ 1563678 h 6858000"/>
              <a:gd name="connsiteX123" fmla="*/ 258727 w 1508539"/>
              <a:gd name="connsiteY123" fmla="*/ 1519474 h 6858000"/>
              <a:gd name="connsiteX124" fmla="*/ 251469 w 1508539"/>
              <a:gd name="connsiteY124" fmla="*/ 1477995 h 6858000"/>
              <a:gd name="connsiteX125" fmla="*/ 237554 w 1508539"/>
              <a:gd name="connsiteY125" fmla="*/ 1373769 h 6858000"/>
              <a:gd name="connsiteX126" fmla="*/ 245861 w 1508539"/>
              <a:gd name="connsiteY126" fmla="*/ 1307086 h 6858000"/>
              <a:gd name="connsiteX127" fmla="*/ 247049 w 1508539"/>
              <a:gd name="connsiteY127" fmla="*/ 1189033 h 6858000"/>
              <a:gd name="connsiteX128" fmla="*/ 251734 w 1508539"/>
              <a:gd name="connsiteY128" fmla="*/ 1168288 h 6858000"/>
              <a:gd name="connsiteX129" fmla="*/ 244016 w 1508539"/>
              <a:gd name="connsiteY129" fmla="*/ 1142577 h 6858000"/>
              <a:gd name="connsiteX130" fmla="*/ 233322 w 1508539"/>
              <a:gd name="connsiteY130" fmla="*/ 1088484 h 6858000"/>
              <a:gd name="connsiteX131" fmla="*/ 222058 w 1508539"/>
              <a:gd name="connsiteY131" fmla="*/ 1016103 h 6858000"/>
              <a:gd name="connsiteX132" fmla="*/ 223514 w 1508539"/>
              <a:gd name="connsiteY132" fmla="*/ 932283 h 6858000"/>
              <a:gd name="connsiteX133" fmla="*/ 225750 w 1508539"/>
              <a:gd name="connsiteY133" fmla="*/ 915925 h 6858000"/>
              <a:gd name="connsiteX134" fmla="*/ 218379 w 1508539"/>
              <a:gd name="connsiteY134" fmla="*/ 896999 h 6858000"/>
              <a:gd name="connsiteX135" fmla="*/ 187787 w 1508539"/>
              <a:gd name="connsiteY135" fmla="*/ 821517 h 6858000"/>
              <a:gd name="connsiteX136" fmla="*/ 166737 w 1508539"/>
              <a:gd name="connsiteY136" fmla="*/ 751353 h 6858000"/>
              <a:gd name="connsiteX137" fmla="*/ 166295 w 1508539"/>
              <a:gd name="connsiteY137" fmla="*/ 721230 h 6858000"/>
              <a:gd name="connsiteX138" fmla="*/ 151966 w 1508539"/>
              <a:gd name="connsiteY138" fmla="*/ 681659 h 6858000"/>
              <a:gd name="connsiteX139" fmla="*/ 137385 w 1508539"/>
              <a:gd name="connsiteY139" fmla="*/ 635218 h 6858000"/>
              <a:gd name="connsiteX140" fmla="*/ 142396 w 1508539"/>
              <a:gd name="connsiteY140" fmla="*/ 613763 h 6858000"/>
              <a:gd name="connsiteX141" fmla="*/ 128338 w 1508539"/>
              <a:gd name="connsiteY141" fmla="*/ 598582 h 6858000"/>
              <a:gd name="connsiteX142" fmla="*/ 128019 w 1508539"/>
              <a:gd name="connsiteY142" fmla="*/ 576846 h 6858000"/>
              <a:gd name="connsiteX143" fmla="*/ 107645 w 1508539"/>
              <a:gd name="connsiteY143" fmla="*/ 530055 h 6858000"/>
              <a:gd name="connsiteX144" fmla="*/ 106893 w 1508539"/>
              <a:gd name="connsiteY144" fmla="*/ 465389 h 6858000"/>
              <a:gd name="connsiteX145" fmla="*/ 89816 w 1508539"/>
              <a:gd name="connsiteY145" fmla="*/ 424699 h 6858000"/>
              <a:gd name="connsiteX146" fmla="*/ 90191 w 1508539"/>
              <a:gd name="connsiteY146" fmla="*/ 404917 h 6858000"/>
              <a:gd name="connsiteX147" fmla="*/ 70148 w 1508539"/>
              <a:gd name="connsiteY147" fmla="*/ 367211 h 6858000"/>
              <a:gd name="connsiteX148" fmla="*/ 36452 w 1508539"/>
              <a:gd name="connsiteY148" fmla="*/ 268519 h 6858000"/>
              <a:gd name="connsiteX149" fmla="*/ 23935 w 1508539"/>
              <a:gd name="connsiteY149" fmla="*/ 160886 h 6858000"/>
              <a:gd name="connsiteX150" fmla="*/ 19312 w 1508539"/>
              <a:gd name="connsiteY150" fmla="*/ 47336 h 6858000"/>
              <a:gd name="connsiteX151" fmla="*/ 0 w 1508539"/>
              <a:gd name="connsiteY151"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3397 w 1508539"/>
              <a:gd name="connsiteY25" fmla="*/ 6372381 h 6858000"/>
              <a:gd name="connsiteX26" fmla="*/ 240591 w 1508539"/>
              <a:gd name="connsiteY26" fmla="*/ 6367510 h 6858000"/>
              <a:gd name="connsiteX27" fmla="*/ 244471 w 1508539"/>
              <a:gd name="connsiteY27" fmla="*/ 6349778 h 6858000"/>
              <a:gd name="connsiteX28" fmla="*/ 246136 w 1508539"/>
              <a:gd name="connsiteY28" fmla="*/ 6348250 h 6858000"/>
              <a:gd name="connsiteX29" fmla="*/ 262170 w 1508539"/>
              <a:gd name="connsiteY29" fmla="*/ 6281972 h 6858000"/>
              <a:gd name="connsiteX30" fmla="*/ 272933 w 1508539"/>
              <a:gd name="connsiteY30" fmla="*/ 6211940 h 6858000"/>
              <a:gd name="connsiteX31" fmla="*/ 314428 w 1508539"/>
              <a:gd name="connsiteY31" fmla="*/ 6113913 h 6858000"/>
              <a:gd name="connsiteX32" fmla="*/ 318721 w 1508539"/>
              <a:gd name="connsiteY32" fmla="*/ 6028119 h 6858000"/>
              <a:gd name="connsiteX33" fmla="*/ 345501 w 1508539"/>
              <a:gd name="connsiteY33" fmla="*/ 5934687 h 6858000"/>
              <a:gd name="connsiteX34" fmla="*/ 379513 w 1508539"/>
              <a:gd name="connsiteY34" fmla="*/ 5765594 h 6858000"/>
              <a:gd name="connsiteX35" fmla="*/ 411349 w 1508539"/>
              <a:gd name="connsiteY35" fmla="*/ 5693685 h 6858000"/>
              <a:gd name="connsiteX36" fmla="*/ 431404 w 1508539"/>
              <a:gd name="connsiteY36" fmla="*/ 5665173 h 6858000"/>
              <a:gd name="connsiteX37" fmla="*/ 465121 w 1508539"/>
              <a:gd name="connsiteY37" fmla="*/ 5563435 h 6858000"/>
              <a:gd name="connsiteX38" fmla="*/ 494626 w 1508539"/>
              <a:gd name="connsiteY38" fmla="*/ 5476393 h 6858000"/>
              <a:gd name="connsiteX39" fmla="*/ 525819 w 1508539"/>
              <a:gd name="connsiteY39" fmla="*/ 5396260 h 6858000"/>
              <a:gd name="connsiteX40" fmla="*/ 541800 w 1508539"/>
              <a:gd name="connsiteY40" fmla="*/ 5330009 h 6858000"/>
              <a:gd name="connsiteX41" fmla="*/ 575293 w 1508539"/>
              <a:gd name="connsiteY41" fmla="*/ 5273739 h 6858000"/>
              <a:gd name="connsiteX42" fmla="*/ 584892 w 1508539"/>
              <a:gd name="connsiteY42" fmla="*/ 5241779 h 6858000"/>
              <a:gd name="connsiteX43" fmla="*/ 596118 w 1508539"/>
              <a:gd name="connsiteY43" fmla="*/ 5225268 h 6858000"/>
              <a:gd name="connsiteX44" fmla="*/ 597138 w 1508539"/>
              <a:gd name="connsiteY44" fmla="*/ 5217684 h 6858000"/>
              <a:gd name="connsiteX45" fmla="*/ 604479 w 1508539"/>
              <a:gd name="connsiteY45" fmla="*/ 5193377 h 6858000"/>
              <a:gd name="connsiteX46" fmla="*/ 607782 w 1508539"/>
              <a:gd name="connsiteY46" fmla="*/ 5179288 h 6858000"/>
              <a:gd name="connsiteX47" fmla="*/ 608766 w 1508539"/>
              <a:gd name="connsiteY47" fmla="*/ 5173621 h 6858000"/>
              <a:gd name="connsiteX48" fmla="*/ 604400 w 1508539"/>
              <a:gd name="connsiteY48" fmla="*/ 5159961 h 6858000"/>
              <a:gd name="connsiteX49" fmla="*/ 611077 w 1508539"/>
              <a:gd name="connsiteY49" fmla="*/ 5144295 h 6858000"/>
              <a:gd name="connsiteX50" fmla="*/ 608010 w 1508539"/>
              <a:gd name="connsiteY50" fmla="*/ 5125185 h 6858000"/>
              <a:gd name="connsiteX51" fmla="*/ 614840 w 1508539"/>
              <a:gd name="connsiteY51" fmla="*/ 5121884 h 6858000"/>
              <a:gd name="connsiteX52" fmla="*/ 621876 w 1508539"/>
              <a:gd name="connsiteY52" fmla="*/ 5067850 h 6858000"/>
              <a:gd name="connsiteX53" fmla="*/ 624607 w 1508539"/>
              <a:gd name="connsiteY53" fmla="*/ 5060861 h 6858000"/>
              <a:gd name="connsiteX54" fmla="*/ 621311 w 1508539"/>
              <a:gd name="connsiteY54" fmla="*/ 5034192 h 6858000"/>
              <a:gd name="connsiteX55" fmla="*/ 622865 w 1508539"/>
              <a:gd name="connsiteY55" fmla="*/ 4993030 h 6858000"/>
              <a:gd name="connsiteX56" fmla="*/ 629774 w 1508539"/>
              <a:gd name="connsiteY56" fmla="*/ 4946844 h 6858000"/>
              <a:gd name="connsiteX57" fmla="*/ 625630 w 1508539"/>
              <a:gd name="connsiteY57" fmla="*/ 4932692 h 6858000"/>
              <a:gd name="connsiteX58" fmla="*/ 641033 w 1508539"/>
              <a:gd name="connsiteY58" fmla="*/ 4858827 h 6858000"/>
              <a:gd name="connsiteX59" fmla="*/ 646936 w 1508539"/>
              <a:gd name="connsiteY59" fmla="*/ 4821170 h 6858000"/>
              <a:gd name="connsiteX60" fmla="*/ 651669 w 1508539"/>
              <a:gd name="connsiteY60" fmla="*/ 4780965 h 6858000"/>
              <a:gd name="connsiteX61" fmla="*/ 652962 w 1508539"/>
              <a:gd name="connsiteY61" fmla="*/ 4750867 h 6858000"/>
              <a:gd name="connsiteX62" fmla="*/ 650769 w 1508539"/>
              <a:gd name="connsiteY62" fmla="*/ 4690749 h 6858000"/>
              <a:gd name="connsiteX63" fmla="*/ 646249 w 1508539"/>
              <a:gd name="connsiteY63" fmla="*/ 4584173 h 6858000"/>
              <a:gd name="connsiteX64" fmla="*/ 641332 w 1508539"/>
              <a:gd name="connsiteY64" fmla="*/ 4444346 h 6858000"/>
              <a:gd name="connsiteX65" fmla="*/ 637897 w 1508539"/>
              <a:gd name="connsiteY65" fmla="*/ 4375228 h 6858000"/>
              <a:gd name="connsiteX66" fmla="*/ 618550 w 1508539"/>
              <a:gd name="connsiteY66" fmla="*/ 4214165 h 6858000"/>
              <a:gd name="connsiteX67" fmla="*/ 622623 w 1508539"/>
              <a:gd name="connsiteY67" fmla="*/ 4090296 h 6858000"/>
              <a:gd name="connsiteX68" fmla="*/ 607879 w 1508539"/>
              <a:gd name="connsiteY68" fmla="*/ 4033999 h 6858000"/>
              <a:gd name="connsiteX69" fmla="*/ 609028 w 1508539"/>
              <a:gd name="connsiteY69" fmla="*/ 4031933 h 6858000"/>
              <a:gd name="connsiteX70" fmla="*/ 607604 w 1508539"/>
              <a:gd name="connsiteY70" fmla="*/ 4013953 h 6858000"/>
              <a:gd name="connsiteX71" fmla="*/ 593899 w 1508539"/>
              <a:gd name="connsiteY71" fmla="*/ 3974753 h 6858000"/>
              <a:gd name="connsiteX72" fmla="*/ 595497 w 1508539"/>
              <a:gd name="connsiteY72" fmla="*/ 3969950 h 6858000"/>
              <a:gd name="connsiteX73" fmla="*/ 588919 w 1508539"/>
              <a:gd name="connsiteY73" fmla="*/ 3933779 h 6858000"/>
              <a:gd name="connsiteX74" fmla="*/ 590250 w 1508539"/>
              <a:gd name="connsiteY74" fmla="*/ 3933093 h 6858000"/>
              <a:gd name="connsiteX75" fmla="*/ 594604 w 1508539"/>
              <a:gd name="connsiteY75" fmla="*/ 3922082 h 6858000"/>
              <a:gd name="connsiteX76" fmla="*/ 599682 w 1508539"/>
              <a:gd name="connsiteY76" fmla="*/ 3901461 h 6858000"/>
              <a:gd name="connsiteX77" fmla="*/ 622276 w 1508539"/>
              <a:gd name="connsiteY77" fmla="*/ 3813873 h 6858000"/>
              <a:gd name="connsiteX78" fmla="*/ 621701 w 1508539"/>
              <a:gd name="connsiteY78" fmla="*/ 3806161 h 6858000"/>
              <a:gd name="connsiteX79" fmla="*/ 622008 w 1508539"/>
              <a:gd name="connsiteY79" fmla="*/ 3805957 h 6858000"/>
              <a:gd name="connsiteX80" fmla="*/ 622035 w 1508539"/>
              <a:gd name="connsiteY80" fmla="*/ 3797724 h 6858000"/>
              <a:gd name="connsiteX81" fmla="*/ 620650 w 1508539"/>
              <a:gd name="connsiteY81" fmla="*/ 3792098 h 6858000"/>
              <a:gd name="connsiteX82" fmla="*/ 619534 w 1508539"/>
              <a:gd name="connsiteY82" fmla="*/ 3777135 h 6858000"/>
              <a:gd name="connsiteX83" fmla="*/ 621267 w 1508539"/>
              <a:gd name="connsiteY83" fmla="*/ 3771656 h 6858000"/>
              <a:gd name="connsiteX84" fmla="*/ 625010 w 1508539"/>
              <a:gd name="connsiteY84" fmla="*/ 3769007 h 6858000"/>
              <a:gd name="connsiteX85" fmla="*/ 624476 w 1508539"/>
              <a:gd name="connsiteY85" fmla="*/ 3767709 h 6858000"/>
              <a:gd name="connsiteX86" fmla="*/ 633172 w 1508539"/>
              <a:gd name="connsiteY86" fmla="*/ 3738082 h 6858000"/>
              <a:gd name="connsiteX87" fmla="*/ 640518 w 1508539"/>
              <a:gd name="connsiteY87" fmla="*/ 3673397 h 6858000"/>
              <a:gd name="connsiteX88" fmla="*/ 639814 w 1508539"/>
              <a:gd name="connsiteY88" fmla="*/ 3637109 h 6858000"/>
              <a:gd name="connsiteX89" fmla="*/ 643257 w 1508539"/>
              <a:gd name="connsiteY89" fmla="*/ 3536883 h 6858000"/>
              <a:gd name="connsiteX90" fmla="*/ 650795 w 1508539"/>
              <a:gd name="connsiteY90" fmla="*/ 3435652 h 6858000"/>
              <a:gd name="connsiteX91" fmla="*/ 652466 w 1508539"/>
              <a:gd name="connsiteY91" fmla="*/ 3307769 h 6858000"/>
              <a:gd name="connsiteX92" fmla="*/ 670029 w 1508539"/>
              <a:gd name="connsiteY92" fmla="*/ 3250522 h 6858000"/>
              <a:gd name="connsiteX93" fmla="*/ 670454 w 1508539"/>
              <a:gd name="connsiteY93" fmla="*/ 3229163 h 6858000"/>
              <a:gd name="connsiteX94" fmla="*/ 672277 w 1508539"/>
              <a:gd name="connsiteY94" fmla="*/ 3217217 h 6858000"/>
              <a:gd name="connsiteX95" fmla="*/ 659112 w 1508539"/>
              <a:gd name="connsiteY95" fmla="*/ 3183755 h 6858000"/>
              <a:gd name="connsiteX96" fmla="*/ 659613 w 1508539"/>
              <a:gd name="connsiteY96" fmla="*/ 3178642 h 6858000"/>
              <a:gd name="connsiteX97" fmla="*/ 647213 w 1508539"/>
              <a:gd name="connsiteY97" fmla="*/ 3158586 h 6858000"/>
              <a:gd name="connsiteX98" fmla="*/ 632398 w 1508539"/>
              <a:gd name="connsiteY98" fmla="*/ 3129034 h 6858000"/>
              <a:gd name="connsiteX99" fmla="*/ 633063 w 1508539"/>
              <a:gd name="connsiteY99" fmla="*/ 3126682 h 6858000"/>
              <a:gd name="connsiteX100" fmla="*/ 623931 w 1508539"/>
              <a:gd name="connsiteY100" fmla="*/ 3114519 h 6858000"/>
              <a:gd name="connsiteX101" fmla="*/ 610540 w 1508539"/>
              <a:gd name="connsiteY101" fmla="*/ 3106272 h 6858000"/>
              <a:gd name="connsiteX102" fmla="*/ 583270 w 1508539"/>
              <a:gd name="connsiteY102" fmla="*/ 2958185 h 6858000"/>
              <a:gd name="connsiteX103" fmla="*/ 525884 w 1508539"/>
              <a:gd name="connsiteY103" fmla="*/ 2762989 h 6858000"/>
              <a:gd name="connsiteX104" fmla="*/ 474802 w 1508539"/>
              <a:gd name="connsiteY104" fmla="*/ 2554718 h 6858000"/>
              <a:gd name="connsiteX105" fmla="*/ 454896 w 1508539"/>
              <a:gd name="connsiteY105" fmla="*/ 2485734 h 6858000"/>
              <a:gd name="connsiteX106" fmla="*/ 445619 w 1508539"/>
              <a:gd name="connsiteY106" fmla="*/ 2447068 h 6858000"/>
              <a:gd name="connsiteX107" fmla="*/ 432580 w 1508539"/>
              <a:gd name="connsiteY107" fmla="*/ 2425819 h 6858000"/>
              <a:gd name="connsiteX108" fmla="*/ 438579 w 1508539"/>
              <a:gd name="connsiteY108" fmla="*/ 2402874 h 6858000"/>
              <a:gd name="connsiteX109" fmla="*/ 441191 w 1508539"/>
              <a:gd name="connsiteY109" fmla="*/ 2381443 h 6858000"/>
              <a:gd name="connsiteX110" fmla="*/ 417520 w 1508539"/>
              <a:gd name="connsiteY110" fmla="*/ 2261920 h 6858000"/>
              <a:gd name="connsiteX111" fmla="*/ 407407 w 1508539"/>
              <a:gd name="connsiteY111" fmla="*/ 2195378 h 6858000"/>
              <a:gd name="connsiteX112" fmla="*/ 391624 w 1508539"/>
              <a:gd name="connsiteY112" fmla="*/ 2155135 h 6858000"/>
              <a:gd name="connsiteX113" fmla="*/ 389082 w 1508539"/>
              <a:gd name="connsiteY113" fmla="*/ 2118008 h 6858000"/>
              <a:gd name="connsiteX114" fmla="*/ 390075 w 1508539"/>
              <a:gd name="connsiteY114" fmla="*/ 2050531 h 6858000"/>
              <a:gd name="connsiteX115" fmla="*/ 381881 w 1508539"/>
              <a:gd name="connsiteY115" fmla="*/ 1963269 h 6858000"/>
              <a:gd name="connsiteX116" fmla="*/ 363059 w 1508539"/>
              <a:gd name="connsiteY116" fmla="*/ 1906352 h 6858000"/>
              <a:gd name="connsiteX117" fmla="*/ 339616 w 1508539"/>
              <a:gd name="connsiteY117" fmla="*/ 1861531 h 6858000"/>
              <a:gd name="connsiteX118" fmla="*/ 293415 w 1508539"/>
              <a:gd name="connsiteY118" fmla="*/ 1732919 h 6858000"/>
              <a:gd name="connsiteX119" fmla="*/ 265726 w 1508539"/>
              <a:gd name="connsiteY119" fmla="*/ 1663540 h 6858000"/>
              <a:gd name="connsiteX120" fmla="*/ 264852 w 1508539"/>
              <a:gd name="connsiteY120" fmla="*/ 1615777 h 6858000"/>
              <a:gd name="connsiteX121" fmla="*/ 245647 w 1508539"/>
              <a:gd name="connsiteY121" fmla="*/ 1563678 h 6858000"/>
              <a:gd name="connsiteX122" fmla="*/ 258727 w 1508539"/>
              <a:gd name="connsiteY122" fmla="*/ 1519474 h 6858000"/>
              <a:gd name="connsiteX123" fmla="*/ 251469 w 1508539"/>
              <a:gd name="connsiteY123" fmla="*/ 1477995 h 6858000"/>
              <a:gd name="connsiteX124" fmla="*/ 237554 w 1508539"/>
              <a:gd name="connsiteY124" fmla="*/ 1373769 h 6858000"/>
              <a:gd name="connsiteX125" fmla="*/ 245861 w 1508539"/>
              <a:gd name="connsiteY125" fmla="*/ 1307086 h 6858000"/>
              <a:gd name="connsiteX126" fmla="*/ 247049 w 1508539"/>
              <a:gd name="connsiteY126" fmla="*/ 1189033 h 6858000"/>
              <a:gd name="connsiteX127" fmla="*/ 251734 w 1508539"/>
              <a:gd name="connsiteY127" fmla="*/ 1168288 h 6858000"/>
              <a:gd name="connsiteX128" fmla="*/ 244016 w 1508539"/>
              <a:gd name="connsiteY128" fmla="*/ 1142577 h 6858000"/>
              <a:gd name="connsiteX129" fmla="*/ 233322 w 1508539"/>
              <a:gd name="connsiteY129" fmla="*/ 1088484 h 6858000"/>
              <a:gd name="connsiteX130" fmla="*/ 222058 w 1508539"/>
              <a:gd name="connsiteY130" fmla="*/ 1016103 h 6858000"/>
              <a:gd name="connsiteX131" fmla="*/ 223514 w 1508539"/>
              <a:gd name="connsiteY131" fmla="*/ 932283 h 6858000"/>
              <a:gd name="connsiteX132" fmla="*/ 225750 w 1508539"/>
              <a:gd name="connsiteY132" fmla="*/ 915925 h 6858000"/>
              <a:gd name="connsiteX133" fmla="*/ 218379 w 1508539"/>
              <a:gd name="connsiteY133" fmla="*/ 896999 h 6858000"/>
              <a:gd name="connsiteX134" fmla="*/ 187787 w 1508539"/>
              <a:gd name="connsiteY134" fmla="*/ 821517 h 6858000"/>
              <a:gd name="connsiteX135" fmla="*/ 166737 w 1508539"/>
              <a:gd name="connsiteY135" fmla="*/ 751353 h 6858000"/>
              <a:gd name="connsiteX136" fmla="*/ 166295 w 1508539"/>
              <a:gd name="connsiteY136" fmla="*/ 721230 h 6858000"/>
              <a:gd name="connsiteX137" fmla="*/ 151966 w 1508539"/>
              <a:gd name="connsiteY137" fmla="*/ 681659 h 6858000"/>
              <a:gd name="connsiteX138" fmla="*/ 137385 w 1508539"/>
              <a:gd name="connsiteY138" fmla="*/ 635218 h 6858000"/>
              <a:gd name="connsiteX139" fmla="*/ 142396 w 1508539"/>
              <a:gd name="connsiteY139" fmla="*/ 613763 h 6858000"/>
              <a:gd name="connsiteX140" fmla="*/ 128338 w 1508539"/>
              <a:gd name="connsiteY140" fmla="*/ 598582 h 6858000"/>
              <a:gd name="connsiteX141" fmla="*/ 128019 w 1508539"/>
              <a:gd name="connsiteY141" fmla="*/ 576846 h 6858000"/>
              <a:gd name="connsiteX142" fmla="*/ 107645 w 1508539"/>
              <a:gd name="connsiteY142" fmla="*/ 530055 h 6858000"/>
              <a:gd name="connsiteX143" fmla="*/ 106893 w 1508539"/>
              <a:gd name="connsiteY143" fmla="*/ 465389 h 6858000"/>
              <a:gd name="connsiteX144" fmla="*/ 89816 w 1508539"/>
              <a:gd name="connsiteY144" fmla="*/ 424699 h 6858000"/>
              <a:gd name="connsiteX145" fmla="*/ 90191 w 1508539"/>
              <a:gd name="connsiteY145" fmla="*/ 404917 h 6858000"/>
              <a:gd name="connsiteX146" fmla="*/ 70148 w 1508539"/>
              <a:gd name="connsiteY146" fmla="*/ 367211 h 6858000"/>
              <a:gd name="connsiteX147" fmla="*/ 36452 w 1508539"/>
              <a:gd name="connsiteY147" fmla="*/ 268519 h 6858000"/>
              <a:gd name="connsiteX148" fmla="*/ 23935 w 1508539"/>
              <a:gd name="connsiteY148" fmla="*/ 160886 h 6858000"/>
              <a:gd name="connsiteX149" fmla="*/ 19312 w 1508539"/>
              <a:gd name="connsiteY149" fmla="*/ 47336 h 6858000"/>
              <a:gd name="connsiteX150" fmla="*/ 0 w 1508539"/>
              <a:gd name="connsiteY150"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57315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57174 w 1508539"/>
              <a:gd name="connsiteY3" fmla="*/ 6858000 h 6858000"/>
              <a:gd name="connsiteX4" fmla="*/ 139560 w 1508539"/>
              <a:gd name="connsiteY4" fmla="*/ 6857735 h 6858000"/>
              <a:gd name="connsiteX5" fmla="*/ 69364 w 1508539"/>
              <a:gd name="connsiteY5" fmla="*/ 6809549 h 6858000"/>
              <a:gd name="connsiteX6" fmla="*/ 101575 w 1508539"/>
              <a:gd name="connsiteY6" fmla="*/ 6715115 h 6858000"/>
              <a:gd name="connsiteX7" fmla="*/ 111426 w 1508539"/>
              <a:gd name="connsiteY7" fmla="*/ 6680170 h 6858000"/>
              <a:gd name="connsiteX8" fmla="*/ 136976 w 1508539"/>
              <a:gd name="connsiteY8" fmla="*/ 6621207 h 6858000"/>
              <a:gd name="connsiteX9" fmla="*/ 153633 w 1508539"/>
              <a:gd name="connsiteY9" fmla="*/ 6596265 h 6858000"/>
              <a:gd name="connsiteX10" fmla="*/ 153512 w 1508539"/>
              <a:gd name="connsiteY10" fmla="*/ 6594818 h 6858000"/>
              <a:gd name="connsiteX11" fmla="*/ 157757 w 1508539"/>
              <a:gd name="connsiteY11" fmla="*/ 6593735 h 6858000"/>
              <a:gd name="connsiteX12" fmla="*/ 160954 w 1508539"/>
              <a:gd name="connsiteY12" fmla="*/ 6589172 h 6858000"/>
              <a:gd name="connsiteX13" fmla="*/ 164248 w 1508539"/>
              <a:gd name="connsiteY13" fmla="*/ 6574442 h 6858000"/>
              <a:gd name="connsiteX14" fmla="*/ 164588 w 1508539"/>
              <a:gd name="connsiteY14" fmla="*/ 6568530 h 6858000"/>
              <a:gd name="connsiteX15" fmla="*/ 166997 w 1508539"/>
              <a:gd name="connsiteY15" fmla="*/ 6560674 h 6858000"/>
              <a:gd name="connsiteX16" fmla="*/ 167342 w 1508539"/>
              <a:gd name="connsiteY16" fmla="*/ 6560598 h 6858000"/>
              <a:gd name="connsiteX17" fmla="*/ 169039 w 1508539"/>
              <a:gd name="connsiteY17" fmla="*/ 6553006 h 6858000"/>
              <a:gd name="connsiteX18" fmla="*/ 173735 w 1508539"/>
              <a:gd name="connsiteY18" fmla="*/ 6514360 h 6858000"/>
              <a:gd name="connsiteX19" fmla="*/ 215389 w 1508539"/>
              <a:gd name="connsiteY19" fmla="*/ 6478062 h 6858000"/>
              <a:gd name="connsiteX20" fmla="*/ 226078 w 1508539"/>
              <a:gd name="connsiteY20" fmla="*/ 6460325 h 6858000"/>
              <a:gd name="connsiteX21" fmla="*/ 233311 w 1508539"/>
              <a:gd name="connsiteY21" fmla="*/ 6451488 h 6858000"/>
              <a:gd name="connsiteX22" fmla="*/ 234746 w 1508539"/>
              <a:gd name="connsiteY22" fmla="*/ 6451348 h 6858000"/>
              <a:gd name="connsiteX23" fmla="*/ 239104 w 1508539"/>
              <a:gd name="connsiteY23" fmla="*/ 6414240 h 6858000"/>
              <a:gd name="connsiteX24" fmla="*/ 241880 w 1508539"/>
              <a:gd name="connsiteY24" fmla="*/ 6384857 h 6858000"/>
              <a:gd name="connsiteX25" fmla="*/ 240591 w 1508539"/>
              <a:gd name="connsiteY25" fmla="*/ 6367510 h 6858000"/>
              <a:gd name="connsiteX26" fmla="*/ 244471 w 1508539"/>
              <a:gd name="connsiteY26" fmla="*/ 6349778 h 6858000"/>
              <a:gd name="connsiteX27" fmla="*/ 246136 w 1508539"/>
              <a:gd name="connsiteY27" fmla="*/ 6348250 h 6858000"/>
              <a:gd name="connsiteX28" fmla="*/ 262170 w 1508539"/>
              <a:gd name="connsiteY28" fmla="*/ 6281972 h 6858000"/>
              <a:gd name="connsiteX29" fmla="*/ 272933 w 1508539"/>
              <a:gd name="connsiteY29" fmla="*/ 6211940 h 6858000"/>
              <a:gd name="connsiteX30" fmla="*/ 314428 w 1508539"/>
              <a:gd name="connsiteY30" fmla="*/ 6113913 h 6858000"/>
              <a:gd name="connsiteX31" fmla="*/ 318721 w 1508539"/>
              <a:gd name="connsiteY31" fmla="*/ 6028119 h 6858000"/>
              <a:gd name="connsiteX32" fmla="*/ 345501 w 1508539"/>
              <a:gd name="connsiteY32" fmla="*/ 5934687 h 6858000"/>
              <a:gd name="connsiteX33" fmla="*/ 379513 w 1508539"/>
              <a:gd name="connsiteY33" fmla="*/ 5765594 h 6858000"/>
              <a:gd name="connsiteX34" fmla="*/ 411349 w 1508539"/>
              <a:gd name="connsiteY34" fmla="*/ 5693685 h 6858000"/>
              <a:gd name="connsiteX35" fmla="*/ 431404 w 1508539"/>
              <a:gd name="connsiteY35" fmla="*/ 5665173 h 6858000"/>
              <a:gd name="connsiteX36" fmla="*/ 465121 w 1508539"/>
              <a:gd name="connsiteY36" fmla="*/ 5563435 h 6858000"/>
              <a:gd name="connsiteX37" fmla="*/ 494626 w 1508539"/>
              <a:gd name="connsiteY37" fmla="*/ 5476393 h 6858000"/>
              <a:gd name="connsiteX38" fmla="*/ 525819 w 1508539"/>
              <a:gd name="connsiteY38" fmla="*/ 5396260 h 6858000"/>
              <a:gd name="connsiteX39" fmla="*/ 541800 w 1508539"/>
              <a:gd name="connsiteY39" fmla="*/ 5330009 h 6858000"/>
              <a:gd name="connsiteX40" fmla="*/ 575293 w 1508539"/>
              <a:gd name="connsiteY40" fmla="*/ 5273739 h 6858000"/>
              <a:gd name="connsiteX41" fmla="*/ 584892 w 1508539"/>
              <a:gd name="connsiteY41" fmla="*/ 5241779 h 6858000"/>
              <a:gd name="connsiteX42" fmla="*/ 596118 w 1508539"/>
              <a:gd name="connsiteY42" fmla="*/ 5225268 h 6858000"/>
              <a:gd name="connsiteX43" fmla="*/ 597138 w 1508539"/>
              <a:gd name="connsiteY43" fmla="*/ 5217684 h 6858000"/>
              <a:gd name="connsiteX44" fmla="*/ 604479 w 1508539"/>
              <a:gd name="connsiteY44" fmla="*/ 5193377 h 6858000"/>
              <a:gd name="connsiteX45" fmla="*/ 607782 w 1508539"/>
              <a:gd name="connsiteY45" fmla="*/ 5179288 h 6858000"/>
              <a:gd name="connsiteX46" fmla="*/ 608766 w 1508539"/>
              <a:gd name="connsiteY46" fmla="*/ 5173621 h 6858000"/>
              <a:gd name="connsiteX47" fmla="*/ 604400 w 1508539"/>
              <a:gd name="connsiteY47" fmla="*/ 5159961 h 6858000"/>
              <a:gd name="connsiteX48" fmla="*/ 611077 w 1508539"/>
              <a:gd name="connsiteY48" fmla="*/ 5144295 h 6858000"/>
              <a:gd name="connsiteX49" fmla="*/ 608010 w 1508539"/>
              <a:gd name="connsiteY49" fmla="*/ 5125185 h 6858000"/>
              <a:gd name="connsiteX50" fmla="*/ 614840 w 1508539"/>
              <a:gd name="connsiteY50" fmla="*/ 5121884 h 6858000"/>
              <a:gd name="connsiteX51" fmla="*/ 621876 w 1508539"/>
              <a:gd name="connsiteY51" fmla="*/ 5067850 h 6858000"/>
              <a:gd name="connsiteX52" fmla="*/ 624607 w 1508539"/>
              <a:gd name="connsiteY52" fmla="*/ 5060861 h 6858000"/>
              <a:gd name="connsiteX53" fmla="*/ 621311 w 1508539"/>
              <a:gd name="connsiteY53" fmla="*/ 5034192 h 6858000"/>
              <a:gd name="connsiteX54" fmla="*/ 622865 w 1508539"/>
              <a:gd name="connsiteY54" fmla="*/ 4993030 h 6858000"/>
              <a:gd name="connsiteX55" fmla="*/ 629774 w 1508539"/>
              <a:gd name="connsiteY55" fmla="*/ 4946844 h 6858000"/>
              <a:gd name="connsiteX56" fmla="*/ 625630 w 1508539"/>
              <a:gd name="connsiteY56" fmla="*/ 4932692 h 6858000"/>
              <a:gd name="connsiteX57" fmla="*/ 641033 w 1508539"/>
              <a:gd name="connsiteY57" fmla="*/ 4858827 h 6858000"/>
              <a:gd name="connsiteX58" fmla="*/ 646936 w 1508539"/>
              <a:gd name="connsiteY58" fmla="*/ 4821170 h 6858000"/>
              <a:gd name="connsiteX59" fmla="*/ 651669 w 1508539"/>
              <a:gd name="connsiteY59" fmla="*/ 4780965 h 6858000"/>
              <a:gd name="connsiteX60" fmla="*/ 652962 w 1508539"/>
              <a:gd name="connsiteY60" fmla="*/ 4750867 h 6858000"/>
              <a:gd name="connsiteX61" fmla="*/ 650769 w 1508539"/>
              <a:gd name="connsiteY61" fmla="*/ 4690749 h 6858000"/>
              <a:gd name="connsiteX62" fmla="*/ 646249 w 1508539"/>
              <a:gd name="connsiteY62" fmla="*/ 4584173 h 6858000"/>
              <a:gd name="connsiteX63" fmla="*/ 641332 w 1508539"/>
              <a:gd name="connsiteY63" fmla="*/ 4444346 h 6858000"/>
              <a:gd name="connsiteX64" fmla="*/ 637897 w 1508539"/>
              <a:gd name="connsiteY64" fmla="*/ 4375228 h 6858000"/>
              <a:gd name="connsiteX65" fmla="*/ 618550 w 1508539"/>
              <a:gd name="connsiteY65" fmla="*/ 4214165 h 6858000"/>
              <a:gd name="connsiteX66" fmla="*/ 622623 w 1508539"/>
              <a:gd name="connsiteY66" fmla="*/ 4090296 h 6858000"/>
              <a:gd name="connsiteX67" fmla="*/ 607879 w 1508539"/>
              <a:gd name="connsiteY67" fmla="*/ 4033999 h 6858000"/>
              <a:gd name="connsiteX68" fmla="*/ 609028 w 1508539"/>
              <a:gd name="connsiteY68" fmla="*/ 4031933 h 6858000"/>
              <a:gd name="connsiteX69" fmla="*/ 607604 w 1508539"/>
              <a:gd name="connsiteY69" fmla="*/ 4013953 h 6858000"/>
              <a:gd name="connsiteX70" fmla="*/ 593899 w 1508539"/>
              <a:gd name="connsiteY70" fmla="*/ 3974753 h 6858000"/>
              <a:gd name="connsiteX71" fmla="*/ 595497 w 1508539"/>
              <a:gd name="connsiteY71" fmla="*/ 3969950 h 6858000"/>
              <a:gd name="connsiteX72" fmla="*/ 588919 w 1508539"/>
              <a:gd name="connsiteY72" fmla="*/ 3933779 h 6858000"/>
              <a:gd name="connsiteX73" fmla="*/ 590250 w 1508539"/>
              <a:gd name="connsiteY73" fmla="*/ 3933093 h 6858000"/>
              <a:gd name="connsiteX74" fmla="*/ 594604 w 1508539"/>
              <a:gd name="connsiteY74" fmla="*/ 3922082 h 6858000"/>
              <a:gd name="connsiteX75" fmla="*/ 599682 w 1508539"/>
              <a:gd name="connsiteY75" fmla="*/ 3901461 h 6858000"/>
              <a:gd name="connsiteX76" fmla="*/ 622276 w 1508539"/>
              <a:gd name="connsiteY76" fmla="*/ 3813873 h 6858000"/>
              <a:gd name="connsiteX77" fmla="*/ 621701 w 1508539"/>
              <a:gd name="connsiteY77" fmla="*/ 3806161 h 6858000"/>
              <a:gd name="connsiteX78" fmla="*/ 622008 w 1508539"/>
              <a:gd name="connsiteY78" fmla="*/ 3805957 h 6858000"/>
              <a:gd name="connsiteX79" fmla="*/ 622035 w 1508539"/>
              <a:gd name="connsiteY79" fmla="*/ 3797724 h 6858000"/>
              <a:gd name="connsiteX80" fmla="*/ 620650 w 1508539"/>
              <a:gd name="connsiteY80" fmla="*/ 3792098 h 6858000"/>
              <a:gd name="connsiteX81" fmla="*/ 619534 w 1508539"/>
              <a:gd name="connsiteY81" fmla="*/ 3777135 h 6858000"/>
              <a:gd name="connsiteX82" fmla="*/ 621267 w 1508539"/>
              <a:gd name="connsiteY82" fmla="*/ 3771656 h 6858000"/>
              <a:gd name="connsiteX83" fmla="*/ 625010 w 1508539"/>
              <a:gd name="connsiteY83" fmla="*/ 3769007 h 6858000"/>
              <a:gd name="connsiteX84" fmla="*/ 624476 w 1508539"/>
              <a:gd name="connsiteY84" fmla="*/ 3767709 h 6858000"/>
              <a:gd name="connsiteX85" fmla="*/ 633172 w 1508539"/>
              <a:gd name="connsiteY85" fmla="*/ 3738082 h 6858000"/>
              <a:gd name="connsiteX86" fmla="*/ 640518 w 1508539"/>
              <a:gd name="connsiteY86" fmla="*/ 3673397 h 6858000"/>
              <a:gd name="connsiteX87" fmla="*/ 639814 w 1508539"/>
              <a:gd name="connsiteY87" fmla="*/ 3637109 h 6858000"/>
              <a:gd name="connsiteX88" fmla="*/ 643257 w 1508539"/>
              <a:gd name="connsiteY88" fmla="*/ 3536883 h 6858000"/>
              <a:gd name="connsiteX89" fmla="*/ 650795 w 1508539"/>
              <a:gd name="connsiteY89" fmla="*/ 3435652 h 6858000"/>
              <a:gd name="connsiteX90" fmla="*/ 652466 w 1508539"/>
              <a:gd name="connsiteY90" fmla="*/ 3307769 h 6858000"/>
              <a:gd name="connsiteX91" fmla="*/ 670029 w 1508539"/>
              <a:gd name="connsiteY91" fmla="*/ 3250522 h 6858000"/>
              <a:gd name="connsiteX92" fmla="*/ 670454 w 1508539"/>
              <a:gd name="connsiteY92" fmla="*/ 3229163 h 6858000"/>
              <a:gd name="connsiteX93" fmla="*/ 672277 w 1508539"/>
              <a:gd name="connsiteY93" fmla="*/ 3217217 h 6858000"/>
              <a:gd name="connsiteX94" fmla="*/ 659112 w 1508539"/>
              <a:gd name="connsiteY94" fmla="*/ 3183755 h 6858000"/>
              <a:gd name="connsiteX95" fmla="*/ 659613 w 1508539"/>
              <a:gd name="connsiteY95" fmla="*/ 3178642 h 6858000"/>
              <a:gd name="connsiteX96" fmla="*/ 647213 w 1508539"/>
              <a:gd name="connsiteY96" fmla="*/ 3158586 h 6858000"/>
              <a:gd name="connsiteX97" fmla="*/ 632398 w 1508539"/>
              <a:gd name="connsiteY97" fmla="*/ 3129034 h 6858000"/>
              <a:gd name="connsiteX98" fmla="*/ 633063 w 1508539"/>
              <a:gd name="connsiteY98" fmla="*/ 3126682 h 6858000"/>
              <a:gd name="connsiteX99" fmla="*/ 623931 w 1508539"/>
              <a:gd name="connsiteY99" fmla="*/ 3114519 h 6858000"/>
              <a:gd name="connsiteX100" fmla="*/ 610540 w 1508539"/>
              <a:gd name="connsiteY100" fmla="*/ 3106272 h 6858000"/>
              <a:gd name="connsiteX101" fmla="*/ 583270 w 1508539"/>
              <a:gd name="connsiteY101" fmla="*/ 2958185 h 6858000"/>
              <a:gd name="connsiteX102" fmla="*/ 525884 w 1508539"/>
              <a:gd name="connsiteY102" fmla="*/ 2762989 h 6858000"/>
              <a:gd name="connsiteX103" fmla="*/ 474802 w 1508539"/>
              <a:gd name="connsiteY103" fmla="*/ 2554718 h 6858000"/>
              <a:gd name="connsiteX104" fmla="*/ 454896 w 1508539"/>
              <a:gd name="connsiteY104" fmla="*/ 2485734 h 6858000"/>
              <a:gd name="connsiteX105" fmla="*/ 445619 w 1508539"/>
              <a:gd name="connsiteY105" fmla="*/ 2447068 h 6858000"/>
              <a:gd name="connsiteX106" fmla="*/ 432580 w 1508539"/>
              <a:gd name="connsiteY106" fmla="*/ 2425819 h 6858000"/>
              <a:gd name="connsiteX107" fmla="*/ 438579 w 1508539"/>
              <a:gd name="connsiteY107" fmla="*/ 2402874 h 6858000"/>
              <a:gd name="connsiteX108" fmla="*/ 441191 w 1508539"/>
              <a:gd name="connsiteY108" fmla="*/ 2381443 h 6858000"/>
              <a:gd name="connsiteX109" fmla="*/ 417520 w 1508539"/>
              <a:gd name="connsiteY109" fmla="*/ 2261920 h 6858000"/>
              <a:gd name="connsiteX110" fmla="*/ 407407 w 1508539"/>
              <a:gd name="connsiteY110" fmla="*/ 2195378 h 6858000"/>
              <a:gd name="connsiteX111" fmla="*/ 391624 w 1508539"/>
              <a:gd name="connsiteY111" fmla="*/ 2155135 h 6858000"/>
              <a:gd name="connsiteX112" fmla="*/ 389082 w 1508539"/>
              <a:gd name="connsiteY112" fmla="*/ 2118008 h 6858000"/>
              <a:gd name="connsiteX113" fmla="*/ 390075 w 1508539"/>
              <a:gd name="connsiteY113" fmla="*/ 2050531 h 6858000"/>
              <a:gd name="connsiteX114" fmla="*/ 381881 w 1508539"/>
              <a:gd name="connsiteY114" fmla="*/ 1963269 h 6858000"/>
              <a:gd name="connsiteX115" fmla="*/ 363059 w 1508539"/>
              <a:gd name="connsiteY115" fmla="*/ 1906352 h 6858000"/>
              <a:gd name="connsiteX116" fmla="*/ 339616 w 1508539"/>
              <a:gd name="connsiteY116" fmla="*/ 1861531 h 6858000"/>
              <a:gd name="connsiteX117" fmla="*/ 293415 w 1508539"/>
              <a:gd name="connsiteY117" fmla="*/ 1732919 h 6858000"/>
              <a:gd name="connsiteX118" fmla="*/ 265726 w 1508539"/>
              <a:gd name="connsiteY118" fmla="*/ 1663540 h 6858000"/>
              <a:gd name="connsiteX119" fmla="*/ 264852 w 1508539"/>
              <a:gd name="connsiteY119" fmla="*/ 1615777 h 6858000"/>
              <a:gd name="connsiteX120" fmla="*/ 245647 w 1508539"/>
              <a:gd name="connsiteY120" fmla="*/ 1563678 h 6858000"/>
              <a:gd name="connsiteX121" fmla="*/ 258727 w 1508539"/>
              <a:gd name="connsiteY121" fmla="*/ 1519474 h 6858000"/>
              <a:gd name="connsiteX122" fmla="*/ 251469 w 1508539"/>
              <a:gd name="connsiteY122" fmla="*/ 1477995 h 6858000"/>
              <a:gd name="connsiteX123" fmla="*/ 237554 w 1508539"/>
              <a:gd name="connsiteY123" fmla="*/ 1373769 h 6858000"/>
              <a:gd name="connsiteX124" fmla="*/ 245861 w 1508539"/>
              <a:gd name="connsiteY124" fmla="*/ 1307086 h 6858000"/>
              <a:gd name="connsiteX125" fmla="*/ 247049 w 1508539"/>
              <a:gd name="connsiteY125" fmla="*/ 1189033 h 6858000"/>
              <a:gd name="connsiteX126" fmla="*/ 251734 w 1508539"/>
              <a:gd name="connsiteY126" fmla="*/ 1168288 h 6858000"/>
              <a:gd name="connsiteX127" fmla="*/ 244016 w 1508539"/>
              <a:gd name="connsiteY127" fmla="*/ 1142577 h 6858000"/>
              <a:gd name="connsiteX128" fmla="*/ 233322 w 1508539"/>
              <a:gd name="connsiteY128" fmla="*/ 1088484 h 6858000"/>
              <a:gd name="connsiteX129" fmla="*/ 222058 w 1508539"/>
              <a:gd name="connsiteY129" fmla="*/ 1016103 h 6858000"/>
              <a:gd name="connsiteX130" fmla="*/ 223514 w 1508539"/>
              <a:gd name="connsiteY130" fmla="*/ 932283 h 6858000"/>
              <a:gd name="connsiteX131" fmla="*/ 225750 w 1508539"/>
              <a:gd name="connsiteY131" fmla="*/ 915925 h 6858000"/>
              <a:gd name="connsiteX132" fmla="*/ 218379 w 1508539"/>
              <a:gd name="connsiteY132" fmla="*/ 896999 h 6858000"/>
              <a:gd name="connsiteX133" fmla="*/ 187787 w 1508539"/>
              <a:gd name="connsiteY133" fmla="*/ 821517 h 6858000"/>
              <a:gd name="connsiteX134" fmla="*/ 166737 w 1508539"/>
              <a:gd name="connsiteY134" fmla="*/ 751353 h 6858000"/>
              <a:gd name="connsiteX135" fmla="*/ 166295 w 1508539"/>
              <a:gd name="connsiteY135" fmla="*/ 721230 h 6858000"/>
              <a:gd name="connsiteX136" fmla="*/ 151966 w 1508539"/>
              <a:gd name="connsiteY136" fmla="*/ 681659 h 6858000"/>
              <a:gd name="connsiteX137" fmla="*/ 137385 w 1508539"/>
              <a:gd name="connsiteY137" fmla="*/ 635218 h 6858000"/>
              <a:gd name="connsiteX138" fmla="*/ 142396 w 1508539"/>
              <a:gd name="connsiteY138" fmla="*/ 613763 h 6858000"/>
              <a:gd name="connsiteX139" fmla="*/ 128338 w 1508539"/>
              <a:gd name="connsiteY139" fmla="*/ 598582 h 6858000"/>
              <a:gd name="connsiteX140" fmla="*/ 128019 w 1508539"/>
              <a:gd name="connsiteY140" fmla="*/ 576846 h 6858000"/>
              <a:gd name="connsiteX141" fmla="*/ 107645 w 1508539"/>
              <a:gd name="connsiteY141" fmla="*/ 530055 h 6858000"/>
              <a:gd name="connsiteX142" fmla="*/ 106893 w 1508539"/>
              <a:gd name="connsiteY142" fmla="*/ 465389 h 6858000"/>
              <a:gd name="connsiteX143" fmla="*/ 89816 w 1508539"/>
              <a:gd name="connsiteY143" fmla="*/ 424699 h 6858000"/>
              <a:gd name="connsiteX144" fmla="*/ 90191 w 1508539"/>
              <a:gd name="connsiteY144" fmla="*/ 404917 h 6858000"/>
              <a:gd name="connsiteX145" fmla="*/ 70148 w 1508539"/>
              <a:gd name="connsiteY145" fmla="*/ 367211 h 6858000"/>
              <a:gd name="connsiteX146" fmla="*/ 36452 w 1508539"/>
              <a:gd name="connsiteY146" fmla="*/ 268519 h 6858000"/>
              <a:gd name="connsiteX147" fmla="*/ 23935 w 1508539"/>
              <a:gd name="connsiteY147" fmla="*/ 160886 h 6858000"/>
              <a:gd name="connsiteX148" fmla="*/ 19312 w 1508539"/>
              <a:gd name="connsiteY148" fmla="*/ 47336 h 6858000"/>
              <a:gd name="connsiteX149" fmla="*/ 0 w 1508539"/>
              <a:gd name="connsiteY14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69364 w 1508539"/>
              <a:gd name="connsiteY4" fmla="*/ 6809549 h 6858000"/>
              <a:gd name="connsiteX5" fmla="*/ 101575 w 1508539"/>
              <a:gd name="connsiteY5" fmla="*/ 6715115 h 6858000"/>
              <a:gd name="connsiteX6" fmla="*/ 111426 w 1508539"/>
              <a:gd name="connsiteY6" fmla="*/ 6680170 h 6858000"/>
              <a:gd name="connsiteX7" fmla="*/ 136976 w 1508539"/>
              <a:gd name="connsiteY7" fmla="*/ 6621207 h 6858000"/>
              <a:gd name="connsiteX8" fmla="*/ 153633 w 1508539"/>
              <a:gd name="connsiteY8" fmla="*/ 6596265 h 6858000"/>
              <a:gd name="connsiteX9" fmla="*/ 153512 w 1508539"/>
              <a:gd name="connsiteY9" fmla="*/ 6594818 h 6858000"/>
              <a:gd name="connsiteX10" fmla="*/ 157757 w 1508539"/>
              <a:gd name="connsiteY10" fmla="*/ 6593735 h 6858000"/>
              <a:gd name="connsiteX11" fmla="*/ 160954 w 1508539"/>
              <a:gd name="connsiteY11" fmla="*/ 6589172 h 6858000"/>
              <a:gd name="connsiteX12" fmla="*/ 164248 w 1508539"/>
              <a:gd name="connsiteY12" fmla="*/ 6574442 h 6858000"/>
              <a:gd name="connsiteX13" fmla="*/ 164588 w 1508539"/>
              <a:gd name="connsiteY13" fmla="*/ 6568530 h 6858000"/>
              <a:gd name="connsiteX14" fmla="*/ 166997 w 1508539"/>
              <a:gd name="connsiteY14" fmla="*/ 6560674 h 6858000"/>
              <a:gd name="connsiteX15" fmla="*/ 167342 w 1508539"/>
              <a:gd name="connsiteY15" fmla="*/ 6560598 h 6858000"/>
              <a:gd name="connsiteX16" fmla="*/ 169039 w 1508539"/>
              <a:gd name="connsiteY16" fmla="*/ 6553006 h 6858000"/>
              <a:gd name="connsiteX17" fmla="*/ 173735 w 1508539"/>
              <a:gd name="connsiteY17" fmla="*/ 6514360 h 6858000"/>
              <a:gd name="connsiteX18" fmla="*/ 215389 w 1508539"/>
              <a:gd name="connsiteY18" fmla="*/ 6478062 h 6858000"/>
              <a:gd name="connsiteX19" fmla="*/ 226078 w 1508539"/>
              <a:gd name="connsiteY19" fmla="*/ 6460325 h 6858000"/>
              <a:gd name="connsiteX20" fmla="*/ 233311 w 1508539"/>
              <a:gd name="connsiteY20" fmla="*/ 6451488 h 6858000"/>
              <a:gd name="connsiteX21" fmla="*/ 234746 w 1508539"/>
              <a:gd name="connsiteY21" fmla="*/ 6451348 h 6858000"/>
              <a:gd name="connsiteX22" fmla="*/ 239104 w 1508539"/>
              <a:gd name="connsiteY22" fmla="*/ 6414240 h 6858000"/>
              <a:gd name="connsiteX23" fmla="*/ 241880 w 1508539"/>
              <a:gd name="connsiteY23" fmla="*/ 6384857 h 6858000"/>
              <a:gd name="connsiteX24" fmla="*/ 240591 w 1508539"/>
              <a:gd name="connsiteY24" fmla="*/ 6367510 h 6858000"/>
              <a:gd name="connsiteX25" fmla="*/ 244471 w 1508539"/>
              <a:gd name="connsiteY25" fmla="*/ 6349778 h 6858000"/>
              <a:gd name="connsiteX26" fmla="*/ 246136 w 1508539"/>
              <a:gd name="connsiteY26" fmla="*/ 6348250 h 6858000"/>
              <a:gd name="connsiteX27" fmla="*/ 262170 w 1508539"/>
              <a:gd name="connsiteY27" fmla="*/ 6281972 h 6858000"/>
              <a:gd name="connsiteX28" fmla="*/ 272933 w 1508539"/>
              <a:gd name="connsiteY28" fmla="*/ 6211940 h 6858000"/>
              <a:gd name="connsiteX29" fmla="*/ 314428 w 1508539"/>
              <a:gd name="connsiteY29" fmla="*/ 6113913 h 6858000"/>
              <a:gd name="connsiteX30" fmla="*/ 318721 w 1508539"/>
              <a:gd name="connsiteY30" fmla="*/ 6028119 h 6858000"/>
              <a:gd name="connsiteX31" fmla="*/ 345501 w 1508539"/>
              <a:gd name="connsiteY31" fmla="*/ 5934687 h 6858000"/>
              <a:gd name="connsiteX32" fmla="*/ 379513 w 1508539"/>
              <a:gd name="connsiteY32" fmla="*/ 5765594 h 6858000"/>
              <a:gd name="connsiteX33" fmla="*/ 411349 w 1508539"/>
              <a:gd name="connsiteY33" fmla="*/ 5693685 h 6858000"/>
              <a:gd name="connsiteX34" fmla="*/ 431404 w 1508539"/>
              <a:gd name="connsiteY34" fmla="*/ 5665173 h 6858000"/>
              <a:gd name="connsiteX35" fmla="*/ 465121 w 1508539"/>
              <a:gd name="connsiteY35" fmla="*/ 5563435 h 6858000"/>
              <a:gd name="connsiteX36" fmla="*/ 494626 w 1508539"/>
              <a:gd name="connsiteY36" fmla="*/ 5476393 h 6858000"/>
              <a:gd name="connsiteX37" fmla="*/ 525819 w 1508539"/>
              <a:gd name="connsiteY37" fmla="*/ 5396260 h 6858000"/>
              <a:gd name="connsiteX38" fmla="*/ 541800 w 1508539"/>
              <a:gd name="connsiteY38" fmla="*/ 5330009 h 6858000"/>
              <a:gd name="connsiteX39" fmla="*/ 575293 w 1508539"/>
              <a:gd name="connsiteY39" fmla="*/ 5273739 h 6858000"/>
              <a:gd name="connsiteX40" fmla="*/ 584892 w 1508539"/>
              <a:gd name="connsiteY40" fmla="*/ 5241779 h 6858000"/>
              <a:gd name="connsiteX41" fmla="*/ 596118 w 1508539"/>
              <a:gd name="connsiteY41" fmla="*/ 5225268 h 6858000"/>
              <a:gd name="connsiteX42" fmla="*/ 597138 w 1508539"/>
              <a:gd name="connsiteY42" fmla="*/ 5217684 h 6858000"/>
              <a:gd name="connsiteX43" fmla="*/ 604479 w 1508539"/>
              <a:gd name="connsiteY43" fmla="*/ 5193377 h 6858000"/>
              <a:gd name="connsiteX44" fmla="*/ 607782 w 1508539"/>
              <a:gd name="connsiteY44" fmla="*/ 5179288 h 6858000"/>
              <a:gd name="connsiteX45" fmla="*/ 608766 w 1508539"/>
              <a:gd name="connsiteY45" fmla="*/ 5173621 h 6858000"/>
              <a:gd name="connsiteX46" fmla="*/ 604400 w 1508539"/>
              <a:gd name="connsiteY46" fmla="*/ 5159961 h 6858000"/>
              <a:gd name="connsiteX47" fmla="*/ 611077 w 1508539"/>
              <a:gd name="connsiteY47" fmla="*/ 5144295 h 6858000"/>
              <a:gd name="connsiteX48" fmla="*/ 608010 w 1508539"/>
              <a:gd name="connsiteY48" fmla="*/ 5125185 h 6858000"/>
              <a:gd name="connsiteX49" fmla="*/ 614840 w 1508539"/>
              <a:gd name="connsiteY49" fmla="*/ 5121884 h 6858000"/>
              <a:gd name="connsiteX50" fmla="*/ 621876 w 1508539"/>
              <a:gd name="connsiteY50" fmla="*/ 5067850 h 6858000"/>
              <a:gd name="connsiteX51" fmla="*/ 624607 w 1508539"/>
              <a:gd name="connsiteY51" fmla="*/ 5060861 h 6858000"/>
              <a:gd name="connsiteX52" fmla="*/ 621311 w 1508539"/>
              <a:gd name="connsiteY52" fmla="*/ 5034192 h 6858000"/>
              <a:gd name="connsiteX53" fmla="*/ 622865 w 1508539"/>
              <a:gd name="connsiteY53" fmla="*/ 4993030 h 6858000"/>
              <a:gd name="connsiteX54" fmla="*/ 629774 w 1508539"/>
              <a:gd name="connsiteY54" fmla="*/ 4946844 h 6858000"/>
              <a:gd name="connsiteX55" fmla="*/ 625630 w 1508539"/>
              <a:gd name="connsiteY55" fmla="*/ 4932692 h 6858000"/>
              <a:gd name="connsiteX56" fmla="*/ 641033 w 1508539"/>
              <a:gd name="connsiteY56" fmla="*/ 4858827 h 6858000"/>
              <a:gd name="connsiteX57" fmla="*/ 646936 w 1508539"/>
              <a:gd name="connsiteY57" fmla="*/ 4821170 h 6858000"/>
              <a:gd name="connsiteX58" fmla="*/ 651669 w 1508539"/>
              <a:gd name="connsiteY58" fmla="*/ 4780965 h 6858000"/>
              <a:gd name="connsiteX59" fmla="*/ 652962 w 1508539"/>
              <a:gd name="connsiteY59" fmla="*/ 4750867 h 6858000"/>
              <a:gd name="connsiteX60" fmla="*/ 650769 w 1508539"/>
              <a:gd name="connsiteY60" fmla="*/ 4690749 h 6858000"/>
              <a:gd name="connsiteX61" fmla="*/ 646249 w 1508539"/>
              <a:gd name="connsiteY61" fmla="*/ 4584173 h 6858000"/>
              <a:gd name="connsiteX62" fmla="*/ 641332 w 1508539"/>
              <a:gd name="connsiteY62" fmla="*/ 4444346 h 6858000"/>
              <a:gd name="connsiteX63" fmla="*/ 637897 w 1508539"/>
              <a:gd name="connsiteY63" fmla="*/ 4375228 h 6858000"/>
              <a:gd name="connsiteX64" fmla="*/ 618550 w 1508539"/>
              <a:gd name="connsiteY64" fmla="*/ 4214165 h 6858000"/>
              <a:gd name="connsiteX65" fmla="*/ 622623 w 1508539"/>
              <a:gd name="connsiteY65" fmla="*/ 4090296 h 6858000"/>
              <a:gd name="connsiteX66" fmla="*/ 607879 w 1508539"/>
              <a:gd name="connsiteY66" fmla="*/ 4033999 h 6858000"/>
              <a:gd name="connsiteX67" fmla="*/ 609028 w 1508539"/>
              <a:gd name="connsiteY67" fmla="*/ 4031933 h 6858000"/>
              <a:gd name="connsiteX68" fmla="*/ 607604 w 1508539"/>
              <a:gd name="connsiteY68" fmla="*/ 4013953 h 6858000"/>
              <a:gd name="connsiteX69" fmla="*/ 593899 w 1508539"/>
              <a:gd name="connsiteY69" fmla="*/ 3974753 h 6858000"/>
              <a:gd name="connsiteX70" fmla="*/ 595497 w 1508539"/>
              <a:gd name="connsiteY70" fmla="*/ 3969950 h 6858000"/>
              <a:gd name="connsiteX71" fmla="*/ 588919 w 1508539"/>
              <a:gd name="connsiteY71" fmla="*/ 3933779 h 6858000"/>
              <a:gd name="connsiteX72" fmla="*/ 590250 w 1508539"/>
              <a:gd name="connsiteY72" fmla="*/ 3933093 h 6858000"/>
              <a:gd name="connsiteX73" fmla="*/ 594604 w 1508539"/>
              <a:gd name="connsiteY73" fmla="*/ 3922082 h 6858000"/>
              <a:gd name="connsiteX74" fmla="*/ 599682 w 1508539"/>
              <a:gd name="connsiteY74" fmla="*/ 3901461 h 6858000"/>
              <a:gd name="connsiteX75" fmla="*/ 622276 w 1508539"/>
              <a:gd name="connsiteY75" fmla="*/ 3813873 h 6858000"/>
              <a:gd name="connsiteX76" fmla="*/ 621701 w 1508539"/>
              <a:gd name="connsiteY76" fmla="*/ 3806161 h 6858000"/>
              <a:gd name="connsiteX77" fmla="*/ 622008 w 1508539"/>
              <a:gd name="connsiteY77" fmla="*/ 3805957 h 6858000"/>
              <a:gd name="connsiteX78" fmla="*/ 622035 w 1508539"/>
              <a:gd name="connsiteY78" fmla="*/ 3797724 h 6858000"/>
              <a:gd name="connsiteX79" fmla="*/ 620650 w 1508539"/>
              <a:gd name="connsiteY79" fmla="*/ 3792098 h 6858000"/>
              <a:gd name="connsiteX80" fmla="*/ 619534 w 1508539"/>
              <a:gd name="connsiteY80" fmla="*/ 3777135 h 6858000"/>
              <a:gd name="connsiteX81" fmla="*/ 621267 w 1508539"/>
              <a:gd name="connsiteY81" fmla="*/ 3771656 h 6858000"/>
              <a:gd name="connsiteX82" fmla="*/ 625010 w 1508539"/>
              <a:gd name="connsiteY82" fmla="*/ 3769007 h 6858000"/>
              <a:gd name="connsiteX83" fmla="*/ 624476 w 1508539"/>
              <a:gd name="connsiteY83" fmla="*/ 3767709 h 6858000"/>
              <a:gd name="connsiteX84" fmla="*/ 633172 w 1508539"/>
              <a:gd name="connsiteY84" fmla="*/ 3738082 h 6858000"/>
              <a:gd name="connsiteX85" fmla="*/ 640518 w 1508539"/>
              <a:gd name="connsiteY85" fmla="*/ 3673397 h 6858000"/>
              <a:gd name="connsiteX86" fmla="*/ 639814 w 1508539"/>
              <a:gd name="connsiteY86" fmla="*/ 3637109 h 6858000"/>
              <a:gd name="connsiteX87" fmla="*/ 643257 w 1508539"/>
              <a:gd name="connsiteY87" fmla="*/ 3536883 h 6858000"/>
              <a:gd name="connsiteX88" fmla="*/ 650795 w 1508539"/>
              <a:gd name="connsiteY88" fmla="*/ 3435652 h 6858000"/>
              <a:gd name="connsiteX89" fmla="*/ 652466 w 1508539"/>
              <a:gd name="connsiteY89" fmla="*/ 3307769 h 6858000"/>
              <a:gd name="connsiteX90" fmla="*/ 670029 w 1508539"/>
              <a:gd name="connsiteY90" fmla="*/ 3250522 h 6858000"/>
              <a:gd name="connsiteX91" fmla="*/ 670454 w 1508539"/>
              <a:gd name="connsiteY91" fmla="*/ 3229163 h 6858000"/>
              <a:gd name="connsiteX92" fmla="*/ 672277 w 1508539"/>
              <a:gd name="connsiteY92" fmla="*/ 3217217 h 6858000"/>
              <a:gd name="connsiteX93" fmla="*/ 659112 w 1508539"/>
              <a:gd name="connsiteY93" fmla="*/ 3183755 h 6858000"/>
              <a:gd name="connsiteX94" fmla="*/ 659613 w 1508539"/>
              <a:gd name="connsiteY94" fmla="*/ 3178642 h 6858000"/>
              <a:gd name="connsiteX95" fmla="*/ 647213 w 1508539"/>
              <a:gd name="connsiteY95" fmla="*/ 3158586 h 6858000"/>
              <a:gd name="connsiteX96" fmla="*/ 632398 w 1508539"/>
              <a:gd name="connsiteY96" fmla="*/ 3129034 h 6858000"/>
              <a:gd name="connsiteX97" fmla="*/ 633063 w 1508539"/>
              <a:gd name="connsiteY97" fmla="*/ 3126682 h 6858000"/>
              <a:gd name="connsiteX98" fmla="*/ 623931 w 1508539"/>
              <a:gd name="connsiteY98" fmla="*/ 3114519 h 6858000"/>
              <a:gd name="connsiteX99" fmla="*/ 610540 w 1508539"/>
              <a:gd name="connsiteY99" fmla="*/ 3106272 h 6858000"/>
              <a:gd name="connsiteX100" fmla="*/ 583270 w 1508539"/>
              <a:gd name="connsiteY100" fmla="*/ 2958185 h 6858000"/>
              <a:gd name="connsiteX101" fmla="*/ 525884 w 1508539"/>
              <a:gd name="connsiteY101" fmla="*/ 2762989 h 6858000"/>
              <a:gd name="connsiteX102" fmla="*/ 474802 w 1508539"/>
              <a:gd name="connsiteY102" fmla="*/ 2554718 h 6858000"/>
              <a:gd name="connsiteX103" fmla="*/ 454896 w 1508539"/>
              <a:gd name="connsiteY103" fmla="*/ 2485734 h 6858000"/>
              <a:gd name="connsiteX104" fmla="*/ 445619 w 1508539"/>
              <a:gd name="connsiteY104" fmla="*/ 2447068 h 6858000"/>
              <a:gd name="connsiteX105" fmla="*/ 432580 w 1508539"/>
              <a:gd name="connsiteY105" fmla="*/ 2425819 h 6858000"/>
              <a:gd name="connsiteX106" fmla="*/ 438579 w 1508539"/>
              <a:gd name="connsiteY106" fmla="*/ 2402874 h 6858000"/>
              <a:gd name="connsiteX107" fmla="*/ 441191 w 1508539"/>
              <a:gd name="connsiteY107" fmla="*/ 2381443 h 6858000"/>
              <a:gd name="connsiteX108" fmla="*/ 417520 w 1508539"/>
              <a:gd name="connsiteY108" fmla="*/ 2261920 h 6858000"/>
              <a:gd name="connsiteX109" fmla="*/ 407407 w 1508539"/>
              <a:gd name="connsiteY109" fmla="*/ 2195378 h 6858000"/>
              <a:gd name="connsiteX110" fmla="*/ 391624 w 1508539"/>
              <a:gd name="connsiteY110" fmla="*/ 2155135 h 6858000"/>
              <a:gd name="connsiteX111" fmla="*/ 389082 w 1508539"/>
              <a:gd name="connsiteY111" fmla="*/ 2118008 h 6858000"/>
              <a:gd name="connsiteX112" fmla="*/ 390075 w 1508539"/>
              <a:gd name="connsiteY112" fmla="*/ 2050531 h 6858000"/>
              <a:gd name="connsiteX113" fmla="*/ 381881 w 1508539"/>
              <a:gd name="connsiteY113" fmla="*/ 1963269 h 6858000"/>
              <a:gd name="connsiteX114" fmla="*/ 363059 w 1508539"/>
              <a:gd name="connsiteY114" fmla="*/ 1906352 h 6858000"/>
              <a:gd name="connsiteX115" fmla="*/ 339616 w 1508539"/>
              <a:gd name="connsiteY115" fmla="*/ 1861531 h 6858000"/>
              <a:gd name="connsiteX116" fmla="*/ 293415 w 1508539"/>
              <a:gd name="connsiteY116" fmla="*/ 1732919 h 6858000"/>
              <a:gd name="connsiteX117" fmla="*/ 265726 w 1508539"/>
              <a:gd name="connsiteY117" fmla="*/ 1663540 h 6858000"/>
              <a:gd name="connsiteX118" fmla="*/ 264852 w 1508539"/>
              <a:gd name="connsiteY118" fmla="*/ 1615777 h 6858000"/>
              <a:gd name="connsiteX119" fmla="*/ 245647 w 1508539"/>
              <a:gd name="connsiteY119" fmla="*/ 1563678 h 6858000"/>
              <a:gd name="connsiteX120" fmla="*/ 258727 w 1508539"/>
              <a:gd name="connsiteY120" fmla="*/ 1519474 h 6858000"/>
              <a:gd name="connsiteX121" fmla="*/ 251469 w 1508539"/>
              <a:gd name="connsiteY121" fmla="*/ 1477995 h 6858000"/>
              <a:gd name="connsiteX122" fmla="*/ 237554 w 1508539"/>
              <a:gd name="connsiteY122" fmla="*/ 1373769 h 6858000"/>
              <a:gd name="connsiteX123" fmla="*/ 245861 w 1508539"/>
              <a:gd name="connsiteY123" fmla="*/ 1307086 h 6858000"/>
              <a:gd name="connsiteX124" fmla="*/ 247049 w 1508539"/>
              <a:gd name="connsiteY124" fmla="*/ 1189033 h 6858000"/>
              <a:gd name="connsiteX125" fmla="*/ 251734 w 1508539"/>
              <a:gd name="connsiteY125" fmla="*/ 1168288 h 6858000"/>
              <a:gd name="connsiteX126" fmla="*/ 244016 w 1508539"/>
              <a:gd name="connsiteY126" fmla="*/ 1142577 h 6858000"/>
              <a:gd name="connsiteX127" fmla="*/ 233322 w 1508539"/>
              <a:gd name="connsiteY127" fmla="*/ 1088484 h 6858000"/>
              <a:gd name="connsiteX128" fmla="*/ 222058 w 1508539"/>
              <a:gd name="connsiteY128" fmla="*/ 1016103 h 6858000"/>
              <a:gd name="connsiteX129" fmla="*/ 223514 w 1508539"/>
              <a:gd name="connsiteY129" fmla="*/ 932283 h 6858000"/>
              <a:gd name="connsiteX130" fmla="*/ 225750 w 1508539"/>
              <a:gd name="connsiteY130" fmla="*/ 915925 h 6858000"/>
              <a:gd name="connsiteX131" fmla="*/ 218379 w 1508539"/>
              <a:gd name="connsiteY131" fmla="*/ 896999 h 6858000"/>
              <a:gd name="connsiteX132" fmla="*/ 187787 w 1508539"/>
              <a:gd name="connsiteY132" fmla="*/ 821517 h 6858000"/>
              <a:gd name="connsiteX133" fmla="*/ 166737 w 1508539"/>
              <a:gd name="connsiteY133" fmla="*/ 751353 h 6858000"/>
              <a:gd name="connsiteX134" fmla="*/ 166295 w 1508539"/>
              <a:gd name="connsiteY134" fmla="*/ 721230 h 6858000"/>
              <a:gd name="connsiteX135" fmla="*/ 151966 w 1508539"/>
              <a:gd name="connsiteY135" fmla="*/ 681659 h 6858000"/>
              <a:gd name="connsiteX136" fmla="*/ 137385 w 1508539"/>
              <a:gd name="connsiteY136" fmla="*/ 635218 h 6858000"/>
              <a:gd name="connsiteX137" fmla="*/ 142396 w 1508539"/>
              <a:gd name="connsiteY137" fmla="*/ 613763 h 6858000"/>
              <a:gd name="connsiteX138" fmla="*/ 128338 w 1508539"/>
              <a:gd name="connsiteY138" fmla="*/ 598582 h 6858000"/>
              <a:gd name="connsiteX139" fmla="*/ 128019 w 1508539"/>
              <a:gd name="connsiteY139" fmla="*/ 576846 h 6858000"/>
              <a:gd name="connsiteX140" fmla="*/ 107645 w 1508539"/>
              <a:gd name="connsiteY140" fmla="*/ 530055 h 6858000"/>
              <a:gd name="connsiteX141" fmla="*/ 106893 w 1508539"/>
              <a:gd name="connsiteY141" fmla="*/ 465389 h 6858000"/>
              <a:gd name="connsiteX142" fmla="*/ 89816 w 1508539"/>
              <a:gd name="connsiteY142" fmla="*/ 424699 h 6858000"/>
              <a:gd name="connsiteX143" fmla="*/ 90191 w 1508539"/>
              <a:gd name="connsiteY143" fmla="*/ 404917 h 6858000"/>
              <a:gd name="connsiteX144" fmla="*/ 70148 w 1508539"/>
              <a:gd name="connsiteY144" fmla="*/ 367211 h 6858000"/>
              <a:gd name="connsiteX145" fmla="*/ 36452 w 1508539"/>
              <a:gd name="connsiteY145" fmla="*/ 268519 h 6858000"/>
              <a:gd name="connsiteX146" fmla="*/ 23935 w 1508539"/>
              <a:gd name="connsiteY146" fmla="*/ 160886 h 6858000"/>
              <a:gd name="connsiteX147" fmla="*/ 19312 w 1508539"/>
              <a:gd name="connsiteY147" fmla="*/ 47336 h 6858000"/>
              <a:gd name="connsiteX148" fmla="*/ 0 w 1508539"/>
              <a:gd name="connsiteY148"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01575 w 1508539"/>
              <a:gd name="connsiteY4" fmla="*/ 6715115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11426 w 1508539"/>
              <a:gd name="connsiteY5" fmla="*/ 6680170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36976 w 1508539"/>
              <a:gd name="connsiteY6" fmla="*/ 6621207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0954 w 1508539"/>
              <a:gd name="connsiteY10" fmla="*/ 6589172 h 6858000"/>
              <a:gd name="connsiteX11" fmla="*/ 164248 w 1508539"/>
              <a:gd name="connsiteY11" fmla="*/ 6574442 h 6858000"/>
              <a:gd name="connsiteX12" fmla="*/ 164588 w 1508539"/>
              <a:gd name="connsiteY12" fmla="*/ 6568530 h 6858000"/>
              <a:gd name="connsiteX13" fmla="*/ 166997 w 1508539"/>
              <a:gd name="connsiteY13" fmla="*/ 6560674 h 6858000"/>
              <a:gd name="connsiteX14" fmla="*/ 167342 w 1508539"/>
              <a:gd name="connsiteY14" fmla="*/ 6560598 h 6858000"/>
              <a:gd name="connsiteX15" fmla="*/ 169039 w 1508539"/>
              <a:gd name="connsiteY15" fmla="*/ 6553006 h 6858000"/>
              <a:gd name="connsiteX16" fmla="*/ 173735 w 1508539"/>
              <a:gd name="connsiteY16" fmla="*/ 6514360 h 6858000"/>
              <a:gd name="connsiteX17" fmla="*/ 215389 w 1508539"/>
              <a:gd name="connsiteY17" fmla="*/ 6478062 h 6858000"/>
              <a:gd name="connsiteX18" fmla="*/ 226078 w 1508539"/>
              <a:gd name="connsiteY18" fmla="*/ 6460325 h 6858000"/>
              <a:gd name="connsiteX19" fmla="*/ 233311 w 1508539"/>
              <a:gd name="connsiteY19" fmla="*/ 6451488 h 6858000"/>
              <a:gd name="connsiteX20" fmla="*/ 234746 w 1508539"/>
              <a:gd name="connsiteY20" fmla="*/ 6451348 h 6858000"/>
              <a:gd name="connsiteX21" fmla="*/ 239104 w 1508539"/>
              <a:gd name="connsiteY21" fmla="*/ 6414240 h 6858000"/>
              <a:gd name="connsiteX22" fmla="*/ 241880 w 1508539"/>
              <a:gd name="connsiteY22" fmla="*/ 6384857 h 6858000"/>
              <a:gd name="connsiteX23" fmla="*/ 240591 w 1508539"/>
              <a:gd name="connsiteY23" fmla="*/ 6367510 h 6858000"/>
              <a:gd name="connsiteX24" fmla="*/ 244471 w 1508539"/>
              <a:gd name="connsiteY24" fmla="*/ 6349778 h 6858000"/>
              <a:gd name="connsiteX25" fmla="*/ 246136 w 1508539"/>
              <a:gd name="connsiteY25" fmla="*/ 6348250 h 6858000"/>
              <a:gd name="connsiteX26" fmla="*/ 262170 w 1508539"/>
              <a:gd name="connsiteY26" fmla="*/ 6281972 h 6858000"/>
              <a:gd name="connsiteX27" fmla="*/ 272933 w 1508539"/>
              <a:gd name="connsiteY27" fmla="*/ 6211940 h 6858000"/>
              <a:gd name="connsiteX28" fmla="*/ 314428 w 1508539"/>
              <a:gd name="connsiteY28" fmla="*/ 6113913 h 6858000"/>
              <a:gd name="connsiteX29" fmla="*/ 318721 w 1508539"/>
              <a:gd name="connsiteY29" fmla="*/ 6028119 h 6858000"/>
              <a:gd name="connsiteX30" fmla="*/ 345501 w 1508539"/>
              <a:gd name="connsiteY30" fmla="*/ 5934687 h 6858000"/>
              <a:gd name="connsiteX31" fmla="*/ 379513 w 1508539"/>
              <a:gd name="connsiteY31" fmla="*/ 5765594 h 6858000"/>
              <a:gd name="connsiteX32" fmla="*/ 411349 w 1508539"/>
              <a:gd name="connsiteY32" fmla="*/ 5693685 h 6858000"/>
              <a:gd name="connsiteX33" fmla="*/ 431404 w 1508539"/>
              <a:gd name="connsiteY33" fmla="*/ 5665173 h 6858000"/>
              <a:gd name="connsiteX34" fmla="*/ 465121 w 1508539"/>
              <a:gd name="connsiteY34" fmla="*/ 5563435 h 6858000"/>
              <a:gd name="connsiteX35" fmla="*/ 494626 w 1508539"/>
              <a:gd name="connsiteY35" fmla="*/ 5476393 h 6858000"/>
              <a:gd name="connsiteX36" fmla="*/ 525819 w 1508539"/>
              <a:gd name="connsiteY36" fmla="*/ 5396260 h 6858000"/>
              <a:gd name="connsiteX37" fmla="*/ 541800 w 1508539"/>
              <a:gd name="connsiteY37" fmla="*/ 5330009 h 6858000"/>
              <a:gd name="connsiteX38" fmla="*/ 575293 w 1508539"/>
              <a:gd name="connsiteY38" fmla="*/ 5273739 h 6858000"/>
              <a:gd name="connsiteX39" fmla="*/ 584892 w 1508539"/>
              <a:gd name="connsiteY39" fmla="*/ 5241779 h 6858000"/>
              <a:gd name="connsiteX40" fmla="*/ 596118 w 1508539"/>
              <a:gd name="connsiteY40" fmla="*/ 5225268 h 6858000"/>
              <a:gd name="connsiteX41" fmla="*/ 597138 w 1508539"/>
              <a:gd name="connsiteY41" fmla="*/ 5217684 h 6858000"/>
              <a:gd name="connsiteX42" fmla="*/ 604479 w 1508539"/>
              <a:gd name="connsiteY42" fmla="*/ 5193377 h 6858000"/>
              <a:gd name="connsiteX43" fmla="*/ 607782 w 1508539"/>
              <a:gd name="connsiteY43" fmla="*/ 5179288 h 6858000"/>
              <a:gd name="connsiteX44" fmla="*/ 608766 w 1508539"/>
              <a:gd name="connsiteY44" fmla="*/ 5173621 h 6858000"/>
              <a:gd name="connsiteX45" fmla="*/ 604400 w 1508539"/>
              <a:gd name="connsiteY45" fmla="*/ 5159961 h 6858000"/>
              <a:gd name="connsiteX46" fmla="*/ 611077 w 1508539"/>
              <a:gd name="connsiteY46" fmla="*/ 5144295 h 6858000"/>
              <a:gd name="connsiteX47" fmla="*/ 608010 w 1508539"/>
              <a:gd name="connsiteY47" fmla="*/ 5125185 h 6858000"/>
              <a:gd name="connsiteX48" fmla="*/ 614840 w 1508539"/>
              <a:gd name="connsiteY48" fmla="*/ 5121884 h 6858000"/>
              <a:gd name="connsiteX49" fmla="*/ 621876 w 1508539"/>
              <a:gd name="connsiteY49" fmla="*/ 5067850 h 6858000"/>
              <a:gd name="connsiteX50" fmla="*/ 624607 w 1508539"/>
              <a:gd name="connsiteY50" fmla="*/ 5060861 h 6858000"/>
              <a:gd name="connsiteX51" fmla="*/ 621311 w 1508539"/>
              <a:gd name="connsiteY51" fmla="*/ 5034192 h 6858000"/>
              <a:gd name="connsiteX52" fmla="*/ 622865 w 1508539"/>
              <a:gd name="connsiteY52" fmla="*/ 4993030 h 6858000"/>
              <a:gd name="connsiteX53" fmla="*/ 629774 w 1508539"/>
              <a:gd name="connsiteY53" fmla="*/ 4946844 h 6858000"/>
              <a:gd name="connsiteX54" fmla="*/ 625630 w 1508539"/>
              <a:gd name="connsiteY54" fmla="*/ 4932692 h 6858000"/>
              <a:gd name="connsiteX55" fmla="*/ 641033 w 1508539"/>
              <a:gd name="connsiteY55" fmla="*/ 4858827 h 6858000"/>
              <a:gd name="connsiteX56" fmla="*/ 646936 w 1508539"/>
              <a:gd name="connsiteY56" fmla="*/ 4821170 h 6858000"/>
              <a:gd name="connsiteX57" fmla="*/ 651669 w 1508539"/>
              <a:gd name="connsiteY57" fmla="*/ 4780965 h 6858000"/>
              <a:gd name="connsiteX58" fmla="*/ 652962 w 1508539"/>
              <a:gd name="connsiteY58" fmla="*/ 4750867 h 6858000"/>
              <a:gd name="connsiteX59" fmla="*/ 650769 w 1508539"/>
              <a:gd name="connsiteY59" fmla="*/ 4690749 h 6858000"/>
              <a:gd name="connsiteX60" fmla="*/ 646249 w 1508539"/>
              <a:gd name="connsiteY60" fmla="*/ 4584173 h 6858000"/>
              <a:gd name="connsiteX61" fmla="*/ 641332 w 1508539"/>
              <a:gd name="connsiteY61" fmla="*/ 4444346 h 6858000"/>
              <a:gd name="connsiteX62" fmla="*/ 637897 w 1508539"/>
              <a:gd name="connsiteY62" fmla="*/ 4375228 h 6858000"/>
              <a:gd name="connsiteX63" fmla="*/ 618550 w 1508539"/>
              <a:gd name="connsiteY63" fmla="*/ 4214165 h 6858000"/>
              <a:gd name="connsiteX64" fmla="*/ 622623 w 1508539"/>
              <a:gd name="connsiteY64" fmla="*/ 4090296 h 6858000"/>
              <a:gd name="connsiteX65" fmla="*/ 607879 w 1508539"/>
              <a:gd name="connsiteY65" fmla="*/ 4033999 h 6858000"/>
              <a:gd name="connsiteX66" fmla="*/ 609028 w 1508539"/>
              <a:gd name="connsiteY66" fmla="*/ 4031933 h 6858000"/>
              <a:gd name="connsiteX67" fmla="*/ 607604 w 1508539"/>
              <a:gd name="connsiteY67" fmla="*/ 4013953 h 6858000"/>
              <a:gd name="connsiteX68" fmla="*/ 593899 w 1508539"/>
              <a:gd name="connsiteY68" fmla="*/ 3974753 h 6858000"/>
              <a:gd name="connsiteX69" fmla="*/ 595497 w 1508539"/>
              <a:gd name="connsiteY69" fmla="*/ 3969950 h 6858000"/>
              <a:gd name="connsiteX70" fmla="*/ 588919 w 1508539"/>
              <a:gd name="connsiteY70" fmla="*/ 3933779 h 6858000"/>
              <a:gd name="connsiteX71" fmla="*/ 590250 w 1508539"/>
              <a:gd name="connsiteY71" fmla="*/ 3933093 h 6858000"/>
              <a:gd name="connsiteX72" fmla="*/ 594604 w 1508539"/>
              <a:gd name="connsiteY72" fmla="*/ 3922082 h 6858000"/>
              <a:gd name="connsiteX73" fmla="*/ 599682 w 1508539"/>
              <a:gd name="connsiteY73" fmla="*/ 3901461 h 6858000"/>
              <a:gd name="connsiteX74" fmla="*/ 622276 w 1508539"/>
              <a:gd name="connsiteY74" fmla="*/ 3813873 h 6858000"/>
              <a:gd name="connsiteX75" fmla="*/ 621701 w 1508539"/>
              <a:gd name="connsiteY75" fmla="*/ 3806161 h 6858000"/>
              <a:gd name="connsiteX76" fmla="*/ 622008 w 1508539"/>
              <a:gd name="connsiteY76" fmla="*/ 3805957 h 6858000"/>
              <a:gd name="connsiteX77" fmla="*/ 622035 w 1508539"/>
              <a:gd name="connsiteY77" fmla="*/ 3797724 h 6858000"/>
              <a:gd name="connsiteX78" fmla="*/ 620650 w 1508539"/>
              <a:gd name="connsiteY78" fmla="*/ 3792098 h 6858000"/>
              <a:gd name="connsiteX79" fmla="*/ 619534 w 1508539"/>
              <a:gd name="connsiteY79" fmla="*/ 3777135 h 6858000"/>
              <a:gd name="connsiteX80" fmla="*/ 621267 w 1508539"/>
              <a:gd name="connsiteY80" fmla="*/ 3771656 h 6858000"/>
              <a:gd name="connsiteX81" fmla="*/ 625010 w 1508539"/>
              <a:gd name="connsiteY81" fmla="*/ 3769007 h 6858000"/>
              <a:gd name="connsiteX82" fmla="*/ 624476 w 1508539"/>
              <a:gd name="connsiteY82" fmla="*/ 3767709 h 6858000"/>
              <a:gd name="connsiteX83" fmla="*/ 633172 w 1508539"/>
              <a:gd name="connsiteY83" fmla="*/ 3738082 h 6858000"/>
              <a:gd name="connsiteX84" fmla="*/ 640518 w 1508539"/>
              <a:gd name="connsiteY84" fmla="*/ 3673397 h 6858000"/>
              <a:gd name="connsiteX85" fmla="*/ 639814 w 1508539"/>
              <a:gd name="connsiteY85" fmla="*/ 3637109 h 6858000"/>
              <a:gd name="connsiteX86" fmla="*/ 643257 w 1508539"/>
              <a:gd name="connsiteY86" fmla="*/ 3536883 h 6858000"/>
              <a:gd name="connsiteX87" fmla="*/ 650795 w 1508539"/>
              <a:gd name="connsiteY87" fmla="*/ 3435652 h 6858000"/>
              <a:gd name="connsiteX88" fmla="*/ 652466 w 1508539"/>
              <a:gd name="connsiteY88" fmla="*/ 3307769 h 6858000"/>
              <a:gd name="connsiteX89" fmla="*/ 670029 w 1508539"/>
              <a:gd name="connsiteY89" fmla="*/ 3250522 h 6858000"/>
              <a:gd name="connsiteX90" fmla="*/ 670454 w 1508539"/>
              <a:gd name="connsiteY90" fmla="*/ 3229163 h 6858000"/>
              <a:gd name="connsiteX91" fmla="*/ 672277 w 1508539"/>
              <a:gd name="connsiteY91" fmla="*/ 3217217 h 6858000"/>
              <a:gd name="connsiteX92" fmla="*/ 659112 w 1508539"/>
              <a:gd name="connsiteY92" fmla="*/ 3183755 h 6858000"/>
              <a:gd name="connsiteX93" fmla="*/ 659613 w 1508539"/>
              <a:gd name="connsiteY93" fmla="*/ 3178642 h 6858000"/>
              <a:gd name="connsiteX94" fmla="*/ 647213 w 1508539"/>
              <a:gd name="connsiteY94" fmla="*/ 3158586 h 6858000"/>
              <a:gd name="connsiteX95" fmla="*/ 632398 w 1508539"/>
              <a:gd name="connsiteY95" fmla="*/ 3129034 h 6858000"/>
              <a:gd name="connsiteX96" fmla="*/ 633063 w 1508539"/>
              <a:gd name="connsiteY96" fmla="*/ 3126682 h 6858000"/>
              <a:gd name="connsiteX97" fmla="*/ 623931 w 1508539"/>
              <a:gd name="connsiteY97" fmla="*/ 3114519 h 6858000"/>
              <a:gd name="connsiteX98" fmla="*/ 610540 w 1508539"/>
              <a:gd name="connsiteY98" fmla="*/ 3106272 h 6858000"/>
              <a:gd name="connsiteX99" fmla="*/ 583270 w 1508539"/>
              <a:gd name="connsiteY99" fmla="*/ 2958185 h 6858000"/>
              <a:gd name="connsiteX100" fmla="*/ 525884 w 1508539"/>
              <a:gd name="connsiteY100" fmla="*/ 2762989 h 6858000"/>
              <a:gd name="connsiteX101" fmla="*/ 474802 w 1508539"/>
              <a:gd name="connsiteY101" fmla="*/ 2554718 h 6858000"/>
              <a:gd name="connsiteX102" fmla="*/ 454896 w 1508539"/>
              <a:gd name="connsiteY102" fmla="*/ 2485734 h 6858000"/>
              <a:gd name="connsiteX103" fmla="*/ 445619 w 1508539"/>
              <a:gd name="connsiteY103" fmla="*/ 2447068 h 6858000"/>
              <a:gd name="connsiteX104" fmla="*/ 432580 w 1508539"/>
              <a:gd name="connsiteY104" fmla="*/ 2425819 h 6858000"/>
              <a:gd name="connsiteX105" fmla="*/ 438579 w 1508539"/>
              <a:gd name="connsiteY105" fmla="*/ 2402874 h 6858000"/>
              <a:gd name="connsiteX106" fmla="*/ 441191 w 1508539"/>
              <a:gd name="connsiteY106" fmla="*/ 2381443 h 6858000"/>
              <a:gd name="connsiteX107" fmla="*/ 417520 w 1508539"/>
              <a:gd name="connsiteY107" fmla="*/ 2261920 h 6858000"/>
              <a:gd name="connsiteX108" fmla="*/ 407407 w 1508539"/>
              <a:gd name="connsiteY108" fmla="*/ 2195378 h 6858000"/>
              <a:gd name="connsiteX109" fmla="*/ 391624 w 1508539"/>
              <a:gd name="connsiteY109" fmla="*/ 2155135 h 6858000"/>
              <a:gd name="connsiteX110" fmla="*/ 389082 w 1508539"/>
              <a:gd name="connsiteY110" fmla="*/ 2118008 h 6858000"/>
              <a:gd name="connsiteX111" fmla="*/ 390075 w 1508539"/>
              <a:gd name="connsiteY111" fmla="*/ 2050531 h 6858000"/>
              <a:gd name="connsiteX112" fmla="*/ 381881 w 1508539"/>
              <a:gd name="connsiteY112" fmla="*/ 1963269 h 6858000"/>
              <a:gd name="connsiteX113" fmla="*/ 363059 w 1508539"/>
              <a:gd name="connsiteY113" fmla="*/ 1906352 h 6858000"/>
              <a:gd name="connsiteX114" fmla="*/ 339616 w 1508539"/>
              <a:gd name="connsiteY114" fmla="*/ 1861531 h 6858000"/>
              <a:gd name="connsiteX115" fmla="*/ 293415 w 1508539"/>
              <a:gd name="connsiteY115" fmla="*/ 1732919 h 6858000"/>
              <a:gd name="connsiteX116" fmla="*/ 265726 w 1508539"/>
              <a:gd name="connsiteY116" fmla="*/ 1663540 h 6858000"/>
              <a:gd name="connsiteX117" fmla="*/ 264852 w 1508539"/>
              <a:gd name="connsiteY117" fmla="*/ 1615777 h 6858000"/>
              <a:gd name="connsiteX118" fmla="*/ 245647 w 1508539"/>
              <a:gd name="connsiteY118" fmla="*/ 1563678 h 6858000"/>
              <a:gd name="connsiteX119" fmla="*/ 258727 w 1508539"/>
              <a:gd name="connsiteY119" fmla="*/ 1519474 h 6858000"/>
              <a:gd name="connsiteX120" fmla="*/ 251469 w 1508539"/>
              <a:gd name="connsiteY120" fmla="*/ 1477995 h 6858000"/>
              <a:gd name="connsiteX121" fmla="*/ 237554 w 1508539"/>
              <a:gd name="connsiteY121" fmla="*/ 1373769 h 6858000"/>
              <a:gd name="connsiteX122" fmla="*/ 245861 w 1508539"/>
              <a:gd name="connsiteY122" fmla="*/ 1307086 h 6858000"/>
              <a:gd name="connsiteX123" fmla="*/ 247049 w 1508539"/>
              <a:gd name="connsiteY123" fmla="*/ 1189033 h 6858000"/>
              <a:gd name="connsiteX124" fmla="*/ 251734 w 1508539"/>
              <a:gd name="connsiteY124" fmla="*/ 1168288 h 6858000"/>
              <a:gd name="connsiteX125" fmla="*/ 244016 w 1508539"/>
              <a:gd name="connsiteY125" fmla="*/ 1142577 h 6858000"/>
              <a:gd name="connsiteX126" fmla="*/ 233322 w 1508539"/>
              <a:gd name="connsiteY126" fmla="*/ 1088484 h 6858000"/>
              <a:gd name="connsiteX127" fmla="*/ 222058 w 1508539"/>
              <a:gd name="connsiteY127" fmla="*/ 1016103 h 6858000"/>
              <a:gd name="connsiteX128" fmla="*/ 223514 w 1508539"/>
              <a:gd name="connsiteY128" fmla="*/ 932283 h 6858000"/>
              <a:gd name="connsiteX129" fmla="*/ 225750 w 1508539"/>
              <a:gd name="connsiteY129" fmla="*/ 915925 h 6858000"/>
              <a:gd name="connsiteX130" fmla="*/ 218379 w 1508539"/>
              <a:gd name="connsiteY130" fmla="*/ 896999 h 6858000"/>
              <a:gd name="connsiteX131" fmla="*/ 187787 w 1508539"/>
              <a:gd name="connsiteY131" fmla="*/ 821517 h 6858000"/>
              <a:gd name="connsiteX132" fmla="*/ 166737 w 1508539"/>
              <a:gd name="connsiteY132" fmla="*/ 751353 h 6858000"/>
              <a:gd name="connsiteX133" fmla="*/ 166295 w 1508539"/>
              <a:gd name="connsiteY133" fmla="*/ 721230 h 6858000"/>
              <a:gd name="connsiteX134" fmla="*/ 151966 w 1508539"/>
              <a:gd name="connsiteY134" fmla="*/ 681659 h 6858000"/>
              <a:gd name="connsiteX135" fmla="*/ 137385 w 1508539"/>
              <a:gd name="connsiteY135" fmla="*/ 635218 h 6858000"/>
              <a:gd name="connsiteX136" fmla="*/ 142396 w 1508539"/>
              <a:gd name="connsiteY136" fmla="*/ 613763 h 6858000"/>
              <a:gd name="connsiteX137" fmla="*/ 128338 w 1508539"/>
              <a:gd name="connsiteY137" fmla="*/ 598582 h 6858000"/>
              <a:gd name="connsiteX138" fmla="*/ 128019 w 1508539"/>
              <a:gd name="connsiteY138" fmla="*/ 576846 h 6858000"/>
              <a:gd name="connsiteX139" fmla="*/ 107645 w 1508539"/>
              <a:gd name="connsiteY139" fmla="*/ 530055 h 6858000"/>
              <a:gd name="connsiteX140" fmla="*/ 106893 w 1508539"/>
              <a:gd name="connsiteY140" fmla="*/ 465389 h 6858000"/>
              <a:gd name="connsiteX141" fmla="*/ 89816 w 1508539"/>
              <a:gd name="connsiteY141" fmla="*/ 424699 h 6858000"/>
              <a:gd name="connsiteX142" fmla="*/ 90191 w 1508539"/>
              <a:gd name="connsiteY142" fmla="*/ 404917 h 6858000"/>
              <a:gd name="connsiteX143" fmla="*/ 70148 w 1508539"/>
              <a:gd name="connsiteY143" fmla="*/ 367211 h 6858000"/>
              <a:gd name="connsiteX144" fmla="*/ 36452 w 1508539"/>
              <a:gd name="connsiteY144" fmla="*/ 268519 h 6858000"/>
              <a:gd name="connsiteX145" fmla="*/ 23935 w 1508539"/>
              <a:gd name="connsiteY145" fmla="*/ 160886 h 6858000"/>
              <a:gd name="connsiteX146" fmla="*/ 19312 w 1508539"/>
              <a:gd name="connsiteY146" fmla="*/ 47336 h 6858000"/>
              <a:gd name="connsiteX147" fmla="*/ 0 w 1508539"/>
              <a:gd name="connsiteY147"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173735 w 1508539"/>
              <a:gd name="connsiteY15" fmla="*/ 6514360 h 6858000"/>
              <a:gd name="connsiteX16" fmla="*/ 215389 w 1508539"/>
              <a:gd name="connsiteY16" fmla="*/ 6478062 h 6858000"/>
              <a:gd name="connsiteX17" fmla="*/ 226078 w 1508539"/>
              <a:gd name="connsiteY17" fmla="*/ 6460325 h 6858000"/>
              <a:gd name="connsiteX18" fmla="*/ 233311 w 1508539"/>
              <a:gd name="connsiteY18" fmla="*/ 6451488 h 6858000"/>
              <a:gd name="connsiteX19" fmla="*/ 234746 w 1508539"/>
              <a:gd name="connsiteY19" fmla="*/ 6451348 h 6858000"/>
              <a:gd name="connsiteX20" fmla="*/ 239104 w 1508539"/>
              <a:gd name="connsiteY20" fmla="*/ 6414240 h 6858000"/>
              <a:gd name="connsiteX21" fmla="*/ 241880 w 1508539"/>
              <a:gd name="connsiteY21" fmla="*/ 6384857 h 6858000"/>
              <a:gd name="connsiteX22" fmla="*/ 240591 w 1508539"/>
              <a:gd name="connsiteY22" fmla="*/ 6367510 h 6858000"/>
              <a:gd name="connsiteX23" fmla="*/ 244471 w 1508539"/>
              <a:gd name="connsiteY23" fmla="*/ 6349778 h 6858000"/>
              <a:gd name="connsiteX24" fmla="*/ 246136 w 1508539"/>
              <a:gd name="connsiteY24" fmla="*/ 6348250 h 6858000"/>
              <a:gd name="connsiteX25" fmla="*/ 262170 w 1508539"/>
              <a:gd name="connsiteY25" fmla="*/ 6281972 h 6858000"/>
              <a:gd name="connsiteX26" fmla="*/ 272933 w 1508539"/>
              <a:gd name="connsiteY26" fmla="*/ 6211940 h 6858000"/>
              <a:gd name="connsiteX27" fmla="*/ 314428 w 1508539"/>
              <a:gd name="connsiteY27" fmla="*/ 6113913 h 6858000"/>
              <a:gd name="connsiteX28" fmla="*/ 318721 w 1508539"/>
              <a:gd name="connsiteY28" fmla="*/ 6028119 h 6858000"/>
              <a:gd name="connsiteX29" fmla="*/ 345501 w 1508539"/>
              <a:gd name="connsiteY29" fmla="*/ 5934687 h 6858000"/>
              <a:gd name="connsiteX30" fmla="*/ 379513 w 1508539"/>
              <a:gd name="connsiteY30" fmla="*/ 5765594 h 6858000"/>
              <a:gd name="connsiteX31" fmla="*/ 411349 w 1508539"/>
              <a:gd name="connsiteY31" fmla="*/ 5693685 h 6858000"/>
              <a:gd name="connsiteX32" fmla="*/ 431404 w 1508539"/>
              <a:gd name="connsiteY32" fmla="*/ 5665173 h 6858000"/>
              <a:gd name="connsiteX33" fmla="*/ 465121 w 1508539"/>
              <a:gd name="connsiteY33" fmla="*/ 5563435 h 6858000"/>
              <a:gd name="connsiteX34" fmla="*/ 494626 w 1508539"/>
              <a:gd name="connsiteY34" fmla="*/ 5476393 h 6858000"/>
              <a:gd name="connsiteX35" fmla="*/ 525819 w 1508539"/>
              <a:gd name="connsiteY35" fmla="*/ 5396260 h 6858000"/>
              <a:gd name="connsiteX36" fmla="*/ 541800 w 1508539"/>
              <a:gd name="connsiteY36" fmla="*/ 5330009 h 6858000"/>
              <a:gd name="connsiteX37" fmla="*/ 575293 w 1508539"/>
              <a:gd name="connsiteY37" fmla="*/ 5273739 h 6858000"/>
              <a:gd name="connsiteX38" fmla="*/ 584892 w 1508539"/>
              <a:gd name="connsiteY38" fmla="*/ 5241779 h 6858000"/>
              <a:gd name="connsiteX39" fmla="*/ 596118 w 1508539"/>
              <a:gd name="connsiteY39" fmla="*/ 5225268 h 6858000"/>
              <a:gd name="connsiteX40" fmla="*/ 597138 w 1508539"/>
              <a:gd name="connsiteY40" fmla="*/ 5217684 h 6858000"/>
              <a:gd name="connsiteX41" fmla="*/ 604479 w 1508539"/>
              <a:gd name="connsiteY41" fmla="*/ 5193377 h 6858000"/>
              <a:gd name="connsiteX42" fmla="*/ 607782 w 1508539"/>
              <a:gd name="connsiteY42" fmla="*/ 5179288 h 6858000"/>
              <a:gd name="connsiteX43" fmla="*/ 608766 w 1508539"/>
              <a:gd name="connsiteY43" fmla="*/ 5173621 h 6858000"/>
              <a:gd name="connsiteX44" fmla="*/ 604400 w 1508539"/>
              <a:gd name="connsiteY44" fmla="*/ 5159961 h 6858000"/>
              <a:gd name="connsiteX45" fmla="*/ 611077 w 1508539"/>
              <a:gd name="connsiteY45" fmla="*/ 5144295 h 6858000"/>
              <a:gd name="connsiteX46" fmla="*/ 608010 w 1508539"/>
              <a:gd name="connsiteY46" fmla="*/ 5125185 h 6858000"/>
              <a:gd name="connsiteX47" fmla="*/ 614840 w 1508539"/>
              <a:gd name="connsiteY47" fmla="*/ 5121884 h 6858000"/>
              <a:gd name="connsiteX48" fmla="*/ 621876 w 1508539"/>
              <a:gd name="connsiteY48" fmla="*/ 5067850 h 6858000"/>
              <a:gd name="connsiteX49" fmla="*/ 624607 w 1508539"/>
              <a:gd name="connsiteY49" fmla="*/ 5060861 h 6858000"/>
              <a:gd name="connsiteX50" fmla="*/ 621311 w 1508539"/>
              <a:gd name="connsiteY50" fmla="*/ 5034192 h 6858000"/>
              <a:gd name="connsiteX51" fmla="*/ 622865 w 1508539"/>
              <a:gd name="connsiteY51" fmla="*/ 4993030 h 6858000"/>
              <a:gd name="connsiteX52" fmla="*/ 629774 w 1508539"/>
              <a:gd name="connsiteY52" fmla="*/ 4946844 h 6858000"/>
              <a:gd name="connsiteX53" fmla="*/ 625630 w 1508539"/>
              <a:gd name="connsiteY53" fmla="*/ 4932692 h 6858000"/>
              <a:gd name="connsiteX54" fmla="*/ 641033 w 1508539"/>
              <a:gd name="connsiteY54" fmla="*/ 4858827 h 6858000"/>
              <a:gd name="connsiteX55" fmla="*/ 646936 w 1508539"/>
              <a:gd name="connsiteY55" fmla="*/ 4821170 h 6858000"/>
              <a:gd name="connsiteX56" fmla="*/ 651669 w 1508539"/>
              <a:gd name="connsiteY56" fmla="*/ 4780965 h 6858000"/>
              <a:gd name="connsiteX57" fmla="*/ 652962 w 1508539"/>
              <a:gd name="connsiteY57" fmla="*/ 4750867 h 6858000"/>
              <a:gd name="connsiteX58" fmla="*/ 650769 w 1508539"/>
              <a:gd name="connsiteY58" fmla="*/ 4690749 h 6858000"/>
              <a:gd name="connsiteX59" fmla="*/ 646249 w 1508539"/>
              <a:gd name="connsiteY59" fmla="*/ 4584173 h 6858000"/>
              <a:gd name="connsiteX60" fmla="*/ 641332 w 1508539"/>
              <a:gd name="connsiteY60" fmla="*/ 4444346 h 6858000"/>
              <a:gd name="connsiteX61" fmla="*/ 637897 w 1508539"/>
              <a:gd name="connsiteY61" fmla="*/ 4375228 h 6858000"/>
              <a:gd name="connsiteX62" fmla="*/ 618550 w 1508539"/>
              <a:gd name="connsiteY62" fmla="*/ 4214165 h 6858000"/>
              <a:gd name="connsiteX63" fmla="*/ 622623 w 1508539"/>
              <a:gd name="connsiteY63" fmla="*/ 4090296 h 6858000"/>
              <a:gd name="connsiteX64" fmla="*/ 607879 w 1508539"/>
              <a:gd name="connsiteY64" fmla="*/ 4033999 h 6858000"/>
              <a:gd name="connsiteX65" fmla="*/ 609028 w 1508539"/>
              <a:gd name="connsiteY65" fmla="*/ 4031933 h 6858000"/>
              <a:gd name="connsiteX66" fmla="*/ 607604 w 1508539"/>
              <a:gd name="connsiteY66" fmla="*/ 4013953 h 6858000"/>
              <a:gd name="connsiteX67" fmla="*/ 593899 w 1508539"/>
              <a:gd name="connsiteY67" fmla="*/ 3974753 h 6858000"/>
              <a:gd name="connsiteX68" fmla="*/ 595497 w 1508539"/>
              <a:gd name="connsiteY68" fmla="*/ 3969950 h 6858000"/>
              <a:gd name="connsiteX69" fmla="*/ 588919 w 1508539"/>
              <a:gd name="connsiteY69" fmla="*/ 3933779 h 6858000"/>
              <a:gd name="connsiteX70" fmla="*/ 590250 w 1508539"/>
              <a:gd name="connsiteY70" fmla="*/ 3933093 h 6858000"/>
              <a:gd name="connsiteX71" fmla="*/ 594604 w 1508539"/>
              <a:gd name="connsiteY71" fmla="*/ 3922082 h 6858000"/>
              <a:gd name="connsiteX72" fmla="*/ 599682 w 1508539"/>
              <a:gd name="connsiteY72" fmla="*/ 3901461 h 6858000"/>
              <a:gd name="connsiteX73" fmla="*/ 622276 w 1508539"/>
              <a:gd name="connsiteY73" fmla="*/ 3813873 h 6858000"/>
              <a:gd name="connsiteX74" fmla="*/ 621701 w 1508539"/>
              <a:gd name="connsiteY74" fmla="*/ 3806161 h 6858000"/>
              <a:gd name="connsiteX75" fmla="*/ 622008 w 1508539"/>
              <a:gd name="connsiteY75" fmla="*/ 3805957 h 6858000"/>
              <a:gd name="connsiteX76" fmla="*/ 622035 w 1508539"/>
              <a:gd name="connsiteY76" fmla="*/ 3797724 h 6858000"/>
              <a:gd name="connsiteX77" fmla="*/ 620650 w 1508539"/>
              <a:gd name="connsiteY77" fmla="*/ 3792098 h 6858000"/>
              <a:gd name="connsiteX78" fmla="*/ 619534 w 1508539"/>
              <a:gd name="connsiteY78" fmla="*/ 3777135 h 6858000"/>
              <a:gd name="connsiteX79" fmla="*/ 621267 w 1508539"/>
              <a:gd name="connsiteY79" fmla="*/ 3771656 h 6858000"/>
              <a:gd name="connsiteX80" fmla="*/ 625010 w 1508539"/>
              <a:gd name="connsiteY80" fmla="*/ 3769007 h 6858000"/>
              <a:gd name="connsiteX81" fmla="*/ 624476 w 1508539"/>
              <a:gd name="connsiteY81" fmla="*/ 3767709 h 6858000"/>
              <a:gd name="connsiteX82" fmla="*/ 633172 w 1508539"/>
              <a:gd name="connsiteY82" fmla="*/ 3738082 h 6858000"/>
              <a:gd name="connsiteX83" fmla="*/ 640518 w 1508539"/>
              <a:gd name="connsiteY83" fmla="*/ 3673397 h 6858000"/>
              <a:gd name="connsiteX84" fmla="*/ 639814 w 1508539"/>
              <a:gd name="connsiteY84" fmla="*/ 3637109 h 6858000"/>
              <a:gd name="connsiteX85" fmla="*/ 643257 w 1508539"/>
              <a:gd name="connsiteY85" fmla="*/ 3536883 h 6858000"/>
              <a:gd name="connsiteX86" fmla="*/ 650795 w 1508539"/>
              <a:gd name="connsiteY86" fmla="*/ 3435652 h 6858000"/>
              <a:gd name="connsiteX87" fmla="*/ 652466 w 1508539"/>
              <a:gd name="connsiteY87" fmla="*/ 3307769 h 6858000"/>
              <a:gd name="connsiteX88" fmla="*/ 670029 w 1508539"/>
              <a:gd name="connsiteY88" fmla="*/ 3250522 h 6858000"/>
              <a:gd name="connsiteX89" fmla="*/ 670454 w 1508539"/>
              <a:gd name="connsiteY89" fmla="*/ 3229163 h 6858000"/>
              <a:gd name="connsiteX90" fmla="*/ 672277 w 1508539"/>
              <a:gd name="connsiteY90" fmla="*/ 3217217 h 6858000"/>
              <a:gd name="connsiteX91" fmla="*/ 659112 w 1508539"/>
              <a:gd name="connsiteY91" fmla="*/ 3183755 h 6858000"/>
              <a:gd name="connsiteX92" fmla="*/ 659613 w 1508539"/>
              <a:gd name="connsiteY92" fmla="*/ 3178642 h 6858000"/>
              <a:gd name="connsiteX93" fmla="*/ 647213 w 1508539"/>
              <a:gd name="connsiteY93" fmla="*/ 3158586 h 6858000"/>
              <a:gd name="connsiteX94" fmla="*/ 632398 w 1508539"/>
              <a:gd name="connsiteY94" fmla="*/ 3129034 h 6858000"/>
              <a:gd name="connsiteX95" fmla="*/ 633063 w 1508539"/>
              <a:gd name="connsiteY95" fmla="*/ 3126682 h 6858000"/>
              <a:gd name="connsiteX96" fmla="*/ 623931 w 1508539"/>
              <a:gd name="connsiteY96" fmla="*/ 3114519 h 6858000"/>
              <a:gd name="connsiteX97" fmla="*/ 610540 w 1508539"/>
              <a:gd name="connsiteY97" fmla="*/ 3106272 h 6858000"/>
              <a:gd name="connsiteX98" fmla="*/ 583270 w 1508539"/>
              <a:gd name="connsiteY98" fmla="*/ 2958185 h 6858000"/>
              <a:gd name="connsiteX99" fmla="*/ 525884 w 1508539"/>
              <a:gd name="connsiteY99" fmla="*/ 2762989 h 6858000"/>
              <a:gd name="connsiteX100" fmla="*/ 474802 w 1508539"/>
              <a:gd name="connsiteY100" fmla="*/ 2554718 h 6858000"/>
              <a:gd name="connsiteX101" fmla="*/ 454896 w 1508539"/>
              <a:gd name="connsiteY101" fmla="*/ 2485734 h 6858000"/>
              <a:gd name="connsiteX102" fmla="*/ 445619 w 1508539"/>
              <a:gd name="connsiteY102" fmla="*/ 2447068 h 6858000"/>
              <a:gd name="connsiteX103" fmla="*/ 432580 w 1508539"/>
              <a:gd name="connsiteY103" fmla="*/ 2425819 h 6858000"/>
              <a:gd name="connsiteX104" fmla="*/ 438579 w 1508539"/>
              <a:gd name="connsiteY104" fmla="*/ 2402874 h 6858000"/>
              <a:gd name="connsiteX105" fmla="*/ 441191 w 1508539"/>
              <a:gd name="connsiteY105" fmla="*/ 2381443 h 6858000"/>
              <a:gd name="connsiteX106" fmla="*/ 417520 w 1508539"/>
              <a:gd name="connsiteY106" fmla="*/ 2261920 h 6858000"/>
              <a:gd name="connsiteX107" fmla="*/ 407407 w 1508539"/>
              <a:gd name="connsiteY107" fmla="*/ 2195378 h 6858000"/>
              <a:gd name="connsiteX108" fmla="*/ 391624 w 1508539"/>
              <a:gd name="connsiteY108" fmla="*/ 2155135 h 6858000"/>
              <a:gd name="connsiteX109" fmla="*/ 389082 w 1508539"/>
              <a:gd name="connsiteY109" fmla="*/ 2118008 h 6858000"/>
              <a:gd name="connsiteX110" fmla="*/ 390075 w 1508539"/>
              <a:gd name="connsiteY110" fmla="*/ 2050531 h 6858000"/>
              <a:gd name="connsiteX111" fmla="*/ 381881 w 1508539"/>
              <a:gd name="connsiteY111" fmla="*/ 1963269 h 6858000"/>
              <a:gd name="connsiteX112" fmla="*/ 363059 w 1508539"/>
              <a:gd name="connsiteY112" fmla="*/ 1906352 h 6858000"/>
              <a:gd name="connsiteX113" fmla="*/ 339616 w 1508539"/>
              <a:gd name="connsiteY113" fmla="*/ 1861531 h 6858000"/>
              <a:gd name="connsiteX114" fmla="*/ 293415 w 1508539"/>
              <a:gd name="connsiteY114" fmla="*/ 1732919 h 6858000"/>
              <a:gd name="connsiteX115" fmla="*/ 265726 w 1508539"/>
              <a:gd name="connsiteY115" fmla="*/ 1663540 h 6858000"/>
              <a:gd name="connsiteX116" fmla="*/ 264852 w 1508539"/>
              <a:gd name="connsiteY116" fmla="*/ 1615777 h 6858000"/>
              <a:gd name="connsiteX117" fmla="*/ 245647 w 1508539"/>
              <a:gd name="connsiteY117" fmla="*/ 1563678 h 6858000"/>
              <a:gd name="connsiteX118" fmla="*/ 258727 w 1508539"/>
              <a:gd name="connsiteY118" fmla="*/ 1519474 h 6858000"/>
              <a:gd name="connsiteX119" fmla="*/ 251469 w 1508539"/>
              <a:gd name="connsiteY119" fmla="*/ 1477995 h 6858000"/>
              <a:gd name="connsiteX120" fmla="*/ 237554 w 1508539"/>
              <a:gd name="connsiteY120" fmla="*/ 1373769 h 6858000"/>
              <a:gd name="connsiteX121" fmla="*/ 245861 w 1508539"/>
              <a:gd name="connsiteY121" fmla="*/ 1307086 h 6858000"/>
              <a:gd name="connsiteX122" fmla="*/ 247049 w 1508539"/>
              <a:gd name="connsiteY122" fmla="*/ 1189033 h 6858000"/>
              <a:gd name="connsiteX123" fmla="*/ 251734 w 1508539"/>
              <a:gd name="connsiteY123" fmla="*/ 1168288 h 6858000"/>
              <a:gd name="connsiteX124" fmla="*/ 244016 w 1508539"/>
              <a:gd name="connsiteY124" fmla="*/ 1142577 h 6858000"/>
              <a:gd name="connsiteX125" fmla="*/ 233322 w 1508539"/>
              <a:gd name="connsiteY125" fmla="*/ 1088484 h 6858000"/>
              <a:gd name="connsiteX126" fmla="*/ 222058 w 1508539"/>
              <a:gd name="connsiteY126" fmla="*/ 1016103 h 6858000"/>
              <a:gd name="connsiteX127" fmla="*/ 223514 w 1508539"/>
              <a:gd name="connsiteY127" fmla="*/ 932283 h 6858000"/>
              <a:gd name="connsiteX128" fmla="*/ 225750 w 1508539"/>
              <a:gd name="connsiteY128" fmla="*/ 915925 h 6858000"/>
              <a:gd name="connsiteX129" fmla="*/ 218379 w 1508539"/>
              <a:gd name="connsiteY129" fmla="*/ 896999 h 6858000"/>
              <a:gd name="connsiteX130" fmla="*/ 187787 w 1508539"/>
              <a:gd name="connsiteY130" fmla="*/ 821517 h 6858000"/>
              <a:gd name="connsiteX131" fmla="*/ 166737 w 1508539"/>
              <a:gd name="connsiteY131" fmla="*/ 751353 h 6858000"/>
              <a:gd name="connsiteX132" fmla="*/ 166295 w 1508539"/>
              <a:gd name="connsiteY132" fmla="*/ 721230 h 6858000"/>
              <a:gd name="connsiteX133" fmla="*/ 151966 w 1508539"/>
              <a:gd name="connsiteY133" fmla="*/ 681659 h 6858000"/>
              <a:gd name="connsiteX134" fmla="*/ 137385 w 1508539"/>
              <a:gd name="connsiteY134" fmla="*/ 635218 h 6858000"/>
              <a:gd name="connsiteX135" fmla="*/ 142396 w 1508539"/>
              <a:gd name="connsiteY135" fmla="*/ 613763 h 6858000"/>
              <a:gd name="connsiteX136" fmla="*/ 128338 w 1508539"/>
              <a:gd name="connsiteY136" fmla="*/ 598582 h 6858000"/>
              <a:gd name="connsiteX137" fmla="*/ 128019 w 1508539"/>
              <a:gd name="connsiteY137" fmla="*/ 576846 h 6858000"/>
              <a:gd name="connsiteX138" fmla="*/ 107645 w 1508539"/>
              <a:gd name="connsiteY138" fmla="*/ 530055 h 6858000"/>
              <a:gd name="connsiteX139" fmla="*/ 106893 w 1508539"/>
              <a:gd name="connsiteY139" fmla="*/ 465389 h 6858000"/>
              <a:gd name="connsiteX140" fmla="*/ 89816 w 1508539"/>
              <a:gd name="connsiteY140" fmla="*/ 424699 h 6858000"/>
              <a:gd name="connsiteX141" fmla="*/ 90191 w 1508539"/>
              <a:gd name="connsiteY141" fmla="*/ 404917 h 6858000"/>
              <a:gd name="connsiteX142" fmla="*/ 70148 w 1508539"/>
              <a:gd name="connsiteY142" fmla="*/ 367211 h 6858000"/>
              <a:gd name="connsiteX143" fmla="*/ 36452 w 1508539"/>
              <a:gd name="connsiteY143" fmla="*/ 268519 h 6858000"/>
              <a:gd name="connsiteX144" fmla="*/ 23935 w 1508539"/>
              <a:gd name="connsiteY144" fmla="*/ 160886 h 6858000"/>
              <a:gd name="connsiteX145" fmla="*/ 19312 w 1508539"/>
              <a:gd name="connsiteY145" fmla="*/ 47336 h 6858000"/>
              <a:gd name="connsiteX146" fmla="*/ 0 w 1508539"/>
              <a:gd name="connsiteY146"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169039 w 1508539"/>
              <a:gd name="connsiteY14" fmla="*/ 6553006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57757 w 1508539"/>
              <a:gd name="connsiteY9" fmla="*/ 6593735 h 6858000"/>
              <a:gd name="connsiteX10" fmla="*/ 164248 w 1508539"/>
              <a:gd name="connsiteY10" fmla="*/ 6574442 h 6858000"/>
              <a:gd name="connsiteX11" fmla="*/ 164588 w 1508539"/>
              <a:gd name="connsiteY11" fmla="*/ 6568530 h 6858000"/>
              <a:gd name="connsiteX12" fmla="*/ 166997 w 1508539"/>
              <a:gd name="connsiteY12" fmla="*/ 6560674 h 6858000"/>
              <a:gd name="connsiteX13" fmla="*/ 167342 w 1508539"/>
              <a:gd name="connsiteY13" fmla="*/ 6560598 h 6858000"/>
              <a:gd name="connsiteX14" fmla="*/ 201349 w 1508539"/>
              <a:gd name="connsiteY14" fmla="*/ 6530567 h 6858000"/>
              <a:gd name="connsiteX15" fmla="*/ 215389 w 1508539"/>
              <a:gd name="connsiteY15" fmla="*/ 6478062 h 6858000"/>
              <a:gd name="connsiteX16" fmla="*/ 226078 w 1508539"/>
              <a:gd name="connsiteY16" fmla="*/ 6460325 h 6858000"/>
              <a:gd name="connsiteX17" fmla="*/ 233311 w 1508539"/>
              <a:gd name="connsiteY17" fmla="*/ 6451488 h 6858000"/>
              <a:gd name="connsiteX18" fmla="*/ 234746 w 1508539"/>
              <a:gd name="connsiteY18" fmla="*/ 6451348 h 6858000"/>
              <a:gd name="connsiteX19" fmla="*/ 239104 w 1508539"/>
              <a:gd name="connsiteY19" fmla="*/ 6414240 h 6858000"/>
              <a:gd name="connsiteX20" fmla="*/ 241880 w 1508539"/>
              <a:gd name="connsiteY20" fmla="*/ 6384857 h 6858000"/>
              <a:gd name="connsiteX21" fmla="*/ 240591 w 1508539"/>
              <a:gd name="connsiteY21" fmla="*/ 6367510 h 6858000"/>
              <a:gd name="connsiteX22" fmla="*/ 244471 w 1508539"/>
              <a:gd name="connsiteY22" fmla="*/ 6349778 h 6858000"/>
              <a:gd name="connsiteX23" fmla="*/ 246136 w 1508539"/>
              <a:gd name="connsiteY23" fmla="*/ 6348250 h 6858000"/>
              <a:gd name="connsiteX24" fmla="*/ 262170 w 1508539"/>
              <a:gd name="connsiteY24" fmla="*/ 6281972 h 6858000"/>
              <a:gd name="connsiteX25" fmla="*/ 272933 w 1508539"/>
              <a:gd name="connsiteY25" fmla="*/ 6211940 h 6858000"/>
              <a:gd name="connsiteX26" fmla="*/ 314428 w 1508539"/>
              <a:gd name="connsiteY26" fmla="*/ 6113913 h 6858000"/>
              <a:gd name="connsiteX27" fmla="*/ 318721 w 1508539"/>
              <a:gd name="connsiteY27" fmla="*/ 6028119 h 6858000"/>
              <a:gd name="connsiteX28" fmla="*/ 345501 w 1508539"/>
              <a:gd name="connsiteY28" fmla="*/ 5934687 h 6858000"/>
              <a:gd name="connsiteX29" fmla="*/ 379513 w 1508539"/>
              <a:gd name="connsiteY29" fmla="*/ 5765594 h 6858000"/>
              <a:gd name="connsiteX30" fmla="*/ 411349 w 1508539"/>
              <a:gd name="connsiteY30" fmla="*/ 5693685 h 6858000"/>
              <a:gd name="connsiteX31" fmla="*/ 431404 w 1508539"/>
              <a:gd name="connsiteY31" fmla="*/ 5665173 h 6858000"/>
              <a:gd name="connsiteX32" fmla="*/ 465121 w 1508539"/>
              <a:gd name="connsiteY32" fmla="*/ 5563435 h 6858000"/>
              <a:gd name="connsiteX33" fmla="*/ 494626 w 1508539"/>
              <a:gd name="connsiteY33" fmla="*/ 5476393 h 6858000"/>
              <a:gd name="connsiteX34" fmla="*/ 525819 w 1508539"/>
              <a:gd name="connsiteY34" fmla="*/ 5396260 h 6858000"/>
              <a:gd name="connsiteX35" fmla="*/ 541800 w 1508539"/>
              <a:gd name="connsiteY35" fmla="*/ 5330009 h 6858000"/>
              <a:gd name="connsiteX36" fmla="*/ 575293 w 1508539"/>
              <a:gd name="connsiteY36" fmla="*/ 5273739 h 6858000"/>
              <a:gd name="connsiteX37" fmla="*/ 584892 w 1508539"/>
              <a:gd name="connsiteY37" fmla="*/ 5241779 h 6858000"/>
              <a:gd name="connsiteX38" fmla="*/ 596118 w 1508539"/>
              <a:gd name="connsiteY38" fmla="*/ 5225268 h 6858000"/>
              <a:gd name="connsiteX39" fmla="*/ 597138 w 1508539"/>
              <a:gd name="connsiteY39" fmla="*/ 5217684 h 6858000"/>
              <a:gd name="connsiteX40" fmla="*/ 604479 w 1508539"/>
              <a:gd name="connsiteY40" fmla="*/ 5193377 h 6858000"/>
              <a:gd name="connsiteX41" fmla="*/ 607782 w 1508539"/>
              <a:gd name="connsiteY41" fmla="*/ 5179288 h 6858000"/>
              <a:gd name="connsiteX42" fmla="*/ 608766 w 1508539"/>
              <a:gd name="connsiteY42" fmla="*/ 5173621 h 6858000"/>
              <a:gd name="connsiteX43" fmla="*/ 604400 w 1508539"/>
              <a:gd name="connsiteY43" fmla="*/ 5159961 h 6858000"/>
              <a:gd name="connsiteX44" fmla="*/ 611077 w 1508539"/>
              <a:gd name="connsiteY44" fmla="*/ 5144295 h 6858000"/>
              <a:gd name="connsiteX45" fmla="*/ 608010 w 1508539"/>
              <a:gd name="connsiteY45" fmla="*/ 5125185 h 6858000"/>
              <a:gd name="connsiteX46" fmla="*/ 614840 w 1508539"/>
              <a:gd name="connsiteY46" fmla="*/ 5121884 h 6858000"/>
              <a:gd name="connsiteX47" fmla="*/ 621876 w 1508539"/>
              <a:gd name="connsiteY47" fmla="*/ 5067850 h 6858000"/>
              <a:gd name="connsiteX48" fmla="*/ 624607 w 1508539"/>
              <a:gd name="connsiteY48" fmla="*/ 5060861 h 6858000"/>
              <a:gd name="connsiteX49" fmla="*/ 621311 w 1508539"/>
              <a:gd name="connsiteY49" fmla="*/ 5034192 h 6858000"/>
              <a:gd name="connsiteX50" fmla="*/ 622865 w 1508539"/>
              <a:gd name="connsiteY50" fmla="*/ 4993030 h 6858000"/>
              <a:gd name="connsiteX51" fmla="*/ 629774 w 1508539"/>
              <a:gd name="connsiteY51" fmla="*/ 4946844 h 6858000"/>
              <a:gd name="connsiteX52" fmla="*/ 625630 w 1508539"/>
              <a:gd name="connsiteY52" fmla="*/ 4932692 h 6858000"/>
              <a:gd name="connsiteX53" fmla="*/ 641033 w 1508539"/>
              <a:gd name="connsiteY53" fmla="*/ 4858827 h 6858000"/>
              <a:gd name="connsiteX54" fmla="*/ 646936 w 1508539"/>
              <a:gd name="connsiteY54" fmla="*/ 4821170 h 6858000"/>
              <a:gd name="connsiteX55" fmla="*/ 651669 w 1508539"/>
              <a:gd name="connsiteY55" fmla="*/ 4780965 h 6858000"/>
              <a:gd name="connsiteX56" fmla="*/ 652962 w 1508539"/>
              <a:gd name="connsiteY56" fmla="*/ 4750867 h 6858000"/>
              <a:gd name="connsiteX57" fmla="*/ 650769 w 1508539"/>
              <a:gd name="connsiteY57" fmla="*/ 4690749 h 6858000"/>
              <a:gd name="connsiteX58" fmla="*/ 646249 w 1508539"/>
              <a:gd name="connsiteY58" fmla="*/ 4584173 h 6858000"/>
              <a:gd name="connsiteX59" fmla="*/ 641332 w 1508539"/>
              <a:gd name="connsiteY59" fmla="*/ 4444346 h 6858000"/>
              <a:gd name="connsiteX60" fmla="*/ 637897 w 1508539"/>
              <a:gd name="connsiteY60" fmla="*/ 4375228 h 6858000"/>
              <a:gd name="connsiteX61" fmla="*/ 618550 w 1508539"/>
              <a:gd name="connsiteY61" fmla="*/ 4214165 h 6858000"/>
              <a:gd name="connsiteX62" fmla="*/ 622623 w 1508539"/>
              <a:gd name="connsiteY62" fmla="*/ 4090296 h 6858000"/>
              <a:gd name="connsiteX63" fmla="*/ 607879 w 1508539"/>
              <a:gd name="connsiteY63" fmla="*/ 4033999 h 6858000"/>
              <a:gd name="connsiteX64" fmla="*/ 609028 w 1508539"/>
              <a:gd name="connsiteY64" fmla="*/ 4031933 h 6858000"/>
              <a:gd name="connsiteX65" fmla="*/ 607604 w 1508539"/>
              <a:gd name="connsiteY65" fmla="*/ 4013953 h 6858000"/>
              <a:gd name="connsiteX66" fmla="*/ 593899 w 1508539"/>
              <a:gd name="connsiteY66" fmla="*/ 3974753 h 6858000"/>
              <a:gd name="connsiteX67" fmla="*/ 595497 w 1508539"/>
              <a:gd name="connsiteY67" fmla="*/ 3969950 h 6858000"/>
              <a:gd name="connsiteX68" fmla="*/ 588919 w 1508539"/>
              <a:gd name="connsiteY68" fmla="*/ 3933779 h 6858000"/>
              <a:gd name="connsiteX69" fmla="*/ 590250 w 1508539"/>
              <a:gd name="connsiteY69" fmla="*/ 3933093 h 6858000"/>
              <a:gd name="connsiteX70" fmla="*/ 594604 w 1508539"/>
              <a:gd name="connsiteY70" fmla="*/ 3922082 h 6858000"/>
              <a:gd name="connsiteX71" fmla="*/ 599682 w 1508539"/>
              <a:gd name="connsiteY71" fmla="*/ 3901461 h 6858000"/>
              <a:gd name="connsiteX72" fmla="*/ 622276 w 1508539"/>
              <a:gd name="connsiteY72" fmla="*/ 3813873 h 6858000"/>
              <a:gd name="connsiteX73" fmla="*/ 621701 w 1508539"/>
              <a:gd name="connsiteY73" fmla="*/ 3806161 h 6858000"/>
              <a:gd name="connsiteX74" fmla="*/ 622008 w 1508539"/>
              <a:gd name="connsiteY74" fmla="*/ 3805957 h 6858000"/>
              <a:gd name="connsiteX75" fmla="*/ 622035 w 1508539"/>
              <a:gd name="connsiteY75" fmla="*/ 3797724 h 6858000"/>
              <a:gd name="connsiteX76" fmla="*/ 620650 w 1508539"/>
              <a:gd name="connsiteY76" fmla="*/ 3792098 h 6858000"/>
              <a:gd name="connsiteX77" fmla="*/ 619534 w 1508539"/>
              <a:gd name="connsiteY77" fmla="*/ 3777135 h 6858000"/>
              <a:gd name="connsiteX78" fmla="*/ 621267 w 1508539"/>
              <a:gd name="connsiteY78" fmla="*/ 3771656 h 6858000"/>
              <a:gd name="connsiteX79" fmla="*/ 625010 w 1508539"/>
              <a:gd name="connsiteY79" fmla="*/ 3769007 h 6858000"/>
              <a:gd name="connsiteX80" fmla="*/ 624476 w 1508539"/>
              <a:gd name="connsiteY80" fmla="*/ 3767709 h 6858000"/>
              <a:gd name="connsiteX81" fmla="*/ 633172 w 1508539"/>
              <a:gd name="connsiteY81" fmla="*/ 3738082 h 6858000"/>
              <a:gd name="connsiteX82" fmla="*/ 640518 w 1508539"/>
              <a:gd name="connsiteY82" fmla="*/ 3673397 h 6858000"/>
              <a:gd name="connsiteX83" fmla="*/ 639814 w 1508539"/>
              <a:gd name="connsiteY83" fmla="*/ 3637109 h 6858000"/>
              <a:gd name="connsiteX84" fmla="*/ 643257 w 1508539"/>
              <a:gd name="connsiteY84" fmla="*/ 3536883 h 6858000"/>
              <a:gd name="connsiteX85" fmla="*/ 650795 w 1508539"/>
              <a:gd name="connsiteY85" fmla="*/ 3435652 h 6858000"/>
              <a:gd name="connsiteX86" fmla="*/ 652466 w 1508539"/>
              <a:gd name="connsiteY86" fmla="*/ 3307769 h 6858000"/>
              <a:gd name="connsiteX87" fmla="*/ 670029 w 1508539"/>
              <a:gd name="connsiteY87" fmla="*/ 3250522 h 6858000"/>
              <a:gd name="connsiteX88" fmla="*/ 670454 w 1508539"/>
              <a:gd name="connsiteY88" fmla="*/ 3229163 h 6858000"/>
              <a:gd name="connsiteX89" fmla="*/ 672277 w 1508539"/>
              <a:gd name="connsiteY89" fmla="*/ 3217217 h 6858000"/>
              <a:gd name="connsiteX90" fmla="*/ 659112 w 1508539"/>
              <a:gd name="connsiteY90" fmla="*/ 3183755 h 6858000"/>
              <a:gd name="connsiteX91" fmla="*/ 659613 w 1508539"/>
              <a:gd name="connsiteY91" fmla="*/ 3178642 h 6858000"/>
              <a:gd name="connsiteX92" fmla="*/ 647213 w 1508539"/>
              <a:gd name="connsiteY92" fmla="*/ 3158586 h 6858000"/>
              <a:gd name="connsiteX93" fmla="*/ 632398 w 1508539"/>
              <a:gd name="connsiteY93" fmla="*/ 3129034 h 6858000"/>
              <a:gd name="connsiteX94" fmla="*/ 633063 w 1508539"/>
              <a:gd name="connsiteY94" fmla="*/ 3126682 h 6858000"/>
              <a:gd name="connsiteX95" fmla="*/ 623931 w 1508539"/>
              <a:gd name="connsiteY95" fmla="*/ 3114519 h 6858000"/>
              <a:gd name="connsiteX96" fmla="*/ 610540 w 1508539"/>
              <a:gd name="connsiteY96" fmla="*/ 3106272 h 6858000"/>
              <a:gd name="connsiteX97" fmla="*/ 583270 w 1508539"/>
              <a:gd name="connsiteY97" fmla="*/ 2958185 h 6858000"/>
              <a:gd name="connsiteX98" fmla="*/ 525884 w 1508539"/>
              <a:gd name="connsiteY98" fmla="*/ 2762989 h 6858000"/>
              <a:gd name="connsiteX99" fmla="*/ 474802 w 1508539"/>
              <a:gd name="connsiteY99" fmla="*/ 2554718 h 6858000"/>
              <a:gd name="connsiteX100" fmla="*/ 454896 w 1508539"/>
              <a:gd name="connsiteY100" fmla="*/ 2485734 h 6858000"/>
              <a:gd name="connsiteX101" fmla="*/ 445619 w 1508539"/>
              <a:gd name="connsiteY101" fmla="*/ 2447068 h 6858000"/>
              <a:gd name="connsiteX102" fmla="*/ 432580 w 1508539"/>
              <a:gd name="connsiteY102" fmla="*/ 2425819 h 6858000"/>
              <a:gd name="connsiteX103" fmla="*/ 438579 w 1508539"/>
              <a:gd name="connsiteY103" fmla="*/ 2402874 h 6858000"/>
              <a:gd name="connsiteX104" fmla="*/ 441191 w 1508539"/>
              <a:gd name="connsiteY104" fmla="*/ 2381443 h 6858000"/>
              <a:gd name="connsiteX105" fmla="*/ 417520 w 1508539"/>
              <a:gd name="connsiteY105" fmla="*/ 2261920 h 6858000"/>
              <a:gd name="connsiteX106" fmla="*/ 407407 w 1508539"/>
              <a:gd name="connsiteY106" fmla="*/ 2195378 h 6858000"/>
              <a:gd name="connsiteX107" fmla="*/ 391624 w 1508539"/>
              <a:gd name="connsiteY107" fmla="*/ 2155135 h 6858000"/>
              <a:gd name="connsiteX108" fmla="*/ 389082 w 1508539"/>
              <a:gd name="connsiteY108" fmla="*/ 2118008 h 6858000"/>
              <a:gd name="connsiteX109" fmla="*/ 390075 w 1508539"/>
              <a:gd name="connsiteY109" fmla="*/ 2050531 h 6858000"/>
              <a:gd name="connsiteX110" fmla="*/ 381881 w 1508539"/>
              <a:gd name="connsiteY110" fmla="*/ 1963269 h 6858000"/>
              <a:gd name="connsiteX111" fmla="*/ 363059 w 1508539"/>
              <a:gd name="connsiteY111" fmla="*/ 1906352 h 6858000"/>
              <a:gd name="connsiteX112" fmla="*/ 339616 w 1508539"/>
              <a:gd name="connsiteY112" fmla="*/ 1861531 h 6858000"/>
              <a:gd name="connsiteX113" fmla="*/ 293415 w 1508539"/>
              <a:gd name="connsiteY113" fmla="*/ 1732919 h 6858000"/>
              <a:gd name="connsiteX114" fmla="*/ 265726 w 1508539"/>
              <a:gd name="connsiteY114" fmla="*/ 1663540 h 6858000"/>
              <a:gd name="connsiteX115" fmla="*/ 264852 w 1508539"/>
              <a:gd name="connsiteY115" fmla="*/ 1615777 h 6858000"/>
              <a:gd name="connsiteX116" fmla="*/ 245647 w 1508539"/>
              <a:gd name="connsiteY116" fmla="*/ 1563678 h 6858000"/>
              <a:gd name="connsiteX117" fmla="*/ 258727 w 1508539"/>
              <a:gd name="connsiteY117" fmla="*/ 1519474 h 6858000"/>
              <a:gd name="connsiteX118" fmla="*/ 251469 w 1508539"/>
              <a:gd name="connsiteY118" fmla="*/ 1477995 h 6858000"/>
              <a:gd name="connsiteX119" fmla="*/ 237554 w 1508539"/>
              <a:gd name="connsiteY119" fmla="*/ 1373769 h 6858000"/>
              <a:gd name="connsiteX120" fmla="*/ 245861 w 1508539"/>
              <a:gd name="connsiteY120" fmla="*/ 1307086 h 6858000"/>
              <a:gd name="connsiteX121" fmla="*/ 247049 w 1508539"/>
              <a:gd name="connsiteY121" fmla="*/ 1189033 h 6858000"/>
              <a:gd name="connsiteX122" fmla="*/ 251734 w 1508539"/>
              <a:gd name="connsiteY122" fmla="*/ 1168288 h 6858000"/>
              <a:gd name="connsiteX123" fmla="*/ 244016 w 1508539"/>
              <a:gd name="connsiteY123" fmla="*/ 1142577 h 6858000"/>
              <a:gd name="connsiteX124" fmla="*/ 233322 w 1508539"/>
              <a:gd name="connsiteY124" fmla="*/ 1088484 h 6858000"/>
              <a:gd name="connsiteX125" fmla="*/ 222058 w 1508539"/>
              <a:gd name="connsiteY125" fmla="*/ 1016103 h 6858000"/>
              <a:gd name="connsiteX126" fmla="*/ 223514 w 1508539"/>
              <a:gd name="connsiteY126" fmla="*/ 932283 h 6858000"/>
              <a:gd name="connsiteX127" fmla="*/ 225750 w 1508539"/>
              <a:gd name="connsiteY127" fmla="*/ 915925 h 6858000"/>
              <a:gd name="connsiteX128" fmla="*/ 218379 w 1508539"/>
              <a:gd name="connsiteY128" fmla="*/ 896999 h 6858000"/>
              <a:gd name="connsiteX129" fmla="*/ 187787 w 1508539"/>
              <a:gd name="connsiteY129" fmla="*/ 821517 h 6858000"/>
              <a:gd name="connsiteX130" fmla="*/ 166737 w 1508539"/>
              <a:gd name="connsiteY130" fmla="*/ 751353 h 6858000"/>
              <a:gd name="connsiteX131" fmla="*/ 166295 w 1508539"/>
              <a:gd name="connsiteY131" fmla="*/ 721230 h 6858000"/>
              <a:gd name="connsiteX132" fmla="*/ 151966 w 1508539"/>
              <a:gd name="connsiteY132" fmla="*/ 681659 h 6858000"/>
              <a:gd name="connsiteX133" fmla="*/ 137385 w 1508539"/>
              <a:gd name="connsiteY133" fmla="*/ 635218 h 6858000"/>
              <a:gd name="connsiteX134" fmla="*/ 142396 w 1508539"/>
              <a:gd name="connsiteY134" fmla="*/ 613763 h 6858000"/>
              <a:gd name="connsiteX135" fmla="*/ 128338 w 1508539"/>
              <a:gd name="connsiteY135" fmla="*/ 598582 h 6858000"/>
              <a:gd name="connsiteX136" fmla="*/ 128019 w 1508539"/>
              <a:gd name="connsiteY136" fmla="*/ 576846 h 6858000"/>
              <a:gd name="connsiteX137" fmla="*/ 107645 w 1508539"/>
              <a:gd name="connsiteY137" fmla="*/ 530055 h 6858000"/>
              <a:gd name="connsiteX138" fmla="*/ 106893 w 1508539"/>
              <a:gd name="connsiteY138" fmla="*/ 465389 h 6858000"/>
              <a:gd name="connsiteX139" fmla="*/ 89816 w 1508539"/>
              <a:gd name="connsiteY139" fmla="*/ 424699 h 6858000"/>
              <a:gd name="connsiteX140" fmla="*/ 90191 w 1508539"/>
              <a:gd name="connsiteY140" fmla="*/ 404917 h 6858000"/>
              <a:gd name="connsiteX141" fmla="*/ 70148 w 1508539"/>
              <a:gd name="connsiteY141" fmla="*/ 367211 h 6858000"/>
              <a:gd name="connsiteX142" fmla="*/ 36452 w 1508539"/>
              <a:gd name="connsiteY142" fmla="*/ 268519 h 6858000"/>
              <a:gd name="connsiteX143" fmla="*/ 23935 w 1508539"/>
              <a:gd name="connsiteY143" fmla="*/ 160886 h 6858000"/>
              <a:gd name="connsiteX144" fmla="*/ 19312 w 1508539"/>
              <a:gd name="connsiteY144" fmla="*/ 47336 h 6858000"/>
              <a:gd name="connsiteX145" fmla="*/ 0 w 1508539"/>
              <a:gd name="connsiteY145"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53512 w 1508539"/>
              <a:gd name="connsiteY8" fmla="*/ 6594818 h 6858000"/>
              <a:gd name="connsiteX9" fmla="*/ 164248 w 1508539"/>
              <a:gd name="connsiteY9" fmla="*/ 6574442 h 6858000"/>
              <a:gd name="connsiteX10" fmla="*/ 164588 w 1508539"/>
              <a:gd name="connsiteY10" fmla="*/ 6568530 h 6858000"/>
              <a:gd name="connsiteX11" fmla="*/ 166997 w 1508539"/>
              <a:gd name="connsiteY11" fmla="*/ 6560674 h 6858000"/>
              <a:gd name="connsiteX12" fmla="*/ 167342 w 1508539"/>
              <a:gd name="connsiteY12" fmla="*/ 6560598 h 6858000"/>
              <a:gd name="connsiteX13" fmla="*/ 201349 w 1508539"/>
              <a:gd name="connsiteY13" fmla="*/ 6530567 h 6858000"/>
              <a:gd name="connsiteX14" fmla="*/ 215389 w 1508539"/>
              <a:gd name="connsiteY14" fmla="*/ 6478062 h 6858000"/>
              <a:gd name="connsiteX15" fmla="*/ 226078 w 1508539"/>
              <a:gd name="connsiteY15" fmla="*/ 6460325 h 6858000"/>
              <a:gd name="connsiteX16" fmla="*/ 233311 w 1508539"/>
              <a:gd name="connsiteY16" fmla="*/ 6451488 h 6858000"/>
              <a:gd name="connsiteX17" fmla="*/ 234746 w 1508539"/>
              <a:gd name="connsiteY17" fmla="*/ 6451348 h 6858000"/>
              <a:gd name="connsiteX18" fmla="*/ 239104 w 1508539"/>
              <a:gd name="connsiteY18" fmla="*/ 6414240 h 6858000"/>
              <a:gd name="connsiteX19" fmla="*/ 241880 w 1508539"/>
              <a:gd name="connsiteY19" fmla="*/ 6384857 h 6858000"/>
              <a:gd name="connsiteX20" fmla="*/ 240591 w 1508539"/>
              <a:gd name="connsiteY20" fmla="*/ 6367510 h 6858000"/>
              <a:gd name="connsiteX21" fmla="*/ 244471 w 1508539"/>
              <a:gd name="connsiteY21" fmla="*/ 6349778 h 6858000"/>
              <a:gd name="connsiteX22" fmla="*/ 246136 w 1508539"/>
              <a:gd name="connsiteY22" fmla="*/ 6348250 h 6858000"/>
              <a:gd name="connsiteX23" fmla="*/ 262170 w 1508539"/>
              <a:gd name="connsiteY23" fmla="*/ 6281972 h 6858000"/>
              <a:gd name="connsiteX24" fmla="*/ 272933 w 1508539"/>
              <a:gd name="connsiteY24" fmla="*/ 6211940 h 6858000"/>
              <a:gd name="connsiteX25" fmla="*/ 314428 w 1508539"/>
              <a:gd name="connsiteY25" fmla="*/ 6113913 h 6858000"/>
              <a:gd name="connsiteX26" fmla="*/ 318721 w 1508539"/>
              <a:gd name="connsiteY26" fmla="*/ 6028119 h 6858000"/>
              <a:gd name="connsiteX27" fmla="*/ 345501 w 1508539"/>
              <a:gd name="connsiteY27" fmla="*/ 5934687 h 6858000"/>
              <a:gd name="connsiteX28" fmla="*/ 379513 w 1508539"/>
              <a:gd name="connsiteY28" fmla="*/ 5765594 h 6858000"/>
              <a:gd name="connsiteX29" fmla="*/ 411349 w 1508539"/>
              <a:gd name="connsiteY29" fmla="*/ 5693685 h 6858000"/>
              <a:gd name="connsiteX30" fmla="*/ 431404 w 1508539"/>
              <a:gd name="connsiteY30" fmla="*/ 5665173 h 6858000"/>
              <a:gd name="connsiteX31" fmla="*/ 465121 w 1508539"/>
              <a:gd name="connsiteY31" fmla="*/ 5563435 h 6858000"/>
              <a:gd name="connsiteX32" fmla="*/ 494626 w 1508539"/>
              <a:gd name="connsiteY32" fmla="*/ 5476393 h 6858000"/>
              <a:gd name="connsiteX33" fmla="*/ 525819 w 1508539"/>
              <a:gd name="connsiteY33" fmla="*/ 5396260 h 6858000"/>
              <a:gd name="connsiteX34" fmla="*/ 541800 w 1508539"/>
              <a:gd name="connsiteY34" fmla="*/ 5330009 h 6858000"/>
              <a:gd name="connsiteX35" fmla="*/ 575293 w 1508539"/>
              <a:gd name="connsiteY35" fmla="*/ 5273739 h 6858000"/>
              <a:gd name="connsiteX36" fmla="*/ 584892 w 1508539"/>
              <a:gd name="connsiteY36" fmla="*/ 5241779 h 6858000"/>
              <a:gd name="connsiteX37" fmla="*/ 596118 w 1508539"/>
              <a:gd name="connsiteY37" fmla="*/ 5225268 h 6858000"/>
              <a:gd name="connsiteX38" fmla="*/ 597138 w 1508539"/>
              <a:gd name="connsiteY38" fmla="*/ 5217684 h 6858000"/>
              <a:gd name="connsiteX39" fmla="*/ 604479 w 1508539"/>
              <a:gd name="connsiteY39" fmla="*/ 5193377 h 6858000"/>
              <a:gd name="connsiteX40" fmla="*/ 607782 w 1508539"/>
              <a:gd name="connsiteY40" fmla="*/ 5179288 h 6858000"/>
              <a:gd name="connsiteX41" fmla="*/ 608766 w 1508539"/>
              <a:gd name="connsiteY41" fmla="*/ 5173621 h 6858000"/>
              <a:gd name="connsiteX42" fmla="*/ 604400 w 1508539"/>
              <a:gd name="connsiteY42" fmla="*/ 5159961 h 6858000"/>
              <a:gd name="connsiteX43" fmla="*/ 611077 w 1508539"/>
              <a:gd name="connsiteY43" fmla="*/ 5144295 h 6858000"/>
              <a:gd name="connsiteX44" fmla="*/ 608010 w 1508539"/>
              <a:gd name="connsiteY44" fmla="*/ 5125185 h 6858000"/>
              <a:gd name="connsiteX45" fmla="*/ 614840 w 1508539"/>
              <a:gd name="connsiteY45" fmla="*/ 5121884 h 6858000"/>
              <a:gd name="connsiteX46" fmla="*/ 621876 w 1508539"/>
              <a:gd name="connsiteY46" fmla="*/ 5067850 h 6858000"/>
              <a:gd name="connsiteX47" fmla="*/ 624607 w 1508539"/>
              <a:gd name="connsiteY47" fmla="*/ 5060861 h 6858000"/>
              <a:gd name="connsiteX48" fmla="*/ 621311 w 1508539"/>
              <a:gd name="connsiteY48" fmla="*/ 5034192 h 6858000"/>
              <a:gd name="connsiteX49" fmla="*/ 622865 w 1508539"/>
              <a:gd name="connsiteY49" fmla="*/ 4993030 h 6858000"/>
              <a:gd name="connsiteX50" fmla="*/ 629774 w 1508539"/>
              <a:gd name="connsiteY50" fmla="*/ 4946844 h 6858000"/>
              <a:gd name="connsiteX51" fmla="*/ 625630 w 1508539"/>
              <a:gd name="connsiteY51" fmla="*/ 4932692 h 6858000"/>
              <a:gd name="connsiteX52" fmla="*/ 641033 w 1508539"/>
              <a:gd name="connsiteY52" fmla="*/ 4858827 h 6858000"/>
              <a:gd name="connsiteX53" fmla="*/ 646936 w 1508539"/>
              <a:gd name="connsiteY53" fmla="*/ 4821170 h 6858000"/>
              <a:gd name="connsiteX54" fmla="*/ 651669 w 1508539"/>
              <a:gd name="connsiteY54" fmla="*/ 4780965 h 6858000"/>
              <a:gd name="connsiteX55" fmla="*/ 652962 w 1508539"/>
              <a:gd name="connsiteY55" fmla="*/ 4750867 h 6858000"/>
              <a:gd name="connsiteX56" fmla="*/ 650769 w 1508539"/>
              <a:gd name="connsiteY56" fmla="*/ 4690749 h 6858000"/>
              <a:gd name="connsiteX57" fmla="*/ 646249 w 1508539"/>
              <a:gd name="connsiteY57" fmla="*/ 4584173 h 6858000"/>
              <a:gd name="connsiteX58" fmla="*/ 641332 w 1508539"/>
              <a:gd name="connsiteY58" fmla="*/ 4444346 h 6858000"/>
              <a:gd name="connsiteX59" fmla="*/ 637897 w 1508539"/>
              <a:gd name="connsiteY59" fmla="*/ 4375228 h 6858000"/>
              <a:gd name="connsiteX60" fmla="*/ 618550 w 1508539"/>
              <a:gd name="connsiteY60" fmla="*/ 4214165 h 6858000"/>
              <a:gd name="connsiteX61" fmla="*/ 622623 w 1508539"/>
              <a:gd name="connsiteY61" fmla="*/ 4090296 h 6858000"/>
              <a:gd name="connsiteX62" fmla="*/ 607879 w 1508539"/>
              <a:gd name="connsiteY62" fmla="*/ 4033999 h 6858000"/>
              <a:gd name="connsiteX63" fmla="*/ 609028 w 1508539"/>
              <a:gd name="connsiteY63" fmla="*/ 4031933 h 6858000"/>
              <a:gd name="connsiteX64" fmla="*/ 607604 w 1508539"/>
              <a:gd name="connsiteY64" fmla="*/ 4013953 h 6858000"/>
              <a:gd name="connsiteX65" fmla="*/ 593899 w 1508539"/>
              <a:gd name="connsiteY65" fmla="*/ 3974753 h 6858000"/>
              <a:gd name="connsiteX66" fmla="*/ 595497 w 1508539"/>
              <a:gd name="connsiteY66" fmla="*/ 3969950 h 6858000"/>
              <a:gd name="connsiteX67" fmla="*/ 588919 w 1508539"/>
              <a:gd name="connsiteY67" fmla="*/ 3933779 h 6858000"/>
              <a:gd name="connsiteX68" fmla="*/ 590250 w 1508539"/>
              <a:gd name="connsiteY68" fmla="*/ 3933093 h 6858000"/>
              <a:gd name="connsiteX69" fmla="*/ 594604 w 1508539"/>
              <a:gd name="connsiteY69" fmla="*/ 3922082 h 6858000"/>
              <a:gd name="connsiteX70" fmla="*/ 599682 w 1508539"/>
              <a:gd name="connsiteY70" fmla="*/ 3901461 h 6858000"/>
              <a:gd name="connsiteX71" fmla="*/ 622276 w 1508539"/>
              <a:gd name="connsiteY71" fmla="*/ 3813873 h 6858000"/>
              <a:gd name="connsiteX72" fmla="*/ 621701 w 1508539"/>
              <a:gd name="connsiteY72" fmla="*/ 3806161 h 6858000"/>
              <a:gd name="connsiteX73" fmla="*/ 622008 w 1508539"/>
              <a:gd name="connsiteY73" fmla="*/ 3805957 h 6858000"/>
              <a:gd name="connsiteX74" fmla="*/ 622035 w 1508539"/>
              <a:gd name="connsiteY74" fmla="*/ 3797724 h 6858000"/>
              <a:gd name="connsiteX75" fmla="*/ 620650 w 1508539"/>
              <a:gd name="connsiteY75" fmla="*/ 3792098 h 6858000"/>
              <a:gd name="connsiteX76" fmla="*/ 619534 w 1508539"/>
              <a:gd name="connsiteY76" fmla="*/ 3777135 h 6858000"/>
              <a:gd name="connsiteX77" fmla="*/ 621267 w 1508539"/>
              <a:gd name="connsiteY77" fmla="*/ 3771656 h 6858000"/>
              <a:gd name="connsiteX78" fmla="*/ 625010 w 1508539"/>
              <a:gd name="connsiteY78" fmla="*/ 3769007 h 6858000"/>
              <a:gd name="connsiteX79" fmla="*/ 624476 w 1508539"/>
              <a:gd name="connsiteY79" fmla="*/ 3767709 h 6858000"/>
              <a:gd name="connsiteX80" fmla="*/ 633172 w 1508539"/>
              <a:gd name="connsiteY80" fmla="*/ 3738082 h 6858000"/>
              <a:gd name="connsiteX81" fmla="*/ 640518 w 1508539"/>
              <a:gd name="connsiteY81" fmla="*/ 3673397 h 6858000"/>
              <a:gd name="connsiteX82" fmla="*/ 639814 w 1508539"/>
              <a:gd name="connsiteY82" fmla="*/ 3637109 h 6858000"/>
              <a:gd name="connsiteX83" fmla="*/ 643257 w 1508539"/>
              <a:gd name="connsiteY83" fmla="*/ 3536883 h 6858000"/>
              <a:gd name="connsiteX84" fmla="*/ 650795 w 1508539"/>
              <a:gd name="connsiteY84" fmla="*/ 3435652 h 6858000"/>
              <a:gd name="connsiteX85" fmla="*/ 652466 w 1508539"/>
              <a:gd name="connsiteY85" fmla="*/ 3307769 h 6858000"/>
              <a:gd name="connsiteX86" fmla="*/ 670029 w 1508539"/>
              <a:gd name="connsiteY86" fmla="*/ 3250522 h 6858000"/>
              <a:gd name="connsiteX87" fmla="*/ 670454 w 1508539"/>
              <a:gd name="connsiteY87" fmla="*/ 3229163 h 6858000"/>
              <a:gd name="connsiteX88" fmla="*/ 672277 w 1508539"/>
              <a:gd name="connsiteY88" fmla="*/ 3217217 h 6858000"/>
              <a:gd name="connsiteX89" fmla="*/ 659112 w 1508539"/>
              <a:gd name="connsiteY89" fmla="*/ 3183755 h 6858000"/>
              <a:gd name="connsiteX90" fmla="*/ 659613 w 1508539"/>
              <a:gd name="connsiteY90" fmla="*/ 3178642 h 6858000"/>
              <a:gd name="connsiteX91" fmla="*/ 647213 w 1508539"/>
              <a:gd name="connsiteY91" fmla="*/ 3158586 h 6858000"/>
              <a:gd name="connsiteX92" fmla="*/ 632398 w 1508539"/>
              <a:gd name="connsiteY92" fmla="*/ 3129034 h 6858000"/>
              <a:gd name="connsiteX93" fmla="*/ 633063 w 1508539"/>
              <a:gd name="connsiteY93" fmla="*/ 3126682 h 6858000"/>
              <a:gd name="connsiteX94" fmla="*/ 623931 w 1508539"/>
              <a:gd name="connsiteY94" fmla="*/ 3114519 h 6858000"/>
              <a:gd name="connsiteX95" fmla="*/ 610540 w 1508539"/>
              <a:gd name="connsiteY95" fmla="*/ 3106272 h 6858000"/>
              <a:gd name="connsiteX96" fmla="*/ 583270 w 1508539"/>
              <a:gd name="connsiteY96" fmla="*/ 2958185 h 6858000"/>
              <a:gd name="connsiteX97" fmla="*/ 525884 w 1508539"/>
              <a:gd name="connsiteY97" fmla="*/ 2762989 h 6858000"/>
              <a:gd name="connsiteX98" fmla="*/ 474802 w 1508539"/>
              <a:gd name="connsiteY98" fmla="*/ 2554718 h 6858000"/>
              <a:gd name="connsiteX99" fmla="*/ 454896 w 1508539"/>
              <a:gd name="connsiteY99" fmla="*/ 2485734 h 6858000"/>
              <a:gd name="connsiteX100" fmla="*/ 445619 w 1508539"/>
              <a:gd name="connsiteY100" fmla="*/ 2447068 h 6858000"/>
              <a:gd name="connsiteX101" fmla="*/ 432580 w 1508539"/>
              <a:gd name="connsiteY101" fmla="*/ 2425819 h 6858000"/>
              <a:gd name="connsiteX102" fmla="*/ 438579 w 1508539"/>
              <a:gd name="connsiteY102" fmla="*/ 2402874 h 6858000"/>
              <a:gd name="connsiteX103" fmla="*/ 441191 w 1508539"/>
              <a:gd name="connsiteY103" fmla="*/ 2381443 h 6858000"/>
              <a:gd name="connsiteX104" fmla="*/ 417520 w 1508539"/>
              <a:gd name="connsiteY104" fmla="*/ 2261920 h 6858000"/>
              <a:gd name="connsiteX105" fmla="*/ 407407 w 1508539"/>
              <a:gd name="connsiteY105" fmla="*/ 2195378 h 6858000"/>
              <a:gd name="connsiteX106" fmla="*/ 391624 w 1508539"/>
              <a:gd name="connsiteY106" fmla="*/ 2155135 h 6858000"/>
              <a:gd name="connsiteX107" fmla="*/ 389082 w 1508539"/>
              <a:gd name="connsiteY107" fmla="*/ 2118008 h 6858000"/>
              <a:gd name="connsiteX108" fmla="*/ 390075 w 1508539"/>
              <a:gd name="connsiteY108" fmla="*/ 2050531 h 6858000"/>
              <a:gd name="connsiteX109" fmla="*/ 381881 w 1508539"/>
              <a:gd name="connsiteY109" fmla="*/ 1963269 h 6858000"/>
              <a:gd name="connsiteX110" fmla="*/ 363059 w 1508539"/>
              <a:gd name="connsiteY110" fmla="*/ 1906352 h 6858000"/>
              <a:gd name="connsiteX111" fmla="*/ 339616 w 1508539"/>
              <a:gd name="connsiteY111" fmla="*/ 1861531 h 6858000"/>
              <a:gd name="connsiteX112" fmla="*/ 293415 w 1508539"/>
              <a:gd name="connsiteY112" fmla="*/ 1732919 h 6858000"/>
              <a:gd name="connsiteX113" fmla="*/ 265726 w 1508539"/>
              <a:gd name="connsiteY113" fmla="*/ 1663540 h 6858000"/>
              <a:gd name="connsiteX114" fmla="*/ 264852 w 1508539"/>
              <a:gd name="connsiteY114" fmla="*/ 1615777 h 6858000"/>
              <a:gd name="connsiteX115" fmla="*/ 245647 w 1508539"/>
              <a:gd name="connsiteY115" fmla="*/ 1563678 h 6858000"/>
              <a:gd name="connsiteX116" fmla="*/ 258727 w 1508539"/>
              <a:gd name="connsiteY116" fmla="*/ 1519474 h 6858000"/>
              <a:gd name="connsiteX117" fmla="*/ 251469 w 1508539"/>
              <a:gd name="connsiteY117" fmla="*/ 1477995 h 6858000"/>
              <a:gd name="connsiteX118" fmla="*/ 237554 w 1508539"/>
              <a:gd name="connsiteY118" fmla="*/ 1373769 h 6858000"/>
              <a:gd name="connsiteX119" fmla="*/ 245861 w 1508539"/>
              <a:gd name="connsiteY119" fmla="*/ 1307086 h 6858000"/>
              <a:gd name="connsiteX120" fmla="*/ 247049 w 1508539"/>
              <a:gd name="connsiteY120" fmla="*/ 1189033 h 6858000"/>
              <a:gd name="connsiteX121" fmla="*/ 251734 w 1508539"/>
              <a:gd name="connsiteY121" fmla="*/ 1168288 h 6858000"/>
              <a:gd name="connsiteX122" fmla="*/ 244016 w 1508539"/>
              <a:gd name="connsiteY122" fmla="*/ 1142577 h 6858000"/>
              <a:gd name="connsiteX123" fmla="*/ 233322 w 1508539"/>
              <a:gd name="connsiteY123" fmla="*/ 1088484 h 6858000"/>
              <a:gd name="connsiteX124" fmla="*/ 222058 w 1508539"/>
              <a:gd name="connsiteY124" fmla="*/ 1016103 h 6858000"/>
              <a:gd name="connsiteX125" fmla="*/ 223514 w 1508539"/>
              <a:gd name="connsiteY125" fmla="*/ 932283 h 6858000"/>
              <a:gd name="connsiteX126" fmla="*/ 225750 w 1508539"/>
              <a:gd name="connsiteY126" fmla="*/ 915925 h 6858000"/>
              <a:gd name="connsiteX127" fmla="*/ 218379 w 1508539"/>
              <a:gd name="connsiteY127" fmla="*/ 896999 h 6858000"/>
              <a:gd name="connsiteX128" fmla="*/ 187787 w 1508539"/>
              <a:gd name="connsiteY128" fmla="*/ 821517 h 6858000"/>
              <a:gd name="connsiteX129" fmla="*/ 166737 w 1508539"/>
              <a:gd name="connsiteY129" fmla="*/ 751353 h 6858000"/>
              <a:gd name="connsiteX130" fmla="*/ 166295 w 1508539"/>
              <a:gd name="connsiteY130" fmla="*/ 721230 h 6858000"/>
              <a:gd name="connsiteX131" fmla="*/ 151966 w 1508539"/>
              <a:gd name="connsiteY131" fmla="*/ 681659 h 6858000"/>
              <a:gd name="connsiteX132" fmla="*/ 137385 w 1508539"/>
              <a:gd name="connsiteY132" fmla="*/ 635218 h 6858000"/>
              <a:gd name="connsiteX133" fmla="*/ 142396 w 1508539"/>
              <a:gd name="connsiteY133" fmla="*/ 613763 h 6858000"/>
              <a:gd name="connsiteX134" fmla="*/ 128338 w 1508539"/>
              <a:gd name="connsiteY134" fmla="*/ 598582 h 6858000"/>
              <a:gd name="connsiteX135" fmla="*/ 128019 w 1508539"/>
              <a:gd name="connsiteY135" fmla="*/ 576846 h 6858000"/>
              <a:gd name="connsiteX136" fmla="*/ 107645 w 1508539"/>
              <a:gd name="connsiteY136" fmla="*/ 530055 h 6858000"/>
              <a:gd name="connsiteX137" fmla="*/ 106893 w 1508539"/>
              <a:gd name="connsiteY137" fmla="*/ 465389 h 6858000"/>
              <a:gd name="connsiteX138" fmla="*/ 89816 w 1508539"/>
              <a:gd name="connsiteY138" fmla="*/ 424699 h 6858000"/>
              <a:gd name="connsiteX139" fmla="*/ 90191 w 1508539"/>
              <a:gd name="connsiteY139" fmla="*/ 404917 h 6858000"/>
              <a:gd name="connsiteX140" fmla="*/ 70148 w 1508539"/>
              <a:gd name="connsiteY140" fmla="*/ 367211 h 6858000"/>
              <a:gd name="connsiteX141" fmla="*/ 36452 w 1508539"/>
              <a:gd name="connsiteY141" fmla="*/ 268519 h 6858000"/>
              <a:gd name="connsiteX142" fmla="*/ 23935 w 1508539"/>
              <a:gd name="connsiteY142" fmla="*/ 160886 h 6858000"/>
              <a:gd name="connsiteX143" fmla="*/ 19312 w 1508539"/>
              <a:gd name="connsiteY143" fmla="*/ 47336 h 6858000"/>
              <a:gd name="connsiteX144" fmla="*/ 0 w 1508539"/>
              <a:gd name="connsiteY144"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379513 w 1508539"/>
              <a:gd name="connsiteY27" fmla="*/ 5765594 h 6858000"/>
              <a:gd name="connsiteX28" fmla="*/ 411349 w 1508539"/>
              <a:gd name="connsiteY28" fmla="*/ 5693685 h 6858000"/>
              <a:gd name="connsiteX29" fmla="*/ 431404 w 1508539"/>
              <a:gd name="connsiteY29" fmla="*/ 5665173 h 6858000"/>
              <a:gd name="connsiteX30" fmla="*/ 465121 w 1508539"/>
              <a:gd name="connsiteY30" fmla="*/ 5563435 h 6858000"/>
              <a:gd name="connsiteX31" fmla="*/ 494626 w 1508539"/>
              <a:gd name="connsiteY31" fmla="*/ 5476393 h 6858000"/>
              <a:gd name="connsiteX32" fmla="*/ 525819 w 1508539"/>
              <a:gd name="connsiteY32" fmla="*/ 5396260 h 6858000"/>
              <a:gd name="connsiteX33" fmla="*/ 541800 w 1508539"/>
              <a:gd name="connsiteY33" fmla="*/ 5330009 h 6858000"/>
              <a:gd name="connsiteX34" fmla="*/ 575293 w 1508539"/>
              <a:gd name="connsiteY34" fmla="*/ 5273739 h 6858000"/>
              <a:gd name="connsiteX35" fmla="*/ 584892 w 1508539"/>
              <a:gd name="connsiteY35" fmla="*/ 5241779 h 6858000"/>
              <a:gd name="connsiteX36" fmla="*/ 596118 w 1508539"/>
              <a:gd name="connsiteY36" fmla="*/ 5225268 h 6858000"/>
              <a:gd name="connsiteX37" fmla="*/ 597138 w 1508539"/>
              <a:gd name="connsiteY37" fmla="*/ 5217684 h 6858000"/>
              <a:gd name="connsiteX38" fmla="*/ 604479 w 1508539"/>
              <a:gd name="connsiteY38" fmla="*/ 5193377 h 6858000"/>
              <a:gd name="connsiteX39" fmla="*/ 607782 w 1508539"/>
              <a:gd name="connsiteY39" fmla="*/ 5179288 h 6858000"/>
              <a:gd name="connsiteX40" fmla="*/ 608766 w 1508539"/>
              <a:gd name="connsiteY40" fmla="*/ 5173621 h 6858000"/>
              <a:gd name="connsiteX41" fmla="*/ 604400 w 1508539"/>
              <a:gd name="connsiteY41" fmla="*/ 5159961 h 6858000"/>
              <a:gd name="connsiteX42" fmla="*/ 611077 w 1508539"/>
              <a:gd name="connsiteY42" fmla="*/ 5144295 h 6858000"/>
              <a:gd name="connsiteX43" fmla="*/ 608010 w 1508539"/>
              <a:gd name="connsiteY43" fmla="*/ 5125185 h 6858000"/>
              <a:gd name="connsiteX44" fmla="*/ 614840 w 1508539"/>
              <a:gd name="connsiteY44" fmla="*/ 5121884 h 6858000"/>
              <a:gd name="connsiteX45" fmla="*/ 621876 w 1508539"/>
              <a:gd name="connsiteY45" fmla="*/ 5067850 h 6858000"/>
              <a:gd name="connsiteX46" fmla="*/ 624607 w 1508539"/>
              <a:gd name="connsiteY46" fmla="*/ 5060861 h 6858000"/>
              <a:gd name="connsiteX47" fmla="*/ 621311 w 1508539"/>
              <a:gd name="connsiteY47" fmla="*/ 5034192 h 6858000"/>
              <a:gd name="connsiteX48" fmla="*/ 622865 w 1508539"/>
              <a:gd name="connsiteY48" fmla="*/ 4993030 h 6858000"/>
              <a:gd name="connsiteX49" fmla="*/ 629774 w 1508539"/>
              <a:gd name="connsiteY49" fmla="*/ 4946844 h 6858000"/>
              <a:gd name="connsiteX50" fmla="*/ 625630 w 1508539"/>
              <a:gd name="connsiteY50" fmla="*/ 4932692 h 6858000"/>
              <a:gd name="connsiteX51" fmla="*/ 641033 w 1508539"/>
              <a:gd name="connsiteY51" fmla="*/ 4858827 h 6858000"/>
              <a:gd name="connsiteX52" fmla="*/ 646936 w 1508539"/>
              <a:gd name="connsiteY52" fmla="*/ 4821170 h 6858000"/>
              <a:gd name="connsiteX53" fmla="*/ 651669 w 1508539"/>
              <a:gd name="connsiteY53" fmla="*/ 4780965 h 6858000"/>
              <a:gd name="connsiteX54" fmla="*/ 652962 w 1508539"/>
              <a:gd name="connsiteY54" fmla="*/ 4750867 h 6858000"/>
              <a:gd name="connsiteX55" fmla="*/ 650769 w 1508539"/>
              <a:gd name="connsiteY55" fmla="*/ 4690749 h 6858000"/>
              <a:gd name="connsiteX56" fmla="*/ 646249 w 1508539"/>
              <a:gd name="connsiteY56" fmla="*/ 4584173 h 6858000"/>
              <a:gd name="connsiteX57" fmla="*/ 641332 w 1508539"/>
              <a:gd name="connsiteY57" fmla="*/ 4444346 h 6858000"/>
              <a:gd name="connsiteX58" fmla="*/ 637897 w 1508539"/>
              <a:gd name="connsiteY58" fmla="*/ 4375228 h 6858000"/>
              <a:gd name="connsiteX59" fmla="*/ 618550 w 1508539"/>
              <a:gd name="connsiteY59" fmla="*/ 4214165 h 6858000"/>
              <a:gd name="connsiteX60" fmla="*/ 622623 w 1508539"/>
              <a:gd name="connsiteY60" fmla="*/ 4090296 h 6858000"/>
              <a:gd name="connsiteX61" fmla="*/ 607879 w 1508539"/>
              <a:gd name="connsiteY61" fmla="*/ 4033999 h 6858000"/>
              <a:gd name="connsiteX62" fmla="*/ 609028 w 1508539"/>
              <a:gd name="connsiteY62" fmla="*/ 4031933 h 6858000"/>
              <a:gd name="connsiteX63" fmla="*/ 607604 w 1508539"/>
              <a:gd name="connsiteY63" fmla="*/ 4013953 h 6858000"/>
              <a:gd name="connsiteX64" fmla="*/ 593899 w 1508539"/>
              <a:gd name="connsiteY64" fmla="*/ 3974753 h 6858000"/>
              <a:gd name="connsiteX65" fmla="*/ 595497 w 1508539"/>
              <a:gd name="connsiteY65" fmla="*/ 3969950 h 6858000"/>
              <a:gd name="connsiteX66" fmla="*/ 588919 w 1508539"/>
              <a:gd name="connsiteY66" fmla="*/ 3933779 h 6858000"/>
              <a:gd name="connsiteX67" fmla="*/ 590250 w 1508539"/>
              <a:gd name="connsiteY67" fmla="*/ 3933093 h 6858000"/>
              <a:gd name="connsiteX68" fmla="*/ 594604 w 1508539"/>
              <a:gd name="connsiteY68" fmla="*/ 3922082 h 6858000"/>
              <a:gd name="connsiteX69" fmla="*/ 599682 w 1508539"/>
              <a:gd name="connsiteY69" fmla="*/ 3901461 h 6858000"/>
              <a:gd name="connsiteX70" fmla="*/ 622276 w 1508539"/>
              <a:gd name="connsiteY70" fmla="*/ 3813873 h 6858000"/>
              <a:gd name="connsiteX71" fmla="*/ 621701 w 1508539"/>
              <a:gd name="connsiteY71" fmla="*/ 3806161 h 6858000"/>
              <a:gd name="connsiteX72" fmla="*/ 622008 w 1508539"/>
              <a:gd name="connsiteY72" fmla="*/ 3805957 h 6858000"/>
              <a:gd name="connsiteX73" fmla="*/ 622035 w 1508539"/>
              <a:gd name="connsiteY73" fmla="*/ 3797724 h 6858000"/>
              <a:gd name="connsiteX74" fmla="*/ 620650 w 1508539"/>
              <a:gd name="connsiteY74" fmla="*/ 3792098 h 6858000"/>
              <a:gd name="connsiteX75" fmla="*/ 619534 w 1508539"/>
              <a:gd name="connsiteY75" fmla="*/ 3777135 h 6858000"/>
              <a:gd name="connsiteX76" fmla="*/ 621267 w 1508539"/>
              <a:gd name="connsiteY76" fmla="*/ 3771656 h 6858000"/>
              <a:gd name="connsiteX77" fmla="*/ 625010 w 1508539"/>
              <a:gd name="connsiteY77" fmla="*/ 3769007 h 6858000"/>
              <a:gd name="connsiteX78" fmla="*/ 624476 w 1508539"/>
              <a:gd name="connsiteY78" fmla="*/ 3767709 h 6858000"/>
              <a:gd name="connsiteX79" fmla="*/ 633172 w 1508539"/>
              <a:gd name="connsiteY79" fmla="*/ 3738082 h 6858000"/>
              <a:gd name="connsiteX80" fmla="*/ 640518 w 1508539"/>
              <a:gd name="connsiteY80" fmla="*/ 3673397 h 6858000"/>
              <a:gd name="connsiteX81" fmla="*/ 639814 w 1508539"/>
              <a:gd name="connsiteY81" fmla="*/ 3637109 h 6858000"/>
              <a:gd name="connsiteX82" fmla="*/ 643257 w 1508539"/>
              <a:gd name="connsiteY82" fmla="*/ 3536883 h 6858000"/>
              <a:gd name="connsiteX83" fmla="*/ 650795 w 1508539"/>
              <a:gd name="connsiteY83" fmla="*/ 3435652 h 6858000"/>
              <a:gd name="connsiteX84" fmla="*/ 652466 w 1508539"/>
              <a:gd name="connsiteY84" fmla="*/ 3307769 h 6858000"/>
              <a:gd name="connsiteX85" fmla="*/ 670029 w 1508539"/>
              <a:gd name="connsiteY85" fmla="*/ 3250522 h 6858000"/>
              <a:gd name="connsiteX86" fmla="*/ 670454 w 1508539"/>
              <a:gd name="connsiteY86" fmla="*/ 3229163 h 6858000"/>
              <a:gd name="connsiteX87" fmla="*/ 672277 w 1508539"/>
              <a:gd name="connsiteY87" fmla="*/ 3217217 h 6858000"/>
              <a:gd name="connsiteX88" fmla="*/ 659112 w 1508539"/>
              <a:gd name="connsiteY88" fmla="*/ 3183755 h 6858000"/>
              <a:gd name="connsiteX89" fmla="*/ 659613 w 1508539"/>
              <a:gd name="connsiteY89" fmla="*/ 3178642 h 6858000"/>
              <a:gd name="connsiteX90" fmla="*/ 647213 w 1508539"/>
              <a:gd name="connsiteY90" fmla="*/ 3158586 h 6858000"/>
              <a:gd name="connsiteX91" fmla="*/ 632398 w 1508539"/>
              <a:gd name="connsiteY91" fmla="*/ 3129034 h 6858000"/>
              <a:gd name="connsiteX92" fmla="*/ 633063 w 1508539"/>
              <a:gd name="connsiteY92" fmla="*/ 3126682 h 6858000"/>
              <a:gd name="connsiteX93" fmla="*/ 623931 w 1508539"/>
              <a:gd name="connsiteY93" fmla="*/ 3114519 h 6858000"/>
              <a:gd name="connsiteX94" fmla="*/ 610540 w 1508539"/>
              <a:gd name="connsiteY94" fmla="*/ 3106272 h 6858000"/>
              <a:gd name="connsiteX95" fmla="*/ 583270 w 1508539"/>
              <a:gd name="connsiteY95" fmla="*/ 2958185 h 6858000"/>
              <a:gd name="connsiteX96" fmla="*/ 525884 w 1508539"/>
              <a:gd name="connsiteY96" fmla="*/ 2762989 h 6858000"/>
              <a:gd name="connsiteX97" fmla="*/ 474802 w 1508539"/>
              <a:gd name="connsiteY97" fmla="*/ 2554718 h 6858000"/>
              <a:gd name="connsiteX98" fmla="*/ 454896 w 1508539"/>
              <a:gd name="connsiteY98" fmla="*/ 2485734 h 6858000"/>
              <a:gd name="connsiteX99" fmla="*/ 445619 w 1508539"/>
              <a:gd name="connsiteY99" fmla="*/ 2447068 h 6858000"/>
              <a:gd name="connsiteX100" fmla="*/ 432580 w 1508539"/>
              <a:gd name="connsiteY100" fmla="*/ 2425819 h 6858000"/>
              <a:gd name="connsiteX101" fmla="*/ 438579 w 1508539"/>
              <a:gd name="connsiteY101" fmla="*/ 2402874 h 6858000"/>
              <a:gd name="connsiteX102" fmla="*/ 441191 w 1508539"/>
              <a:gd name="connsiteY102" fmla="*/ 2381443 h 6858000"/>
              <a:gd name="connsiteX103" fmla="*/ 417520 w 1508539"/>
              <a:gd name="connsiteY103" fmla="*/ 2261920 h 6858000"/>
              <a:gd name="connsiteX104" fmla="*/ 407407 w 1508539"/>
              <a:gd name="connsiteY104" fmla="*/ 2195378 h 6858000"/>
              <a:gd name="connsiteX105" fmla="*/ 391624 w 1508539"/>
              <a:gd name="connsiteY105" fmla="*/ 2155135 h 6858000"/>
              <a:gd name="connsiteX106" fmla="*/ 389082 w 1508539"/>
              <a:gd name="connsiteY106" fmla="*/ 2118008 h 6858000"/>
              <a:gd name="connsiteX107" fmla="*/ 390075 w 1508539"/>
              <a:gd name="connsiteY107" fmla="*/ 2050531 h 6858000"/>
              <a:gd name="connsiteX108" fmla="*/ 381881 w 1508539"/>
              <a:gd name="connsiteY108" fmla="*/ 1963269 h 6858000"/>
              <a:gd name="connsiteX109" fmla="*/ 363059 w 1508539"/>
              <a:gd name="connsiteY109" fmla="*/ 1906352 h 6858000"/>
              <a:gd name="connsiteX110" fmla="*/ 339616 w 1508539"/>
              <a:gd name="connsiteY110" fmla="*/ 1861531 h 6858000"/>
              <a:gd name="connsiteX111" fmla="*/ 293415 w 1508539"/>
              <a:gd name="connsiteY111" fmla="*/ 1732919 h 6858000"/>
              <a:gd name="connsiteX112" fmla="*/ 265726 w 1508539"/>
              <a:gd name="connsiteY112" fmla="*/ 1663540 h 6858000"/>
              <a:gd name="connsiteX113" fmla="*/ 264852 w 1508539"/>
              <a:gd name="connsiteY113" fmla="*/ 1615777 h 6858000"/>
              <a:gd name="connsiteX114" fmla="*/ 245647 w 1508539"/>
              <a:gd name="connsiteY114" fmla="*/ 1563678 h 6858000"/>
              <a:gd name="connsiteX115" fmla="*/ 258727 w 1508539"/>
              <a:gd name="connsiteY115" fmla="*/ 1519474 h 6858000"/>
              <a:gd name="connsiteX116" fmla="*/ 251469 w 1508539"/>
              <a:gd name="connsiteY116" fmla="*/ 1477995 h 6858000"/>
              <a:gd name="connsiteX117" fmla="*/ 237554 w 1508539"/>
              <a:gd name="connsiteY117" fmla="*/ 1373769 h 6858000"/>
              <a:gd name="connsiteX118" fmla="*/ 245861 w 1508539"/>
              <a:gd name="connsiteY118" fmla="*/ 1307086 h 6858000"/>
              <a:gd name="connsiteX119" fmla="*/ 247049 w 1508539"/>
              <a:gd name="connsiteY119" fmla="*/ 1189033 h 6858000"/>
              <a:gd name="connsiteX120" fmla="*/ 251734 w 1508539"/>
              <a:gd name="connsiteY120" fmla="*/ 1168288 h 6858000"/>
              <a:gd name="connsiteX121" fmla="*/ 244016 w 1508539"/>
              <a:gd name="connsiteY121" fmla="*/ 1142577 h 6858000"/>
              <a:gd name="connsiteX122" fmla="*/ 233322 w 1508539"/>
              <a:gd name="connsiteY122" fmla="*/ 1088484 h 6858000"/>
              <a:gd name="connsiteX123" fmla="*/ 222058 w 1508539"/>
              <a:gd name="connsiteY123" fmla="*/ 1016103 h 6858000"/>
              <a:gd name="connsiteX124" fmla="*/ 223514 w 1508539"/>
              <a:gd name="connsiteY124" fmla="*/ 932283 h 6858000"/>
              <a:gd name="connsiteX125" fmla="*/ 225750 w 1508539"/>
              <a:gd name="connsiteY125" fmla="*/ 915925 h 6858000"/>
              <a:gd name="connsiteX126" fmla="*/ 218379 w 1508539"/>
              <a:gd name="connsiteY126" fmla="*/ 896999 h 6858000"/>
              <a:gd name="connsiteX127" fmla="*/ 187787 w 1508539"/>
              <a:gd name="connsiteY127" fmla="*/ 821517 h 6858000"/>
              <a:gd name="connsiteX128" fmla="*/ 166737 w 1508539"/>
              <a:gd name="connsiteY128" fmla="*/ 751353 h 6858000"/>
              <a:gd name="connsiteX129" fmla="*/ 166295 w 1508539"/>
              <a:gd name="connsiteY129" fmla="*/ 721230 h 6858000"/>
              <a:gd name="connsiteX130" fmla="*/ 151966 w 1508539"/>
              <a:gd name="connsiteY130" fmla="*/ 681659 h 6858000"/>
              <a:gd name="connsiteX131" fmla="*/ 137385 w 1508539"/>
              <a:gd name="connsiteY131" fmla="*/ 635218 h 6858000"/>
              <a:gd name="connsiteX132" fmla="*/ 142396 w 1508539"/>
              <a:gd name="connsiteY132" fmla="*/ 613763 h 6858000"/>
              <a:gd name="connsiteX133" fmla="*/ 128338 w 1508539"/>
              <a:gd name="connsiteY133" fmla="*/ 598582 h 6858000"/>
              <a:gd name="connsiteX134" fmla="*/ 128019 w 1508539"/>
              <a:gd name="connsiteY134" fmla="*/ 576846 h 6858000"/>
              <a:gd name="connsiteX135" fmla="*/ 107645 w 1508539"/>
              <a:gd name="connsiteY135" fmla="*/ 530055 h 6858000"/>
              <a:gd name="connsiteX136" fmla="*/ 106893 w 1508539"/>
              <a:gd name="connsiteY136" fmla="*/ 465389 h 6858000"/>
              <a:gd name="connsiteX137" fmla="*/ 89816 w 1508539"/>
              <a:gd name="connsiteY137" fmla="*/ 424699 h 6858000"/>
              <a:gd name="connsiteX138" fmla="*/ 90191 w 1508539"/>
              <a:gd name="connsiteY138" fmla="*/ 404917 h 6858000"/>
              <a:gd name="connsiteX139" fmla="*/ 70148 w 1508539"/>
              <a:gd name="connsiteY139" fmla="*/ 367211 h 6858000"/>
              <a:gd name="connsiteX140" fmla="*/ 36452 w 1508539"/>
              <a:gd name="connsiteY140" fmla="*/ 268519 h 6858000"/>
              <a:gd name="connsiteX141" fmla="*/ 23935 w 1508539"/>
              <a:gd name="connsiteY141" fmla="*/ 160886 h 6858000"/>
              <a:gd name="connsiteX142" fmla="*/ 19312 w 1508539"/>
              <a:gd name="connsiteY142" fmla="*/ 47336 h 6858000"/>
              <a:gd name="connsiteX143" fmla="*/ 0 w 1508539"/>
              <a:gd name="connsiteY143"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45501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11349 w 1508539"/>
              <a:gd name="connsiteY27" fmla="*/ 569368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72933 w 1508539"/>
              <a:gd name="connsiteY23" fmla="*/ 6211940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53633 w 1508539"/>
              <a:gd name="connsiteY7" fmla="*/ 6596265 h 6858000"/>
              <a:gd name="connsiteX8" fmla="*/ 164248 w 1508539"/>
              <a:gd name="connsiteY8" fmla="*/ 6574442 h 6858000"/>
              <a:gd name="connsiteX9" fmla="*/ 164588 w 1508539"/>
              <a:gd name="connsiteY9" fmla="*/ 6568530 h 6858000"/>
              <a:gd name="connsiteX10" fmla="*/ 166997 w 1508539"/>
              <a:gd name="connsiteY10" fmla="*/ 6560674 h 6858000"/>
              <a:gd name="connsiteX11" fmla="*/ 167342 w 1508539"/>
              <a:gd name="connsiteY11" fmla="*/ 6560598 h 6858000"/>
              <a:gd name="connsiteX12" fmla="*/ 201349 w 1508539"/>
              <a:gd name="connsiteY12" fmla="*/ 6530567 h 6858000"/>
              <a:gd name="connsiteX13" fmla="*/ 215389 w 1508539"/>
              <a:gd name="connsiteY13" fmla="*/ 6478062 h 6858000"/>
              <a:gd name="connsiteX14" fmla="*/ 226078 w 1508539"/>
              <a:gd name="connsiteY14" fmla="*/ 6460325 h 6858000"/>
              <a:gd name="connsiteX15" fmla="*/ 233311 w 1508539"/>
              <a:gd name="connsiteY15" fmla="*/ 6451488 h 6858000"/>
              <a:gd name="connsiteX16" fmla="*/ 234746 w 1508539"/>
              <a:gd name="connsiteY16" fmla="*/ 6451348 h 6858000"/>
              <a:gd name="connsiteX17" fmla="*/ 239104 w 1508539"/>
              <a:gd name="connsiteY17" fmla="*/ 6414240 h 6858000"/>
              <a:gd name="connsiteX18" fmla="*/ 241880 w 1508539"/>
              <a:gd name="connsiteY18" fmla="*/ 6384857 h 6858000"/>
              <a:gd name="connsiteX19" fmla="*/ 240591 w 1508539"/>
              <a:gd name="connsiteY19" fmla="*/ 6367510 h 6858000"/>
              <a:gd name="connsiteX20" fmla="*/ 244471 w 1508539"/>
              <a:gd name="connsiteY20" fmla="*/ 6349778 h 6858000"/>
              <a:gd name="connsiteX21" fmla="*/ 246136 w 1508539"/>
              <a:gd name="connsiteY21" fmla="*/ 6348250 h 6858000"/>
              <a:gd name="connsiteX22" fmla="*/ 262170 w 1508539"/>
              <a:gd name="connsiteY22" fmla="*/ 6281972 h 6858000"/>
              <a:gd name="connsiteX23" fmla="*/ 290557 w 1508539"/>
              <a:gd name="connsiteY23" fmla="*/ 6153037 h 6858000"/>
              <a:gd name="connsiteX24" fmla="*/ 314428 w 1508539"/>
              <a:gd name="connsiteY24" fmla="*/ 6113913 h 6858000"/>
              <a:gd name="connsiteX25" fmla="*/ 318721 w 1508539"/>
              <a:gd name="connsiteY25" fmla="*/ 6028119 h 6858000"/>
              <a:gd name="connsiteX26" fmla="*/ 363126 w 1508539"/>
              <a:gd name="connsiteY26" fmla="*/ 5934687 h 6858000"/>
              <a:gd name="connsiteX27" fmla="*/ 408411 w 1508539"/>
              <a:gd name="connsiteY27" fmla="*/ 5704905 h 6858000"/>
              <a:gd name="connsiteX28" fmla="*/ 431404 w 1508539"/>
              <a:gd name="connsiteY28" fmla="*/ 5665173 h 6858000"/>
              <a:gd name="connsiteX29" fmla="*/ 465121 w 1508539"/>
              <a:gd name="connsiteY29" fmla="*/ 5563435 h 6858000"/>
              <a:gd name="connsiteX30" fmla="*/ 494626 w 1508539"/>
              <a:gd name="connsiteY30" fmla="*/ 5476393 h 6858000"/>
              <a:gd name="connsiteX31" fmla="*/ 525819 w 1508539"/>
              <a:gd name="connsiteY31" fmla="*/ 5396260 h 6858000"/>
              <a:gd name="connsiteX32" fmla="*/ 541800 w 1508539"/>
              <a:gd name="connsiteY32" fmla="*/ 5330009 h 6858000"/>
              <a:gd name="connsiteX33" fmla="*/ 575293 w 1508539"/>
              <a:gd name="connsiteY33" fmla="*/ 5273739 h 6858000"/>
              <a:gd name="connsiteX34" fmla="*/ 584892 w 1508539"/>
              <a:gd name="connsiteY34" fmla="*/ 5241779 h 6858000"/>
              <a:gd name="connsiteX35" fmla="*/ 596118 w 1508539"/>
              <a:gd name="connsiteY35" fmla="*/ 5225268 h 6858000"/>
              <a:gd name="connsiteX36" fmla="*/ 597138 w 1508539"/>
              <a:gd name="connsiteY36" fmla="*/ 5217684 h 6858000"/>
              <a:gd name="connsiteX37" fmla="*/ 604479 w 1508539"/>
              <a:gd name="connsiteY37" fmla="*/ 5193377 h 6858000"/>
              <a:gd name="connsiteX38" fmla="*/ 607782 w 1508539"/>
              <a:gd name="connsiteY38" fmla="*/ 5179288 h 6858000"/>
              <a:gd name="connsiteX39" fmla="*/ 608766 w 1508539"/>
              <a:gd name="connsiteY39" fmla="*/ 5173621 h 6858000"/>
              <a:gd name="connsiteX40" fmla="*/ 604400 w 1508539"/>
              <a:gd name="connsiteY40" fmla="*/ 5159961 h 6858000"/>
              <a:gd name="connsiteX41" fmla="*/ 611077 w 1508539"/>
              <a:gd name="connsiteY41" fmla="*/ 5144295 h 6858000"/>
              <a:gd name="connsiteX42" fmla="*/ 608010 w 1508539"/>
              <a:gd name="connsiteY42" fmla="*/ 5125185 h 6858000"/>
              <a:gd name="connsiteX43" fmla="*/ 614840 w 1508539"/>
              <a:gd name="connsiteY43" fmla="*/ 5121884 h 6858000"/>
              <a:gd name="connsiteX44" fmla="*/ 621876 w 1508539"/>
              <a:gd name="connsiteY44" fmla="*/ 5067850 h 6858000"/>
              <a:gd name="connsiteX45" fmla="*/ 624607 w 1508539"/>
              <a:gd name="connsiteY45" fmla="*/ 5060861 h 6858000"/>
              <a:gd name="connsiteX46" fmla="*/ 621311 w 1508539"/>
              <a:gd name="connsiteY46" fmla="*/ 5034192 h 6858000"/>
              <a:gd name="connsiteX47" fmla="*/ 622865 w 1508539"/>
              <a:gd name="connsiteY47" fmla="*/ 4993030 h 6858000"/>
              <a:gd name="connsiteX48" fmla="*/ 629774 w 1508539"/>
              <a:gd name="connsiteY48" fmla="*/ 4946844 h 6858000"/>
              <a:gd name="connsiteX49" fmla="*/ 625630 w 1508539"/>
              <a:gd name="connsiteY49" fmla="*/ 4932692 h 6858000"/>
              <a:gd name="connsiteX50" fmla="*/ 641033 w 1508539"/>
              <a:gd name="connsiteY50" fmla="*/ 4858827 h 6858000"/>
              <a:gd name="connsiteX51" fmla="*/ 646936 w 1508539"/>
              <a:gd name="connsiteY51" fmla="*/ 4821170 h 6858000"/>
              <a:gd name="connsiteX52" fmla="*/ 651669 w 1508539"/>
              <a:gd name="connsiteY52" fmla="*/ 4780965 h 6858000"/>
              <a:gd name="connsiteX53" fmla="*/ 652962 w 1508539"/>
              <a:gd name="connsiteY53" fmla="*/ 4750867 h 6858000"/>
              <a:gd name="connsiteX54" fmla="*/ 650769 w 1508539"/>
              <a:gd name="connsiteY54" fmla="*/ 4690749 h 6858000"/>
              <a:gd name="connsiteX55" fmla="*/ 646249 w 1508539"/>
              <a:gd name="connsiteY55" fmla="*/ 4584173 h 6858000"/>
              <a:gd name="connsiteX56" fmla="*/ 641332 w 1508539"/>
              <a:gd name="connsiteY56" fmla="*/ 4444346 h 6858000"/>
              <a:gd name="connsiteX57" fmla="*/ 637897 w 1508539"/>
              <a:gd name="connsiteY57" fmla="*/ 4375228 h 6858000"/>
              <a:gd name="connsiteX58" fmla="*/ 618550 w 1508539"/>
              <a:gd name="connsiteY58" fmla="*/ 4214165 h 6858000"/>
              <a:gd name="connsiteX59" fmla="*/ 622623 w 1508539"/>
              <a:gd name="connsiteY59" fmla="*/ 4090296 h 6858000"/>
              <a:gd name="connsiteX60" fmla="*/ 607879 w 1508539"/>
              <a:gd name="connsiteY60" fmla="*/ 4033999 h 6858000"/>
              <a:gd name="connsiteX61" fmla="*/ 609028 w 1508539"/>
              <a:gd name="connsiteY61" fmla="*/ 4031933 h 6858000"/>
              <a:gd name="connsiteX62" fmla="*/ 607604 w 1508539"/>
              <a:gd name="connsiteY62" fmla="*/ 4013953 h 6858000"/>
              <a:gd name="connsiteX63" fmla="*/ 593899 w 1508539"/>
              <a:gd name="connsiteY63" fmla="*/ 3974753 h 6858000"/>
              <a:gd name="connsiteX64" fmla="*/ 595497 w 1508539"/>
              <a:gd name="connsiteY64" fmla="*/ 3969950 h 6858000"/>
              <a:gd name="connsiteX65" fmla="*/ 588919 w 1508539"/>
              <a:gd name="connsiteY65" fmla="*/ 3933779 h 6858000"/>
              <a:gd name="connsiteX66" fmla="*/ 590250 w 1508539"/>
              <a:gd name="connsiteY66" fmla="*/ 3933093 h 6858000"/>
              <a:gd name="connsiteX67" fmla="*/ 594604 w 1508539"/>
              <a:gd name="connsiteY67" fmla="*/ 3922082 h 6858000"/>
              <a:gd name="connsiteX68" fmla="*/ 599682 w 1508539"/>
              <a:gd name="connsiteY68" fmla="*/ 3901461 h 6858000"/>
              <a:gd name="connsiteX69" fmla="*/ 622276 w 1508539"/>
              <a:gd name="connsiteY69" fmla="*/ 3813873 h 6858000"/>
              <a:gd name="connsiteX70" fmla="*/ 621701 w 1508539"/>
              <a:gd name="connsiteY70" fmla="*/ 3806161 h 6858000"/>
              <a:gd name="connsiteX71" fmla="*/ 622008 w 1508539"/>
              <a:gd name="connsiteY71" fmla="*/ 3805957 h 6858000"/>
              <a:gd name="connsiteX72" fmla="*/ 622035 w 1508539"/>
              <a:gd name="connsiteY72" fmla="*/ 3797724 h 6858000"/>
              <a:gd name="connsiteX73" fmla="*/ 620650 w 1508539"/>
              <a:gd name="connsiteY73" fmla="*/ 3792098 h 6858000"/>
              <a:gd name="connsiteX74" fmla="*/ 619534 w 1508539"/>
              <a:gd name="connsiteY74" fmla="*/ 3777135 h 6858000"/>
              <a:gd name="connsiteX75" fmla="*/ 621267 w 1508539"/>
              <a:gd name="connsiteY75" fmla="*/ 3771656 h 6858000"/>
              <a:gd name="connsiteX76" fmla="*/ 625010 w 1508539"/>
              <a:gd name="connsiteY76" fmla="*/ 3769007 h 6858000"/>
              <a:gd name="connsiteX77" fmla="*/ 624476 w 1508539"/>
              <a:gd name="connsiteY77" fmla="*/ 3767709 h 6858000"/>
              <a:gd name="connsiteX78" fmla="*/ 633172 w 1508539"/>
              <a:gd name="connsiteY78" fmla="*/ 3738082 h 6858000"/>
              <a:gd name="connsiteX79" fmla="*/ 640518 w 1508539"/>
              <a:gd name="connsiteY79" fmla="*/ 3673397 h 6858000"/>
              <a:gd name="connsiteX80" fmla="*/ 639814 w 1508539"/>
              <a:gd name="connsiteY80" fmla="*/ 3637109 h 6858000"/>
              <a:gd name="connsiteX81" fmla="*/ 643257 w 1508539"/>
              <a:gd name="connsiteY81" fmla="*/ 3536883 h 6858000"/>
              <a:gd name="connsiteX82" fmla="*/ 650795 w 1508539"/>
              <a:gd name="connsiteY82" fmla="*/ 3435652 h 6858000"/>
              <a:gd name="connsiteX83" fmla="*/ 652466 w 1508539"/>
              <a:gd name="connsiteY83" fmla="*/ 3307769 h 6858000"/>
              <a:gd name="connsiteX84" fmla="*/ 670029 w 1508539"/>
              <a:gd name="connsiteY84" fmla="*/ 3250522 h 6858000"/>
              <a:gd name="connsiteX85" fmla="*/ 670454 w 1508539"/>
              <a:gd name="connsiteY85" fmla="*/ 3229163 h 6858000"/>
              <a:gd name="connsiteX86" fmla="*/ 672277 w 1508539"/>
              <a:gd name="connsiteY86" fmla="*/ 3217217 h 6858000"/>
              <a:gd name="connsiteX87" fmla="*/ 659112 w 1508539"/>
              <a:gd name="connsiteY87" fmla="*/ 3183755 h 6858000"/>
              <a:gd name="connsiteX88" fmla="*/ 659613 w 1508539"/>
              <a:gd name="connsiteY88" fmla="*/ 3178642 h 6858000"/>
              <a:gd name="connsiteX89" fmla="*/ 647213 w 1508539"/>
              <a:gd name="connsiteY89" fmla="*/ 3158586 h 6858000"/>
              <a:gd name="connsiteX90" fmla="*/ 632398 w 1508539"/>
              <a:gd name="connsiteY90" fmla="*/ 3129034 h 6858000"/>
              <a:gd name="connsiteX91" fmla="*/ 633063 w 1508539"/>
              <a:gd name="connsiteY91" fmla="*/ 3126682 h 6858000"/>
              <a:gd name="connsiteX92" fmla="*/ 623931 w 1508539"/>
              <a:gd name="connsiteY92" fmla="*/ 3114519 h 6858000"/>
              <a:gd name="connsiteX93" fmla="*/ 610540 w 1508539"/>
              <a:gd name="connsiteY93" fmla="*/ 3106272 h 6858000"/>
              <a:gd name="connsiteX94" fmla="*/ 583270 w 1508539"/>
              <a:gd name="connsiteY94" fmla="*/ 2958185 h 6858000"/>
              <a:gd name="connsiteX95" fmla="*/ 525884 w 1508539"/>
              <a:gd name="connsiteY95" fmla="*/ 2762989 h 6858000"/>
              <a:gd name="connsiteX96" fmla="*/ 474802 w 1508539"/>
              <a:gd name="connsiteY96" fmla="*/ 2554718 h 6858000"/>
              <a:gd name="connsiteX97" fmla="*/ 454896 w 1508539"/>
              <a:gd name="connsiteY97" fmla="*/ 2485734 h 6858000"/>
              <a:gd name="connsiteX98" fmla="*/ 445619 w 1508539"/>
              <a:gd name="connsiteY98" fmla="*/ 2447068 h 6858000"/>
              <a:gd name="connsiteX99" fmla="*/ 432580 w 1508539"/>
              <a:gd name="connsiteY99" fmla="*/ 2425819 h 6858000"/>
              <a:gd name="connsiteX100" fmla="*/ 438579 w 1508539"/>
              <a:gd name="connsiteY100" fmla="*/ 2402874 h 6858000"/>
              <a:gd name="connsiteX101" fmla="*/ 441191 w 1508539"/>
              <a:gd name="connsiteY101" fmla="*/ 2381443 h 6858000"/>
              <a:gd name="connsiteX102" fmla="*/ 417520 w 1508539"/>
              <a:gd name="connsiteY102" fmla="*/ 2261920 h 6858000"/>
              <a:gd name="connsiteX103" fmla="*/ 407407 w 1508539"/>
              <a:gd name="connsiteY103" fmla="*/ 2195378 h 6858000"/>
              <a:gd name="connsiteX104" fmla="*/ 391624 w 1508539"/>
              <a:gd name="connsiteY104" fmla="*/ 2155135 h 6858000"/>
              <a:gd name="connsiteX105" fmla="*/ 389082 w 1508539"/>
              <a:gd name="connsiteY105" fmla="*/ 2118008 h 6858000"/>
              <a:gd name="connsiteX106" fmla="*/ 390075 w 1508539"/>
              <a:gd name="connsiteY106" fmla="*/ 2050531 h 6858000"/>
              <a:gd name="connsiteX107" fmla="*/ 381881 w 1508539"/>
              <a:gd name="connsiteY107" fmla="*/ 1963269 h 6858000"/>
              <a:gd name="connsiteX108" fmla="*/ 363059 w 1508539"/>
              <a:gd name="connsiteY108" fmla="*/ 1906352 h 6858000"/>
              <a:gd name="connsiteX109" fmla="*/ 339616 w 1508539"/>
              <a:gd name="connsiteY109" fmla="*/ 1861531 h 6858000"/>
              <a:gd name="connsiteX110" fmla="*/ 293415 w 1508539"/>
              <a:gd name="connsiteY110" fmla="*/ 1732919 h 6858000"/>
              <a:gd name="connsiteX111" fmla="*/ 265726 w 1508539"/>
              <a:gd name="connsiteY111" fmla="*/ 1663540 h 6858000"/>
              <a:gd name="connsiteX112" fmla="*/ 264852 w 1508539"/>
              <a:gd name="connsiteY112" fmla="*/ 1615777 h 6858000"/>
              <a:gd name="connsiteX113" fmla="*/ 245647 w 1508539"/>
              <a:gd name="connsiteY113" fmla="*/ 1563678 h 6858000"/>
              <a:gd name="connsiteX114" fmla="*/ 258727 w 1508539"/>
              <a:gd name="connsiteY114" fmla="*/ 1519474 h 6858000"/>
              <a:gd name="connsiteX115" fmla="*/ 251469 w 1508539"/>
              <a:gd name="connsiteY115" fmla="*/ 1477995 h 6858000"/>
              <a:gd name="connsiteX116" fmla="*/ 237554 w 1508539"/>
              <a:gd name="connsiteY116" fmla="*/ 1373769 h 6858000"/>
              <a:gd name="connsiteX117" fmla="*/ 245861 w 1508539"/>
              <a:gd name="connsiteY117" fmla="*/ 1307086 h 6858000"/>
              <a:gd name="connsiteX118" fmla="*/ 247049 w 1508539"/>
              <a:gd name="connsiteY118" fmla="*/ 1189033 h 6858000"/>
              <a:gd name="connsiteX119" fmla="*/ 251734 w 1508539"/>
              <a:gd name="connsiteY119" fmla="*/ 1168288 h 6858000"/>
              <a:gd name="connsiteX120" fmla="*/ 244016 w 1508539"/>
              <a:gd name="connsiteY120" fmla="*/ 1142577 h 6858000"/>
              <a:gd name="connsiteX121" fmla="*/ 233322 w 1508539"/>
              <a:gd name="connsiteY121" fmla="*/ 1088484 h 6858000"/>
              <a:gd name="connsiteX122" fmla="*/ 222058 w 1508539"/>
              <a:gd name="connsiteY122" fmla="*/ 1016103 h 6858000"/>
              <a:gd name="connsiteX123" fmla="*/ 223514 w 1508539"/>
              <a:gd name="connsiteY123" fmla="*/ 932283 h 6858000"/>
              <a:gd name="connsiteX124" fmla="*/ 225750 w 1508539"/>
              <a:gd name="connsiteY124" fmla="*/ 915925 h 6858000"/>
              <a:gd name="connsiteX125" fmla="*/ 218379 w 1508539"/>
              <a:gd name="connsiteY125" fmla="*/ 896999 h 6858000"/>
              <a:gd name="connsiteX126" fmla="*/ 187787 w 1508539"/>
              <a:gd name="connsiteY126" fmla="*/ 821517 h 6858000"/>
              <a:gd name="connsiteX127" fmla="*/ 166737 w 1508539"/>
              <a:gd name="connsiteY127" fmla="*/ 751353 h 6858000"/>
              <a:gd name="connsiteX128" fmla="*/ 166295 w 1508539"/>
              <a:gd name="connsiteY128" fmla="*/ 721230 h 6858000"/>
              <a:gd name="connsiteX129" fmla="*/ 151966 w 1508539"/>
              <a:gd name="connsiteY129" fmla="*/ 681659 h 6858000"/>
              <a:gd name="connsiteX130" fmla="*/ 137385 w 1508539"/>
              <a:gd name="connsiteY130" fmla="*/ 635218 h 6858000"/>
              <a:gd name="connsiteX131" fmla="*/ 142396 w 1508539"/>
              <a:gd name="connsiteY131" fmla="*/ 613763 h 6858000"/>
              <a:gd name="connsiteX132" fmla="*/ 128338 w 1508539"/>
              <a:gd name="connsiteY132" fmla="*/ 598582 h 6858000"/>
              <a:gd name="connsiteX133" fmla="*/ 128019 w 1508539"/>
              <a:gd name="connsiteY133" fmla="*/ 576846 h 6858000"/>
              <a:gd name="connsiteX134" fmla="*/ 107645 w 1508539"/>
              <a:gd name="connsiteY134" fmla="*/ 530055 h 6858000"/>
              <a:gd name="connsiteX135" fmla="*/ 106893 w 1508539"/>
              <a:gd name="connsiteY135" fmla="*/ 465389 h 6858000"/>
              <a:gd name="connsiteX136" fmla="*/ 89816 w 1508539"/>
              <a:gd name="connsiteY136" fmla="*/ 424699 h 6858000"/>
              <a:gd name="connsiteX137" fmla="*/ 90191 w 1508539"/>
              <a:gd name="connsiteY137" fmla="*/ 404917 h 6858000"/>
              <a:gd name="connsiteX138" fmla="*/ 70148 w 1508539"/>
              <a:gd name="connsiteY138" fmla="*/ 367211 h 6858000"/>
              <a:gd name="connsiteX139" fmla="*/ 36452 w 1508539"/>
              <a:gd name="connsiteY139" fmla="*/ 268519 h 6858000"/>
              <a:gd name="connsiteX140" fmla="*/ 23935 w 1508539"/>
              <a:gd name="connsiteY140" fmla="*/ 160886 h 6858000"/>
              <a:gd name="connsiteX141" fmla="*/ 19312 w 1508539"/>
              <a:gd name="connsiteY141" fmla="*/ 47336 h 6858000"/>
              <a:gd name="connsiteX142" fmla="*/ 0 w 1508539"/>
              <a:gd name="connsiteY142"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167342 w 1508539"/>
              <a:gd name="connsiteY10" fmla="*/ 6560598 h 6858000"/>
              <a:gd name="connsiteX11" fmla="*/ 201349 w 1508539"/>
              <a:gd name="connsiteY11" fmla="*/ 6530567 h 6858000"/>
              <a:gd name="connsiteX12" fmla="*/ 215389 w 1508539"/>
              <a:gd name="connsiteY12" fmla="*/ 6478062 h 6858000"/>
              <a:gd name="connsiteX13" fmla="*/ 226078 w 1508539"/>
              <a:gd name="connsiteY13" fmla="*/ 6460325 h 6858000"/>
              <a:gd name="connsiteX14" fmla="*/ 233311 w 1508539"/>
              <a:gd name="connsiteY14" fmla="*/ 6451488 h 6858000"/>
              <a:gd name="connsiteX15" fmla="*/ 234746 w 1508539"/>
              <a:gd name="connsiteY15" fmla="*/ 6451348 h 6858000"/>
              <a:gd name="connsiteX16" fmla="*/ 239104 w 1508539"/>
              <a:gd name="connsiteY16" fmla="*/ 6414240 h 6858000"/>
              <a:gd name="connsiteX17" fmla="*/ 241880 w 1508539"/>
              <a:gd name="connsiteY17" fmla="*/ 6384857 h 6858000"/>
              <a:gd name="connsiteX18" fmla="*/ 240591 w 1508539"/>
              <a:gd name="connsiteY18" fmla="*/ 6367510 h 6858000"/>
              <a:gd name="connsiteX19" fmla="*/ 244471 w 1508539"/>
              <a:gd name="connsiteY19" fmla="*/ 6349778 h 6858000"/>
              <a:gd name="connsiteX20" fmla="*/ 246136 w 1508539"/>
              <a:gd name="connsiteY20" fmla="*/ 6348250 h 6858000"/>
              <a:gd name="connsiteX21" fmla="*/ 262170 w 1508539"/>
              <a:gd name="connsiteY21" fmla="*/ 6281972 h 6858000"/>
              <a:gd name="connsiteX22" fmla="*/ 290557 w 1508539"/>
              <a:gd name="connsiteY22" fmla="*/ 6153037 h 6858000"/>
              <a:gd name="connsiteX23" fmla="*/ 314428 w 1508539"/>
              <a:gd name="connsiteY23" fmla="*/ 6113913 h 6858000"/>
              <a:gd name="connsiteX24" fmla="*/ 318721 w 1508539"/>
              <a:gd name="connsiteY24" fmla="*/ 6028119 h 6858000"/>
              <a:gd name="connsiteX25" fmla="*/ 363126 w 1508539"/>
              <a:gd name="connsiteY25" fmla="*/ 5934687 h 6858000"/>
              <a:gd name="connsiteX26" fmla="*/ 408411 w 1508539"/>
              <a:gd name="connsiteY26" fmla="*/ 5704905 h 6858000"/>
              <a:gd name="connsiteX27" fmla="*/ 431404 w 1508539"/>
              <a:gd name="connsiteY27" fmla="*/ 5665173 h 6858000"/>
              <a:gd name="connsiteX28" fmla="*/ 465121 w 1508539"/>
              <a:gd name="connsiteY28" fmla="*/ 5563435 h 6858000"/>
              <a:gd name="connsiteX29" fmla="*/ 494626 w 1508539"/>
              <a:gd name="connsiteY29" fmla="*/ 5476393 h 6858000"/>
              <a:gd name="connsiteX30" fmla="*/ 525819 w 1508539"/>
              <a:gd name="connsiteY30" fmla="*/ 5396260 h 6858000"/>
              <a:gd name="connsiteX31" fmla="*/ 541800 w 1508539"/>
              <a:gd name="connsiteY31" fmla="*/ 5330009 h 6858000"/>
              <a:gd name="connsiteX32" fmla="*/ 575293 w 1508539"/>
              <a:gd name="connsiteY32" fmla="*/ 5273739 h 6858000"/>
              <a:gd name="connsiteX33" fmla="*/ 584892 w 1508539"/>
              <a:gd name="connsiteY33" fmla="*/ 5241779 h 6858000"/>
              <a:gd name="connsiteX34" fmla="*/ 596118 w 1508539"/>
              <a:gd name="connsiteY34" fmla="*/ 5225268 h 6858000"/>
              <a:gd name="connsiteX35" fmla="*/ 597138 w 1508539"/>
              <a:gd name="connsiteY35" fmla="*/ 5217684 h 6858000"/>
              <a:gd name="connsiteX36" fmla="*/ 604479 w 1508539"/>
              <a:gd name="connsiteY36" fmla="*/ 5193377 h 6858000"/>
              <a:gd name="connsiteX37" fmla="*/ 607782 w 1508539"/>
              <a:gd name="connsiteY37" fmla="*/ 5179288 h 6858000"/>
              <a:gd name="connsiteX38" fmla="*/ 608766 w 1508539"/>
              <a:gd name="connsiteY38" fmla="*/ 5173621 h 6858000"/>
              <a:gd name="connsiteX39" fmla="*/ 604400 w 1508539"/>
              <a:gd name="connsiteY39" fmla="*/ 5159961 h 6858000"/>
              <a:gd name="connsiteX40" fmla="*/ 611077 w 1508539"/>
              <a:gd name="connsiteY40" fmla="*/ 5144295 h 6858000"/>
              <a:gd name="connsiteX41" fmla="*/ 608010 w 1508539"/>
              <a:gd name="connsiteY41" fmla="*/ 5125185 h 6858000"/>
              <a:gd name="connsiteX42" fmla="*/ 614840 w 1508539"/>
              <a:gd name="connsiteY42" fmla="*/ 5121884 h 6858000"/>
              <a:gd name="connsiteX43" fmla="*/ 621876 w 1508539"/>
              <a:gd name="connsiteY43" fmla="*/ 5067850 h 6858000"/>
              <a:gd name="connsiteX44" fmla="*/ 624607 w 1508539"/>
              <a:gd name="connsiteY44" fmla="*/ 5060861 h 6858000"/>
              <a:gd name="connsiteX45" fmla="*/ 621311 w 1508539"/>
              <a:gd name="connsiteY45" fmla="*/ 5034192 h 6858000"/>
              <a:gd name="connsiteX46" fmla="*/ 622865 w 1508539"/>
              <a:gd name="connsiteY46" fmla="*/ 4993030 h 6858000"/>
              <a:gd name="connsiteX47" fmla="*/ 629774 w 1508539"/>
              <a:gd name="connsiteY47" fmla="*/ 4946844 h 6858000"/>
              <a:gd name="connsiteX48" fmla="*/ 625630 w 1508539"/>
              <a:gd name="connsiteY48" fmla="*/ 4932692 h 6858000"/>
              <a:gd name="connsiteX49" fmla="*/ 641033 w 1508539"/>
              <a:gd name="connsiteY49" fmla="*/ 4858827 h 6858000"/>
              <a:gd name="connsiteX50" fmla="*/ 646936 w 1508539"/>
              <a:gd name="connsiteY50" fmla="*/ 4821170 h 6858000"/>
              <a:gd name="connsiteX51" fmla="*/ 651669 w 1508539"/>
              <a:gd name="connsiteY51" fmla="*/ 4780965 h 6858000"/>
              <a:gd name="connsiteX52" fmla="*/ 652962 w 1508539"/>
              <a:gd name="connsiteY52" fmla="*/ 4750867 h 6858000"/>
              <a:gd name="connsiteX53" fmla="*/ 650769 w 1508539"/>
              <a:gd name="connsiteY53" fmla="*/ 4690749 h 6858000"/>
              <a:gd name="connsiteX54" fmla="*/ 646249 w 1508539"/>
              <a:gd name="connsiteY54" fmla="*/ 4584173 h 6858000"/>
              <a:gd name="connsiteX55" fmla="*/ 641332 w 1508539"/>
              <a:gd name="connsiteY55" fmla="*/ 4444346 h 6858000"/>
              <a:gd name="connsiteX56" fmla="*/ 637897 w 1508539"/>
              <a:gd name="connsiteY56" fmla="*/ 4375228 h 6858000"/>
              <a:gd name="connsiteX57" fmla="*/ 618550 w 1508539"/>
              <a:gd name="connsiteY57" fmla="*/ 4214165 h 6858000"/>
              <a:gd name="connsiteX58" fmla="*/ 622623 w 1508539"/>
              <a:gd name="connsiteY58" fmla="*/ 4090296 h 6858000"/>
              <a:gd name="connsiteX59" fmla="*/ 607879 w 1508539"/>
              <a:gd name="connsiteY59" fmla="*/ 4033999 h 6858000"/>
              <a:gd name="connsiteX60" fmla="*/ 609028 w 1508539"/>
              <a:gd name="connsiteY60" fmla="*/ 4031933 h 6858000"/>
              <a:gd name="connsiteX61" fmla="*/ 607604 w 1508539"/>
              <a:gd name="connsiteY61" fmla="*/ 4013953 h 6858000"/>
              <a:gd name="connsiteX62" fmla="*/ 593899 w 1508539"/>
              <a:gd name="connsiteY62" fmla="*/ 3974753 h 6858000"/>
              <a:gd name="connsiteX63" fmla="*/ 595497 w 1508539"/>
              <a:gd name="connsiteY63" fmla="*/ 3969950 h 6858000"/>
              <a:gd name="connsiteX64" fmla="*/ 588919 w 1508539"/>
              <a:gd name="connsiteY64" fmla="*/ 3933779 h 6858000"/>
              <a:gd name="connsiteX65" fmla="*/ 590250 w 1508539"/>
              <a:gd name="connsiteY65" fmla="*/ 3933093 h 6858000"/>
              <a:gd name="connsiteX66" fmla="*/ 594604 w 1508539"/>
              <a:gd name="connsiteY66" fmla="*/ 3922082 h 6858000"/>
              <a:gd name="connsiteX67" fmla="*/ 599682 w 1508539"/>
              <a:gd name="connsiteY67" fmla="*/ 3901461 h 6858000"/>
              <a:gd name="connsiteX68" fmla="*/ 622276 w 1508539"/>
              <a:gd name="connsiteY68" fmla="*/ 3813873 h 6858000"/>
              <a:gd name="connsiteX69" fmla="*/ 621701 w 1508539"/>
              <a:gd name="connsiteY69" fmla="*/ 3806161 h 6858000"/>
              <a:gd name="connsiteX70" fmla="*/ 622008 w 1508539"/>
              <a:gd name="connsiteY70" fmla="*/ 3805957 h 6858000"/>
              <a:gd name="connsiteX71" fmla="*/ 622035 w 1508539"/>
              <a:gd name="connsiteY71" fmla="*/ 3797724 h 6858000"/>
              <a:gd name="connsiteX72" fmla="*/ 620650 w 1508539"/>
              <a:gd name="connsiteY72" fmla="*/ 3792098 h 6858000"/>
              <a:gd name="connsiteX73" fmla="*/ 619534 w 1508539"/>
              <a:gd name="connsiteY73" fmla="*/ 3777135 h 6858000"/>
              <a:gd name="connsiteX74" fmla="*/ 621267 w 1508539"/>
              <a:gd name="connsiteY74" fmla="*/ 3771656 h 6858000"/>
              <a:gd name="connsiteX75" fmla="*/ 625010 w 1508539"/>
              <a:gd name="connsiteY75" fmla="*/ 3769007 h 6858000"/>
              <a:gd name="connsiteX76" fmla="*/ 624476 w 1508539"/>
              <a:gd name="connsiteY76" fmla="*/ 3767709 h 6858000"/>
              <a:gd name="connsiteX77" fmla="*/ 633172 w 1508539"/>
              <a:gd name="connsiteY77" fmla="*/ 3738082 h 6858000"/>
              <a:gd name="connsiteX78" fmla="*/ 640518 w 1508539"/>
              <a:gd name="connsiteY78" fmla="*/ 3673397 h 6858000"/>
              <a:gd name="connsiteX79" fmla="*/ 639814 w 1508539"/>
              <a:gd name="connsiteY79" fmla="*/ 3637109 h 6858000"/>
              <a:gd name="connsiteX80" fmla="*/ 643257 w 1508539"/>
              <a:gd name="connsiteY80" fmla="*/ 3536883 h 6858000"/>
              <a:gd name="connsiteX81" fmla="*/ 650795 w 1508539"/>
              <a:gd name="connsiteY81" fmla="*/ 3435652 h 6858000"/>
              <a:gd name="connsiteX82" fmla="*/ 652466 w 1508539"/>
              <a:gd name="connsiteY82" fmla="*/ 3307769 h 6858000"/>
              <a:gd name="connsiteX83" fmla="*/ 670029 w 1508539"/>
              <a:gd name="connsiteY83" fmla="*/ 3250522 h 6858000"/>
              <a:gd name="connsiteX84" fmla="*/ 670454 w 1508539"/>
              <a:gd name="connsiteY84" fmla="*/ 3229163 h 6858000"/>
              <a:gd name="connsiteX85" fmla="*/ 672277 w 1508539"/>
              <a:gd name="connsiteY85" fmla="*/ 3217217 h 6858000"/>
              <a:gd name="connsiteX86" fmla="*/ 659112 w 1508539"/>
              <a:gd name="connsiteY86" fmla="*/ 3183755 h 6858000"/>
              <a:gd name="connsiteX87" fmla="*/ 659613 w 1508539"/>
              <a:gd name="connsiteY87" fmla="*/ 3178642 h 6858000"/>
              <a:gd name="connsiteX88" fmla="*/ 647213 w 1508539"/>
              <a:gd name="connsiteY88" fmla="*/ 3158586 h 6858000"/>
              <a:gd name="connsiteX89" fmla="*/ 632398 w 1508539"/>
              <a:gd name="connsiteY89" fmla="*/ 3129034 h 6858000"/>
              <a:gd name="connsiteX90" fmla="*/ 633063 w 1508539"/>
              <a:gd name="connsiteY90" fmla="*/ 3126682 h 6858000"/>
              <a:gd name="connsiteX91" fmla="*/ 623931 w 1508539"/>
              <a:gd name="connsiteY91" fmla="*/ 3114519 h 6858000"/>
              <a:gd name="connsiteX92" fmla="*/ 610540 w 1508539"/>
              <a:gd name="connsiteY92" fmla="*/ 3106272 h 6858000"/>
              <a:gd name="connsiteX93" fmla="*/ 583270 w 1508539"/>
              <a:gd name="connsiteY93" fmla="*/ 2958185 h 6858000"/>
              <a:gd name="connsiteX94" fmla="*/ 525884 w 1508539"/>
              <a:gd name="connsiteY94" fmla="*/ 2762989 h 6858000"/>
              <a:gd name="connsiteX95" fmla="*/ 474802 w 1508539"/>
              <a:gd name="connsiteY95" fmla="*/ 2554718 h 6858000"/>
              <a:gd name="connsiteX96" fmla="*/ 454896 w 1508539"/>
              <a:gd name="connsiteY96" fmla="*/ 2485734 h 6858000"/>
              <a:gd name="connsiteX97" fmla="*/ 445619 w 1508539"/>
              <a:gd name="connsiteY97" fmla="*/ 2447068 h 6858000"/>
              <a:gd name="connsiteX98" fmla="*/ 432580 w 1508539"/>
              <a:gd name="connsiteY98" fmla="*/ 2425819 h 6858000"/>
              <a:gd name="connsiteX99" fmla="*/ 438579 w 1508539"/>
              <a:gd name="connsiteY99" fmla="*/ 2402874 h 6858000"/>
              <a:gd name="connsiteX100" fmla="*/ 441191 w 1508539"/>
              <a:gd name="connsiteY100" fmla="*/ 2381443 h 6858000"/>
              <a:gd name="connsiteX101" fmla="*/ 417520 w 1508539"/>
              <a:gd name="connsiteY101" fmla="*/ 2261920 h 6858000"/>
              <a:gd name="connsiteX102" fmla="*/ 407407 w 1508539"/>
              <a:gd name="connsiteY102" fmla="*/ 2195378 h 6858000"/>
              <a:gd name="connsiteX103" fmla="*/ 391624 w 1508539"/>
              <a:gd name="connsiteY103" fmla="*/ 2155135 h 6858000"/>
              <a:gd name="connsiteX104" fmla="*/ 389082 w 1508539"/>
              <a:gd name="connsiteY104" fmla="*/ 2118008 h 6858000"/>
              <a:gd name="connsiteX105" fmla="*/ 390075 w 1508539"/>
              <a:gd name="connsiteY105" fmla="*/ 2050531 h 6858000"/>
              <a:gd name="connsiteX106" fmla="*/ 381881 w 1508539"/>
              <a:gd name="connsiteY106" fmla="*/ 1963269 h 6858000"/>
              <a:gd name="connsiteX107" fmla="*/ 363059 w 1508539"/>
              <a:gd name="connsiteY107" fmla="*/ 1906352 h 6858000"/>
              <a:gd name="connsiteX108" fmla="*/ 339616 w 1508539"/>
              <a:gd name="connsiteY108" fmla="*/ 1861531 h 6858000"/>
              <a:gd name="connsiteX109" fmla="*/ 293415 w 1508539"/>
              <a:gd name="connsiteY109" fmla="*/ 1732919 h 6858000"/>
              <a:gd name="connsiteX110" fmla="*/ 265726 w 1508539"/>
              <a:gd name="connsiteY110" fmla="*/ 1663540 h 6858000"/>
              <a:gd name="connsiteX111" fmla="*/ 264852 w 1508539"/>
              <a:gd name="connsiteY111" fmla="*/ 1615777 h 6858000"/>
              <a:gd name="connsiteX112" fmla="*/ 245647 w 1508539"/>
              <a:gd name="connsiteY112" fmla="*/ 1563678 h 6858000"/>
              <a:gd name="connsiteX113" fmla="*/ 258727 w 1508539"/>
              <a:gd name="connsiteY113" fmla="*/ 1519474 h 6858000"/>
              <a:gd name="connsiteX114" fmla="*/ 251469 w 1508539"/>
              <a:gd name="connsiteY114" fmla="*/ 1477995 h 6858000"/>
              <a:gd name="connsiteX115" fmla="*/ 237554 w 1508539"/>
              <a:gd name="connsiteY115" fmla="*/ 1373769 h 6858000"/>
              <a:gd name="connsiteX116" fmla="*/ 245861 w 1508539"/>
              <a:gd name="connsiteY116" fmla="*/ 1307086 h 6858000"/>
              <a:gd name="connsiteX117" fmla="*/ 247049 w 1508539"/>
              <a:gd name="connsiteY117" fmla="*/ 1189033 h 6858000"/>
              <a:gd name="connsiteX118" fmla="*/ 251734 w 1508539"/>
              <a:gd name="connsiteY118" fmla="*/ 1168288 h 6858000"/>
              <a:gd name="connsiteX119" fmla="*/ 244016 w 1508539"/>
              <a:gd name="connsiteY119" fmla="*/ 1142577 h 6858000"/>
              <a:gd name="connsiteX120" fmla="*/ 233322 w 1508539"/>
              <a:gd name="connsiteY120" fmla="*/ 1088484 h 6858000"/>
              <a:gd name="connsiteX121" fmla="*/ 222058 w 1508539"/>
              <a:gd name="connsiteY121" fmla="*/ 1016103 h 6858000"/>
              <a:gd name="connsiteX122" fmla="*/ 223514 w 1508539"/>
              <a:gd name="connsiteY122" fmla="*/ 932283 h 6858000"/>
              <a:gd name="connsiteX123" fmla="*/ 225750 w 1508539"/>
              <a:gd name="connsiteY123" fmla="*/ 915925 h 6858000"/>
              <a:gd name="connsiteX124" fmla="*/ 218379 w 1508539"/>
              <a:gd name="connsiteY124" fmla="*/ 896999 h 6858000"/>
              <a:gd name="connsiteX125" fmla="*/ 187787 w 1508539"/>
              <a:gd name="connsiteY125" fmla="*/ 821517 h 6858000"/>
              <a:gd name="connsiteX126" fmla="*/ 166737 w 1508539"/>
              <a:gd name="connsiteY126" fmla="*/ 751353 h 6858000"/>
              <a:gd name="connsiteX127" fmla="*/ 166295 w 1508539"/>
              <a:gd name="connsiteY127" fmla="*/ 721230 h 6858000"/>
              <a:gd name="connsiteX128" fmla="*/ 151966 w 1508539"/>
              <a:gd name="connsiteY128" fmla="*/ 681659 h 6858000"/>
              <a:gd name="connsiteX129" fmla="*/ 137385 w 1508539"/>
              <a:gd name="connsiteY129" fmla="*/ 635218 h 6858000"/>
              <a:gd name="connsiteX130" fmla="*/ 142396 w 1508539"/>
              <a:gd name="connsiteY130" fmla="*/ 613763 h 6858000"/>
              <a:gd name="connsiteX131" fmla="*/ 128338 w 1508539"/>
              <a:gd name="connsiteY131" fmla="*/ 598582 h 6858000"/>
              <a:gd name="connsiteX132" fmla="*/ 128019 w 1508539"/>
              <a:gd name="connsiteY132" fmla="*/ 576846 h 6858000"/>
              <a:gd name="connsiteX133" fmla="*/ 107645 w 1508539"/>
              <a:gd name="connsiteY133" fmla="*/ 530055 h 6858000"/>
              <a:gd name="connsiteX134" fmla="*/ 106893 w 1508539"/>
              <a:gd name="connsiteY134" fmla="*/ 465389 h 6858000"/>
              <a:gd name="connsiteX135" fmla="*/ 89816 w 1508539"/>
              <a:gd name="connsiteY135" fmla="*/ 424699 h 6858000"/>
              <a:gd name="connsiteX136" fmla="*/ 90191 w 1508539"/>
              <a:gd name="connsiteY136" fmla="*/ 404917 h 6858000"/>
              <a:gd name="connsiteX137" fmla="*/ 70148 w 1508539"/>
              <a:gd name="connsiteY137" fmla="*/ 367211 h 6858000"/>
              <a:gd name="connsiteX138" fmla="*/ 36452 w 1508539"/>
              <a:gd name="connsiteY138" fmla="*/ 268519 h 6858000"/>
              <a:gd name="connsiteX139" fmla="*/ 23935 w 1508539"/>
              <a:gd name="connsiteY139" fmla="*/ 160886 h 6858000"/>
              <a:gd name="connsiteX140" fmla="*/ 19312 w 1508539"/>
              <a:gd name="connsiteY140" fmla="*/ 47336 h 6858000"/>
              <a:gd name="connsiteX141" fmla="*/ 0 w 1508539"/>
              <a:gd name="connsiteY141"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3411 w 1508539"/>
              <a:gd name="connsiteY6" fmla="*/ 6638036 h 6858000"/>
              <a:gd name="connsiteX7" fmla="*/ 164248 w 1508539"/>
              <a:gd name="connsiteY7" fmla="*/ 6574442 h 6858000"/>
              <a:gd name="connsiteX8" fmla="*/ 164588 w 1508539"/>
              <a:gd name="connsiteY8" fmla="*/ 6568530 h 6858000"/>
              <a:gd name="connsiteX9" fmla="*/ 166997 w 1508539"/>
              <a:gd name="connsiteY9" fmla="*/ 6560674 h 6858000"/>
              <a:gd name="connsiteX10" fmla="*/ 201349 w 1508539"/>
              <a:gd name="connsiteY10" fmla="*/ 6530567 h 6858000"/>
              <a:gd name="connsiteX11" fmla="*/ 215389 w 1508539"/>
              <a:gd name="connsiteY11" fmla="*/ 6478062 h 6858000"/>
              <a:gd name="connsiteX12" fmla="*/ 226078 w 1508539"/>
              <a:gd name="connsiteY12" fmla="*/ 6460325 h 6858000"/>
              <a:gd name="connsiteX13" fmla="*/ 233311 w 1508539"/>
              <a:gd name="connsiteY13" fmla="*/ 6451488 h 6858000"/>
              <a:gd name="connsiteX14" fmla="*/ 234746 w 1508539"/>
              <a:gd name="connsiteY14" fmla="*/ 6451348 h 6858000"/>
              <a:gd name="connsiteX15" fmla="*/ 239104 w 1508539"/>
              <a:gd name="connsiteY15" fmla="*/ 6414240 h 6858000"/>
              <a:gd name="connsiteX16" fmla="*/ 241880 w 1508539"/>
              <a:gd name="connsiteY16" fmla="*/ 6384857 h 6858000"/>
              <a:gd name="connsiteX17" fmla="*/ 240591 w 1508539"/>
              <a:gd name="connsiteY17" fmla="*/ 6367510 h 6858000"/>
              <a:gd name="connsiteX18" fmla="*/ 244471 w 1508539"/>
              <a:gd name="connsiteY18" fmla="*/ 6349778 h 6858000"/>
              <a:gd name="connsiteX19" fmla="*/ 246136 w 1508539"/>
              <a:gd name="connsiteY19" fmla="*/ 6348250 h 6858000"/>
              <a:gd name="connsiteX20" fmla="*/ 262170 w 1508539"/>
              <a:gd name="connsiteY20" fmla="*/ 6281972 h 6858000"/>
              <a:gd name="connsiteX21" fmla="*/ 290557 w 1508539"/>
              <a:gd name="connsiteY21" fmla="*/ 6153037 h 6858000"/>
              <a:gd name="connsiteX22" fmla="*/ 314428 w 1508539"/>
              <a:gd name="connsiteY22" fmla="*/ 6113913 h 6858000"/>
              <a:gd name="connsiteX23" fmla="*/ 318721 w 1508539"/>
              <a:gd name="connsiteY23" fmla="*/ 6028119 h 6858000"/>
              <a:gd name="connsiteX24" fmla="*/ 363126 w 1508539"/>
              <a:gd name="connsiteY24" fmla="*/ 5934687 h 6858000"/>
              <a:gd name="connsiteX25" fmla="*/ 408411 w 1508539"/>
              <a:gd name="connsiteY25" fmla="*/ 5704905 h 6858000"/>
              <a:gd name="connsiteX26" fmla="*/ 431404 w 1508539"/>
              <a:gd name="connsiteY26" fmla="*/ 5665173 h 6858000"/>
              <a:gd name="connsiteX27" fmla="*/ 465121 w 1508539"/>
              <a:gd name="connsiteY27" fmla="*/ 5563435 h 6858000"/>
              <a:gd name="connsiteX28" fmla="*/ 494626 w 1508539"/>
              <a:gd name="connsiteY28" fmla="*/ 5476393 h 6858000"/>
              <a:gd name="connsiteX29" fmla="*/ 525819 w 1508539"/>
              <a:gd name="connsiteY29" fmla="*/ 5396260 h 6858000"/>
              <a:gd name="connsiteX30" fmla="*/ 541800 w 1508539"/>
              <a:gd name="connsiteY30" fmla="*/ 5330009 h 6858000"/>
              <a:gd name="connsiteX31" fmla="*/ 575293 w 1508539"/>
              <a:gd name="connsiteY31" fmla="*/ 5273739 h 6858000"/>
              <a:gd name="connsiteX32" fmla="*/ 584892 w 1508539"/>
              <a:gd name="connsiteY32" fmla="*/ 5241779 h 6858000"/>
              <a:gd name="connsiteX33" fmla="*/ 596118 w 1508539"/>
              <a:gd name="connsiteY33" fmla="*/ 5225268 h 6858000"/>
              <a:gd name="connsiteX34" fmla="*/ 597138 w 1508539"/>
              <a:gd name="connsiteY34" fmla="*/ 5217684 h 6858000"/>
              <a:gd name="connsiteX35" fmla="*/ 604479 w 1508539"/>
              <a:gd name="connsiteY35" fmla="*/ 5193377 h 6858000"/>
              <a:gd name="connsiteX36" fmla="*/ 607782 w 1508539"/>
              <a:gd name="connsiteY36" fmla="*/ 5179288 h 6858000"/>
              <a:gd name="connsiteX37" fmla="*/ 608766 w 1508539"/>
              <a:gd name="connsiteY37" fmla="*/ 5173621 h 6858000"/>
              <a:gd name="connsiteX38" fmla="*/ 604400 w 1508539"/>
              <a:gd name="connsiteY38" fmla="*/ 5159961 h 6858000"/>
              <a:gd name="connsiteX39" fmla="*/ 611077 w 1508539"/>
              <a:gd name="connsiteY39" fmla="*/ 5144295 h 6858000"/>
              <a:gd name="connsiteX40" fmla="*/ 608010 w 1508539"/>
              <a:gd name="connsiteY40" fmla="*/ 5125185 h 6858000"/>
              <a:gd name="connsiteX41" fmla="*/ 614840 w 1508539"/>
              <a:gd name="connsiteY41" fmla="*/ 5121884 h 6858000"/>
              <a:gd name="connsiteX42" fmla="*/ 621876 w 1508539"/>
              <a:gd name="connsiteY42" fmla="*/ 5067850 h 6858000"/>
              <a:gd name="connsiteX43" fmla="*/ 624607 w 1508539"/>
              <a:gd name="connsiteY43" fmla="*/ 5060861 h 6858000"/>
              <a:gd name="connsiteX44" fmla="*/ 621311 w 1508539"/>
              <a:gd name="connsiteY44" fmla="*/ 5034192 h 6858000"/>
              <a:gd name="connsiteX45" fmla="*/ 622865 w 1508539"/>
              <a:gd name="connsiteY45" fmla="*/ 4993030 h 6858000"/>
              <a:gd name="connsiteX46" fmla="*/ 629774 w 1508539"/>
              <a:gd name="connsiteY46" fmla="*/ 4946844 h 6858000"/>
              <a:gd name="connsiteX47" fmla="*/ 625630 w 1508539"/>
              <a:gd name="connsiteY47" fmla="*/ 4932692 h 6858000"/>
              <a:gd name="connsiteX48" fmla="*/ 641033 w 1508539"/>
              <a:gd name="connsiteY48" fmla="*/ 4858827 h 6858000"/>
              <a:gd name="connsiteX49" fmla="*/ 646936 w 1508539"/>
              <a:gd name="connsiteY49" fmla="*/ 4821170 h 6858000"/>
              <a:gd name="connsiteX50" fmla="*/ 651669 w 1508539"/>
              <a:gd name="connsiteY50" fmla="*/ 4780965 h 6858000"/>
              <a:gd name="connsiteX51" fmla="*/ 652962 w 1508539"/>
              <a:gd name="connsiteY51" fmla="*/ 4750867 h 6858000"/>
              <a:gd name="connsiteX52" fmla="*/ 650769 w 1508539"/>
              <a:gd name="connsiteY52" fmla="*/ 4690749 h 6858000"/>
              <a:gd name="connsiteX53" fmla="*/ 646249 w 1508539"/>
              <a:gd name="connsiteY53" fmla="*/ 4584173 h 6858000"/>
              <a:gd name="connsiteX54" fmla="*/ 641332 w 1508539"/>
              <a:gd name="connsiteY54" fmla="*/ 4444346 h 6858000"/>
              <a:gd name="connsiteX55" fmla="*/ 637897 w 1508539"/>
              <a:gd name="connsiteY55" fmla="*/ 4375228 h 6858000"/>
              <a:gd name="connsiteX56" fmla="*/ 618550 w 1508539"/>
              <a:gd name="connsiteY56" fmla="*/ 4214165 h 6858000"/>
              <a:gd name="connsiteX57" fmla="*/ 622623 w 1508539"/>
              <a:gd name="connsiteY57" fmla="*/ 4090296 h 6858000"/>
              <a:gd name="connsiteX58" fmla="*/ 607879 w 1508539"/>
              <a:gd name="connsiteY58" fmla="*/ 4033999 h 6858000"/>
              <a:gd name="connsiteX59" fmla="*/ 609028 w 1508539"/>
              <a:gd name="connsiteY59" fmla="*/ 4031933 h 6858000"/>
              <a:gd name="connsiteX60" fmla="*/ 607604 w 1508539"/>
              <a:gd name="connsiteY60" fmla="*/ 4013953 h 6858000"/>
              <a:gd name="connsiteX61" fmla="*/ 593899 w 1508539"/>
              <a:gd name="connsiteY61" fmla="*/ 3974753 h 6858000"/>
              <a:gd name="connsiteX62" fmla="*/ 595497 w 1508539"/>
              <a:gd name="connsiteY62" fmla="*/ 3969950 h 6858000"/>
              <a:gd name="connsiteX63" fmla="*/ 588919 w 1508539"/>
              <a:gd name="connsiteY63" fmla="*/ 3933779 h 6858000"/>
              <a:gd name="connsiteX64" fmla="*/ 590250 w 1508539"/>
              <a:gd name="connsiteY64" fmla="*/ 3933093 h 6858000"/>
              <a:gd name="connsiteX65" fmla="*/ 594604 w 1508539"/>
              <a:gd name="connsiteY65" fmla="*/ 3922082 h 6858000"/>
              <a:gd name="connsiteX66" fmla="*/ 599682 w 1508539"/>
              <a:gd name="connsiteY66" fmla="*/ 3901461 h 6858000"/>
              <a:gd name="connsiteX67" fmla="*/ 622276 w 1508539"/>
              <a:gd name="connsiteY67" fmla="*/ 3813873 h 6858000"/>
              <a:gd name="connsiteX68" fmla="*/ 621701 w 1508539"/>
              <a:gd name="connsiteY68" fmla="*/ 3806161 h 6858000"/>
              <a:gd name="connsiteX69" fmla="*/ 622008 w 1508539"/>
              <a:gd name="connsiteY69" fmla="*/ 3805957 h 6858000"/>
              <a:gd name="connsiteX70" fmla="*/ 622035 w 1508539"/>
              <a:gd name="connsiteY70" fmla="*/ 3797724 h 6858000"/>
              <a:gd name="connsiteX71" fmla="*/ 620650 w 1508539"/>
              <a:gd name="connsiteY71" fmla="*/ 3792098 h 6858000"/>
              <a:gd name="connsiteX72" fmla="*/ 619534 w 1508539"/>
              <a:gd name="connsiteY72" fmla="*/ 3777135 h 6858000"/>
              <a:gd name="connsiteX73" fmla="*/ 621267 w 1508539"/>
              <a:gd name="connsiteY73" fmla="*/ 3771656 h 6858000"/>
              <a:gd name="connsiteX74" fmla="*/ 625010 w 1508539"/>
              <a:gd name="connsiteY74" fmla="*/ 3769007 h 6858000"/>
              <a:gd name="connsiteX75" fmla="*/ 624476 w 1508539"/>
              <a:gd name="connsiteY75" fmla="*/ 3767709 h 6858000"/>
              <a:gd name="connsiteX76" fmla="*/ 633172 w 1508539"/>
              <a:gd name="connsiteY76" fmla="*/ 3738082 h 6858000"/>
              <a:gd name="connsiteX77" fmla="*/ 640518 w 1508539"/>
              <a:gd name="connsiteY77" fmla="*/ 3673397 h 6858000"/>
              <a:gd name="connsiteX78" fmla="*/ 639814 w 1508539"/>
              <a:gd name="connsiteY78" fmla="*/ 3637109 h 6858000"/>
              <a:gd name="connsiteX79" fmla="*/ 643257 w 1508539"/>
              <a:gd name="connsiteY79" fmla="*/ 3536883 h 6858000"/>
              <a:gd name="connsiteX80" fmla="*/ 650795 w 1508539"/>
              <a:gd name="connsiteY80" fmla="*/ 3435652 h 6858000"/>
              <a:gd name="connsiteX81" fmla="*/ 652466 w 1508539"/>
              <a:gd name="connsiteY81" fmla="*/ 3307769 h 6858000"/>
              <a:gd name="connsiteX82" fmla="*/ 670029 w 1508539"/>
              <a:gd name="connsiteY82" fmla="*/ 3250522 h 6858000"/>
              <a:gd name="connsiteX83" fmla="*/ 670454 w 1508539"/>
              <a:gd name="connsiteY83" fmla="*/ 3229163 h 6858000"/>
              <a:gd name="connsiteX84" fmla="*/ 672277 w 1508539"/>
              <a:gd name="connsiteY84" fmla="*/ 3217217 h 6858000"/>
              <a:gd name="connsiteX85" fmla="*/ 659112 w 1508539"/>
              <a:gd name="connsiteY85" fmla="*/ 3183755 h 6858000"/>
              <a:gd name="connsiteX86" fmla="*/ 659613 w 1508539"/>
              <a:gd name="connsiteY86" fmla="*/ 3178642 h 6858000"/>
              <a:gd name="connsiteX87" fmla="*/ 647213 w 1508539"/>
              <a:gd name="connsiteY87" fmla="*/ 3158586 h 6858000"/>
              <a:gd name="connsiteX88" fmla="*/ 632398 w 1508539"/>
              <a:gd name="connsiteY88" fmla="*/ 3129034 h 6858000"/>
              <a:gd name="connsiteX89" fmla="*/ 633063 w 1508539"/>
              <a:gd name="connsiteY89" fmla="*/ 3126682 h 6858000"/>
              <a:gd name="connsiteX90" fmla="*/ 623931 w 1508539"/>
              <a:gd name="connsiteY90" fmla="*/ 3114519 h 6858000"/>
              <a:gd name="connsiteX91" fmla="*/ 610540 w 1508539"/>
              <a:gd name="connsiteY91" fmla="*/ 3106272 h 6858000"/>
              <a:gd name="connsiteX92" fmla="*/ 583270 w 1508539"/>
              <a:gd name="connsiteY92" fmla="*/ 2958185 h 6858000"/>
              <a:gd name="connsiteX93" fmla="*/ 525884 w 1508539"/>
              <a:gd name="connsiteY93" fmla="*/ 2762989 h 6858000"/>
              <a:gd name="connsiteX94" fmla="*/ 474802 w 1508539"/>
              <a:gd name="connsiteY94" fmla="*/ 2554718 h 6858000"/>
              <a:gd name="connsiteX95" fmla="*/ 454896 w 1508539"/>
              <a:gd name="connsiteY95" fmla="*/ 2485734 h 6858000"/>
              <a:gd name="connsiteX96" fmla="*/ 445619 w 1508539"/>
              <a:gd name="connsiteY96" fmla="*/ 2447068 h 6858000"/>
              <a:gd name="connsiteX97" fmla="*/ 432580 w 1508539"/>
              <a:gd name="connsiteY97" fmla="*/ 2425819 h 6858000"/>
              <a:gd name="connsiteX98" fmla="*/ 438579 w 1508539"/>
              <a:gd name="connsiteY98" fmla="*/ 2402874 h 6858000"/>
              <a:gd name="connsiteX99" fmla="*/ 441191 w 1508539"/>
              <a:gd name="connsiteY99" fmla="*/ 2381443 h 6858000"/>
              <a:gd name="connsiteX100" fmla="*/ 417520 w 1508539"/>
              <a:gd name="connsiteY100" fmla="*/ 2261920 h 6858000"/>
              <a:gd name="connsiteX101" fmla="*/ 407407 w 1508539"/>
              <a:gd name="connsiteY101" fmla="*/ 2195378 h 6858000"/>
              <a:gd name="connsiteX102" fmla="*/ 391624 w 1508539"/>
              <a:gd name="connsiteY102" fmla="*/ 2155135 h 6858000"/>
              <a:gd name="connsiteX103" fmla="*/ 389082 w 1508539"/>
              <a:gd name="connsiteY103" fmla="*/ 2118008 h 6858000"/>
              <a:gd name="connsiteX104" fmla="*/ 390075 w 1508539"/>
              <a:gd name="connsiteY104" fmla="*/ 2050531 h 6858000"/>
              <a:gd name="connsiteX105" fmla="*/ 381881 w 1508539"/>
              <a:gd name="connsiteY105" fmla="*/ 1963269 h 6858000"/>
              <a:gd name="connsiteX106" fmla="*/ 363059 w 1508539"/>
              <a:gd name="connsiteY106" fmla="*/ 1906352 h 6858000"/>
              <a:gd name="connsiteX107" fmla="*/ 339616 w 1508539"/>
              <a:gd name="connsiteY107" fmla="*/ 1861531 h 6858000"/>
              <a:gd name="connsiteX108" fmla="*/ 293415 w 1508539"/>
              <a:gd name="connsiteY108" fmla="*/ 1732919 h 6858000"/>
              <a:gd name="connsiteX109" fmla="*/ 265726 w 1508539"/>
              <a:gd name="connsiteY109" fmla="*/ 1663540 h 6858000"/>
              <a:gd name="connsiteX110" fmla="*/ 264852 w 1508539"/>
              <a:gd name="connsiteY110" fmla="*/ 1615777 h 6858000"/>
              <a:gd name="connsiteX111" fmla="*/ 245647 w 1508539"/>
              <a:gd name="connsiteY111" fmla="*/ 1563678 h 6858000"/>
              <a:gd name="connsiteX112" fmla="*/ 258727 w 1508539"/>
              <a:gd name="connsiteY112" fmla="*/ 1519474 h 6858000"/>
              <a:gd name="connsiteX113" fmla="*/ 251469 w 1508539"/>
              <a:gd name="connsiteY113" fmla="*/ 1477995 h 6858000"/>
              <a:gd name="connsiteX114" fmla="*/ 237554 w 1508539"/>
              <a:gd name="connsiteY114" fmla="*/ 1373769 h 6858000"/>
              <a:gd name="connsiteX115" fmla="*/ 245861 w 1508539"/>
              <a:gd name="connsiteY115" fmla="*/ 1307086 h 6858000"/>
              <a:gd name="connsiteX116" fmla="*/ 247049 w 1508539"/>
              <a:gd name="connsiteY116" fmla="*/ 1189033 h 6858000"/>
              <a:gd name="connsiteX117" fmla="*/ 251734 w 1508539"/>
              <a:gd name="connsiteY117" fmla="*/ 1168288 h 6858000"/>
              <a:gd name="connsiteX118" fmla="*/ 244016 w 1508539"/>
              <a:gd name="connsiteY118" fmla="*/ 1142577 h 6858000"/>
              <a:gd name="connsiteX119" fmla="*/ 233322 w 1508539"/>
              <a:gd name="connsiteY119" fmla="*/ 1088484 h 6858000"/>
              <a:gd name="connsiteX120" fmla="*/ 222058 w 1508539"/>
              <a:gd name="connsiteY120" fmla="*/ 1016103 h 6858000"/>
              <a:gd name="connsiteX121" fmla="*/ 223514 w 1508539"/>
              <a:gd name="connsiteY121" fmla="*/ 932283 h 6858000"/>
              <a:gd name="connsiteX122" fmla="*/ 225750 w 1508539"/>
              <a:gd name="connsiteY122" fmla="*/ 915925 h 6858000"/>
              <a:gd name="connsiteX123" fmla="*/ 218379 w 1508539"/>
              <a:gd name="connsiteY123" fmla="*/ 896999 h 6858000"/>
              <a:gd name="connsiteX124" fmla="*/ 187787 w 1508539"/>
              <a:gd name="connsiteY124" fmla="*/ 821517 h 6858000"/>
              <a:gd name="connsiteX125" fmla="*/ 166737 w 1508539"/>
              <a:gd name="connsiteY125" fmla="*/ 751353 h 6858000"/>
              <a:gd name="connsiteX126" fmla="*/ 166295 w 1508539"/>
              <a:gd name="connsiteY126" fmla="*/ 721230 h 6858000"/>
              <a:gd name="connsiteX127" fmla="*/ 151966 w 1508539"/>
              <a:gd name="connsiteY127" fmla="*/ 681659 h 6858000"/>
              <a:gd name="connsiteX128" fmla="*/ 137385 w 1508539"/>
              <a:gd name="connsiteY128" fmla="*/ 635218 h 6858000"/>
              <a:gd name="connsiteX129" fmla="*/ 142396 w 1508539"/>
              <a:gd name="connsiteY129" fmla="*/ 613763 h 6858000"/>
              <a:gd name="connsiteX130" fmla="*/ 128338 w 1508539"/>
              <a:gd name="connsiteY130" fmla="*/ 598582 h 6858000"/>
              <a:gd name="connsiteX131" fmla="*/ 128019 w 1508539"/>
              <a:gd name="connsiteY131" fmla="*/ 576846 h 6858000"/>
              <a:gd name="connsiteX132" fmla="*/ 107645 w 1508539"/>
              <a:gd name="connsiteY132" fmla="*/ 530055 h 6858000"/>
              <a:gd name="connsiteX133" fmla="*/ 106893 w 1508539"/>
              <a:gd name="connsiteY133" fmla="*/ 465389 h 6858000"/>
              <a:gd name="connsiteX134" fmla="*/ 89816 w 1508539"/>
              <a:gd name="connsiteY134" fmla="*/ 424699 h 6858000"/>
              <a:gd name="connsiteX135" fmla="*/ 90191 w 1508539"/>
              <a:gd name="connsiteY135" fmla="*/ 404917 h 6858000"/>
              <a:gd name="connsiteX136" fmla="*/ 70148 w 1508539"/>
              <a:gd name="connsiteY136" fmla="*/ 367211 h 6858000"/>
              <a:gd name="connsiteX137" fmla="*/ 36452 w 1508539"/>
              <a:gd name="connsiteY137" fmla="*/ 268519 h 6858000"/>
              <a:gd name="connsiteX138" fmla="*/ 23935 w 1508539"/>
              <a:gd name="connsiteY138" fmla="*/ 160886 h 6858000"/>
              <a:gd name="connsiteX139" fmla="*/ 19312 w 1508539"/>
              <a:gd name="connsiteY139" fmla="*/ 47336 h 6858000"/>
              <a:gd name="connsiteX140" fmla="*/ 0 w 1508539"/>
              <a:gd name="connsiteY140"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64248 w 1508539"/>
              <a:gd name="connsiteY6" fmla="*/ 6574442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6674 w 1508539"/>
              <a:gd name="connsiteY5" fmla="*/ 6696999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28010 w 1508539"/>
              <a:gd name="connsiteY4" fmla="*/ 6751578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31404 w 1508539"/>
              <a:gd name="connsiteY25" fmla="*/ 566517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494626 w 1508539"/>
              <a:gd name="connsiteY27" fmla="*/ 5476393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139560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133885 w 1508539"/>
              <a:gd name="connsiteY4" fmla="*/ 6729139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149611 w 1508539"/>
              <a:gd name="connsiteY5" fmla="*/ 6666145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170123 w 1508539"/>
              <a:gd name="connsiteY6" fmla="*/ 6608101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166997 w 1508539"/>
              <a:gd name="connsiteY8" fmla="*/ 6560674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164588 w 1508539"/>
              <a:gd name="connsiteY7" fmla="*/ 656853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40301 w 1508539"/>
              <a:gd name="connsiteY8" fmla="*/ 657260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201349 w 1508539"/>
              <a:gd name="connsiteY9" fmla="*/ 653056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215389 w 1508539"/>
              <a:gd name="connsiteY10" fmla="*/ 6478062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234746 w 1508539"/>
              <a:gd name="connsiteY13" fmla="*/ 6451348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233311 w 1508539"/>
              <a:gd name="connsiteY12" fmla="*/ 6451488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226078 w 1508539"/>
              <a:gd name="connsiteY11" fmla="*/ 6460325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504057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239104 w 1508539"/>
              <a:gd name="connsiteY14" fmla="*/ 6414240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262170 w 1508539"/>
              <a:gd name="connsiteY19" fmla="*/ 6281972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246136 w 1508539"/>
              <a:gd name="connsiteY18" fmla="*/ 6348250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63126 w 1508539"/>
              <a:gd name="connsiteY23" fmla="*/ 5934687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290557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14428 w 1508539"/>
              <a:gd name="connsiteY21" fmla="*/ 6113913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1872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244471 w 1508539"/>
              <a:gd name="connsiteY17" fmla="*/ 6349778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240591 w 1508539"/>
              <a:gd name="connsiteY16" fmla="*/ 6367510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241880 w 1508539"/>
              <a:gd name="connsiteY15" fmla="*/ 6384857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25289 w 1508539"/>
              <a:gd name="connsiteY10" fmla="*/ 6525770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16634 w 1508539"/>
              <a:gd name="connsiteY14" fmla="*/ 6346654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08411 w 1508539"/>
              <a:gd name="connsiteY24" fmla="*/ 5704905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386351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392003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394739 w 1508539"/>
              <a:gd name="connsiteY21" fmla="*/ 6090059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43784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55284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267342 w 1508539"/>
              <a:gd name="connsiteY6" fmla="*/ 6683638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0 w 1508539"/>
              <a:gd name="connsiteY0" fmla="*/ 0 h 6858000"/>
              <a:gd name="connsiteX1" fmla="*/ 1508539 w 1508539"/>
              <a:gd name="connsiteY1" fmla="*/ 0 h 6858000"/>
              <a:gd name="connsiteX2" fmla="*/ 1508539 w 1508539"/>
              <a:gd name="connsiteY2" fmla="*/ 6858000 h 6858000"/>
              <a:gd name="connsiteX3" fmla="*/ 245233 w 1508539"/>
              <a:gd name="connsiteY3" fmla="*/ 6857735 h 6858000"/>
              <a:gd name="connsiteX4" fmla="*/ 281826 w 1508539"/>
              <a:gd name="connsiteY4" fmla="*/ 6776847 h 6858000"/>
              <a:gd name="connsiteX5" fmla="*/ 293326 w 1508539"/>
              <a:gd name="connsiteY5" fmla="*/ 6737706 h 6858000"/>
              <a:gd name="connsiteX6" fmla="*/ 318065 w 1508539"/>
              <a:gd name="connsiteY6" fmla="*/ 6691589 h 6858000"/>
              <a:gd name="connsiteX7" fmla="*/ 295622 w 1508539"/>
              <a:gd name="connsiteY7" fmla="*/ 6659970 h 6858000"/>
              <a:gd name="connsiteX8" fmla="*/ 310713 w 1508539"/>
              <a:gd name="connsiteY8" fmla="*/ 6636211 h 6858000"/>
              <a:gd name="connsiteX9" fmla="*/ 328157 w 1508539"/>
              <a:gd name="connsiteY9" fmla="*/ 6594177 h 6858000"/>
              <a:gd name="connsiteX10" fmla="*/ 342197 w 1508539"/>
              <a:gd name="connsiteY10" fmla="*/ 6557575 h 6858000"/>
              <a:gd name="connsiteX11" fmla="*/ 395154 w 1508539"/>
              <a:gd name="connsiteY11" fmla="*/ 6492130 h 6858000"/>
              <a:gd name="connsiteX12" fmla="*/ 410841 w 1508539"/>
              <a:gd name="connsiteY12" fmla="*/ 6431610 h 6858000"/>
              <a:gd name="connsiteX13" fmla="*/ 454546 w 1508539"/>
              <a:gd name="connsiteY13" fmla="*/ 6379786 h 6858000"/>
              <a:gd name="connsiteX14" fmla="*/ 437769 w 1508539"/>
              <a:gd name="connsiteY14" fmla="*/ 6334727 h 6858000"/>
              <a:gd name="connsiteX15" fmla="*/ 415184 w 1508539"/>
              <a:gd name="connsiteY15" fmla="*/ 6313295 h 6858000"/>
              <a:gd name="connsiteX16" fmla="*/ 422348 w 1508539"/>
              <a:gd name="connsiteY16" fmla="*/ 6280046 h 6858000"/>
              <a:gd name="connsiteX17" fmla="*/ 405093 w 1508539"/>
              <a:gd name="connsiteY17" fmla="*/ 6270265 h 6858000"/>
              <a:gd name="connsiteX18" fmla="*/ 432121 w 1508539"/>
              <a:gd name="connsiteY18" fmla="*/ 6252834 h 6858000"/>
              <a:gd name="connsiteX19" fmla="*/ 410113 w 1508539"/>
              <a:gd name="connsiteY19" fmla="*/ 6202459 h 6858000"/>
              <a:gd name="connsiteX20" fmla="*/ 408911 w 1508539"/>
              <a:gd name="connsiteY20" fmla="*/ 6153037 h 6858000"/>
              <a:gd name="connsiteX21" fmla="*/ 424326 w 1508539"/>
              <a:gd name="connsiteY21" fmla="*/ 6078132 h 6858000"/>
              <a:gd name="connsiteX22" fmla="*/ 411713 w 1508539"/>
              <a:gd name="connsiteY22" fmla="*/ 6028119 h 6858000"/>
              <a:gd name="connsiteX23" fmla="*/ 396942 w 1508539"/>
              <a:gd name="connsiteY23" fmla="*/ 5926735 h 6858000"/>
              <a:gd name="connsiteX24" fmla="*/ 446454 w 1508539"/>
              <a:gd name="connsiteY24" fmla="*/ 5712857 h 6858000"/>
              <a:gd name="connsiteX25" fmla="*/ 425529 w 1508539"/>
              <a:gd name="connsiteY25" fmla="*/ 5676393 h 6858000"/>
              <a:gd name="connsiteX26" fmla="*/ 465121 w 1508539"/>
              <a:gd name="connsiteY26" fmla="*/ 5563435 h 6858000"/>
              <a:gd name="connsiteX27" fmla="*/ 512251 w 1508539"/>
              <a:gd name="connsiteY27" fmla="*/ 5437125 h 6858000"/>
              <a:gd name="connsiteX28" fmla="*/ 525819 w 1508539"/>
              <a:gd name="connsiteY28" fmla="*/ 5396260 h 6858000"/>
              <a:gd name="connsiteX29" fmla="*/ 541800 w 1508539"/>
              <a:gd name="connsiteY29" fmla="*/ 5330009 h 6858000"/>
              <a:gd name="connsiteX30" fmla="*/ 575293 w 1508539"/>
              <a:gd name="connsiteY30" fmla="*/ 5273739 h 6858000"/>
              <a:gd name="connsiteX31" fmla="*/ 584892 w 1508539"/>
              <a:gd name="connsiteY31" fmla="*/ 5241779 h 6858000"/>
              <a:gd name="connsiteX32" fmla="*/ 596118 w 1508539"/>
              <a:gd name="connsiteY32" fmla="*/ 5225268 h 6858000"/>
              <a:gd name="connsiteX33" fmla="*/ 597138 w 1508539"/>
              <a:gd name="connsiteY33" fmla="*/ 5217684 h 6858000"/>
              <a:gd name="connsiteX34" fmla="*/ 604479 w 1508539"/>
              <a:gd name="connsiteY34" fmla="*/ 5193377 h 6858000"/>
              <a:gd name="connsiteX35" fmla="*/ 607782 w 1508539"/>
              <a:gd name="connsiteY35" fmla="*/ 5179288 h 6858000"/>
              <a:gd name="connsiteX36" fmla="*/ 608766 w 1508539"/>
              <a:gd name="connsiteY36" fmla="*/ 5173621 h 6858000"/>
              <a:gd name="connsiteX37" fmla="*/ 604400 w 1508539"/>
              <a:gd name="connsiteY37" fmla="*/ 5159961 h 6858000"/>
              <a:gd name="connsiteX38" fmla="*/ 611077 w 1508539"/>
              <a:gd name="connsiteY38" fmla="*/ 5144295 h 6858000"/>
              <a:gd name="connsiteX39" fmla="*/ 608010 w 1508539"/>
              <a:gd name="connsiteY39" fmla="*/ 5125185 h 6858000"/>
              <a:gd name="connsiteX40" fmla="*/ 614840 w 1508539"/>
              <a:gd name="connsiteY40" fmla="*/ 5121884 h 6858000"/>
              <a:gd name="connsiteX41" fmla="*/ 621876 w 1508539"/>
              <a:gd name="connsiteY41" fmla="*/ 5067850 h 6858000"/>
              <a:gd name="connsiteX42" fmla="*/ 624607 w 1508539"/>
              <a:gd name="connsiteY42" fmla="*/ 5060861 h 6858000"/>
              <a:gd name="connsiteX43" fmla="*/ 621311 w 1508539"/>
              <a:gd name="connsiteY43" fmla="*/ 5034192 h 6858000"/>
              <a:gd name="connsiteX44" fmla="*/ 622865 w 1508539"/>
              <a:gd name="connsiteY44" fmla="*/ 4993030 h 6858000"/>
              <a:gd name="connsiteX45" fmla="*/ 629774 w 1508539"/>
              <a:gd name="connsiteY45" fmla="*/ 4946844 h 6858000"/>
              <a:gd name="connsiteX46" fmla="*/ 625630 w 1508539"/>
              <a:gd name="connsiteY46" fmla="*/ 4932692 h 6858000"/>
              <a:gd name="connsiteX47" fmla="*/ 641033 w 1508539"/>
              <a:gd name="connsiteY47" fmla="*/ 4858827 h 6858000"/>
              <a:gd name="connsiteX48" fmla="*/ 646936 w 1508539"/>
              <a:gd name="connsiteY48" fmla="*/ 4821170 h 6858000"/>
              <a:gd name="connsiteX49" fmla="*/ 651669 w 1508539"/>
              <a:gd name="connsiteY49" fmla="*/ 4780965 h 6858000"/>
              <a:gd name="connsiteX50" fmla="*/ 652962 w 1508539"/>
              <a:gd name="connsiteY50" fmla="*/ 4750867 h 6858000"/>
              <a:gd name="connsiteX51" fmla="*/ 650769 w 1508539"/>
              <a:gd name="connsiteY51" fmla="*/ 4690749 h 6858000"/>
              <a:gd name="connsiteX52" fmla="*/ 646249 w 1508539"/>
              <a:gd name="connsiteY52" fmla="*/ 4584173 h 6858000"/>
              <a:gd name="connsiteX53" fmla="*/ 641332 w 1508539"/>
              <a:gd name="connsiteY53" fmla="*/ 4444346 h 6858000"/>
              <a:gd name="connsiteX54" fmla="*/ 637897 w 1508539"/>
              <a:gd name="connsiteY54" fmla="*/ 4375228 h 6858000"/>
              <a:gd name="connsiteX55" fmla="*/ 618550 w 1508539"/>
              <a:gd name="connsiteY55" fmla="*/ 4214165 h 6858000"/>
              <a:gd name="connsiteX56" fmla="*/ 622623 w 1508539"/>
              <a:gd name="connsiteY56" fmla="*/ 4090296 h 6858000"/>
              <a:gd name="connsiteX57" fmla="*/ 607879 w 1508539"/>
              <a:gd name="connsiteY57" fmla="*/ 4033999 h 6858000"/>
              <a:gd name="connsiteX58" fmla="*/ 609028 w 1508539"/>
              <a:gd name="connsiteY58" fmla="*/ 4031933 h 6858000"/>
              <a:gd name="connsiteX59" fmla="*/ 607604 w 1508539"/>
              <a:gd name="connsiteY59" fmla="*/ 4013953 h 6858000"/>
              <a:gd name="connsiteX60" fmla="*/ 593899 w 1508539"/>
              <a:gd name="connsiteY60" fmla="*/ 3974753 h 6858000"/>
              <a:gd name="connsiteX61" fmla="*/ 595497 w 1508539"/>
              <a:gd name="connsiteY61" fmla="*/ 3969950 h 6858000"/>
              <a:gd name="connsiteX62" fmla="*/ 588919 w 1508539"/>
              <a:gd name="connsiteY62" fmla="*/ 3933779 h 6858000"/>
              <a:gd name="connsiteX63" fmla="*/ 590250 w 1508539"/>
              <a:gd name="connsiteY63" fmla="*/ 3933093 h 6858000"/>
              <a:gd name="connsiteX64" fmla="*/ 594604 w 1508539"/>
              <a:gd name="connsiteY64" fmla="*/ 3922082 h 6858000"/>
              <a:gd name="connsiteX65" fmla="*/ 599682 w 1508539"/>
              <a:gd name="connsiteY65" fmla="*/ 3901461 h 6858000"/>
              <a:gd name="connsiteX66" fmla="*/ 622276 w 1508539"/>
              <a:gd name="connsiteY66" fmla="*/ 3813873 h 6858000"/>
              <a:gd name="connsiteX67" fmla="*/ 621701 w 1508539"/>
              <a:gd name="connsiteY67" fmla="*/ 3806161 h 6858000"/>
              <a:gd name="connsiteX68" fmla="*/ 622008 w 1508539"/>
              <a:gd name="connsiteY68" fmla="*/ 3805957 h 6858000"/>
              <a:gd name="connsiteX69" fmla="*/ 622035 w 1508539"/>
              <a:gd name="connsiteY69" fmla="*/ 3797724 h 6858000"/>
              <a:gd name="connsiteX70" fmla="*/ 620650 w 1508539"/>
              <a:gd name="connsiteY70" fmla="*/ 3792098 h 6858000"/>
              <a:gd name="connsiteX71" fmla="*/ 619534 w 1508539"/>
              <a:gd name="connsiteY71" fmla="*/ 3777135 h 6858000"/>
              <a:gd name="connsiteX72" fmla="*/ 621267 w 1508539"/>
              <a:gd name="connsiteY72" fmla="*/ 3771656 h 6858000"/>
              <a:gd name="connsiteX73" fmla="*/ 625010 w 1508539"/>
              <a:gd name="connsiteY73" fmla="*/ 3769007 h 6858000"/>
              <a:gd name="connsiteX74" fmla="*/ 624476 w 1508539"/>
              <a:gd name="connsiteY74" fmla="*/ 3767709 h 6858000"/>
              <a:gd name="connsiteX75" fmla="*/ 633172 w 1508539"/>
              <a:gd name="connsiteY75" fmla="*/ 3738082 h 6858000"/>
              <a:gd name="connsiteX76" fmla="*/ 640518 w 1508539"/>
              <a:gd name="connsiteY76" fmla="*/ 3673397 h 6858000"/>
              <a:gd name="connsiteX77" fmla="*/ 639814 w 1508539"/>
              <a:gd name="connsiteY77" fmla="*/ 3637109 h 6858000"/>
              <a:gd name="connsiteX78" fmla="*/ 643257 w 1508539"/>
              <a:gd name="connsiteY78" fmla="*/ 3536883 h 6858000"/>
              <a:gd name="connsiteX79" fmla="*/ 650795 w 1508539"/>
              <a:gd name="connsiteY79" fmla="*/ 3435652 h 6858000"/>
              <a:gd name="connsiteX80" fmla="*/ 652466 w 1508539"/>
              <a:gd name="connsiteY80" fmla="*/ 3307769 h 6858000"/>
              <a:gd name="connsiteX81" fmla="*/ 670029 w 1508539"/>
              <a:gd name="connsiteY81" fmla="*/ 3250522 h 6858000"/>
              <a:gd name="connsiteX82" fmla="*/ 670454 w 1508539"/>
              <a:gd name="connsiteY82" fmla="*/ 3229163 h 6858000"/>
              <a:gd name="connsiteX83" fmla="*/ 672277 w 1508539"/>
              <a:gd name="connsiteY83" fmla="*/ 3217217 h 6858000"/>
              <a:gd name="connsiteX84" fmla="*/ 659112 w 1508539"/>
              <a:gd name="connsiteY84" fmla="*/ 3183755 h 6858000"/>
              <a:gd name="connsiteX85" fmla="*/ 659613 w 1508539"/>
              <a:gd name="connsiteY85" fmla="*/ 3178642 h 6858000"/>
              <a:gd name="connsiteX86" fmla="*/ 647213 w 1508539"/>
              <a:gd name="connsiteY86" fmla="*/ 3158586 h 6858000"/>
              <a:gd name="connsiteX87" fmla="*/ 632398 w 1508539"/>
              <a:gd name="connsiteY87" fmla="*/ 3129034 h 6858000"/>
              <a:gd name="connsiteX88" fmla="*/ 633063 w 1508539"/>
              <a:gd name="connsiteY88" fmla="*/ 3126682 h 6858000"/>
              <a:gd name="connsiteX89" fmla="*/ 623931 w 1508539"/>
              <a:gd name="connsiteY89" fmla="*/ 3114519 h 6858000"/>
              <a:gd name="connsiteX90" fmla="*/ 610540 w 1508539"/>
              <a:gd name="connsiteY90" fmla="*/ 3106272 h 6858000"/>
              <a:gd name="connsiteX91" fmla="*/ 583270 w 1508539"/>
              <a:gd name="connsiteY91" fmla="*/ 2958185 h 6858000"/>
              <a:gd name="connsiteX92" fmla="*/ 525884 w 1508539"/>
              <a:gd name="connsiteY92" fmla="*/ 2762989 h 6858000"/>
              <a:gd name="connsiteX93" fmla="*/ 474802 w 1508539"/>
              <a:gd name="connsiteY93" fmla="*/ 2554718 h 6858000"/>
              <a:gd name="connsiteX94" fmla="*/ 454896 w 1508539"/>
              <a:gd name="connsiteY94" fmla="*/ 2485734 h 6858000"/>
              <a:gd name="connsiteX95" fmla="*/ 445619 w 1508539"/>
              <a:gd name="connsiteY95" fmla="*/ 2447068 h 6858000"/>
              <a:gd name="connsiteX96" fmla="*/ 432580 w 1508539"/>
              <a:gd name="connsiteY96" fmla="*/ 2425819 h 6858000"/>
              <a:gd name="connsiteX97" fmla="*/ 438579 w 1508539"/>
              <a:gd name="connsiteY97" fmla="*/ 2402874 h 6858000"/>
              <a:gd name="connsiteX98" fmla="*/ 441191 w 1508539"/>
              <a:gd name="connsiteY98" fmla="*/ 2381443 h 6858000"/>
              <a:gd name="connsiteX99" fmla="*/ 417520 w 1508539"/>
              <a:gd name="connsiteY99" fmla="*/ 2261920 h 6858000"/>
              <a:gd name="connsiteX100" fmla="*/ 407407 w 1508539"/>
              <a:gd name="connsiteY100" fmla="*/ 2195378 h 6858000"/>
              <a:gd name="connsiteX101" fmla="*/ 391624 w 1508539"/>
              <a:gd name="connsiteY101" fmla="*/ 2155135 h 6858000"/>
              <a:gd name="connsiteX102" fmla="*/ 389082 w 1508539"/>
              <a:gd name="connsiteY102" fmla="*/ 2118008 h 6858000"/>
              <a:gd name="connsiteX103" fmla="*/ 390075 w 1508539"/>
              <a:gd name="connsiteY103" fmla="*/ 2050531 h 6858000"/>
              <a:gd name="connsiteX104" fmla="*/ 381881 w 1508539"/>
              <a:gd name="connsiteY104" fmla="*/ 1963269 h 6858000"/>
              <a:gd name="connsiteX105" fmla="*/ 363059 w 1508539"/>
              <a:gd name="connsiteY105" fmla="*/ 1906352 h 6858000"/>
              <a:gd name="connsiteX106" fmla="*/ 339616 w 1508539"/>
              <a:gd name="connsiteY106" fmla="*/ 1861531 h 6858000"/>
              <a:gd name="connsiteX107" fmla="*/ 293415 w 1508539"/>
              <a:gd name="connsiteY107" fmla="*/ 1732919 h 6858000"/>
              <a:gd name="connsiteX108" fmla="*/ 265726 w 1508539"/>
              <a:gd name="connsiteY108" fmla="*/ 1663540 h 6858000"/>
              <a:gd name="connsiteX109" fmla="*/ 264852 w 1508539"/>
              <a:gd name="connsiteY109" fmla="*/ 1615777 h 6858000"/>
              <a:gd name="connsiteX110" fmla="*/ 245647 w 1508539"/>
              <a:gd name="connsiteY110" fmla="*/ 1563678 h 6858000"/>
              <a:gd name="connsiteX111" fmla="*/ 258727 w 1508539"/>
              <a:gd name="connsiteY111" fmla="*/ 1519474 h 6858000"/>
              <a:gd name="connsiteX112" fmla="*/ 251469 w 1508539"/>
              <a:gd name="connsiteY112" fmla="*/ 1477995 h 6858000"/>
              <a:gd name="connsiteX113" fmla="*/ 237554 w 1508539"/>
              <a:gd name="connsiteY113" fmla="*/ 1373769 h 6858000"/>
              <a:gd name="connsiteX114" fmla="*/ 245861 w 1508539"/>
              <a:gd name="connsiteY114" fmla="*/ 1307086 h 6858000"/>
              <a:gd name="connsiteX115" fmla="*/ 247049 w 1508539"/>
              <a:gd name="connsiteY115" fmla="*/ 1189033 h 6858000"/>
              <a:gd name="connsiteX116" fmla="*/ 251734 w 1508539"/>
              <a:gd name="connsiteY116" fmla="*/ 1168288 h 6858000"/>
              <a:gd name="connsiteX117" fmla="*/ 244016 w 1508539"/>
              <a:gd name="connsiteY117" fmla="*/ 1142577 h 6858000"/>
              <a:gd name="connsiteX118" fmla="*/ 233322 w 1508539"/>
              <a:gd name="connsiteY118" fmla="*/ 1088484 h 6858000"/>
              <a:gd name="connsiteX119" fmla="*/ 222058 w 1508539"/>
              <a:gd name="connsiteY119" fmla="*/ 1016103 h 6858000"/>
              <a:gd name="connsiteX120" fmla="*/ 223514 w 1508539"/>
              <a:gd name="connsiteY120" fmla="*/ 932283 h 6858000"/>
              <a:gd name="connsiteX121" fmla="*/ 225750 w 1508539"/>
              <a:gd name="connsiteY121" fmla="*/ 915925 h 6858000"/>
              <a:gd name="connsiteX122" fmla="*/ 218379 w 1508539"/>
              <a:gd name="connsiteY122" fmla="*/ 896999 h 6858000"/>
              <a:gd name="connsiteX123" fmla="*/ 187787 w 1508539"/>
              <a:gd name="connsiteY123" fmla="*/ 821517 h 6858000"/>
              <a:gd name="connsiteX124" fmla="*/ 166737 w 1508539"/>
              <a:gd name="connsiteY124" fmla="*/ 751353 h 6858000"/>
              <a:gd name="connsiteX125" fmla="*/ 166295 w 1508539"/>
              <a:gd name="connsiteY125" fmla="*/ 721230 h 6858000"/>
              <a:gd name="connsiteX126" fmla="*/ 151966 w 1508539"/>
              <a:gd name="connsiteY126" fmla="*/ 681659 h 6858000"/>
              <a:gd name="connsiteX127" fmla="*/ 137385 w 1508539"/>
              <a:gd name="connsiteY127" fmla="*/ 635218 h 6858000"/>
              <a:gd name="connsiteX128" fmla="*/ 142396 w 1508539"/>
              <a:gd name="connsiteY128" fmla="*/ 613763 h 6858000"/>
              <a:gd name="connsiteX129" fmla="*/ 128338 w 1508539"/>
              <a:gd name="connsiteY129" fmla="*/ 598582 h 6858000"/>
              <a:gd name="connsiteX130" fmla="*/ 128019 w 1508539"/>
              <a:gd name="connsiteY130" fmla="*/ 576846 h 6858000"/>
              <a:gd name="connsiteX131" fmla="*/ 107645 w 1508539"/>
              <a:gd name="connsiteY131" fmla="*/ 530055 h 6858000"/>
              <a:gd name="connsiteX132" fmla="*/ 106893 w 1508539"/>
              <a:gd name="connsiteY132" fmla="*/ 465389 h 6858000"/>
              <a:gd name="connsiteX133" fmla="*/ 89816 w 1508539"/>
              <a:gd name="connsiteY133" fmla="*/ 424699 h 6858000"/>
              <a:gd name="connsiteX134" fmla="*/ 90191 w 1508539"/>
              <a:gd name="connsiteY134" fmla="*/ 404917 h 6858000"/>
              <a:gd name="connsiteX135" fmla="*/ 70148 w 1508539"/>
              <a:gd name="connsiteY135" fmla="*/ 367211 h 6858000"/>
              <a:gd name="connsiteX136" fmla="*/ 36452 w 1508539"/>
              <a:gd name="connsiteY136" fmla="*/ 268519 h 6858000"/>
              <a:gd name="connsiteX137" fmla="*/ 23935 w 1508539"/>
              <a:gd name="connsiteY137" fmla="*/ 160886 h 6858000"/>
              <a:gd name="connsiteX138" fmla="*/ 19312 w 1508539"/>
              <a:gd name="connsiteY138" fmla="*/ 47336 h 6858000"/>
              <a:gd name="connsiteX139" fmla="*/ 0 w 1508539"/>
              <a:gd name="connsiteY139" fmla="*/ 0 h 6858000"/>
              <a:gd name="connsiteX0" fmla="*/ 164830 w 1491612"/>
              <a:gd name="connsiteY0" fmla="*/ 0 h 6858000"/>
              <a:gd name="connsiteX1" fmla="*/ 1491612 w 1491612"/>
              <a:gd name="connsiteY1" fmla="*/ 0 h 6858000"/>
              <a:gd name="connsiteX2" fmla="*/ 1491612 w 1491612"/>
              <a:gd name="connsiteY2" fmla="*/ 6858000 h 6858000"/>
              <a:gd name="connsiteX3" fmla="*/ 228306 w 1491612"/>
              <a:gd name="connsiteY3" fmla="*/ 6857735 h 6858000"/>
              <a:gd name="connsiteX4" fmla="*/ 264899 w 1491612"/>
              <a:gd name="connsiteY4" fmla="*/ 6776847 h 6858000"/>
              <a:gd name="connsiteX5" fmla="*/ 276399 w 1491612"/>
              <a:gd name="connsiteY5" fmla="*/ 6737706 h 6858000"/>
              <a:gd name="connsiteX6" fmla="*/ 301138 w 1491612"/>
              <a:gd name="connsiteY6" fmla="*/ 6691589 h 6858000"/>
              <a:gd name="connsiteX7" fmla="*/ 278695 w 1491612"/>
              <a:gd name="connsiteY7" fmla="*/ 6659970 h 6858000"/>
              <a:gd name="connsiteX8" fmla="*/ 293786 w 1491612"/>
              <a:gd name="connsiteY8" fmla="*/ 6636211 h 6858000"/>
              <a:gd name="connsiteX9" fmla="*/ 311230 w 1491612"/>
              <a:gd name="connsiteY9" fmla="*/ 6594177 h 6858000"/>
              <a:gd name="connsiteX10" fmla="*/ 325270 w 1491612"/>
              <a:gd name="connsiteY10" fmla="*/ 6557575 h 6858000"/>
              <a:gd name="connsiteX11" fmla="*/ 378227 w 1491612"/>
              <a:gd name="connsiteY11" fmla="*/ 6492130 h 6858000"/>
              <a:gd name="connsiteX12" fmla="*/ 393914 w 1491612"/>
              <a:gd name="connsiteY12" fmla="*/ 6431610 h 6858000"/>
              <a:gd name="connsiteX13" fmla="*/ 437619 w 1491612"/>
              <a:gd name="connsiteY13" fmla="*/ 6379786 h 6858000"/>
              <a:gd name="connsiteX14" fmla="*/ 420842 w 1491612"/>
              <a:gd name="connsiteY14" fmla="*/ 6334727 h 6858000"/>
              <a:gd name="connsiteX15" fmla="*/ 398257 w 1491612"/>
              <a:gd name="connsiteY15" fmla="*/ 6313295 h 6858000"/>
              <a:gd name="connsiteX16" fmla="*/ 405421 w 1491612"/>
              <a:gd name="connsiteY16" fmla="*/ 6280046 h 6858000"/>
              <a:gd name="connsiteX17" fmla="*/ 388166 w 1491612"/>
              <a:gd name="connsiteY17" fmla="*/ 6270265 h 6858000"/>
              <a:gd name="connsiteX18" fmla="*/ 415194 w 1491612"/>
              <a:gd name="connsiteY18" fmla="*/ 6252834 h 6858000"/>
              <a:gd name="connsiteX19" fmla="*/ 393186 w 1491612"/>
              <a:gd name="connsiteY19" fmla="*/ 6202459 h 6858000"/>
              <a:gd name="connsiteX20" fmla="*/ 391984 w 1491612"/>
              <a:gd name="connsiteY20" fmla="*/ 6153037 h 6858000"/>
              <a:gd name="connsiteX21" fmla="*/ 407399 w 1491612"/>
              <a:gd name="connsiteY21" fmla="*/ 6078132 h 6858000"/>
              <a:gd name="connsiteX22" fmla="*/ 394786 w 1491612"/>
              <a:gd name="connsiteY22" fmla="*/ 6028119 h 6858000"/>
              <a:gd name="connsiteX23" fmla="*/ 380015 w 1491612"/>
              <a:gd name="connsiteY23" fmla="*/ 5926735 h 6858000"/>
              <a:gd name="connsiteX24" fmla="*/ 429527 w 1491612"/>
              <a:gd name="connsiteY24" fmla="*/ 5712857 h 6858000"/>
              <a:gd name="connsiteX25" fmla="*/ 408602 w 1491612"/>
              <a:gd name="connsiteY25" fmla="*/ 5676393 h 6858000"/>
              <a:gd name="connsiteX26" fmla="*/ 448194 w 1491612"/>
              <a:gd name="connsiteY26" fmla="*/ 5563435 h 6858000"/>
              <a:gd name="connsiteX27" fmla="*/ 495324 w 1491612"/>
              <a:gd name="connsiteY27" fmla="*/ 5437125 h 6858000"/>
              <a:gd name="connsiteX28" fmla="*/ 508892 w 1491612"/>
              <a:gd name="connsiteY28" fmla="*/ 5396260 h 6858000"/>
              <a:gd name="connsiteX29" fmla="*/ 524873 w 1491612"/>
              <a:gd name="connsiteY29" fmla="*/ 5330009 h 6858000"/>
              <a:gd name="connsiteX30" fmla="*/ 558366 w 1491612"/>
              <a:gd name="connsiteY30" fmla="*/ 5273739 h 6858000"/>
              <a:gd name="connsiteX31" fmla="*/ 567965 w 1491612"/>
              <a:gd name="connsiteY31" fmla="*/ 5241779 h 6858000"/>
              <a:gd name="connsiteX32" fmla="*/ 579191 w 1491612"/>
              <a:gd name="connsiteY32" fmla="*/ 5225268 h 6858000"/>
              <a:gd name="connsiteX33" fmla="*/ 580211 w 1491612"/>
              <a:gd name="connsiteY33" fmla="*/ 5217684 h 6858000"/>
              <a:gd name="connsiteX34" fmla="*/ 587552 w 1491612"/>
              <a:gd name="connsiteY34" fmla="*/ 5193377 h 6858000"/>
              <a:gd name="connsiteX35" fmla="*/ 590855 w 1491612"/>
              <a:gd name="connsiteY35" fmla="*/ 5179288 h 6858000"/>
              <a:gd name="connsiteX36" fmla="*/ 591839 w 1491612"/>
              <a:gd name="connsiteY36" fmla="*/ 5173621 h 6858000"/>
              <a:gd name="connsiteX37" fmla="*/ 587473 w 1491612"/>
              <a:gd name="connsiteY37" fmla="*/ 5159961 h 6858000"/>
              <a:gd name="connsiteX38" fmla="*/ 594150 w 1491612"/>
              <a:gd name="connsiteY38" fmla="*/ 5144295 h 6858000"/>
              <a:gd name="connsiteX39" fmla="*/ 591083 w 1491612"/>
              <a:gd name="connsiteY39" fmla="*/ 5125185 h 6858000"/>
              <a:gd name="connsiteX40" fmla="*/ 597913 w 1491612"/>
              <a:gd name="connsiteY40" fmla="*/ 5121884 h 6858000"/>
              <a:gd name="connsiteX41" fmla="*/ 604949 w 1491612"/>
              <a:gd name="connsiteY41" fmla="*/ 5067850 h 6858000"/>
              <a:gd name="connsiteX42" fmla="*/ 607680 w 1491612"/>
              <a:gd name="connsiteY42" fmla="*/ 5060861 h 6858000"/>
              <a:gd name="connsiteX43" fmla="*/ 604384 w 1491612"/>
              <a:gd name="connsiteY43" fmla="*/ 5034192 h 6858000"/>
              <a:gd name="connsiteX44" fmla="*/ 605938 w 1491612"/>
              <a:gd name="connsiteY44" fmla="*/ 4993030 h 6858000"/>
              <a:gd name="connsiteX45" fmla="*/ 612847 w 1491612"/>
              <a:gd name="connsiteY45" fmla="*/ 4946844 h 6858000"/>
              <a:gd name="connsiteX46" fmla="*/ 608703 w 1491612"/>
              <a:gd name="connsiteY46" fmla="*/ 4932692 h 6858000"/>
              <a:gd name="connsiteX47" fmla="*/ 624106 w 1491612"/>
              <a:gd name="connsiteY47" fmla="*/ 4858827 h 6858000"/>
              <a:gd name="connsiteX48" fmla="*/ 630009 w 1491612"/>
              <a:gd name="connsiteY48" fmla="*/ 4821170 h 6858000"/>
              <a:gd name="connsiteX49" fmla="*/ 634742 w 1491612"/>
              <a:gd name="connsiteY49" fmla="*/ 4780965 h 6858000"/>
              <a:gd name="connsiteX50" fmla="*/ 636035 w 1491612"/>
              <a:gd name="connsiteY50" fmla="*/ 4750867 h 6858000"/>
              <a:gd name="connsiteX51" fmla="*/ 633842 w 1491612"/>
              <a:gd name="connsiteY51" fmla="*/ 4690749 h 6858000"/>
              <a:gd name="connsiteX52" fmla="*/ 629322 w 1491612"/>
              <a:gd name="connsiteY52" fmla="*/ 4584173 h 6858000"/>
              <a:gd name="connsiteX53" fmla="*/ 624405 w 1491612"/>
              <a:gd name="connsiteY53" fmla="*/ 4444346 h 6858000"/>
              <a:gd name="connsiteX54" fmla="*/ 620970 w 1491612"/>
              <a:gd name="connsiteY54" fmla="*/ 4375228 h 6858000"/>
              <a:gd name="connsiteX55" fmla="*/ 601623 w 1491612"/>
              <a:gd name="connsiteY55" fmla="*/ 4214165 h 6858000"/>
              <a:gd name="connsiteX56" fmla="*/ 605696 w 1491612"/>
              <a:gd name="connsiteY56" fmla="*/ 4090296 h 6858000"/>
              <a:gd name="connsiteX57" fmla="*/ 590952 w 1491612"/>
              <a:gd name="connsiteY57" fmla="*/ 4033999 h 6858000"/>
              <a:gd name="connsiteX58" fmla="*/ 592101 w 1491612"/>
              <a:gd name="connsiteY58" fmla="*/ 4031933 h 6858000"/>
              <a:gd name="connsiteX59" fmla="*/ 590677 w 1491612"/>
              <a:gd name="connsiteY59" fmla="*/ 4013953 h 6858000"/>
              <a:gd name="connsiteX60" fmla="*/ 576972 w 1491612"/>
              <a:gd name="connsiteY60" fmla="*/ 3974753 h 6858000"/>
              <a:gd name="connsiteX61" fmla="*/ 578570 w 1491612"/>
              <a:gd name="connsiteY61" fmla="*/ 3969950 h 6858000"/>
              <a:gd name="connsiteX62" fmla="*/ 571992 w 1491612"/>
              <a:gd name="connsiteY62" fmla="*/ 3933779 h 6858000"/>
              <a:gd name="connsiteX63" fmla="*/ 573323 w 1491612"/>
              <a:gd name="connsiteY63" fmla="*/ 3933093 h 6858000"/>
              <a:gd name="connsiteX64" fmla="*/ 577677 w 1491612"/>
              <a:gd name="connsiteY64" fmla="*/ 3922082 h 6858000"/>
              <a:gd name="connsiteX65" fmla="*/ 582755 w 1491612"/>
              <a:gd name="connsiteY65" fmla="*/ 3901461 h 6858000"/>
              <a:gd name="connsiteX66" fmla="*/ 605349 w 1491612"/>
              <a:gd name="connsiteY66" fmla="*/ 3813873 h 6858000"/>
              <a:gd name="connsiteX67" fmla="*/ 604774 w 1491612"/>
              <a:gd name="connsiteY67" fmla="*/ 3806161 h 6858000"/>
              <a:gd name="connsiteX68" fmla="*/ 605081 w 1491612"/>
              <a:gd name="connsiteY68" fmla="*/ 3805957 h 6858000"/>
              <a:gd name="connsiteX69" fmla="*/ 605108 w 1491612"/>
              <a:gd name="connsiteY69" fmla="*/ 3797724 h 6858000"/>
              <a:gd name="connsiteX70" fmla="*/ 603723 w 1491612"/>
              <a:gd name="connsiteY70" fmla="*/ 3792098 h 6858000"/>
              <a:gd name="connsiteX71" fmla="*/ 602607 w 1491612"/>
              <a:gd name="connsiteY71" fmla="*/ 3777135 h 6858000"/>
              <a:gd name="connsiteX72" fmla="*/ 604340 w 1491612"/>
              <a:gd name="connsiteY72" fmla="*/ 3771656 h 6858000"/>
              <a:gd name="connsiteX73" fmla="*/ 608083 w 1491612"/>
              <a:gd name="connsiteY73" fmla="*/ 3769007 h 6858000"/>
              <a:gd name="connsiteX74" fmla="*/ 607549 w 1491612"/>
              <a:gd name="connsiteY74" fmla="*/ 3767709 h 6858000"/>
              <a:gd name="connsiteX75" fmla="*/ 616245 w 1491612"/>
              <a:gd name="connsiteY75" fmla="*/ 3738082 h 6858000"/>
              <a:gd name="connsiteX76" fmla="*/ 623591 w 1491612"/>
              <a:gd name="connsiteY76" fmla="*/ 3673397 h 6858000"/>
              <a:gd name="connsiteX77" fmla="*/ 622887 w 1491612"/>
              <a:gd name="connsiteY77" fmla="*/ 3637109 h 6858000"/>
              <a:gd name="connsiteX78" fmla="*/ 626330 w 1491612"/>
              <a:gd name="connsiteY78" fmla="*/ 3536883 h 6858000"/>
              <a:gd name="connsiteX79" fmla="*/ 633868 w 1491612"/>
              <a:gd name="connsiteY79" fmla="*/ 3435652 h 6858000"/>
              <a:gd name="connsiteX80" fmla="*/ 635539 w 1491612"/>
              <a:gd name="connsiteY80" fmla="*/ 3307769 h 6858000"/>
              <a:gd name="connsiteX81" fmla="*/ 653102 w 1491612"/>
              <a:gd name="connsiteY81" fmla="*/ 3250522 h 6858000"/>
              <a:gd name="connsiteX82" fmla="*/ 653527 w 1491612"/>
              <a:gd name="connsiteY82" fmla="*/ 3229163 h 6858000"/>
              <a:gd name="connsiteX83" fmla="*/ 655350 w 1491612"/>
              <a:gd name="connsiteY83" fmla="*/ 3217217 h 6858000"/>
              <a:gd name="connsiteX84" fmla="*/ 642185 w 1491612"/>
              <a:gd name="connsiteY84" fmla="*/ 3183755 h 6858000"/>
              <a:gd name="connsiteX85" fmla="*/ 642686 w 1491612"/>
              <a:gd name="connsiteY85" fmla="*/ 3178642 h 6858000"/>
              <a:gd name="connsiteX86" fmla="*/ 630286 w 1491612"/>
              <a:gd name="connsiteY86" fmla="*/ 3158586 h 6858000"/>
              <a:gd name="connsiteX87" fmla="*/ 615471 w 1491612"/>
              <a:gd name="connsiteY87" fmla="*/ 3129034 h 6858000"/>
              <a:gd name="connsiteX88" fmla="*/ 616136 w 1491612"/>
              <a:gd name="connsiteY88" fmla="*/ 3126682 h 6858000"/>
              <a:gd name="connsiteX89" fmla="*/ 607004 w 1491612"/>
              <a:gd name="connsiteY89" fmla="*/ 3114519 h 6858000"/>
              <a:gd name="connsiteX90" fmla="*/ 593613 w 1491612"/>
              <a:gd name="connsiteY90" fmla="*/ 3106272 h 6858000"/>
              <a:gd name="connsiteX91" fmla="*/ 566343 w 1491612"/>
              <a:gd name="connsiteY91" fmla="*/ 2958185 h 6858000"/>
              <a:gd name="connsiteX92" fmla="*/ 508957 w 1491612"/>
              <a:gd name="connsiteY92" fmla="*/ 2762989 h 6858000"/>
              <a:gd name="connsiteX93" fmla="*/ 457875 w 1491612"/>
              <a:gd name="connsiteY93" fmla="*/ 2554718 h 6858000"/>
              <a:gd name="connsiteX94" fmla="*/ 437969 w 1491612"/>
              <a:gd name="connsiteY94" fmla="*/ 2485734 h 6858000"/>
              <a:gd name="connsiteX95" fmla="*/ 428692 w 1491612"/>
              <a:gd name="connsiteY95" fmla="*/ 2447068 h 6858000"/>
              <a:gd name="connsiteX96" fmla="*/ 415653 w 1491612"/>
              <a:gd name="connsiteY96" fmla="*/ 2425819 h 6858000"/>
              <a:gd name="connsiteX97" fmla="*/ 421652 w 1491612"/>
              <a:gd name="connsiteY97" fmla="*/ 2402874 h 6858000"/>
              <a:gd name="connsiteX98" fmla="*/ 424264 w 1491612"/>
              <a:gd name="connsiteY98" fmla="*/ 2381443 h 6858000"/>
              <a:gd name="connsiteX99" fmla="*/ 400593 w 1491612"/>
              <a:gd name="connsiteY99" fmla="*/ 2261920 h 6858000"/>
              <a:gd name="connsiteX100" fmla="*/ 390480 w 1491612"/>
              <a:gd name="connsiteY100" fmla="*/ 2195378 h 6858000"/>
              <a:gd name="connsiteX101" fmla="*/ 374697 w 1491612"/>
              <a:gd name="connsiteY101" fmla="*/ 2155135 h 6858000"/>
              <a:gd name="connsiteX102" fmla="*/ 372155 w 1491612"/>
              <a:gd name="connsiteY102" fmla="*/ 2118008 h 6858000"/>
              <a:gd name="connsiteX103" fmla="*/ 373148 w 1491612"/>
              <a:gd name="connsiteY103" fmla="*/ 2050531 h 6858000"/>
              <a:gd name="connsiteX104" fmla="*/ 364954 w 1491612"/>
              <a:gd name="connsiteY104" fmla="*/ 1963269 h 6858000"/>
              <a:gd name="connsiteX105" fmla="*/ 346132 w 1491612"/>
              <a:gd name="connsiteY105" fmla="*/ 1906352 h 6858000"/>
              <a:gd name="connsiteX106" fmla="*/ 322689 w 1491612"/>
              <a:gd name="connsiteY106" fmla="*/ 1861531 h 6858000"/>
              <a:gd name="connsiteX107" fmla="*/ 276488 w 1491612"/>
              <a:gd name="connsiteY107" fmla="*/ 1732919 h 6858000"/>
              <a:gd name="connsiteX108" fmla="*/ 248799 w 1491612"/>
              <a:gd name="connsiteY108" fmla="*/ 1663540 h 6858000"/>
              <a:gd name="connsiteX109" fmla="*/ 247925 w 1491612"/>
              <a:gd name="connsiteY109" fmla="*/ 1615777 h 6858000"/>
              <a:gd name="connsiteX110" fmla="*/ 228720 w 1491612"/>
              <a:gd name="connsiteY110" fmla="*/ 1563678 h 6858000"/>
              <a:gd name="connsiteX111" fmla="*/ 241800 w 1491612"/>
              <a:gd name="connsiteY111" fmla="*/ 1519474 h 6858000"/>
              <a:gd name="connsiteX112" fmla="*/ 234542 w 1491612"/>
              <a:gd name="connsiteY112" fmla="*/ 1477995 h 6858000"/>
              <a:gd name="connsiteX113" fmla="*/ 220627 w 1491612"/>
              <a:gd name="connsiteY113" fmla="*/ 1373769 h 6858000"/>
              <a:gd name="connsiteX114" fmla="*/ 228934 w 1491612"/>
              <a:gd name="connsiteY114" fmla="*/ 1307086 h 6858000"/>
              <a:gd name="connsiteX115" fmla="*/ 230122 w 1491612"/>
              <a:gd name="connsiteY115" fmla="*/ 1189033 h 6858000"/>
              <a:gd name="connsiteX116" fmla="*/ 234807 w 1491612"/>
              <a:gd name="connsiteY116" fmla="*/ 1168288 h 6858000"/>
              <a:gd name="connsiteX117" fmla="*/ 227089 w 1491612"/>
              <a:gd name="connsiteY117" fmla="*/ 1142577 h 6858000"/>
              <a:gd name="connsiteX118" fmla="*/ 216395 w 1491612"/>
              <a:gd name="connsiteY118" fmla="*/ 1088484 h 6858000"/>
              <a:gd name="connsiteX119" fmla="*/ 205131 w 1491612"/>
              <a:gd name="connsiteY119" fmla="*/ 1016103 h 6858000"/>
              <a:gd name="connsiteX120" fmla="*/ 206587 w 1491612"/>
              <a:gd name="connsiteY120" fmla="*/ 932283 h 6858000"/>
              <a:gd name="connsiteX121" fmla="*/ 208823 w 1491612"/>
              <a:gd name="connsiteY121" fmla="*/ 915925 h 6858000"/>
              <a:gd name="connsiteX122" fmla="*/ 201452 w 1491612"/>
              <a:gd name="connsiteY122" fmla="*/ 896999 h 6858000"/>
              <a:gd name="connsiteX123" fmla="*/ 170860 w 1491612"/>
              <a:gd name="connsiteY123" fmla="*/ 821517 h 6858000"/>
              <a:gd name="connsiteX124" fmla="*/ 149810 w 1491612"/>
              <a:gd name="connsiteY124" fmla="*/ 751353 h 6858000"/>
              <a:gd name="connsiteX125" fmla="*/ 149368 w 1491612"/>
              <a:gd name="connsiteY125" fmla="*/ 721230 h 6858000"/>
              <a:gd name="connsiteX126" fmla="*/ 135039 w 1491612"/>
              <a:gd name="connsiteY126" fmla="*/ 681659 h 6858000"/>
              <a:gd name="connsiteX127" fmla="*/ 120458 w 1491612"/>
              <a:gd name="connsiteY127" fmla="*/ 635218 h 6858000"/>
              <a:gd name="connsiteX128" fmla="*/ 125469 w 1491612"/>
              <a:gd name="connsiteY128" fmla="*/ 613763 h 6858000"/>
              <a:gd name="connsiteX129" fmla="*/ 111411 w 1491612"/>
              <a:gd name="connsiteY129" fmla="*/ 598582 h 6858000"/>
              <a:gd name="connsiteX130" fmla="*/ 111092 w 1491612"/>
              <a:gd name="connsiteY130" fmla="*/ 576846 h 6858000"/>
              <a:gd name="connsiteX131" fmla="*/ 90718 w 1491612"/>
              <a:gd name="connsiteY131" fmla="*/ 530055 h 6858000"/>
              <a:gd name="connsiteX132" fmla="*/ 89966 w 1491612"/>
              <a:gd name="connsiteY132" fmla="*/ 465389 h 6858000"/>
              <a:gd name="connsiteX133" fmla="*/ 72889 w 1491612"/>
              <a:gd name="connsiteY133" fmla="*/ 424699 h 6858000"/>
              <a:gd name="connsiteX134" fmla="*/ 73264 w 1491612"/>
              <a:gd name="connsiteY134" fmla="*/ 404917 h 6858000"/>
              <a:gd name="connsiteX135" fmla="*/ 53221 w 1491612"/>
              <a:gd name="connsiteY135" fmla="*/ 367211 h 6858000"/>
              <a:gd name="connsiteX136" fmla="*/ 19525 w 1491612"/>
              <a:gd name="connsiteY136" fmla="*/ 268519 h 6858000"/>
              <a:gd name="connsiteX137" fmla="*/ 7008 w 1491612"/>
              <a:gd name="connsiteY137" fmla="*/ 160886 h 6858000"/>
              <a:gd name="connsiteX138" fmla="*/ 2385 w 1491612"/>
              <a:gd name="connsiteY138" fmla="*/ 47336 h 6858000"/>
              <a:gd name="connsiteX139" fmla="*/ 164830 w 1491612"/>
              <a:gd name="connsiteY139" fmla="*/ 0 h 6858000"/>
              <a:gd name="connsiteX0" fmla="*/ 158408 w 1485190"/>
              <a:gd name="connsiteY0" fmla="*/ 0 h 6858000"/>
              <a:gd name="connsiteX1" fmla="*/ 1485190 w 1485190"/>
              <a:gd name="connsiteY1" fmla="*/ 0 h 6858000"/>
              <a:gd name="connsiteX2" fmla="*/ 1485190 w 1485190"/>
              <a:gd name="connsiteY2" fmla="*/ 6858000 h 6858000"/>
              <a:gd name="connsiteX3" fmla="*/ 221884 w 1485190"/>
              <a:gd name="connsiteY3" fmla="*/ 6857735 h 6858000"/>
              <a:gd name="connsiteX4" fmla="*/ 258477 w 1485190"/>
              <a:gd name="connsiteY4" fmla="*/ 6776847 h 6858000"/>
              <a:gd name="connsiteX5" fmla="*/ 269977 w 1485190"/>
              <a:gd name="connsiteY5" fmla="*/ 6737706 h 6858000"/>
              <a:gd name="connsiteX6" fmla="*/ 294716 w 1485190"/>
              <a:gd name="connsiteY6" fmla="*/ 6691589 h 6858000"/>
              <a:gd name="connsiteX7" fmla="*/ 272273 w 1485190"/>
              <a:gd name="connsiteY7" fmla="*/ 6659970 h 6858000"/>
              <a:gd name="connsiteX8" fmla="*/ 287364 w 1485190"/>
              <a:gd name="connsiteY8" fmla="*/ 6636211 h 6858000"/>
              <a:gd name="connsiteX9" fmla="*/ 304808 w 1485190"/>
              <a:gd name="connsiteY9" fmla="*/ 6594177 h 6858000"/>
              <a:gd name="connsiteX10" fmla="*/ 318848 w 1485190"/>
              <a:gd name="connsiteY10" fmla="*/ 6557575 h 6858000"/>
              <a:gd name="connsiteX11" fmla="*/ 371805 w 1485190"/>
              <a:gd name="connsiteY11" fmla="*/ 6492130 h 6858000"/>
              <a:gd name="connsiteX12" fmla="*/ 387492 w 1485190"/>
              <a:gd name="connsiteY12" fmla="*/ 6431610 h 6858000"/>
              <a:gd name="connsiteX13" fmla="*/ 431197 w 1485190"/>
              <a:gd name="connsiteY13" fmla="*/ 6379786 h 6858000"/>
              <a:gd name="connsiteX14" fmla="*/ 414420 w 1485190"/>
              <a:gd name="connsiteY14" fmla="*/ 6334727 h 6858000"/>
              <a:gd name="connsiteX15" fmla="*/ 391835 w 1485190"/>
              <a:gd name="connsiteY15" fmla="*/ 6313295 h 6858000"/>
              <a:gd name="connsiteX16" fmla="*/ 398999 w 1485190"/>
              <a:gd name="connsiteY16" fmla="*/ 6280046 h 6858000"/>
              <a:gd name="connsiteX17" fmla="*/ 381744 w 1485190"/>
              <a:gd name="connsiteY17" fmla="*/ 6270265 h 6858000"/>
              <a:gd name="connsiteX18" fmla="*/ 408772 w 1485190"/>
              <a:gd name="connsiteY18" fmla="*/ 6252834 h 6858000"/>
              <a:gd name="connsiteX19" fmla="*/ 386764 w 1485190"/>
              <a:gd name="connsiteY19" fmla="*/ 6202459 h 6858000"/>
              <a:gd name="connsiteX20" fmla="*/ 385562 w 1485190"/>
              <a:gd name="connsiteY20" fmla="*/ 6153037 h 6858000"/>
              <a:gd name="connsiteX21" fmla="*/ 400977 w 1485190"/>
              <a:gd name="connsiteY21" fmla="*/ 6078132 h 6858000"/>
              <a:gd name="connsiteX22" fmla="*/ 388364 w 1485190"/>
              <a:gd name="connsiteY22" fmla="*/ 6028119 h 6858000"/>
              <a:gd name="connsiteX23" fmla="*/ 373593 w 1485190"/>
              <a:gd name="connsiteY23" fmla="*/ 5926735 h 6858000"/>
              <a:gd name="connsiteX24" fmla="*/ 423105 w 1485190"/>
              <a:gd name="connsiteY24" fmla="*/ 5712857 h 6858000"/>
              <a:gd name="connsiteX25" fmla="*/ 402180 w 1485190"/>
              <a:gd name="connsiteY25" fmla="*/ 5676393 h 6858000"/>
              <a:gd name="connsiteX26" fmla="*/ 441772 w 1485190"/>
              <a:gd name="connsiteY26" fmla="*/ 5563435 h 6858000"/>
              <a:gd name="connsiteX27" fmla="*/ 488902 w 1485190"/>
              <a:gd name="connsiteY27" fmla="*/ 5437125 h 6858000"/>
              <a:gd name="connsiteX28" fmla="*/ 502470 w 1485190"/>
              <a:gd name="connsiteY28" fmla="*/ 5396260 h 6858000"/>
              <a:gd name="connsiteX29" fmla="*/ 518451 w 1485190"/>
              <a:gd name="connsiteY29" fmla="*/ 5330009 h 6858000"/>
              <a:gd name="connsiteX30" fmla="*/ 551944 w 1485190"/>
              <a:gd name="connsiteY30" fmla="*/ 5273739 h 6858000"/>
              <a:gd name="connsiteX31" fmla="*/ 561543 w 1485190"/>
              <a:gd name="connsiteY31" fmla="*/ 5241779 h 6858000"/>
              <a:gd name="connsiteX32" fmla="*/ 572769 w 1485190"/>
              <a:gd name="connsiteY32" fmla="*/ 5225268 h 6858000"/>
              <a:gd name="connsiteX33" fmla="*/ 573789 w 1485190"/>
              <a:gd name="connsiteY33" fmla="*/ 5217684 h 6858000"/>
              <a:gd name="connsiteX34" fmla="*/ 581130 w 1485190"/>
              <a:gd name="connsiteY34" fmla="*/ 5193377 h 6858000"/>
              <a:gd name="connsiteX35" fmla="*/ 584433 w 1485190"/>
              <a:gd name="connsiteY35" fmla="*/ 5179288 h 6858000"/>
              <a:gd name="connsiteX36" fmla="*/ 585417 w 1485190"/>
              <a:gd name="connsiteY36" fmla="*/ 5173621 h 6858000"/>
              <a:gd name="connsiteX37" fmla="*/ 581051 w 1485190"/>
              <a:gd name="connsiteY37" fmla="*/ 5159961 h 6858000"/>
              <a:gd name="connsiteX38" fmla="*/ 587728 w 1485190"/>
              <a:gd name="connsiteY38" fmla="*/ 5144295 h 6858000"/>
              <a:gd name="connsiteX39" fmla="*/ 584661 w 1485190"/>
              <a:gd name="connsiteY39" fmla="*/ 5125185 h 6858000"/>
              <a:gd name="connsiteX40" fmla="*/ 591491 w 1485190"/>
              <a:gd name="connsiteY40" fmla="*/ 5121884 h 6858000"/>
              <a:gd name="connsiteX41" fmla="*/ 598527 w 1485190"/>
              <a:gd name="connsiteY41" fmla="*/ 5067850 h 6858000"/>
              <a:gd name="connsiteX42" fmla="*/ 601258 w 1485190"/>
              <a:gd name="connsiteY42" fmla="*/ 5060861 h 6858000"/>
              <a:gd name="connsiteX43" fmla="*/ 597962 w 1485190"/>
              <a:gd name="connsiteY43" fmla="*/ 5034192 h 6858000"/>
              <a:gd name="connsiteX44" fmla="*/ 599516 w 1485190"/>
              <a:gd name="connsiteY44" fmla="*/ 4993030 h 6858000"/>
              <a:gd name="connsiteX45" fmla="*/ 606425 w 1485190"/>
              <a:gd name="connsiteY45" fmla="*/ 4946844 h 6858000"/>
              <a:gd name="connsiteX46" fmla="*/ 602281 w 1485190"/>
              <a:gd name="connsiteY46" fmla="*/ 4932692 h 6858000"/>
              <a:gd name="connsiteX47" fmla="*/ 617684 w 1485190"/>
              <a:gd name="connsiteY47" fmla="*/ 4858827 h 6858000"/>
              <a:gd name="connsiteX48" fmla="*/ 623587 w 1485190"/>
              <a:gd name="connsiteY48" fmla="*/ 4821170 h 6858000"/>
              <a:gd name="connsiteX49" fmla="*/ 628320 w 1485190"/>
              <a:gd name="connsiteY49" fmla="*/ 4780965 h 6858000"/>
              <a:gd name="connsiteX50" fmla="*/ 629613 w 1485190"/>
              <a:gd name="connsiteY50" fmla="*/ 4750867 h 6858000"/>
              <a:gd name="connsiteX51" fmla="*/ 627420 w 1485190"/>
              <a:gd name="connsiteY51" fmla="*/ 4690749 h 6858000"/>
              <a:gd name="connsiteX52" fmla="*/ 622900 w 1485190"/>
              <a:gd name="connsiteY52" fmla="*/ 4584173 h 6858000"/>
              <a:gd name="connsiteX53" fmla="*/ 617983 w 1485190"/>
              <a:gd name="connsiteY53" fmla="*/ 4444346 h 6858000"/>
              <a:gd name="connsiteX54" fmla="*/ 614548 w 1485190"/>
              <a:gd name="connsiteY54" fmla="*/ 4375228 h 6858000"/>
              <a:gd name="connsiteX55" fmla="*/ 595201 w 1485190"/>
              <a:gd name="connsiteY55" fmla="*/ 4214165 h 6858000"/>
              <a:gd name="connsiteX56" fmla="*/ 599274 w 1485190"/>
              <a:gd name="connsiteY56" fmla="*/ 4090296 h 6858000"/>
              <a:gd name="connsiteX57" fmla="*/ 584530 w 1485190"/>
              <a:gd name="connsiteY57" fmla="*/ 4033999 h 6858000"/>
              <a:gd name="connsiteX58" fmla="*/ 585679 w 1485190"/>
              <a:gd name="connsiteY58" fmla="*/ 4031933 h 6858000"/>
              <a:gd name="connsiteX59" fmla="*/ 584255 w 1485190"/>
              <a:gd name="connsiteY59" fmla="*/ 4013953 h 6858000"/>
              <a:gd name="connsiteX60" fmla="*/ 570550 w 1485190"/>
              <a:gd name="connsiteY60" fmla="*/ 3974753 h 6858000"/>
              <a:gd name="connsiteX61" fmla="*/ 572148 w 1485190"/>
              <a:gd name="connsiteY61" fmla="*/ 3969950 h 6858000"/>
              <a:gd name="connsiteX62" fmla="*/ 565570 w 1485190"/>
              <a:gd name="connsiteY62" fmla="*/ 3933779 h 6858000"/>
              <a:gd name="connsiteX63" fmla="*/ 566901 w 1485190"/>
              <a:gd name="connsiteY63" fmla="*/ 3933093 h 6858000"/>
              <a:gd name="connsiteX64" fmla="*/ 571255 w 1485190"/>
              <a:gd name="connsiteY64" fmla="*/ 3922082 h 6858000"/>
              <a:gd name="connsiteX65" fmla="*/ 576333 w 1485190"/>
              <a:gd name="connsiteY65" fmla="*/ 3901461 h 6858000"/>
              <a:gd name="connsiteX66" fmla="*/ 598927 w 1485190"/>
              <a:gd name="connsiteY66" fmla="*/ 3813873 h 6858000"/>
              <a:gd name="connsiteX67" fmla="*/ 598352 w 1485190"/>
              <a:gd name="connsiteY67" fmla="*/ 3806161 h 6858000"/>
              <a:gd name="connsiteX68" fmla="*/ 598659 w 1485190"/>
              <a:gd name="connsiteY68" fmla="*/ 3805957 h 6858000"/>
              <a:gd name="connsiteX69" fmla="*/ 598686 w 1485190"/>
              <a:gd name="connsiteY69" fmla="*/ 3797724 h 6858000"/>
              <a:gd name="connsiteX70" fmla="*/ 597301 w 1485190"/>
              <a:gd name="connsiteY70" fmla="*/ 3792098 h 6858000"/>
              <a:gd name="connsiteX71" fmla="*/ 596185 w 1485190"/>
              <a:gd name="connsiteY71" fmla="*/ 3777135 h 6858000"/>
              <a:gd name="connsiteX72" fmla="*/ 597918 w 1485190"/>
              <a:gd name="connsiteY72" fmla="*/ 3771656 h 6858000"/>
              <a:gd name="connsiteX73" fmla="*/ 601661 w 1485190"/>
              <a:gd name="connsiteY73" fmla="*/ 3769007 h 6858000"/>
              <a:gd name="connsiteX74" fmla="*/ 601127 w 1485190"/>
              <a:gd name="connsiteY74" fmla="*/ 3767709 h 6858000"/>
              <a:gd name="connsiteX75" fmla="*/ 609823 w 1485190"/>
              <a:gd name="connsiteY75" fmla="*/ 3738082 h 6858000"/>
              <a:gd name="connsiteX76" fmla="*/ 617169 w 1485190"/>
              <a:gd name="connsiteY76" fmla="*/ 3673397 h 6858000"/>
              <a:gd name="connsiteX77" fmla="*/ 616465 w 1485190"/>
              <a:gd name="connsiteY77" fmla="*/ 3637109 h 6858000"/>
              <a:gd name="connsiteX78" fmla="*/ 619908 w 1485190"/>
              <a:gd name="connsiteY78" fmla="*/ 3536883 h 6858000"/>
              <a:gd name="connsiteX79" fmla="*/ 627446 w 1485190"/>
              <a:gd name="connsiteY79" fmla="*/ 3435652 h 6858000"/>
              <a:gd name="connsiteX80" fmla="*/ 629117 w 1485190"/>
              <a:gd name="connsiteY80" fmla="*/ 3307769 h 6858000"/>
              <a:gd name="connsiteX81" fmla="*/ 646680 w 1485190"/>
              <a:gd name="connsiteY81" fmla="*/ 3250522 h 6858000"/>
              <a:gd name="connsiteX82" fmla="*/ 647105 w 1485190"/>
              <a:gd name="connsiteY82" fmla="*/ 3229163 h 6858000"/>
              <a:gd name="connsiteX83" fmla="*/ 648928 w 1485190"/>
              <a:gd name="connsiteY83" fmla="*/ 3217217 h 6858000"/>
              <a:gd name="connsiteX84" fmla="*/ 635763 w 1485190"/>
              <a:gd name="connsiteY84" fmla="*/ 3183755 h 6858000"/>
              <a:gd name="connsiteX85" fmla="*/ 636264 w 1485190"/>
              <a:gd name="connsiteY85" fmla="*/ 3178642 h 6858000"/>
              <a:gd name="connsiteX86" fmla="*/ 623864 w 1485190"/>
              <a:gd name="connsiteY86" fmla="*/ 3158586 h 6858000"/>
              <a:gd name="connsiteX87" fmla="*/ 609049 w 1485190"/>
              <a:gd name="connsiteY87" fmla="*/ 3129034 h 6858000"/>
              <a:gd name="connsiteX88" fmla="*/ 609714 w 1485190"/>
              <a:gd name="connsiteY88" fmla="*/ 3126682 h 6858000"/>
              <a:gd name="connsiteX89" fmla="*/ 600582 w 1485190"/>
              <a:gd name="connsiteY89" fmla="*/ 3114519 h 6858000"/>
              <a:gd name="connsiteX90" fmla="*/ 587191 w 1485190"/>
              <a:gd name="connsiteY90" fmla="*/ 3106272 h 6858000"/>
              <a:gd name="connsiteX91" fmla="*/ 559921 w 1485190"/>
              <a:gd name="connsiteY91" fmla="*/ 2958185 h 6858000"/>
              <a:gd name="connsiteX92" fmla="*/ 502535 w 1485190"/>
              <a:gd name="connsiteY92" fmla="*/ 2762989 h 6858000"/>
              <a:gd name="connsiteX93" fmla="*/ 451453 w 1485190"/>
              <a:gd name="connsiteY93" fmla="*/ 2554718 h 6858000"/>
              <a:gd name="connsiteX94" fmla="*/ 431547 w 1485190"/>
              <a:gd name="connsiteY94" fmla="*/ 2485734 h 6858000"/>
              <a:gd name="connsiteX95" fmla="*/ 422270 w 1485190"/>
              <a:gd name="connsiteY95" fmla="*/ 2447068 h 6858000"/>
              <a:gd name="connsiteX96" fmla="*/ 409231 w 1485190"/>
              <a:gd name="connsiteY96" fmla="*/ 2425819 h 6858000"/>
              <a:gd name="connsiteX97" fmla="*/ 415230 w 1485190"/>
              <a:gd name="connsiteY97" fmla="*/ 2402874 h 6858000"/>
              <a:gd name="connsiteX98" fmla="*/ 417842 w 1485190"/>
              <a:gd name="connsiteY98" fmla="*/ 2381443 h 6858000"/>
              <a:gd name="connsiteX99" fmla="*/ 394171 w 1485190"/>
              <a:gd name="connsiteY99" fmla="*/ 2261920 h 6858000"/>
              <a:gd name="connsiteX100" fmla="*/ 384058 w 1485190"/>
              <a:gd name="connsiteY100" fmla="*/ 2195378 h 6858000"/>
              <a:gd name="connsiteX101" fmla="*/ 368275 w 1485190"/>
              <a:gd name="connsiteY101" fmla="*/ 2155135 h 6858000"/>
              <a:gd name="connsiteX102" fmla="*/ 365733 w 1485190"/>
              <a:gd name="connsiteY102" fmla="*/ 2118008 h 6858000"/>
              <a:gd name="connsiteX103" fmla="*/ 366726 w 1485190"/>
              <a:gd name="connsiteY103" fmla="*/ 2050531 h 6858000"/>
              <a:gd name="connsiteX104" fmla="*/ 358532 w 1485190"/>
              <a:gd name="connsiteY104" fmla="*/ 1963269 h 6858000"/>
              <a:gd name="connsiteX105" fmla="*/ 339710 w 1485190"/>
              <a:gd name="connsiteY105" fmla="*/ 1906352 h 6858000"/>
              <a:gd name="connsiteX106" fmla="*/ 316267 w 1485190"/>
              <a:gd name="connsiteY106" fmla="*/ 1861531 h 6858000"/>
              <a:gd name="connsiteX107" fmla="*/ 270066 w 1485190"/>
              <a:gd name="connsiteY107" fmla="*/ 1732919 h 6858000"/>
              <a:gd name="connsiteX108" fmla="*/ 242377 w 1485190"/>
              <a:gd name="connsiteY108" fmla="*/ 1663540 h 6858000"/>
              <a:gd name="connsiteX109" fmla="*/ 241503 w 1485190"/>
              <a:gd name="connsiteY109" fmla="*/ 1615777 h 6858000"/>
              <a:gd name="connsiteX110" fmla="*/ 222298 w 1485190"/>
              <a:gd name="connsiteY110" fmla="*/ 1563678 h 6858000"/>
              <a:gd name="connsiteX111" fmla="*/ 235378 w 1485190"/>
              <a:gd name="connsiteY111" fmla="*/ 1519474 h 6858000"/>
              <a:gd name="connsiteX112" fmla="*/ 228120 w 1485190"/>
              <a:gd name="connsiteY112" fmla="*/ 1477995 h 6858000"/>
              <a:gd name="connsiteX113" fmla="*/ 214205 w 1485190"/>
              <a:gd name="connsiteY113" fmla="*/ 1373769 h 6858000"/>
              <a:gd name="connsiteX114" fmla="*/ 222512 w 1485190"/>
              <a:gd name="connsiteY114" fmla="*/ 1307086 h 6858000"/>
              <a:gd name="connsiteX115" fmla="*/ 223700 w 1485190"/>
              <a:gd name="connsiteY115" fmla="*/ 1189033 h 6858000"/>
              <a:gd name="connsiteX116" fmla="*/ 228385 w 1485190"/>
              <a:gd name="connsiteY116" fmla="*/ 1168288 h 6858000"/>
              <a:gd name="connsiteX117" fmla="*/ 220667 w 1485190"/>
              <a:gd name="connsiteY117" fmla="*/ 1142577 h 6858000"/>
              <a:gd name="connsiteX118" fmla="*/ 209973 w 1485190"/>
              <a:gd name="connsiteY118" fmla="*/ 1088484 h 6858000"/>
              <a:gd name="connsiteX119" fmla="*/ 198709 w 1485190"/>
              <a:gd name="connsiteY119" fmla="*/ 1016103 h 6858000"/>
              <a:gd name="connsiteX120" fmla="*/ 200165 w 1485190"/>
              <a:gd name="connsiteY120" fmla="*/ 932283 h 6858000"/>
              <a:gd name="connsiteX121" fmla="*/ 202401 w 1485190"/>
              <a:gd name="connsiteY121" fmla="*/ 915925 h 6858000"/>
              <a:gd name="connsiteX122" fmla="*/ 195030 w 1485190"/>
              <a:gd name="connsiteY122" fmla="*/ 896999 h 6858000"/>
              <a:gd name="connsiteX123" fmla="*/ 164438 w 1485190"/>
              <a:gd name="connsiteY123" fmla="*/ 821517 h 6858000"/>
              <a:gd name="connsiteX124" fmla="*/ 143388 w 1485190"/>
              <a:gd name="connsiteY124" fmla="*/ 751353 h 6858000"/>
              <a:gd name="connsiteX125" fmla="*/ 142946 w 1485190"/>
              <a:gd name="connsiteY125" fmla="*/ 721230 h 6858000"/>
              <a:gd name="connsiteX126" fmla="*/ 128617 w 1485190"/>
              <a:gd name="connsiteY126" fmla="*/ 681659 h 6858000"/>
              <a:gd name="connsiteX127" fmla="*/ 114036 w 1485190"/>
              <a:gd name="connsiteY127" fmla="*/ 635218 h 6858000"/>
              <a:gd name="connsiteX128" fmla="*/ 119047 w 1485190"/>
              <a:gd name="connsiteY128" fmla="*/ 613763 h 6858000"/>
              <a:gd name="connsiteX129" fmla="*/ 104989 w 1485190"/>
              <a:gd name="connsiteY129" fmla="*/ 598582 h 6858000"/>
              <a:gd name="connsiteX130" fmla="*/ 104670 w 1485190"/>
              <a:gd name="connsiteY130" fmla="*/ 576846 h 6858000"/>
              <a:gd name="connsiteX131" fmla="*/ 84296 w 1485190"/>
              <a:gd name="connsiteY131" fmla="*/ 530055 h 6858000"/>
              <a:gd name="connsiteX132" fmla="*/ 83544 w 1485190"/>
              <a:gd name="connsiteY132" fmla="*/ 465389 h 6858000"/>
              <a:gd name="connsiteX133" fmla="*/ 66467 w 1485190"/>
              <a:gd name="connsiteY133" fmla="*/ 424699 h 6858000"/>
              <a:gd name="connsiteX134" fmla="*/ 66842 w 1485190"/>
              <a:gd name="connsiteY134" fmla="*/ 404917 h 6858000"/>
              <a:gd name="connsiteX135" fmla="*/ 46799 w 1485190"/>
              <a:gd name="connsiteY135" fmla="*/ 367211 h 6858000"/>
              <a:gd name="connsiteX136" fmla="*/ 13103 w 1485190"/>
              <a:gd name="connsiteY136" fmla="*/ 268519 h 6858000"/>
              <a:gd name="connsiteX137" fmla="*/ 586 w 1485190"/>
              <a:gd name="connsiteY137" fmla="*/ 160886 h 6858000"/>
              <a:gd name="connsiteX138" fmla="*/ 198854 w 1485190"/>
              <a:gd name="connsiteY138" fmla="*/ 55288 h 6858000"/>
              <a:gd name="connsiteX139" fmla="*/ 158408 w 1485190"/>
              <a:gd name="connsiteY139" fmla="*/ 0 h 6858000"/>
              <a:gd name="connsiteX0" fmla="*/ 145305 w 1472087"/>
              <a:gd name="connsiteY0" fmla="*/ 0 h 6858000"/>
              <a:gd name="connsiteX1" fmla="*/ 1472087 w 1472087"/>
              <a:gd name="connsiteY1" fmla="*/ 0 h 6858000"/>
              <a:gd name="connsiteX2" fmla="*/ 1472087 w 1472087"/>
              <a:gd name="connsiteY2" fmla="*/ 6858000 h 6858000"/>
              <a:gd name="connsiteX3" fmla="*/ 208781 w 1472087"/>
              <a:gd name="connsiteY3" fmla="*/ 6857735 h 6858000"/>
              <a:gd name="connsiteX4" fmla="*/ 245374 w 1472087"/>
              <a:gd name="connsiteY4" fmla="*/ 6776847 h 6858000"/>
              <a:gd name="connsiteX5" fmla="*/ 256874 w 1472087"/>
              <a:gd name="connsiteY5" fmla="*/ 6737706 h 6858000"/>
              <a:gd name="connsiteX6" fmla="*/ 281613 w 1472087"/>
              <a:gd name="connsiteY6" fmla="*/ 6691589 h 6858000"/>
              <a:gd name="connsiteX7" fmla="*/ 259170 w 1472087"/>
              <a:gd name="connsiteY7" fmla="*/ 6659970 h 6858000"/>
              <a:gd name="connsiteX8" fmla="*/ 274261 w 1472087"/>
              <a:gd name="connsiteY8" fmla="*/ 6636211 h 6858000"/>
              <a:gd name="connsiteX9" fmla="*/ 291705 w 1472087"/>
              <a:gd name="connsiteY9" fmla="*/ 6594177 h 6858000"/>
              <a:gd name="connsiteX10" fmla="*/ 305745 w 1472087"/>
              <a:gd name="connsiteY10" fmla="*/ 6557575 h 6858000"/>
              <a:gd name="connsiteX11" fmla="*/ 358702 w 1472087"/>
              <a:gd name="connsiteY11" fmla="*/ 6492130 h 6858000"/>
              <a:gd name="connsiteX12" fmla="*/ 374389 w 1472087"/>
              <a:gd name="connsiteY12" fmla="*/ 6431610 h 6858000"/>
              <a:gd name="connsiteX13" fmla="*/ 418094 w 1472087"/>
              <a:gd name="connsiteY13" fmla="*/ 6379786 h 6858000"/>
              <a:gd name="connsiteX14" fmla="*/ 401317 w 1472087"/>
              <a:gd name="connsiteY14" fmla="*/ 6334727 h 6858000"/>
              <a:gd name="connsiteX15" fmla="*/ 378732 w 1472087"/>
              <a:gd name="connsiteY15" fmla="*/ 6313295 h 6858000"/>
              <a:gd name="connsiteX16" fmla="*/ 385896 w 1472087"/>
              <a:gd name="connsiteY16" fmla="*/ 6280046 h 6858000"/>
              <a:gd name="connsiteX17" fmla="*/ 368641 w 1472087"/>
              <a:gd name="connsiteY17" fmla="*/ 6270265 h 6858000"/>
              <a:gd name="connsiteX18" fmla="*/ 395669 w 1472087"/>
              <a:gd name="connsiteY18" fmla="*/ 6252834 h 6858000"/>
              <a:gd name="connsiteX19" fmla="*/ 373661 w 1472087"/>
              <a:gd name="connsiteY19" fmla="*/ 6202459 h 6858000"/>
              <a:gd name="connsiteX20" fmla="*/ 372459 w 1472087"/>
              <a:gd name="connsiteY20" fmla="*/ 6153037 h 6858000"/>
              <a:gd name="connsiteX21" fmla="*/ 387874 w 1472087"/>
              <a:gd name="connsiteY21" fmla="*/ 6078132 h 6858000"/>
              <a:gd name="connsiteX22" fmla="*/ 375261 w 1472087"/>
              <a:gd name="connsiteY22" fmla="*/ 6028119 h 6858000"/>
              <a:gd name="connsiteX23" fmla="*/ 360490 w 1472087"/>
              <a:gd name="connsiteY23" fmla="*/ 5926735 h 6858000"/>
              <a:gd name="connsiteX24" fmla="*/ 410002 w 1472087"/>
              <a:gd name="connsiteY24" fmla="*/ 5712857 h 6858000"/>
              <a:gd name="connsiteX25" fmla="*/ 389077 w 1472087"/>
              <a:gd name="connsiteY25" fmla="*/ 5676393 h 6858000"/>
              <a:gd name="connsiteX26" fmla="*/ 428669 w 1472087"/>
              <a:gd name="connsiteY26" fmla="*/ 5563435 h 6858000"/>
              <a:gd name="connsiteX27" fmla="*/ 475799 w 1472087"/>
              <a:gd name="connsiteY27" fmla="*/ 5437125 h 6858000"/>
              <a:gd name="connsiteX28" fmla="*/ 489367 w 1472087"/>
              <a:gd name="connsiteY28" fmla="*/ 5396260 h 6858000"/>
              <a:gd name="connsiteX29" fmla="*/ 505348 w 1472087"/>
              <a:gd name="connsiteY29" fmla="*/ 5330009 h 6858000"/>
              <a:gd name="connsiteX30" fmla="*/ 538841 w 1472087"/>
              <a:gd name="connsiteY30" fmla="*/ 5273739 h 6858000"/>
              <a:gd name="connsiteX31" fmla="*/ 548440 w 1472087"/>
              <a:gd name="connsiteY31" fmla="*/ 5241779 h 6858000"/>
              <a:gd name="connsiteX32" fmla="*/ 559666 w 1472087"/>
              <a:gd name="connsiteY32" fmla="*/ 5225268 h 6858000"/>
              <a:gd name="connsiteX33" fmla="*/ 560686 w 1472087"/>
              <a:gd name="connsiteY33" fmla="*/ 5217684 h 6858000"/>
              <a:gd name="connsiteX34" fmla="*/ 568027 w 1472087"/>
              <a:gd name="connsiteY34" fmla="*/ 5193377 h 6858000"/>
              <a:gd name="connsiteX35" fmla="*/ 571330 w 1472087"/>
              <a:gd name="connsiteY35" fmla="*/ 5179288 h 6858000"/>
              <a:gd name="connsiteX36" fmla="*/ 572314 w 1472087"/>
              <a:gd name="connsiteY36" fmla="*/ 5173621 h 6858000"/>
              <a:gd name="connsiteX37" fmla="*/ 567948 w 1472087"/>
              <a:gd name="connsiteY37" fmla="*/ 5159961 h 6858000"/>
              <a:gd name="connsiteX38" fmla="*/ 574625 w 1472087"/>
              <a:gd name="connsiteY38" fmla="*/ 5144295 h 6858000"/>
              <a:gd name="connsiteX39" fmla="*/ 571558 w 1472087"/>
              <a:gd name="connsiteY39" fmla="*/ 5125185 h 6858000"/>
              <a:gd name="connsiteX40" fmla="*/ 578388 w 1472087"/>
              <a:gd name="connsiteY40" fmla="*/ 5121884 h 6858000"/>
              <a:gd name="connsiteX41" fmla="*/ 585424 w 1472087"/>
              <a:gd name="connsiteY41" fmla="*/ 5067850 h 6858000"/>
              <a:gd name="connsiteX42" fmla="*/ 588155 w 1472087"/>
              <a:gd name="connsiteY42" fmla="*/ 5060861 h 6858000"/>
              <a:gd name="connsiteX43" fmla="*/ 584859 w 1472087"/>
              <a:gd name="connsiteY43" fmla="*/ 5034192 h 6858000"/>
              <a:gd name="connsiteX44" fmla="*/ 586413 w 1472087"/>
              <a:gd name="connsiteY44" fmla="*/ 4993030 h 6858000"/>
              <a:gd name="connsiteX45" fmla="*/ 593322 w 1472087"/>
              <a:gd name="connsiteY45" fmla="*/ 4946844 h 6858000"/>
              <a:gd name="connsiteX46" fmla="*/ 589178 w 1472087"/>
              <a:gd name="connsiteY46" fmla="*/ 4932692 h 6858000"/>
              <a:gd name="connsiteX47" fmla="*/ 604581 w 1472087"/>
              <a:gd name="connsiteY47" fmla="*/ 4858827 h 6858000"/>
              <a:gd name="connsiteX48" fmla="*/ 610484 w 1472087"/>
              <a:gd name="connsiteY48" fmla="*/ 4821170 h 6858000"/>
              <a:gd name="connsiteX49" fmla="*/ 615217 w 1472087"/>
              <a:gd name="connsiteY49" fmla="*/ 4780965 h 6858000"/>
              <a:gd name="connsiteX50" fmla="*/ 616510 w 1472087"/>
              <a:gd name="connsiteY50" fmla="*/ 4750867 h 6858000"/>
              <a:gd name="connsiteX51" fmla="*/ 614317 w 1472087"/>
              <a:gd name="connsiteY51" fmla="*/ 4690749 h 6858000"/>
              <a:gd name="connsiteX52" fmla="*/ 609797 w 1472087"/>
              <a:gd name="connsiteY52" fmla="*/ 4584173 h 6858000"/>
              <a:gd name="connsiteX53" fmla="*/ 604880 w 1472087"/>
              <a:gd name="connsiteY53" fmla="*/ 4444346 h 6858000"/>
              <a:gd name="connsiteX54" fmla="*/ 601445 w 1472087"/>
              <a:gd name="connsiteY54" fmla="*/ 4375228 h 6858000"/>
              <a:gd name="connsiteX55" fmla="*/ 582098 w 1472087"/>
              <a:gd name="connsiteY55" fmla="*/ 4214165 h 6858000"/>
              <a:gd name="connsiteX56" fmla="*/ 586171 w 1472087"/>
              <a:gd name="connsiteY56" fmla="*/ 4090296 h 6858000"/>
              <a:gd name="connsiteX57" fmla="*/ 571427 w 1472087"/>
              <a:gd name="connsiteY57" fmla="*/ 4033999 h 6858000"/>
              <a:gd name="connsiteX58" fmla="*/ 572576 w 1472087"/>
              <a:gd name="connsiteY58" fmla="*/ 4031933 h 6858000"/>
              <a:gd name="connsiteX59" fmla="*/ 571152 w 1472087"/>
              <a:gd name="connsiteY59" fmla="*/ 4013953 h 6858000"/>
              <a:gd name="connsiteX60" fmla="*/ 557447 w 1472087"/>
              <a:gd name="connsiteY60" fmla="*/ 3974753 h 6858000"/>
              <a:gd name="connsiteX61" fmla="*/ 559045 w 1472087"/>
              <a:gd name="connsiteY61" fmla="*/ 3969950 h 6858000"/>
              <a:gd name="connsiteX62" fmla="*/ 552467 w 1472087"/>
              <a:gd name="connsiteY62" fmla="*/ 3933779 h 6858000"/>
              <a:gd name="connsiteX63" fmla="*/ 553798 w 1472087"/>
              <a:gd name="connsiteY63" fmla="*/ 3933093 h 6858000"/>
              <a:gd name="connsiteX64" fmla="*/ 558152 w 1472087"/>
              <a:gd name="connsiteY64" fmla="*/ 3922082 h 6858000"/>
              <a:gd name="connsiteX65" fmla="*/ 563230 w 1472087"/>
              <a:gd name="connsiteY65" fmla="*/ 3901461 h 6858000"/>
              <a:gd name="connsiteX66" fmla="*/ 585824 w 1472087"/>
              <a:gd name="connsiteY66" fmla="*/ 3813873 h 6858000"/>
              <a:gd name="connsiteX67" fmla="*/ 585249 w 1472087"/>
              <a:gd name="connsiteY67" fmla="*/ 3806161 h 6858000"/>
              <a:gd name="connsiteX68" fmla="*/ 585556 w 1472087"/>
              <a:gd name="connsiteY68" fmla="*/ 3805957 h 6858000"/>
              <a:gd name="connsiteX69" fmla="*/ 585583 w 1472087"/>
              <a:gd name="connsiteY69" fmla="*/ 3797724 h 6858000"/>
              <a:gd name="connsiteX70" fmla="*/ 584198 w 1472087"/>
              <a:gd name="connsiteY70" fmla="*/ 3792098 h 6858000"/>
              <a:gd name="connsiteX71" fmla="*/ 583082 w 1472087"/>
              <a:gd name="connsiteY71" fmla="*/ 3777135 h 6858000"/>
              <a:gd name="connsiteX72" fmla="*/ 584815 w 1472087"/>
              <a:gd name="connsiteY72" fmla="*/ 3771656 h 6858000"/>
              <a:gd name="connsiteX73" fmla="*/ 588558 w 1472087"/>
              <a:gd name="connsiteY73" fmla="*/ 3769007 h 6858000"/>
              <a:gd name="connsiteX74" fmla="*/ 588024 w 1472087"/>
              <a:gd name="connsiteY74" fmla="*/ 3767709 h 6858000"/>
              <a:gd name="connsiteX75" fmla="*/ 596720 w 1472087"/>
              <a:gd name="connsiteY75" fmla="*/ 3738082 h 6858000"/>
              <a:gd name="connsiteX76" fmla="*/ 604066 w 1472087"/>
              <a:gd name="connsiteY76" fmla="*/ 3673397 h 6858000"/>
              <a:gd name="connsiteX77" fmla="*/ 603362 w 1472087"/>
              <a:gd name="connsiteY77" fmla="*/ 3637109 h 6858000"/>
              <a:gd name="connsiteX78" fmla="*/ 606805 w 1472087"/>
              <a:gd name="connsiteY78" fmla="*/ 3536883 h 6858000"/>
              <a:gd name="connsiteX79" fmla="*/ 614343 w 1472087"/>
              <a:gd name="connsiteY79" fmla="*/ 3435652 h 6858000"/>
              <a:gd name="connsiteX80" fmla="*/ 616014 w 1472087"/>
              <a:gd name="connsiteY80" fmla="*/ 3307769 h 6858000"/>
              <a:gd name="connsiteX81" fmla="*/ 633577 w 1472087"/>
              <a:gd name="connsiteY81" fmla="*/ 3250522 h 6858000"/>
              <a:gd name="connsiteX82" fmla="*/ 634002 w 1472087"/>
              <a:gd name="connsiteY82" fmla="*/ 3229163 h 6858000"/>
              <a:gd name="connsiteX83" fmla="*/ 635825 w 1472087"/>
              <a:gd name="connsiteY83" fmla="*/ 3217217 h 6858000"/>
              <a:gd name="connsiteX84" fmla="*/ 622660 w 1472087"/>
              <a:gd name="connsiteY84" fmla="*/ 3183755 h 6858000"/>
              <a:gd name="connsiteX85" fmla="*/ 623161 w 1472087"/>
              <a:gd name="connsiteY85" fmla="*/ 3178642 h 6858000"/>
              <a:gd name="connsiteX86" fmla="*/ 610761 w 1472087"/>
              <a:gd name="connsiteY86" fmla="*/ 3158586 h 6858000"/>
              <a:gd name="connsiteX87" fmla="*/ 595946 w 1472087"/>
              <a:gd name="connsiteY87" fmla="*/ 3129034 h 6858000"/>
              <a:gd name="connsiteX88" fmla="*/ 596611 w 1472087"/>
              <a:gd name="connsiteY88" fmla="*/ 3126682 h 6858000"/>
              <a:gd name="connsiteX89" fmla="*/ 587479 w 1472087"/>
              <a:gd name="connsiteY89" fmla="*/ 3114519 h 6858000"/>
              <a:gd name="connsiteX90" fmla="*/ 574088 w 1472087"/>
              <a:gd name="connsiteY90" fmla="*/ 3106272 h 6858000"/>
              <a:gd name="connsiteX91" fmla="*/ 546818 w 1472087"/>
              <a:gd name="connsiteY91" fmla="*/ 2958185 h 6858000"/>
              <a:gd name="connsiteX92" fmla="*/ 489432 w 1472087"/>
              <a:gd name="connsiteY92" fmla="*/ 2762989 h 6858000"/>
              <a:gd name="connsiteX93" fmla="*/ 438350 w 1472087"/>
              <a:gd name="connsiteY93" fmla="*/ 2554718 h 6858000"/>
              <a:gd name="connsiteX94" fmla="*/ 418444 w 1472087"/>
              <a:gd name="connsiteY94" fmla="*/ 2485734 h 6858000"/>
              <a:gd name="connsiteX95" fmla="*/ 409167 w 1472087"/>
              <a:gd name="connsiteY95" fmla="*/ 2447068 h 6858000"/>
              <a:gd name="connsiteX96" fmla="*/ 396128 w 1472087"/>
              <a:gd name="connsiteY96" fmla="*/ 2425819 h 6858000"/>
              <a:gd name="connsiteX97" fmla="*/ 402127 w 1472087"/>
              <a:gd name="connsiteY97" fmla="*/ 2402874 h 6858000"/>
              <a:gd name="connsiteX98" fmla="*/ 404739 w 1472087"/>
              <a:gd name="connsiteY98" fmla="*/ 2381443 h 6858000"/>
              <a:gd name="connsiteX99" fmla="*/ 381068 w 1472087"/>
              <a:gd name="connsiteY99" fmla="*/ 2261920 h 6858000"/>
              <a:gd name="connsiteX100" fmla="*/ 370955 w 1472087"/>
              <a:gd name="connsiteY100" fmla="*/ 2195378 h 6858000"/>
              <a:gd name="connsiteX101" fmla="*/ 355172 w 1472087"/>
              <a:gd name="connsiteY101" fmla="*/ 2155135 h 6858000"/>
              <a:gd name="connsiteX102" fmla="*/ 352630 w 1472087"/>
              <a:gd name="connsiteY102" fmla="*/ 2118008 h 6858000"/>
              <a:gd name="connsiteX103" fmla="*/ 353623 w 1472087"/>
              <a:gd name="connsiteY103" fmla="*/ 2050531 h 6858000"/>
              <a:gd name="connsiteX104" fmla="*/ 345429 w 1472087"/>
              <a:gd name="connsiteY104" fmla="*/ 1963269 h 6858000"/>
              <a:gd name="connsiteX105" fmla="*/ 326607 w 1472087"/>
              <a:gd name="connsiteY105" fmla="*/ 1906352 h 6858000"/>
              <a:gd name="connsiteX106" fmla="*/ 303164 w 1472087"/>
              <a:gd name="connsiteY106" fmla="*/ 1861531 h 6858000"/>
              <a:gd name="connsiteX107" fmla="*/ 256963 w 1472087"/>
              <a:gd name="connsiteY107" fmla="*/ 1732919 h 6858000"/>
              <a:gd name="connsiteX108" fmla="*/ 229274 w 1472087"/>
              <a:gd name="connsiteY108" fmla="*/ 1663540 h 6858000"/>
              <a:gd name="connsiteX109" fmla="*/ 228400 w 1472087"/>
              <a:gd name="connsiteY109" fmla="*/ 1615777 h 6858000"/>
              <a:gd name="connsiteX110" fmla="*/ 209195 w 1472087"/>
              <a:gd name="connsiteY110" fmla="*/ 1563678 h 6858000"/>
              <a:gd name="connsiteX111" fmla="*/ 222275 w 1472087"/>
              <a:gd name="connsiteY111" fmla="*/ 1519474 h 6858000"/>
              <a:gd name="connsiteX112" fmla="*/ 215017 w 1472087"/>
              <a:gd name="connsiteY112" fmla="*/ 1477995 h 6858000"/>
              <a:gd name="connsiteX113" fmla="*/ 201102 w 1472087"/>
              <a:gd name="connsiteY113" fmla="*/ 1373769 h 6858000"/>
              <a:gd name="connsiteX114" fmla="*/ 209409 w 1472087"/>
              <a:gd name="connsiteY114" fmla="*/ 1307086 h 6858000"/>
              <a:gd name="connsiteX115" fmla="*/ 210597 w 1472087"/>
              <a:gd name="connsiteY115" fmla="*/ 1189033 h 6858000"/>
              <a:gd name="connsiteX116" fmla="*/ 215282 w 1472087"/>
              <a:gd name="connsiteY116" fmla="*/ 1168288 h 6858000"/>
              <a:gd name="connsiteX117" fmla="*/ 207564 w 1472087"/>
              <a:gd name="connsiteY117" fmla="*/ 1142577 h 6858000"/>
              <a:gd name="connsiteX118" fmla="*/ 196870 w 1472087"/>
              <a:gd name="connsiteY118" fmla="*/ 1088484 h 6858000"/>
              <a:gd name="connsiteX119" fmla="*/ 185606 w 1472087"/>
              <a:gd name="connsiteY119" fmla="*/ 1016103 h 6858000"/>
              <a:gd name="connsiteX120" fmla="*/ 187062 w 1472087"/>
              <a:gd name="connsiteY120" fmla="*/ 932283 h 6858000"/>
              <a:gd name="connsiteX121" fmla="*/ 189298 w 1472087"/>
              <a:gd name="connsiteY121" fmla="*/ 915925 h 6858000"/>
              <a:gd name="connsiteX122" fmla="*/ 181927 w 1472087"/>
              <a:gd name="connsiteY122" fmla="*/ 896999 h 6858000"/>
              <a:gd name="connsiteX123" fmla="*/ 151335 w 1472087"/>
              <a:gd name="connsiteY123" fmla="*/ 821517 h 6858000"/>
              <a:gd name="connsiteX124" fmla="*/ 130285 w 1472087"/>
              <a:gd name="connsiteY124" fmla="*/ 751353 h 6858000"/>
              <a:gd name="connsiteX125" fmla="*/ 129843 w 1472087"/>
              <a:gd name="connsiteY125" fmla="*/ 721230 h 6858000"/>
              <a:gd name="connsiteX126" fmla="*/ 115514 w 1472087"/>
              <a:gd name="connsiteY126" fmla="*/ 681659 h 6858000"/>
              <a:gd name="connsiteX127" fmla="*/ 100933 w 1472087"/>
              <a:gd name="connsiteY127" fmla="*/ 635218 h 6858000"/>
              <a:gd name="connsiteX128" fmla="*/ 105944 w 1472087"/>
              <a:gd name="connsiteY128" fmla="*/ 613763 h 6858000"/>
              <a:gd name="connsiteX129" fmla="*/ 91886 w 1472087"/>
              <a:gd name="connsiteY129" fmla="*/ 598582 h 6858000"/>
              <a:gd name="connsiteX130" fmla="*/ 91567 w 1472087"/>
              <a:gd name="connsiteY130" fmla="*/ 576846 h 6858000"/>
              <a:gd name="connsiteX131" fmla="*/ 71193 w 1472087"/>
              <a:gd name="connsiteY131" fmla="*/ 530055 h 6858000"/>
              <a:gd name="connsiteX132" fmla="*/ 70441 w 1472087"/>
              <a:gd name="connsiteY132" fmla="*/ 465389 h 6858000"/>
              <a:gd name="connsiteX133" fmla="*/ 53364 w 1472087"/>
              <a:gd name="connsiteY133" fmla="*/ 424699 h 6858000"/>
              <a:gd name="connsiteX134" fmla="*/ 53739 w 1472087"/>
              <a:gd name="connsiteY134" fmla="*/ 404917 h 6858000"/>
              <a:gd name="connsiteX135" fmla="*/ 33696 w 1472087"/>
              <a:gd name="connsiteY135" fmla="*/ 367211 h 6858000"/>
              <a:gd name="connsiteX136" fmla="*/ 0 w 1472087"/>
              <a:gd name="connsiteY136" fmla="*/ 268519 h 6858000"/>
              <a:gd name="connsiteX137" fmla="*/ 173467 w 1472087"/>
              <a:gd name="connsiteY137" fmla="*/ 144983 h 6858000"/>
              <a:gd name="connsiteX138" fmla="*/ 185751 w 1472087"/>
              <a:gd name="connsiteY138" fmla="*/ 55288 h 6858000"/>
              <a:gd name="connsiteX139" fmla="*/ 145305 w 1472087"/>
              <a:gd name="connsiteY139" fmla="*/ 0 h 6858000"/>
              <a:gd name="connsiteX0" fmla="*/ 112107 w 1438889"/>
              <a:gd name="connsiteY0" fmla="*/ 0 h 6858000"/>
              <a:gd name="connsiteX1" fmla="*/ 1438889 w 1438889"/>
              <a:gd name="connsiteY1" fmla="*/ 0 h 6858000"/>
              <a:gd name="connsiteX2" fmla="*/ 1438889 w 1438889"/>
              <a:gd name="connsiteY2" fmla="*/ 6858000 h 6858000"/>
              <a:gd name="connsiteX3" fmla="*/ 175583 w 1438889"/>
              <a:gd name="connsiteY3" fmla="*/ 6857735 h 6858000"/>
              <a:gd name="connsiteX4" fmla="*/ 212176 w 1438889"/>
              <a:gd name="connsiteY4" fmla="*/ 6776847 h 6858000"/>
              <a:gd name="connsiteX5" fmla="*/ 223676 w 1438889"/>
              <a:gd name="connsiteY5" fmla="*/ 6737706 h 6858000"/>
              <a:gd name="connsiteX6" fmla="*/ 248415 w 1438889"/>
              <a:gd name="connsiteY6" fmla="*/ 6691589 h 6858000"/>
              <a:gd name="connsiteX7" fmla="*/ 225972 w 1438889"/>
              <a:gd name="connsiteY7" fmla="*/ 6659970 h 6858000"/>
              <a:gd name="connsiteX8" fmla="*/ 241063 w 1438889"/>
              <a:gd name="connsiteY8" fmla="*/ 6636211 h 6858000"/>
              <a:gd name="connsiteX9" fmla="*/ 258507 w 1438889"/>
              <a:gd name="connsiteY9" fmla="*/ 6594177 h 6858000"/>
              <a:gd name="connsiteX10" fmla="*/ 272547 w 1438889"/>
              <a:gd name="connsiteY10" fmla="*/ 6557575 h 6858000"/>
              <a:gd name="connsiteX11" fmla="*/ 325504 w 1438889"/>
              <a:gd name="connsiteY11" fmla="*/ 6492130 h 6858000"/>
              <a:gd name="connsiteX12" fmla="*/ 341191 w 1438889"/>
              <a:gd name="connsiteY12" fmla="*/ 6431610 h 6858000"/>
              <a:gd name="connsiteX13" fmla="*/ 384896 w 1438889"/>
              <a:gd name="connsiteY13" fmla="*/ 6379786 h 6858000"/>
              <a:gd name="connsiteX14" fmla="*/ 368119 w 1438889"/>
              <a:gd name="connsiteY14" fmla="*/ 6334727 h 6858000"/>
              <a:gd name="connsiteX15" fmla="*/ 345534 w 1438889"/>
              <a:gd name="connsiteY15" fmla="*/ 6313295 h 6858000"/>
              <a:gd name="connsiteX16" fmla="*/ 352698 w 1438889"/>
              <a:gd name="connsiteY16" fmla="*/ 6280046 h 6858000"/>
              <a:gd name="connsiteX17" fmla="*/ 335443 w 1438889"/>
              <a:gd name="connsiteY17" fmla="*/ 6270265 h 6858000"/>
              <a:gd name="connsiteX18" fmla="*/ 362471 w 1438889"/>
              <a:gd name="connsiteY18" fmla="*/ 6252834 h 6858000"/>
              <a:gd name="connsiteX19" fmla="*/ 340463 w 1438889"/>
              <a:gd name="connsiteY19" fmla="*/ 6202459 h 6858000"/>
              <a:gd name="connsiteX20" fmla="*/ 339261 w 1438889"/>
              <a:gd name="connsiteY20" fmla="*/ 6153037 h 6858000"/>
              <a:gd name="connsiteX21" fmla="*/ 354676 w 1438889"/>
              <a:gd name="connsiteY21" fmla="*/ 6078132 h 6858000"/>
              <a:gd name="connsiteX22" fmla="*/ 342063 w 1438889"/>
              <a:gd name="connsiteY22" fmla="*/ 6028119 h 6858000"/>
              <a:gd name="connsiteX23" fmla="*/ 327292 w 1438889"/>
              <a:gd name="connsiteY23" fmla="*/ 5926735 h 6858000"/>
              <a:gd name="connsiteX24" fmla="*/ 376804 w 1438889"/>
              <a:gd name="connsiteY24" fmla="*/ 5712857 h 6858000"/>
              <a:gd name="connsiteX25" fmla="*/ 355879 w 1438889"/>
              <a:gd name="connsiteY25" fmla="*/ 5676393 h 6858000"/>
              <a:gd name="connsiteX26" fmla="*/ 395471 w 1438889"/>
              <a:gd name="connsiteY26" fmla="*/ 5563435 h 6858000"/>
              <a:gd name="connsiteX27" fmla="*/ 442601 w 1438889"/>
              <a:gd name="connsiteY27" fmla="*/ 5437125 h 6858000"/>
              <a:gd name="connsiteX28" fmla="*/ 456169 w 1438889"/>
              <a:gd name="connsiteY28" fmla="*/ 5396260 h 6858000"/>
              <a:gd name="connsiteX29" fmla="*/ 472150 w 1438889"/>
              <a:gd name="connsiteY29" fmla="*/ 5330009 h 6858000"/>
              <a:gd name="connsiteX30" fmla="*/ 505643 w 1438889"/>
              <a:gd name="connsiteY30" fmla="*/ 5273739 h 6858000"/>
              <a:gd name="connsiteX31" fmla="*/ 515242 w 1438889"/>
              <a:gd name="connsiteY31" fmla="*/ 5241779 h 6858000"/>
              <a:gd name="connsiteX32" fmla="*/ 526468 w 1438889"/>
              <a:gd name="connsiteY32" fmla="*/ 5225268 h 6858000"/>
              <a:gd name="connsiteX33" fmla="*/ 527488 w 1438889"/>
              <a:gd name="connsiteY33" fmla="*/ 5217684 h 6858000"/>
              <a:gd name="connsiteX34" fmla="*/ 534829 w 1438889"/>
              <a:gd name="connsiteY34" fmla="*/ 5193377 h 6858000"/>
              <a:gd name="connsiteX35" fmla="*/ 538132 w 1438889"/>
              <a:gd name="connsiteY35" fmla="*/ 5179288 h 6858000"/>
              <a:gd name="connsiteX36" fmla="*/ 539116 w 1438889"/>
              <a:gd name="connsiteY36" fmla="*/ 5173621 h 6858000"/>
              <a:gd name="connsiteX37" fmla="*/ 534750 w 1438889"/>
              <a:gd name="connsiteY37" fmla="*/ 5159961 h 6858000"/>
              <a:gd name="connsiteX38" fmla="*/ 541427 w 1438889"/>
              <a:gd name="connsiteY38" fmla="*/ 5144295 h 6858000"/>
              <a:gd name="connsiteX39" fmla="*/ 538360 w 1438889"/>
              <a:gd name="connsiteY39" fmla="*/ 5125185 h 6858000"/>
              <a:gd name="connsiteX40" fmla="*/ 545190 w 1438889"/>
              <a:gd name="connsiteY40" fmla="*/ 5121884 h 6858000"/>
              <a:gd name="connsiteX41" fmla="*/ 552226 w 1438889"/>
              <a:gd name="connsiteY41" fmla="*/ 5067850 h 6858000"/>
              <a:gd name="connsiteX42" fmla="*/ 554957 w 1438889"/>
              <a:gd name="connsiteY42" fmla="*/ 5060861 h 6858000"/>
              <a:gd name="connsiteX43" fmla="*/ 551661 w 1438889"/>
              <a:gd name="connsiteY43" fmla="*/ 5034192 h 6858000"/>
              <a:gd name="connsiteX44" fmla="*/ 553215 w 1438889"/>
              <a:gd name="connsiteY44" fmla="*/ 4993030 h 6858000"/>
              <a:gd name="connsiteX45" fmla="*/ 560124 w 1438889"/>
              <a:gd name="connsiteY45" fmla="*/ 4946844 h 6858000"/>
              <a:gd name="connsiteX46" fmla="*/ 555980 w 1438889"/>
              <a:gd name="connsiteY46" fmla="*/ 4932692 h 6858000"/>
              <a:gd name="connsiteX47" fmla="*/ 571383 w 1438889"/>
              <a:gd name="connsiteY47" fmla="*/ 4858827 h 6858000"/>
              <a:gd name="connsiteX48" fmla="*/ 577286 w 1438889"/>
              <a:gd name="connsiteY48" fmla="*/ 4821170 h 6858000"/>
              <a:gd name="connsiteX49" fmla="*/ 582019 w 1438889"/>
              <a:gd name="connsiteY49" fmla="*/ 4780965 h 6858000"/>
              <a:gd name="connsiteX50" fmla="*/ 583312 w 1438889"/>
              <a:gd name="connsiteY50" fmla="*/ 4750867 h 6858000"/>
              <a:gd name="connsiteX51" fmla="*/ 581119 w 1438889"/>
              <a:gd name="connsiteY51" fmla="*/ 4690749 h 6858000"/>
              <a:gd name="connsiteX52" fmla="*/ 576599 w 1438889"/>
              <a:gd name="connsiteY52" fmla="*/ 4584173 h 6858000"/>
              <a:gd name="connsiteX53" fmla="*/ 571682 w 1438889"/>
              <a:gd name="connsiteY53" fmla="*/ 4444346 h 6858000"/>
              <a:gd name="connsiteX54" fmla="*/ 568247 w 1438889"/>
              <a:gd name="connsiteY54" fmla="*/ 4375228 h 6858000"/>
              <a:gd name="connsiteX55" fmla="*/ 548900 w 1438889"/>
              <a:gd name="connsiteY55" fmla="*/ 4214165 h 6858000"/>
              <a:gd name="connsiteX56" fmla="*/ 552973 w 1438889"/>
              <a:gd name="connsiteY56" fmla="*/ 4090296 h 6858000"/>
              <a:gd name="connsiteX57" fmla="*/ 538229 w 1438889"/>
              <a:gd name="connsiteY57" fmla="*/ 4033999 h 6858000"/>
              <a:gd name="connsiteX58" fmla="*/ 539378 w 1438889"/>
              <a:gd name="connsiteY58" fmla="*/ 4031933 h 6858000"/>
              <a:gd name="connsiteX59" fmla="*/ 537954 w 1438889"/>
              <a:gd name="connsiteY59" fmla="*/ 4013953 h 6858000"/>
              <a:gd name="connsiteX60" fmla="*/ 524249 w 1438889"/>
              <a:gd name="connsiteY60" fmla="*/ 3974753 h 6858000"/>
              <a:gd name="connsiteX61" fmla="*/ 525847 w 1438889"/>
              <a:gd name="connsiteY61" fmla="*/ 3969950 h 6858000"/>
              <a:gd name="connsiteX62" fmla="*/ 519269 w 1438889"/>
              <a:gd name="connsiteY62" fmla="*/ 3933779 h 6858000"/>
              <a:gd name="connsiteX63" fmla="*/ 520600 w 1438889"/>
              <a:gd name="connsiteY63" fmla="*/ 3933093 h 6858000"/>
              <a:gd name="connsiteX64" fmla="*/ 524954 w 1438889"/>
              <a:gd name="connsiteY64" fmla="*/ 3922082 h 6858000"/>
              <a:gd name="connsiteX65" fmla="*/ 530032 w 1438889"/>
              <a:gd name="connsiteY65" fmla="*/ 3901461 h 6858000"/>
              <a:gd name="connsiteX66" fmla="*/ 552626 w 1438889"/>
              <a:gd name="connsiteY66" fmla="*/ 3813873 h 6858000"/>
              <a:gd name="connsiteX67" fmla="*/ 552051 w 1438889"/>
              <a:gd name="connsiteY67" fmla="*/ 3806161 h 6858000"/>
              <a:gd name="connsiteX68" fmla="*/ 552358 w 1438889"/>
              <a:gd name="connsiteY68" fmla="*/ 3805957 h 6858000"/>
              <a:gd name="connsiteX69" fmla="*/ 552385 w 1438889"/>
              <a:gd name="connsiteY69" fmla="*/ 3797724 h 6858000"/>
              <a:gd name="connsiteX70" fmla="*/ 551000 w 1438889"/>
              <a:gd name="connsiteY70" fmla="*/ 3792098 h 6858000"/>
              <a:gd name="connsiteX71" fmla="*/ 549884 w 1438889"/>
              <a:gd name="connsiteY71" fmla="*/ 3777135 h 6858000"/>
              <a:gd name="connsiteX72" fmla="*/ 551617 w 1438889"/>
              <a:gd name="connsiteY72" fmla="*/ 3771656 h 6858000"/>
              <a:gd name="connsiteX73" fmla="*/ 555360 w 1438889"/>
              <a:gd name="connsiteY73" fmla="*/ 3769007 h 6858000"/>
              <a:gd name="connsiteX74" fmla="*/ 554826 w 1438889"/>
              <a:gd name="connsiteY74" fmla="*/ 3767709 h 6858000"/>
              <a:gd name="connsiteX75" fmla="*/ 563522 w 1438889"/>
              <a:gd name="connsiteY75" fmla="*/ 3738082 h 6858000"/>
              <a:gd name="connsiteX76" fmla="*/ 570868 w 1438889"/>
              <a:gd name="connsiteY76" fmla="*/ 3673397 h 6858000"/>
              <a:gd name="connsiteX77" fmla="*/ 570164 w 1438889"/>
              <a:gd name="connsiteY77" fmla="*/ 3637109 h 6858000"/>
              <a:gd name="connsiteX78" fmla="*/ 573607 w 1438889"/>
              <a:gd name="connsiteY78" fmla="*/ 3536883 h 6858000"/>
              <a:gd name="connsiteX79" fmla="*/ 581145 w 1438889"/>
              <a:gd name="connsiteY79" fmla="*/ 3435652 h 6858000"/>
              <a:gd name="connsiteX80" fmla="*/ 582816 w 1438889"/>
              <a:gd name="connsiteY80" fmla="*/ 3307769 h 6858000"/>
              <a:gd name="connsiteX81" fmla="*/ 600379 w 1438889"/>
              <a:gd name="connsiteY81" fmla="*/ 3250522 h 6858000"/>
              <a:gd name="connsiteX82" fmla="*/ 600804 w 1438889"/>
              <a:gd name="connsiteY82" fmla="*/ 3229163 h 6858000"/>
              <a:gd name="connsiteX83" fmla="*/ 602627 w 1438889"/>
              <a:gd name="connsiteY83" fmla="*/ 3217217 h 6858000"/>
              <a:gd name="connsiteX84" fmla="*/ 589462 w 1438889"/>
              <a:gd name="connsiteY84" fmla="*/ 3183755 h 6858000"/>
              <a:gd name="connsiteX85" fmla="*/ 589963 w 1438889"/>
              <a:gd name="connsiteY85" fmla="*/ 3178642 h 6858000"/>
              <a:gd name="connsiteX86" fmla="*/ 577563 w 1438889"/>
              <a:gd name="connsiteY86" fmla="*/ 3158586 h 6858000"/>
              <a:gd name="connsiteX87" fmla="*/ 562748 w 1438889"/>
              <a:gd name="connsiteY87" fmla="*/ 3129034 h 6858000"/>
              <a:gd name="connsiteX88" fmla="*/ 563413 w 1438889"/>
              <a:gd name="connsiteY88" fmla="*/ 3126682 h 6858000"/>
              <a:gd name="connsiteX89" fmla="*/ 554281 w 1438889"/>
              <a:gd name="connsiteY89" fmla="*/ 3114519 h 6858000"/>
              <a:gd name="connsiteX90" fmla="*/ 540890 w 1438889"/>
              <a:gd name="connsiteY90" fmla="*/ 3106272 h 6858000"/>
              <a:gd name="connsiteX91" fmla="*/ 513620 w 1438889"/>
              <a:gd name="connsiteY91" fmla="*/ 2958185 h 6858000"/>
              <a:gd name="connsiteX92" fmla="*/ 456234 w 1438889"/>
              <a:gd name="connsiteY92" fmla="*/ 2762989 h 6858000"/>
              <a:gd name="connsiteX93" fmla="*/ 405152 w 1438889"/>
              <a:gd name="connsiteY93" fmla="*/ 2554718 h 6858000"/>
              <a:gd name="connsiteX94" fmla="*/ 385246 w 1438889"/>
              <a:gd name="connsiteY94" fmla="*/ 2485734 h 6858000"/>
              <a:gd name="connsiteX95" fmla="*/ 375969 w 1438889"/>
              <a:gd name="connsiteY95" fmla="*/ 2447068 h 6858000"/>
              <a:gd name="connsiteX96" fmla="*/ 362930 w 1438889"/>
              <a:gd name="connsiteY96" fmla="*/ 2425819 h 6858000"/>
              <a:gd name="connsiteX97" fmla="*/ 368929 w 1438889"/>
              <a:gd name="connsiteY97" fmla="*/ 2402874 h 6858000"/>
              <a:gd name="connsiteX98" fmla="*/ 371541 w 1438889"/>
              <a:gd name="connsiteY98" fmla="*/ 2381443 h 6858000"/>
              <a:gd name="connsiteX99" fmla="*/ 347870 w 1438889"/>
              <a:gd name="connsiteY99" fmla="*/ 2261920 h 6858000"/>
              <a:gd name="connsiteX100" fmla="*/ 337757 w 1438889"/>
              <a:gd name="connsiteY100" fmla="*/ 2195378 h 6858000"/>
              <a:gd name="connsiteX101" fmla="*/ 321974 w 1438889"/>
              <a:gd name="connsiteY101" fmla="*/ 2155135 h 6858000"/>
              <a:gd name="connsiteX102" fmla="*/ 319432 w 1438889"/>
              <a:gd name="connsiteY102" fmla="*/ 2118008 h 6858000"/>
              <a:gd name="connsiteX103" fmla="*/ 320425 w 1438889"/>
              <a:gd name="connsiteY103" fmla="*/ 2050531 h 6858000"/>
              <a:gd name="connsiteX104" fmla="*/ 312231 w 1438889"/>
              <a:gd name="connsiteY104" fmla="*/ 1963269 h 6858000"/>
              <a:gd name="connsiteX105" fmla="*/ 293409 w 1438889"/>
              <a:gd name="connsiteY105" fmla="*/ 1906352 h 6858000"/>
              <a:gd name="connsiteX106" fmla="*/ 269966 w 1438889"/>
              <a:gd name="connsiteY106" fmla="*/ 1861531 h 6858000"/>
              <a:gd name="connsiteX107" fmla="*/ 223765 w 1438889"/>
              <a:gd name="connsiteY107" fmla="*/ 1732919 h 6858000"/>
              <a:gd name="connsiteX108" fmla="*/ 196076 w 1438889"/>
              <a:gd name="connsiteY108" fmla="*/ 1663540 h 6858000"/>
              <a:gd name="connsiteX109" fmla="*/ 195202 w 1438889"/>
              <a:gd name="connsiteY109" fmla="*/ 1615777 h 6858000"/>
              <a:gd name="connsiteX110" fmla="*/ 175997 w 1438889"/>
              <a:gd name="connsiteY110" fmla="*/ 1563678 h 6858000"/>
              <a:gd name="connsiteX111" fmla="*/ 189077 w 1438889"/>
              <a:gd name="connsiteY111" fmla="*/ 1519474 h 6858000"/>
              <a:gd name="connsiteX112" fmla="*/ 181819 w 1438889"/>
              <a:gd name="connsiteY112" fmla="*/ 1477995 h 6858000"/>
              <a:gd name="connsiteX113" fmla="*/ 167904 w 1438889"/>
              <a:gd name="connsiteY113" fmla="*/ 1373769 h 6858000"/>
              <a:gd name="connsiteX114" fmla="*/ 176211 w 1438889"/>
              <a:gd name="connsiteY114" fmla="*/ 1307086 h 6858000"/>
              <a:gd name="connsiteX115" fmla="*/ 177399 w 1438889"/>
              <a:gd name="connsiteY115" fmla="*/ 1189033 h 6858000"/>
              <a:gd name="connsiteX116" fmla="*/ 182084 w 1438889"/>
              <a:gd name="connsiteY116" fmla="*/ 1168288 h 6858000"/>
              <a:gd name="connsiteX117" fmla="*/ 174366 w 1438889"/>
              <a:gd name="connsiteY117" fmla="*/ 1142577 h 6858000"/>
              <a:gd name="connsiteX118" fmla="*/ 163672 w 1438889"/>
              <a:gd name="connsiteY118" fmla="*/ 1088484 h 6858000"/>
              <a:gd name="connsiteX119" fmla="*/ 152408 w 1438889"/>
              <a:gd name="connsiteY119" fmla="*/ 1016103 h 6858000"/>
              <a:gd name="connsiteX120" fmla="*/ 153864 w 1438889"/>
              <a:gd name="connsiteY120" fmla="*/ 932283 h 6858000"/>
              <a:gd name="connsiteX121" fmla="*/ 156100 w 1438889"/>
              <a:gd name="connsiteY121" fmla="*/ 915925 h 6858000"/>
              <a:gd name="connsiteX122" fmla="*/ 148729 w 1438889"/>
              <a:gd name="connsiteY122" fmla="*/ 896999 h 6858000"/>
              <a:gd name="connsiteX123" fmla="*/ 118137 w 1438889"/>
              <a:gd name="connsiteY123" fmla="*/ 821517 h 6858000"/>
              <a:gd name="connsiteX124" fmla="*/ 97087 w 1438889"/>
              <a:gd name="connsiteY124" fmla="*/ 751353 h 6858000"/>
              <a:gd name="connsiteX125" fmla="*/ 96645 w 1438889"/>
              <a:gd name="connsiteY125" fmla="*/ 721230 h 6858000"/>
              <a:gd name="connsiteX126" fmla="*/ 82316 w 1438889"/>
              <a:gd name="connsiteY126" fmla="*/ 681659 h 6858000"/>
              <a:gd name="connsiteX127" fmla="*/ 67735 w 1438889"/>
              <a:gd name="connsiteY127" fmla="*/ 635218 h 6858000"/>
              <a:gd name="connsiteX128" fmla="*/ 72746 w 1438889"/>
              <a:gd name="connsiteY128" fmla="*/ 613763 h 6858000"/>
              <a:gd name="connsiteX129" fmla="*/ 58688 w 1438889"/>
              <a:gd name="connsiteY129" fmla="*/ 598582 h 6858000"/>
              <a:gd name="connsiteX130" fmla="*/ 58369 w 1438889"/>
              <a:gd name="connsiteY130" fmla="*/ 576846 h 6858000"/>
              <a:gd name="connsiteX131" fmla="*/ 37995 w 1438889"/>
              <a:gd name="connsiteY131" fmla="*/ 530055 h 6858000"/>
              <a:gd name="connsiteX132" fmla="*/ 37243 w 1438889"/>
              <a:gd name="connsiteY132" fmla="*/ 465389 h 6858000"/>
              <a:gd name="connsiteX133" fmla="*/ 20166 w 1438889"/>
              <a:gd name="connsiteY133" fmla="*/ 424699 h 6858000"/>
              <a:gd name="connsiteX134" fmla="*/ 20541 w 1438889"/>
              <a:gd name="connsiteY134" fmla="*/ 404917 h 6858000"/>
              <a:gd name="connsiteX135" fmla="*/ 498 w 1438889"/>
              <a:gd name="connsiteY135" fmla="*/ 367211 h 6858000"/>
              <a:gd name="connsiteX136" fmla="*/ 148559 w 1438889"/>
              <a:gd name="connsiteY136" fmla="*/ 212860 h 6858000"/>
              <a:gd name="connsiteX137" fmla="*/ 140269 w 1438889"/>
              <a:gd name="connsiteY137" fmla="*/ 144983 h 6858000"/>
              <a:gd name="connsiteX138" fmla="*/ 152553 w 1438889"/>
              <a:gd name="connsiteY138" fmla="*/ 55288 h 6858000"/>
              <a:gd name="connsiteX139" fmla="*/ 112107 w 1438889"/>
              <a:gd name="connsiteY139" fmla="*/ 0 h 6858000"/>
              <a:gd name="connsiteX0" fmla="*/ 92101 w 1418883"/>
              <a:gd name="connsiteY0" fmla="*/ 0 h 6858000"/>
              <a:gd name="connsiteX1" fmla="*/ 1418883 w 1418883"/>
              <a:gd name="connsiteY1" fmla="*/ 0 h 6858000"/>
              <a:gd name="connsiteX2" fmla="*/ 1418883 w 1418883"/>
              <a:gd name="connsiteY2" fmla="*/ 6858000 h 6858000"/>
              <a:gd name="connsiteX3" fmla="*/ 155577 w 1418883"/>
              <a:gd name="connsiteY3" fmla="*/ 6857735 h 6858000"/>
              <a:gd name="connsiteX4" fmla="*/ 192170 w 1418883"/>
              <a:gd name="connsiteY4" fmla="*/ 6776847 h 6858000"/>
              <a:gd name="connsiteX5" fmla="*/ 203670 w 1418883"/>
              <a:gd name="connsiteY5" fmla="*/ 6737706 h 6858000"/>
              <a:gd name="connsiteX6" fmla="*/ 228409 w 1418883"/>
              <a:gd name="connsiteY6" fmla="*/ 6691589 h 6858000"/>
              <a:gd name="connsiteX7" fmla="*/ 205966 w 1418883"/>
              <a:gd name="connsiteY7" fmla="*/ 6659970 h 6858000"/>
              <a:gd name="connsiteX8" fmla="*/ 221057 w 1418883"/>
              <a:gd name="connsiteY8" fmla="*/ 6636211 h 6858000"/>
              <a:gd name="connsiteX9" fmla="*/ 238501 w 1418883"/>
              <a:gd name="connsiteY9" fmla="*/ 6594177 h 6858000"/>
              <a:gd name="connsiteX10" fmla="*/ 252541 w 1418883"/>
              <a:gd name="connsiteY10" fmla="*/ 6557575 h 6858000"/>
              <a:gd name="connsiteX11" fmla="*/ 305498 w 1418883"/>
              <a:gd name="connsiteY11" fmla="*/ 6492130 h 6858000"/>
              <a:gd name="connsiteX12" fmla="*/ 321185 w 1418883"/>
              <a:gd name="connsiteY12" fmla="*/ 6431610 h 6858000"/>
              <a:gd name="connsiteX13" fmla="*/ 364890 w 1418883"/>
              <a:gd name="connsiteY13" fmla="*/ 6379786 h 6858000"/>
              <a:gd name="connsiteX14" fmla="*/ 348113 w 1418883"/>
              <a:gd name="connsiteY14" fmla="*/ 6334727 h 6858000"/>
              <a:gd name="connsiteX15" fmla="*/ 325528 w 1418883"/>
              <a:gd name="connsiteY15" fmla="*/ 6313295 h 6858000"/>
              <a:gd name="connsiteX16" fmla="*/ 332692 w 1418883"/>
              <a:gd name="connsiteY16" fmla="*/ 6280046 h 6858000"/>
              <a:gd name="connsiteX17" fmla="*/ 315437 w 1418883"/>
              <a:gd name="connsiteY17" fmla="*/ 6270265 h 6858000"/>
              <a:gd name="connsiteX18" fmla="*/ 342465 w 1418883"/>
              <a:gd name="connsiteY18" fmla="*/ 6252834 h 6858000"/>
              <a:gd name="connsiteX19" fmla="*/ 320457 w 1418883"/>
              <a:gd name="connsiteY19" fmla="*/ 6202459 h 6858000"/>
              <a:gd name="connsiteX20" fmla="*/ 319255 w 1418883"/>
              <a:gd name="connsiteY20" fmla="*/ 6153037 h 6858000"/>
              <a:gd name="connsiteX21" fmla="*/ 334670 w 1418883"/>
              <a:gd name="connsiteY21" fmla="*/ 6078132 h 6858000"/>
              <a:gd name="connsiteX22" fmla="*/ 322057 w 1418883"/>
              <a:gd name="connsiteY22" fmla="*/ 6028119 h 6858000"/>
              <a:gd name="connsiteX23" fmla="*/ 307286 w 1418883"/>
              <a:gd name="connsiteY23" fmla="*/ 5926735 h 6858000"/>
              <a:gd name="connsiteX24" fmla="*/ 356798 w 1418883"/>
              <a:gd name="connsiteY24" fmla="*/ 5712857 h 6858000"/>
              <a:gd name="connsiteX25" fmla="*/ 335873 w 1418883"/>
              <a:gd name="connsiteY25" fmla="*/ 5676393 h 6858000"/>
              <a:gd name="connsiteX26" fmla="*/ 375465 w 1418883"/>
              <a:gd name="connsiteY26" fmla="*/ 5563435 h 6858000"/>
              <a:gd name="connsiteX27" fmla="*/ 422595 w 1418883"/>
              <a:gd name="connsiteY27" fmla="*/ 5437125 h 6858000"/>
              <a:gd name="connsiteX28" fmla="*/ 436163 w 1418883"/>
              <a:gd name="connsiteY28" fmla="*/ 5396260 h 6858000"/>
              <a:gd name="connsiteX29" fmla="*/ 452144 w 1418883"/>
              <a:gd name="connsiteY29" fmla="*/ 5330009 h 6858000"/>
              <a:gd name="connsiteX30" fmla="*/ 485637 w 1418883"/>
              <a:gd name="connsiteY30" fmla="*/ 5273739 h 6858000"/>
              <a:gd name="connsiteX31" fmla="*/ 495236 w 1418883"/>
              <a:gd name="connsiteY31" fmla="*/ 5241779 h 6858000"/>
              <a:gd name="connsiteX32" fmla="*/ 506462 w 1418883"/>
              <a:gd name="connsiteY32" fmla="*/ 5225268 h 6858000"/>
              <a:gd name="connsiteX33" fmla="*/ 507482 w 1418883"/>
              <a:gd name="connsiteY33" fmla="*/ 5217684 h 6858000"/>
              <a:gd name="connsiteX34" fmla="*/ 514823 w 1418883"/>
              <a:gd name="connsiteY34" fmla="*/ 5193377 h 6858000"/>
              <a:gd name="connsiteX35" fmla="*/ 518126 w 1418883"/>
              <a:gd name="connsiteY35" fmla="*/ 5179288 h 6858000"/>
              <a:gd name="connsiteX36" fmla="*/ 519110 w 1418883"/>
              <a:gd name="connsiteY36" fmla="*/ 5173621 h 6858000"/>
              <a:gd name="connsiteX37" fmla="*/ 514744 w 1418883"/>
              <a:gd name="connsiteY37" fmla="*/ 5159961 h 6858000"/>
              <a:gd name="connsiteX38" fmla="*/ 521421 w 1418883"/>
              <a:gd name="connsiteY38" fmla="*/ 5144295 h 6858000"/>
              <a:gd name="connsiteX39" fmla="*/ 518354 w 1418883"/>
              <a:gd name="connsiteY39" fmla="*/ 5125185 h 6858000"/>
              <a:gd name="connsiteX40" fmla="*/ 525184 w 1418883"/>
              <a:gd name="connsiteY40" fmla="*/ 5121884 h 6858000"/>
              <a:gd name="connsiteX41" fmla="*/ 532220 w 1418883"/>
              <a:gd name="connsiteY41" fmla="*/ 5067850 h 6858000"/>
              <a:gd name="connsiteX42" fmla="*/ 534951 w 1418883"/>
              <a:gd name="connsiteY42" fmla="*/ 5060861 h 6858000"/>
              <a:gd name="connsiteX43" fmla="*/ 531655 w 1418883"/>
              <a:gd name="connsiteY43" fmla="*/ 5034192 h 6858000"/>
              <a:gd name="connsiteX44" fmla="*/ 533209 w 1418883"/>
              <a:gd name="connsiteY44" fmla="*/ 4993030 h 6858000"/>
              <a:gd name="connsiteX45" fmla="*/ 540118 w 1418883"/>
              <a:gd name="connsiteY45" fmla="*/ 4946844 h 6858000"/>
              <a:gd name="connsiteX46" fmla="*/ 535974 w 1418883"/>
              <a:gd name="connsiteY46" fmla="*/ 4932692 h 6858000"/>
              <a:gd name="connsiteX47" fmla="*/ 551377 w 1418883"/>
              <a:gd name="connsiteY47" fmla="*/ 4858827 h 6858000"/>
              <a:gd name="connsiteX48" fmla="*/ 557280 w 1418883"/>
              <a:gd name="connsiteY48" fmla="*/ 4821170 h 6858000"/>
              <a:gd name="connsiteX49" fmla="*/ 562013 w 1418883"/>
              <a:gd name="connsiteY49" fmla="*/ 4780965 h 6858000"/>
              <a:gd name="connsiteX50" fmla="*/ 563306 w 1418883"/>
              <a:gd name="connsiteY50" fmla="*/ 4750867 h 6858000"/>
              <a:gd name="connsiteX51" fmla="*/ 561113 w 1418883"/>
              <a:gd name="connsiteY51" fmla="*/ 4690749 h 6858000"/>
              <a:gd name="connsiteX52" fmla="*/ 556593 w 1418883"/>
              <a:gd name="connsiteY52" fmla="*/ 4584173 h 6858000"/>
              <a:gd name="connsiteX53" fmla="*/ 551676 w 1418883"/>
              <a:gd name="connsiteY53" fmla="*/ 4444346 h 6858000"/>
              <a:gd name="connsiteX54" fmla="*/ 548241 w 1418883"/>
              <a:gd name="connsiteY54" fmla="*/ 4375228 h 6858000"/>
              <a:gd name="connsiteX55" fmla="*/ 528894 w 1418883"/>
              <a:gd name="connsiteY55" fmla="*/ 4214165 h 6858000"/>
              <a:gd name="connsiteX56" fmla="*/ 532967 w 1418883"/>
              <a:gd name="connsiteY56" fmla="*/ 4090296 h 6858000"/>
              <a:gd name="connsiteX57" fmla="*/ 518223 w 1418883"/>
              <a:gd name="connsiteY57" fmla="*/ 4033999 h 6858000"/>
              <a:gd name="connsiteX58" fmla="*/ 519372 w 1418883"/>
              <a:gd name="connsiteY58" fmla="*/ 4031933 h 6858000"/>
              <a:gd name="connsiteX59" fmla="*/ 517948 w 1418883"/>
              <a:gd name="connsiteY59" fmla="*/ 4013953 h 6858000"/>
              <a:gd name="connsiteX60" fmla="*/ 504243 w 1418883"/>
              <a:gd name="connsiteY60" fmla="*/ 3974753 h 6858000"/>
              <a:gd name="connsiteX61" fmla="*/ 505841 w 1418883"/>
              <a:gd name="connsiteY61" fmla="*/ 3969950 h 6858000"/>
              <a:gd name="connsiteX62" fmla="*/ 499263 w 1418883"/>
              <a:gd name="connsiteY62" fmla="*/ 3933779 h 6858000"/>
              <a:gd name="connsiteX63" fmla="*/ 500594 w 1418883"/>
              <a:gd name="connsiteY63" fmla="*/ 3933093 h 6858000"/>
              <a:gd name="connsiteX64" fmla="*/ 504948 w 1418883"/>
              <a:gd name="connsiteY64" fmla="*/ 3922082 h 6858000"/>
              <a:gd name="connsiteX65" fmla="*/ 510026 w 1418883"/>
              <a:gd name="connsiteY65" fmla="*/ 3901461 h 6858000"/>
              <a:gd name="connsiteX66" fmla="*/ 532620 w 1418883"/>
              <a:gd name="connsiteY66" fmla="*/ 3813873 h 6858000"/>
              <a:gd name="connsiteX67" fmla="*/ 532045 w 1418883"/>
              <a:gd name="connsiteY67" fmla="*/ 3806161 h 6858000"/>
              <a:gd name="connsiteX68" fmla="*/ 532352 w 1418883"/>
              <a:gd name="connsiteY68" fmla="*/ 3805957 h 6858000"/>
              <a:gd name="connsiteX69" fmla="*/ 532379 w 1418883"/>
              <a:gd name="connsiteY69" fmla="*/ 3797724 h 6858000"/>
              <a:gd name="connsiteX70" fmla="*/ 530994 w 1418883"/>
              <a:gd name="connsiteY70" fmla="*/ 3792098 h 6858000"/>
              <a:gd name="connsiteX71" fmla="*/ 529878 w 1418883"/>
              <a:gd name="connsiteY71" fmla="*/ 3777135 h 6858000"/>
              <a:gd name="connsiteX72" fmla="*/ 531611 w 1418883"/>
              <a:gd name="connsiteY72" fmla="*/ 3771656 h 6858000"/>
              <a:gd name="connsiteX73" fmla="*/ 535354 w 1418883"/>
              <a:gd name="connsiteY73" fmla="*/ 3769007 h 6858000"/>
              <a:gd name="connsiteX74" fmla="*/ 534820 w 1418883"/>
              <a:gd name="connsiteY74" fmla="*/ 3767709 h 6858000"/>
              <a:gd name="connsiteX75" fmla="*/ 543516 w 1418883"/>
              <a:gd name="connsiteY75" fmla="*/ 3738082 h 6858000"/>
              <a:gd name="connsiteX76" fmla="*/ 550862 w 1418883"/>
              <a:gd name="connsiteY76" fmla="*/ 3673397 h 6858000"/>
              <a:gd name="connsiteX77" fmla="*/ 550158 w 1418883"/>
              <a:gd name="connsiteY77" fmla="*/ 3637109 h 6858000"/>
              <a:gd name="connsiteX78" fmla="*/ 553601 w 1418883"/>
              <a:gd name="connsiteY78" fmla="*/ 3536883 h 6858000"/>
              <a:gd name="connsiteX79" fmla="*/ 561139 w 1418883"/>
              <a:gd name="connsiteY79" fmla="*/ 3435652 h 6858000"/>
              <a:gd name="connsiteX80" fmla="*/ 562810 w 1418883"/>
              <a:gd name="connsiteY80" fmla="*/ 3307769 h 6858000"/>
              <a:gd name="connsiteX81" fmla="*/ 580373 w 1418883"/>
              <a:gd name="connsiteY81" fmla="*/ 3250522 h 6858000"/>
              <a:gd name="connsiteX82" fmla="*/ 580798 w 1418883"/>
              <a:gd name="connsiteY82" fmla="*/ 3229163 h 6858000"/>
              <a:gd name="connsiteX83" fmla="*/ 582621 w 1418883"/>
              <a:gd name="connsiteY83" fmla="*/ 3217217 h 6858000"/>
              <a:gd name="connsiteX84" fmla="*/ 569456 w 1418883"/>
              <a:gd name="connsiteY84" fmla="*/ 3183755 h 6858000"/>
              <a:gd name="connsiteX85" fmla="*/ 569957 w 1418883"/>
              <a:gd name="connsiteY85" fmla="*/ 3178642 h 6858000"/>
              <a:gd name="connsiteX86" fmla="*/ 557557 w 1418883"/>
              <a:gd name="connsiteY86" fmla="*/ 3158586 h 6858000"/>
              <a:gd name="connsiteX87" fmla="*/ 542742 w 1418883"/>
              <a:gd name="connsiteY87" fmla="*/ 3129034 h 6858000"/>
              <a:gd name="connsiteX88" fmla="*/ 543407 w 1418883"/>
              <a:gd name="connsiteY88" fmla="*/ 3126682 h 6858000"/>
              <a:gd name="connsiteX89" fmla="*/ 534275 w 1418883"/>
              <a:gd name="connsiteY89" fmla="*/ 3114519 h 6858000"/>
              <a:gd name="connsiteX90" fmla="*/ 520884 w 1418883"/>
              <a:gd name="connsiteY90" fmla="*/ 3106272 h 6858000"/>
              <a:gd name="connsiteX91" fmla="*/ 493614 w 1418883"/>
              <a:gd name="connsiteY91" fmla="*/ 2958185 h 6858000"/>
              <a:gd name="connsiteX92" fmla="*/ 436228 w 1418883"/>
              <a:gd name="connsiteY92" fmla="*/ 2762989 h 6858000"/>
              <a:gd name="connsiteX93" fmla="*/ 385146 w 1418883"/>
              <a:gd name="connsiteY93" fmla="*/ 2554718 h 6858000"/>
              <a:gd name="connsiteX94" fmla="*/ 365240 w 1418883"/>
              <a:gd name="connsiteY94" fmla="*/ 2485734 h 6858000"/>
              <a:gd name="connsiteX95" fmla="*/ 355963 w 1418883"/>
              <a:gd name="connsiteY95" fmla="*/ 2447068 h 6858000"/>
              <a:gd name="connsiteX96" fmla="*/ 342924 w 1418883"/>
              <a:gd name="connsiteY96" fmla="*/ 2425819 h 6858000"/>
              <a:gd name="connsiteX97" fmla="*/ 348923 w 1418883"/>
              <a:gd name="connsiteY97" fmla="*/ 2402874 h 6858000"/>
              <a:gd name="connsiteX98" fmla="*/ 351535 w 1418883"/>
              <a:gd name="connsiteY98" fmla="*/ 2381443 h 6858000"/>
              <a:gd name="connsiteX99" fmla="*/ 327864 w 1418883"/>
              <a:gd name="connsiteY99" fmla="*/ 2261920 h 6858000"/>
              <a:gd name="connsiteX100" fmla="*/ 317751 w 1418883"/>
              <a:gd name="connsiteY100" fmla="*/ 2195378 h 6858000"/>
              <a:gd name="connsiteX101" fmla="*/ 301968 w 1418883"/>
              <a:gd name="connsiteY101" fmla="*/ 2155135 h 6858000"/>
              <a:gd name="connsiteX102" fmla="*/ 299426 w 1418883"/>
              <a:gd name="connsiteY102" fmla="*/ 2118008 h 6858000"/>
              <a:gd name="connsiteX103" fmla="*/ 300419 w 1418883"/>
              <a:gd name="connsiteY103" fmla="*/ 2050531 h 6858000"/>
              <a:gd name="connsiteX104" fmla="*/ 292225 w 1418883"/>
              <a:gd name="connsiteY104" fmla="*/ 1963269 h 6858000"/>
              <a:gd name="connsiteX105" fmla="*/ 273403 w 1418883"/>
              <a:gd name="connsiteY105" fmla="*/ 1906352 h 6858000"/>
              <a:gd name="connsiteX106" fmla="*/ 249960 w 1418883"/>
              <a:gd name="connsiteY106" fmla="*/ 1861531 h 6858000"/>
              <a:gd name="connsiteX107" fmla="*/ 203759 w 1418883"/>
              <a:gd name="connsiteY107" fmla="*/ 1732919 h 6858000"/>
              <a:gd name="connsiteX108" fmla="*/ 176070 w 1418883"/>
              <a:gd name="connsiteY108" fmla="*/ 1663540 h 6858000"/>
              <a:gd name="connsiteX109" fmla="*/ 175196 w 1418883"/>
              <a:gd name="connsiteY109" fmla="*/ 1615777 h 6858000"/>
              <a:gd name="connsiteX110" fmla="*/ 155991 w 1418883"/>
              <a:gd name="connsiteY110" fmla="*/ 1563678 h 6858000"/>
              <a:gd name="connsiteX111" fmla="*/ 169071 w 1418883"/>
              <a:gd name="connsiteY111" fmla="*/ 1519474 h 6858000"/>
              <a:gd name="connsiteX112" fmla="*/ 161813 w 1418883"/>
              <a:gd name="connsiteY112" fmla="*/ 1477995 h 6858000"/>
              <a:gd name="connsiteX113" fmla="*/ 147898 w 1418883"/>
              <a:gd name="connsiteY113" fmla="*/ 1373769 h 6858000"/>
              <a:gd name="connsiteX114" fmla="*/ 156205 w 1418883"/>
              <a:gd name="connsiteY114" fmla="*/ 1307086 h 6858000"/>
              <a:gd name="connsiteX115" fmla="*/ 157393 w 1418883"/>
              <a:gd name="connsiteY115" fmla="*/ 1189033 h 6858000"/>
              <a:gd name="connsiteX116" fmla="*/ 162078 w 1418883"/>
              <a:gd name="connsiteY116" fmla="*/ 1168288 h 6858000"/>
              <a:gd name="connsiteX117" fmla="*/ 154360 w 1418883"/>
              <a:gd name="connsiteY117" fmla="*/ 1142577 h 6858000"/>
              <a:gd name="connsiteX118" fmla="*/ 143666 w 1418883"/>
              <a:gd name="connsiteY118" fmla="*/ 1088484 h 6858000"/>
              <a:gd name="connsiteX119" fmla="*/ 132402 w 1418883"/>
              <a:gd name="connsiteY119" fmla="*/ 1016103 h 6858000"/>
              <a:gd name="connsiteX120" fmla="*/ 133858 w 1418883"/>
              <a:gd name="connsiteY120" fmla="*/ 932283 h 6858000"/>
              <a:gd name="connsiteX121" fmla="*/ 136094 w 1418883"/>
              <a:gd name="connsiteY121" fmla="*/ 915925 h 6858000"/>
              <a:gd name="connsiteX122" fmla="*/ 128723 w 1418883"/>
              <a:gd name="connsiteY122" fmla="*/ 896999 h 6858000"/>
              <a:gd name="connsiteX123" fmla="*/ 98131 w 1418883"/>
              <a:gd name="connsiteY123" fmla="*/ 821517 h 6858000"/>
              <a:gd name="connsiteX124" fmla="*/ 77081 w 1418883"/>
              <a:gd name="connsiteY124" fmla="*/ 751353 h 6858000"/>
              <a:gd name="connsiteX125" fmla="*/ 76639 w 1418883"/>
              <a:gd name="connsiteY125" fmla="*/ 721230 h 6858000"/>
              <a:gd name="connsiteX126" fmla="*/ 62310 w 1418883"/>
              <a:gd name="connsiteY126" fmla="*/ 681659 h 6858000"/>
              <a:gd name="connsiteX127" fmla="*/ 47729 w 1418883"/>
              <a:gd name="connsiteY127" fmla="*/ 635218 h 6858000"/>
              <a:gd name="connsiteX128" fmla="*/ 52740 w 1418883"/>
              <a:gd name="connsiteY128" fmla="*/ 613763 h 6858000"/>
              <a:gd name="connsiteX129" fmla="*/ 38682 w 1418883"/>
              <a:gd name="connsiteY129" fmla="*/ 598582 h 6858000"/>
              <a:gd name="connsiteX130" fmla="*/ 38363 w 1418883"/>
              <a:gd name="connsiteY130" fmla="*/ 576846 h 6858000"/>
              <a:gd name="connsiteX131" fmla="*/ 17989 w 1418883"/>
              <a:gd name="connsiteY131" fmla="*/ 530055 h 6858000"/>
              <a:gd name="connsiteX132" fmla="*/ 17237 w 1418883"/>
              <a:gd name="connsiteY132" fmla="*/ 465389 h 6858000"/>
              <a:gd name="connsiteX133" fmla="*/ 160 w 1418883"/>
              <a:gd name="connsiteY133" fmla="*/ 424699 h 6858000"/>
              <a:gd name="connsiteX134" fmla="*/ 535 w 1418883"/>
              <a:gd name="connsiteY134" fmla="*/ 404917 h 6858000"/>
              <a:gd name="connsiteX135" fmla="*/ 111526 w 1418883"/>
              <a:gd name="connsiteY135" fmla="*/ 275771 h 6858000"/>
              <a:gd name="connsiteX136" fmla="*/ 128553 w 1418883"/>
              <a:gd name="connsiteY136" fmla="*/ 212860 h 6858000"/>
              <a:gd name="connsiteX137" fmla="*/ 120263 w 1418883"/>
              <a:gd name="connsiteY137" fmla="*/ 144983 h 6858000"/>
              <a:gd name="connsiteX138" fmla="*/ 132547 w 1418883"/>
              <a:gd name="connsiteY138" fmla="*/ 55288 h 6858000"/>
              <a:gd name="connsiteX139" fmla="*/ 92101 w 1418883"/>
              <a:gd name="connsiteY139" fmla="*/ 0 h 6858000"/>
              <a:gd name="connsiteX0" fmla="*/ 91951 w 1418733"/>
              <a:gd name="connsiteY0" fmla="*/ 0 h 6858000"/>
              <a:gd name="connsiteX1" fmla="*/ 1418733 w 1418733"/>
              <a:gd name="connsiteY1" fmla="*/ 0 h 6858000"/>
              <a:gd name="connsiteX2" fmla="*/ 1418733 w 1418733"/>
              <a:gd name="connsiteY2" fmla="*/ 6858000 h 6858000"/>
              <a:gd name="connsiteX3" fmla="*/ 155427 w 1418733"/>
              <a:gd name="connsiteY3" fmla="*/ 6857735 h 6858000"/>
              <a:gd name="connsiteX4" fmla="*/ 192020 w 1418733"/>
              <a:gd name="connsiteY4" fmla="*/ 6776847 h 6858000"/>
              <a:gd name="connsiteX5" fmla="*/ 203520 w 1418733"/>
              <a:gd name="connsiteY5" fmla="*/ 6737706 h 6858000"/>
              <a:gd name="connsiteX6" fmla="*/ 228259 w 1418733"/>
              <a:gd name="connsiteY6" fmla="*/ 6691589 h 6858000"/>
              <a:gd name="connsiteX7" fmla="*/ 205816 w 1418733"/>
              <a:gd name="connsiteY7" fmla="*/ 6659970 h 6858000"/>
              <a:gd name="connsiteX8" fmla="*/ 220907 w 1418733"/>
              <a:gd name="connsiteY8" fmla="*/ 6636211 h 6858000"/>
              <a:gd name="connsiteX9" fmla="*/ 238351 w 1418733"/>
              <a:gd name="connsiteY9" fmla="*/ 6594177 h 6858000"/>
              <a:gd name="connsiteX10" fmla="*/ 252391 w 1418733"/>
              <a:gd name="connsiteY10" fmla="*/ 6557575 h 6858000"/>
              <a:gd name="connsiteX11" fmla="*/ 305348 w 1418733"/>
              <a:gd name="connsiteY11" fmla="*/ 6492130 h 6858000"/>
              <a:gd name="connsiteX12" fmla="*/ 321035 w 1418733"/>
              <a:gd name="connsiteY12" fmla="*/ 6431610 h 6858000"/>
              <a:gd name="connsiteX13" fmla="*/ 364740 w 1418733"/>
              <a:gd name="connsiteY13" fmla="*/ 6379786 h 6858000"/>
              <a:gd name="connsiteX14" fmla="*/ 347963 w 1418733"/>
              <a:gd name="connsiteY14" fmla="*/ 6334727 h 6858000"/>
              <a:gd name="connsiteX15" fmla="*/ 325378 w 1418733"/>
              <a:gd name="connsiteY15" fmla="*/ 6313295 h 6858000"/>
              <a:gd name="connsiteX16" fmla="*/ 332542 w 1418733"/>
              <a:gd name="connsiteY16" fmla="*/ 6280046 h 6858000"/>
              <a:gd name="connsiteX17" fmla="*/ 315287 w 1418733"/>
              <a:gd name="connsiteY17" fmla="*/ 6270265 h 6858000"/>
              <a:gd name="connsiteX18" fmla="*/ 342315 w 1418733"/>
              <a:gd name="connsiteY18" fmla="*/ 6252834 h 6858000"/>
              <a:gd name="connsiteX19" fmla="*/ 320307 w 1418733"/>
              <a:gd name="connsiteY19" fmla="*/ 6202459 h 6858000"/>
              <a:gd name="connsiteX20" fmla="*/ 319105 w 1418733"/>
              <a:gd name="connsiteY20" fmla="*/ 6153037 h 6858000"/>
              <a:gd name="connsiteX21" fmla="*/ 334520 w 1418733"/>
              <a:gd name="connsiteY21" fmla="*/ 6078132 h 6858000"/>
              <a:gd name="connsiteX22" fmla="*/ 321907 w 1418733"/>
              <a:gd name="connsiteY22" fmla="*/ 6028119 h 6858000"/>
              <a:gd name="connsiteX23" fmla="*/ 307136 w 1418733"/>
              <a:gd name="connsiteY23" fmla="*/ 5926735 h 6858000"/>
              <a:gd name="connsiteX24" fmla="*/ 356648 w 1418733"/>
              <a:gd name="connsiteY24" fmla="*/ 5712857 h 6858000"/>
              <a:gd name="connsiteX25" fmla="*/ 335723 w 1418733"/>
              <a:gd name="connsiteY25" fmla="*/ 5676393 h 6858000"/>
              <a:gd name="connsiteX26" fmla="*/ 375315 w 1418733"/>
              <a:gd name="connsiteY26" fmla="*/ 5563435 h 6858000"/>
              <a:gd name="connsiteX27" fmla="*/ 422445 w 1418733"/>
              <a:gd name="connsiteY27" fmla="*/ 5437125 h 6858000"/>
              <a:gd name="connsiteX28" fmla="*/ 436013 w 1418733"/>
              <a:gd name="connsiteY28" fmla="*/ 5396260 h 6858000"/>
              <a:gd name="connsiteX29" fmla="*/ 451994 w 1418733"/>
              <a:gd name="connsiteY29" fmla="*/ 5330009 h 6858000"/>
              <a:gd name="connsiteX30" fmla="*/ 485487 w 1418733"/>
              <a:gd name="connsiteY30" fmla="*/ 5273739 h 6858000"/>
              <a:gd name="connsiteX31" fmla="*/ 495086 w 1418733"/>
              <a:gd name="connsiteY31" fmla="*/ 5241779 h 6858000"/>
              <a:gd name="connsiteX32" fmla="*/ 506312 w 1418733"/>
              <a:gd name="connsiteY32" fmla="*/ 5225268 h 6858000"/>
              <a:gd name="connsiteX33" fmla="*/ 507332 w 1418733"/>
              <a:gd name="connsiteY33" fmla="*/ 5217684 h 6858000"/>
              <a:gd name="connsiteX34" fmla="*/ 514673 w 1418733"/>
              <a:gd name="connsiteY34" fmla="*/ 5193377 h 6858000"/>
              <a:gd name="connsiteX35" fmla="*/ 517976 w 1418733"/>
              <a:gd name="connsiteY35" fmla="*/ 5179288 h 6858000"/>
              <a:gd name="connsiteX36" fmla="*/ 518960 w 1418733"/>
              <a:gd name="connsiteY36" fmla="*/ 5173621 h 6858000"/>
              <a:gd name="connsiteX37" fmla="*/ 514594 w 1418733"/>
              <a:gd name="connsiteY37" fmla="*/ 5159961 h 6858000"/>
              <a:gd name="connsiteX38" fmla="*/ 521271 w 1418733"/>
              <a:gd name="connsiteY38" fmla="*/ 5144295 h 6858000"/>
              <a:gd name="connsiteX39" fmla="*/ 518204 w 1418733"/>
              <a:gd name="connsiteY39" fmla="*/ 5125185 h 6858000"/>
              <a:gd name="connsiteX40" fmla="*/ 525034 w 1418733"/>
              <a:gd name="connsiteY40" fmla="*/ 5121884 h 6858000"/>
              <a:gd name="connsiteX41" fmla="*/ 532070 w 1418733"/>
              <a:gd name="connsiteY41" fmla="*/ 5067850 h 6858000"/>
              <a:gd name="connsiteX42" fmla="*/ 534801 w 1418733"/>
              <a:gd name="connsiteY42" fmla="*/ 5060861 h 6858000"/>
              <a:gd name="connsiteX43" fmla="*/ 531505 w 1418733"/>
              <a:gd name="connsiteY43" fmla="*/ 5034192 h 6858000"/>
              <a:gd name="connsiteX44" fmla="*/ 533059 w 1418733"/>
              <a:gd name="connsiteY44" fmla="*/ 4993030 h 6858000"/>
              <a:gd name="connsiteX45" fmla="*/ 539968 w 1418733"/>
              <a:gd name="connsiteY45" fmla="*/ 4946844 h 6858000"/>
              <a:gd name="connsiteX46" fmla="*/ 535824 w 1418733"/>
              <a:gd name="connsiteY46" fmla="*/ 4932692 h 6858000"/>
              <a:gd name="connsiteX47" fmla="*/ 551227 w 1418733"/>
              <a:gd name="connsiteY47" fmla="*/ 4858827 h 6858000"/>
              <a:gd name="connsiteX48" fmla="*/ 557130 w 1418733"/>
              <a:gd name="connsiteY48" fmla="*/ 4821170 h 6858000"/>
              <a:gd name="connsiteX49" fmla="*/ 561863 w 1418733"/>
              <a:gd name="connsiteY49" fmla="*/ 4780965 h 6858000"/>
              <a:gd name="connsiteX50" fmla="*/ 563156 w 1418733"/>
              <a:gd name="connsiteY50" fmla="*/ 4750867 h 6858000"/>
              <a:gd name="connsiteX51" fmla="*/ 560963 w 1418733"/>
              <a:gd name="connsiteY51" fmla="*/ 4690749 h 6858000"/>
              <a:gd name="connsiteX52" fmla="*/ 556443 w 1418733"/>
              <a:gd name="connsiteY52" fmla="*/ 4584173 h 6858000"/>
              <a:gd name="connsiteX53" fmla="*/ 551526 w 1418733"/>
              <a:gd name="connsiteY53" fmla="*/ 4444346 h 6858000"/>
              <a:gd name="connsiteX54" fmla="*/ 548091 w 1418733"/>
              <a:gd name="connsiteY54" fmla="*/ 4375228 h 6858000"/>
              <a:gd name="connsiteX55" fmla="*/ 528744 w 1418733"/>
              <a:gd name="connsiteY55" fmla="*/ 4214165 h 6858000"/>
              <a:gd name="connsiteX56" fmla="*/ 532817 w 1418733"/>
              <a:gd name="connsiteY56" fmla="*/ 4090296 h 6858000"/>
              <a:gd name="connsiteX57" fmla="*/ 518073 w 1418733"/>
              <a:gd name="connsiteY57" fmla="*/ 4033999 h 6858000"/>
              <a:gd name="connsiteX58" fmla="*/ 519222 w 1418733"/>
              <a:gd name="connsiteY58" fmla="*/ 4031933 h 6858000"/>
              <a:gd name="connsiteX59" fmla="*/ 517798 w 1418733"/>
              <a:gd name="connsiteY59" fmla="*/ 4013953 h 6858000"/>
              <a:gd name="connsiteX60" fmla="*/ 504093 w 1418733"/>
              <a:gd name="connsiteY60" fmla="*/ 3974753 h 6858000"/>
              <a:gd name="connsiteX61" fmla="*/ 505691 w 1418733"/>
              <a:gd name="connsiteY61" fmla="*/ 3969950 h 6858000"/>
              <a:gd name="connsiteX62" fmla="*/ 499113 w 1418733"/>
              <a:gd name="connsiteY62" fmla="*/ 3933779 h 6858000"/>
              <a:gd name="connsiteX63" fmla="*/ 500444 w 1418733"/>
              <a:gd name="connsiteY63" fmla="*/ 3933093 h 6858000"/>
              <a:gd name="connsiteX64" fmla="*/ 504798 w 1418733"/>
              <a:gd name="connsiteY64" fmla="*/ 3922082 h 6858000"/>
              <a:gd name="connsiteX65" fmla="*/ 509876 w 1418733"/>
              <a:gd name="connsiteY65" fmla="*/ 3901461 h 6858000"/>
              <a:gd name="connsiteX66" fmla="*/ 532470 w 1418733"/>
              <a:gd name="connsiteY66" fmla="*/ 3813873 h 6858000"/>
              <a:gd name="connsiteX67" fmla="*/ 531895 w 1418733"/>
              <a:gd name="connsiteY67" fmla="*/ 3806161 h 6858000"/>
              <a:gd name="connsiteX68" fmla="*/ 532202 w 1418733"/>
              <a:gd name="connsiteY68" fmla="*/ 3805957 h 6858000"/>
              <a:gd name="connsiteX69" fmla="*/ 532229 w 1418733"/>
              <a:gd name="connsiteY69" fmla="*/ 3797724 h 6858000"/>
              <a:gd name="connsiteX70" fmla="*/ 530844 w 1418733"/>
              <a:gd name="connsiteY70" fmla="*/ 3792098 h 6858000"/>
              <a:gd name="connsiteX71" fmla="*/ 529728 w 1418733"/>
              <a:gd name="connsiteY71" fmla="*/ 3777135 h 6858000"/>
              <a:gd name="connsiteX72" fmla="*/ 531461 w 1418733"/>
              <a:gd name="connsiteY72" fmla="*/ 3771656 h 6858000"/>
              <a:gd name="connsiteX73" fmla="*/ 535204 w 1418733"/>
              <a:gd name="connsiteY73" fmla="*/ 3769007 h 6858000"/>
              <a:gd name="connsiteX74" fmla="*/ 534670 w 1418733"/>
              <a:gd name="connsiteY74" fmla="*/ 3767709 h 6858000"/>
              <a:gd name="connsiteX75" fmla="*/ 543366 w 1418733"/>
              <a:gd name="connsiteY75" fmla="*/ 3738082 h 6858000"/>
              <a:gd name="connsiteX76" fmla="*/ 550712 w 1418733"/>
              <a:gd name="connsiteY76" fmla="*/ 3673397 h 6858000"/>
              <a:gd name="connsiteX77" fmla="*/ 550008 w 1418733"/>
              <a:gd name="connsiteY77" fmla="*/ 3637109 h 6858000"/>
              <a:gd name="connsiteX78" fmla="*/ 553451 w 1418733"/>
              <a:gd name="connsiteY78" fmla="*/ 3536883 h 6858000"/>
              <a:gd name="connsiteX79" fmla="*/ 560989 w 1418733"/>
              <a:gd name="connsiteY79" fmla="*/ 3435652 h 6858000"/>
              <a:gd name="connsiteX80" fmla="*/ 562660 w 1418733"/>
              <a:gd name="connsiteY80" fmla="*/ 3307769 h 6858000"/>
              <a:gd name="connsiteX81" fmla="*/ 580223 w 1418733"/>
              <a:gd name="connsiteY81" fmla="*/ 3250522 h 6858000"/>
              <a:gd name="connsiteX82" fmla="*/ 580648 w 1418733"/>
              <a:gd name="connsiteY82" fmla="*/ 3229163 h 6858000"/>
              <a:gd name="connsiteX83" fmla="*/ 582471 w 1418733"/>
              <a:gd name="connsiteY83" fmla="*/ 3217217 h 6858000"/>
              <a:gd name="connsiteX84" fmla="*/ 569306 w 1418733"/>
              <a:gd name="connsiteY84" fmla="*/ 3183755 h 6858000"/>
              <a:gd name="connsiteX85" fmla="*/ 569807 w 1418733"/>
              <a:gd name="connsiteY85" fmla="*/ 3178642 h 6858000"/>
              <a:gd name="connsiteX86" fmla="*/ 557407 w 1418733"/>
              <a:gd name="connsiteY86" fmla="*/ 3158586 h 6858000"/>
              <a:gd name="connsiteX87" fmla="*/ 542592 w 1418733"/>
              <a:gd name="connsiteY87" fmla="*/ 3129034 h 6858000"/>
              <a:gd name="connsiteX88" fmla="*/ 543257 w 1418733"/>
              <a:gd name="connsiteY88" fmla="*/ 3126682 h 6858000"/>
              <a:gd name="connsiteX89" fmla="*/ 534125 w 1418733"/>
              <a:gd name="connsiteY89" fmla="*/ 3114519 h 6858000"/>
              <a:gd name="connsiteX90" fmla="*/ 520734 w 1418733"/>
              <a:gd name="connsiteY90" fmla="*/ 3106272 h 6858000"/>
              <a:gd name="connsiteX91" fmla="*/ 493464 w 1418733"/>
              <a:gd name="connsiteY91" fmla="*/ 2958185 h 6858000"/>
              <a:gd name="connsiteX92" fmla="*/ 436078 w 1418733"/>
              <a:gd name="connsiteY92" fmla="*/ 2762989 h 6858000"/>
              <a:gd name="connsiteX93" fmla="*/ 384996 w 1418733"/>
              <a:gd name="connsiteY93" fmla="*/ 2554718 h 6858000"/>
              <a:gd name="connsiteX94" fmla="*/ 365090 w 1418733"/>
              <a:gd name="connsiteY94" fmla="*/ 2485734 h 6858000"/>
              <a:gd name="connsiteX95" fmla="*/ 355813 w 1418733"/>
              <a:gd name="connsiteY95" fmla="*/ 2447068 h 6858000"/>
              <a:gd name="connsiteX96" fmla="*/ 342774 w 1418733"/>
              <a:gd name="connsiteY96" fmla="*/ 2425819 h 6858000"/>
              <a:gd name="connsiteX97" fmla="*/ 348773 w 1418733"/>
              <a:gd name="connsiteY97" fmla="*/ 2402874 h 6858000"/>
              <a:gd name="connsiteX98" fmla="*/ 351385 w 1418733"/>
              <a:gd name="connsiteY98" fmla="*/ 2381443 h 6858000"/>
              <a:gd name="connsiteX99" fmla="*/ 327714 w 1418733"/>
              <a:gd name="connsiteY99" fmla="*/ 2261920 h 6858000"/>
              <a:gd name="connsiteX100" fmla="*/ 317601 w 1418733"/>
              <a:gd name="connsiteY100" fmla="*/ 2195378 h 6858000"/>
              <a:gd name="connsiteX101" fmla="*/ 301818 w 1418733"/>
              <a:gd name="connsiteY101" fmla="*/ 2155135 h 6858000"/>
              <a:gd name="connsiteX102" fmla="*/ 299276 w 1418733"/>
              <a:gd name="connsiteY102" fmla="*/ 2118008 h 6858000"/>
              <a:gd name="connsiteX103" fmla="*/ 300269 w 1418733"/>
              <a:gd name="connsiteY103" fmla="*/ 2050531 h 6858000"/>
              <a:gd name="connsiteX104" fmla="*/ 292075 w 1418733"/>
              <a:gd name="connsiteY104" fmla="*/ 1963269 h 6858000"/>
              <a:gd name="connsiteX105" fmla="*/ 273253 w 1418733"/>
              <a:gd name="connsiteY105" fmla="*/ 1906352 h 6858000"/>
              <a:gd name="connsiteX106" fmla="*/ 249810 w 1418733"/>
              <a:gd name="connsiteY106" fmla="*/ 1861531 h 6858000"/>
              <a:gd name="connsiteX107" fmla="*/ 203609 w 1418733"/>
              <a:gd name="connsiteY107" fmla="*/ 1732919 h 6858000"/>
              <a:gd name="connsiteX108" fmla="*/ 175920 w 1418733"/>
              <a:gd name="connsiteY108" fmla="*/ 1663540 h 6858000"/>
              <a:gd name="connsiteX109" fmla="*/ 175046 w 1418733"/>
              <a:gd name="connsiteY109" fmla="*/ 1615777 h 6858000"/>
              <a:gd name="connsiteX110" fmla="*/ 155841 w 1418733"/>
              <a:gd name="connsiteY110" fmla="*/ 1563678 h 6858000"/>
              <a:gd name="connsiteX111" fmla="*/ 168921 w 1418733"/>
              <a:gd name="connsiteY111" fmla="*/ 1519474 h 6858000"/>
              <a:gd name="connsiteX112" fmla="*/ 161663 w 1418733"/>
              <a:gd name="connsiteY112" fmla="*/ 1477995 h 6858000"/>
              <a:gd name="connsiteX113" fmla="*/ 147748 w 1418733"/>
              <a:gd name="connsiteY113" fmla="*/ 1373769 h 6858000"/>
              <a:gd name="connsiteX114" fmla="*/ 156055 w 1418733"/>
              <a:gd name="connsiteY114" fmla="*/ 1307086 h 6858000"/>
              <a:gd name="connsiteX115" fmla="*/ 157243 w 1418733"/>
              <a:gd name="connsiteY115" fmla="*/ 1189033 h 6858000"/>
              <a:gd name="connsiteX116" fmla="*/ 161928 w 1418733"/>
              <a:gd name="connsiteY116" fmla="*/ 1168288 h 6858000"/>
              <a:gd name="connsiteX117" fmla="*/ 154210 w 1418733"/>
              <a:gd name="connsiteY117" fmla="*/ 1142577 h 6858000"/>
              <a:gd name="connsiteX118" fmla="*/ 143516 w 1418733"/>
              <a:gd name="connsiteY118" fmla="*/ 1088484 h 6858000"/>
              <a:gd name="connsiteX119" fmla="*/ 132252 w 1418733"/>
              <a:gd name="connsiteY119" fmla="*/ 1016103 h 6858000"/>
              <a:gd name="connsiteX120" fmla="*/ 133708 w 1418733"/>
              <a:gd name="connsiteY120" fmla="*/ 932283 h 6858000"/>
              <a:gd name="connsiteX121" fmla="*/ 135944 w 1418733"/>
              <a:gd name="connsiteY121" fmla="*/ 915925 h 6858000"/>
              <a:gd name="connsiteX122" fmla="*/ 128573 w 1418733"/>
              <a:gd name="connsiteY122" fmla="*/ 896999 h 6858000"/>
              <a:gd name="connsiteX123" fmla="*/ 97981 w 1418733"/>
              <a:gd name="connsiteY123" fmla="*/ 821517 h 6858000"/>
              <a:gd name="connsiteX124" fmla="*/ 76931 w 1418733"/>
              <a:gd name="connsiteY124" fmla="*/ 751353 h 6858000"/>
              <a:gd name="connsiteX125" fmla="*/ 76489 w 1418733"/>
              <a:gd name="connsiteY125" fmla="*/ 721230 h 6858000"/>
              <a:gd name="connsiteX126" fmla="*/ 62160 w 1418733"/>
              <a:gd name="connsiteY126" fmla="*/ 681659 h 6858000"/>
              <a:gd name="connsiteX127" fmla="*/ 47579 w 1418733"/>
              <a:gd name="connsiteY127" fmla="*/ 635218 h 6858000"/>
              <a:gd name="connsiteX128" fmla="*/ 52590 w 1418733"/>
              <a:gd name="connsiteY128" fmla="*/ 613763 h 6858000"/>
              <a:gd name="connsiteX129" fmla="*/ 38532 w 1418733"/>
              <a:gd name="connsiteY129" fmla="*/ 598582 h 6858000"/>
              <a:gd name="connsiteX130" fmla="*/ 38213 w 1418733"/>
              <a:gd name="connsiteY130" fmla="*/ 576846 h 6858000"/>
              <a:gd name="connsiteX131" fmla="*/ 17839 w 1418733"/>
              <a:gd name="connsiteY131" fmla="*/ 530055 h 6858000"/>
              <a:gd name="connsiteX132" fmla="*/ 17087 w 1418733"/>
              <a:gd name="connsiteY132" fmla="*/ 465389 h 6858000"/>
              <a:gd name="connsiteX133" fmla="*/ 10 w 1418733"/>
              <a:gd name="connsiteY133" fmla="*/ 424699 h 6858000"/>
              <a:gd name="connsiteX134" fmla="*/ 127193 w 1418733"/>
              <a:gd name="connsiteY134" fmla="*/ 309501 h 6858000"/>
              <a:gd name="connsiteX135" fmla="*/ 111376 w 1418733"/>
              <a:gd name="connsiteY135" fmla="*/ 275771 h 6858000"/>
              <a:gd name="connsiteX136" fmla="*/ 128403 w 1418733"/>
              <a:gd name="connsiteY136" fmla="*/ 212860 h 6858000"/>
              <a:gd name="connsiteX137" fmla="*/ 120113 w 1418733"/>
              <a:gd name="connsiteY137" fmla="*/ 144983 h 6858000"/>
              <a:gd name="connsiteX138" fmla="*/ 132397 w 1418733"/>
              <a:gd name="connsiteY138" fmla="*/ 55288 h 6858000"/>
              <a:gd name="connsiteX139" fmla="*/ 91951 w 1418733"/>
              <a:gd name="connsiteY139" fmla="*/ 0 h 6858000"/>
              <a:gd name="connsiteX0" fmla="*/ 76413 w 1403195"/>
              <a:gd name="connsiteY0" fmla="*/ 0 h 6858000"/>
              <a:gd name="connsiteX1" fmla="*/ 1403195 w 1403195"/>
              <a:gd name="connsiteY1" fmla="*/ 0 h 6858000"/>
              <a:gd name="connsiteX2" fmla="*/ 1403195 w 1403195"/>
              <a:gd name="connsiteY2" fmla="*/ 6858000 h 6858000"/>
              <a:gd name="connsiteX3" fmla="*/ 139889 w 1403195"/>
              <a:gd name="connsiteY3" fmla="*/ 6857735 h 6858000"/>
              <a:gd name="connsiteX4" fmla="*/ 176482 w 1403195"/>
              <a:gd name="connsiteY4" fmla="*/ 6776847 h 6858000"/>
              <a:gd name="connsiteX5" fmla="*/ 187982 w 1403195"/>
              <a:gd name="connsiteY5" fmla="*/ 6737706 h 6858000"/>
              <a:gd name="connsiteX6" fmla="*/ 212721 w 1403195"/>
              <a:gd name="connsiteY6" fmla="*/ 6691589 h 6858000"/>
              <a:gd name="connsiteX7" fmla="*/ 190278 w 1403195"/>
              <a:gd name="connsiteY7" fmla="*/ 6659970 h 6858000"/>
              <a:gd name="connsiteX8" fmla="*/ 205369 w 1403195"/>
              <a:gd name="connsiteY8" fmla="*/ 6636211 h 6858000"/>
              <a:gd name="connsiteX9" fmla="*/ 222813 w 1403195"/>
              <a:gd name="connsiteY9" fmla="*/ 6594177 h 6858000"/>
              <a:gd name="connsiteX10" fmla="*/ 236853 w 1403195"/>
              <a:gd name="connsiteY10" fmla="*/ 6557575 h 6858000"/>
              <a:gd name="connsiteX11" fmla="*/ 289810 w 1403195"/>
              <a:gd name="connsiteY11" fmla="*/ 6492130 h 6858000"/>
              <a:gd name="connsiteX12" fmla="*/ 305497 w 1403195"/>
              <a:gd name="connsiteY12" fmla="*/ 6431610 h 6858000"/>
              <a:gd name="connsiteX13" fmla="*/ 349202 w 1403195"/>
              <a:gd name="connsiteY13" fmla="*/ 6379786 h 6858000"/>
              <a:gd name="connsiteX14" fmla="*/ 332425 w 1403195"/>
              <a:gd name="connsiteY14" fmla="*/ 6334727 h 6858000"/>
              <a:gd name="connsiteX15" fmla="*/ 309840 w 1403195"/>
              <a:gd name="connsiteY15" fmla="*/ 6313295 h 6858000"/>
              <a:gd name="connsiteX16" fmla="*/ 317004 w 1403195"/>
              <a:gd name="connsiteY16" fmla="*/ 6280046 h 6858000"/>
              <a:gd name="connsiteX17" fmla="*/ 299749 w 1403195"/>
              <a:gd name="connsiteY17" fmla="*/ 6270265 h 6858000"/>
              <a:gd name="connsiteX18" fmla="*/ 326777 w 1403195"/>
              <a:gd name="connsiteY18" fmla="*/ 6252834 h 6858000"/>
              <a:gd name="connsiteX19" fmla="*/ 304769 w 1403195"/>
              <a:gd name="connsiteY19" fmla="*/ 6202459 h 6858000"/>
              <a:gd name="connsiteX20" fmla="*/ 303567 w 1403195"/>
              <a:gd name="connsiteY20" fmla="*/ 6153037 h 6858000"/>
              <a:gd name="connsiteX21" fmla="*/ 318982 w 1403195"/>
              <a:gd name="connsiteY21" fmla="*/ 6078132 h 6858000"/>
              <a:gd name="connsiteX22" fmla="*/ 306369 w 1403195"/>
              <a:gd name="connsiteY22" fmla="*/ 6028119 h 6858000"/>
              <a:gd name="connsiteX23" fmla="*/ 291598 w 1403195"/>
              <a:gd name="connsiteY23" fmla="*/ 5926735 h 6858000"/>
              <a:gd name="connsiteX24" fmla="*/ 341110 w 1403195"/>
              <a:gd name="connsiteY24" fmla="*/ 5712857 h 6858000"/>
              <a:gd name="connsiteX25" fmla="*/ 320185 w 1403195"/>
              <a:gd name="connsiteY25" fmla="*/ 5676393 h 6858000"/>
              <a:gd name="connsiteX26" fmla="*/ 359777 w 1403195"/>
              <a:gd name="connsiteY26" fmla="*/ 5563435 h 6858000"/>
              <a:gd name="connsiteX27" fmla="*/ 406907 w 1403195"/>
              <a:gd name="connsiteY27" fmla="*/ 5437125 h 6858000"/>
              <a:gd name="connsiteX28" fmla="*/ 420475 w 1403195"/>
              <a:gd name="connsiteY28" fmla="*/ 5396260 h 6858000"/>
              <a:gd name="connsiteX29" fmla="*/ 436456 w 1403195"/>
              <a:gd name="connsiteY29" fmla="*/ 5330009 h 6858000"/>
              <a:gd name="connsiteX30" fmla="*/ 469949 w 1403195"/>
              <a:gd name="connsiteY30" fmla="*/ 5273739 h 6858000"/>
              <a:gd name="connsiteX31" fmla="*/ 479548 w 1403195"/>
              <a:gd name="connsiteY31" fmla="*/ 5241779 h 6858000"/>
              <a:gd name="connsiteX32" fmla="*/ 490774 w 1403195"/>
              <a:gd name="connsiteY32" fmla="*/ 5225268 h 6858000"/>
              <a:gd name="connsiteX33" fmla="*/ 491794 w 1403195"/>
              <a:gd name="connsiteY33" fmla="*/ 5217684 h 6858000"/>
              <a:gd name="connsiteX34" fmla="*/ 499135 w 1403195"/>
              <a:gd name="connsiteY34" fmla="*/ 5193377 h 6858000"/>
              <a:gd name="connsiteX35" fmla="*/ 502438 w 1403195"/>
              <a:gd name="connsiteY35" fmla="*/ 5179288 h 6858000"/>
              <a:gd name="connsiteX36" fmla="*/ 503422 w 1403195"/>
              <a:gd name="connsiteY36" fmla="*/ 5173621 h 6858000"/>
              <a:gd name="connsiteX37" fmla="*/ 499056 w 1403195"/>
              <a:gd name="connsiteY37" fmla="*/ 5159961 h 6858000"/>
              <a:gd name="connsiteX38" fmla="*/ 505733 w 1403195"/>
              <a:gd name="connsiteY38" fmla="*/ 5144295 h 6858000"/>
              <a:gd name="connsiteX39" fmla="*/ 502666 w 1403195"/>
              <a:gd name="connsiteY39" fmla="*/ 5125185 h 6858000"/>
              <a:gd name="connsiteX40" fmla="*/ 509496 w 1403195"/>
              <a:gd name="connsiteY40" fmla="*/ 5121884 h 6858000"/>
              <a:gd name="connsiteX41" fmla="*/ 516532 w 1403195"/>
              <a:gd name="connsiteY41" fmla="*/ 5067850 h 6858000"/>
              <a:gd name="connsiteX42" fmla="*/ 519263 w 1403195"/>
              <a:gd name="connsiteY42" fmla="*/ 5060861 h 6858000"/>
              <a:gd name="connsiteX43" fmla="*/ 515967 w 1403195"/>
              <a:gd name="connsiteY43" fmla="*/ 5034192 h 6858000"/>
              <a:gd name="connsiteX44" fmla="*/ 517521 w 1403195"/>
              <a:gd name="connsiteY44" fmla="*/ 4993030 h 6858000"/>
              <a:gd name="connsiteX45" fmla="*/ 524430 w 1403195"/>
              <a:gd name="connsiteY45" fmla="*/ 4946844 h 6858000"/>
              <a:gd name="connsiteX46" fmla="*/ 520286 w 1403195"/>
              <a:gd name="connsiteY46" fmla="*/ 4932692 h 6858000"/>
              <a:gd name="connsiteX47" fmla="*/ 535689 w 1403195"/>
              <a:gd name="connsiteY47" fmla="*/ 4858827 h 6858000"/>
              <a:gd name="connsiteX48" fmla="*/ 541592 w 1403195"/>
              <a:gd name="connsiteY48" fmla="*/ 4821170 h 6858000"/>
              <a:gd name="connsiteX49" fmla="*/ 546325 w 1403195"/>
              <a:gd name="connsiteY49" fmla="*/ 4780965 h 6858000"/>
              <a:gd name="connsiteX50" fmla="*/ 547618 w 1403195"/>
              <a:gd name="connsiteY50" fmla="*/ 4750867 h 6858000"/>
              <a:gd name="connsiteX51" fmla="*/ 545425 w 1403195"/>
              <a:gd name="connsiteY51" fmla="*/ 4690749 h 6858000"/>
              <a:gd name="connsiteX52" fmla="*/ 540905 w 1403195"/>
              <a:gd name="connsiteY52" fmla="*/ 4584173 h 6858000"/>
              <a:gd name="connsiteX53" fmla="*/ 535988 w 1403195"/>
              <a:gd name="connsiteY53" fmla="*/ 4444346 h 6858000"/>
              <a:gd name="connsiteX54" fmla="*/ 532553 w 1403195"/>
              <a:gd name="connsiteY54" fmla="*/ 4375228 h 6858000"/>
              <a:gd name="connsiteX55" fmla="*/ 513206 w 1403195"/>
              <a:gd name="connsiteY55" fmla="*/ 4214165 h 6858000"/>
              <a:gd name="connsiteX56" fmla="*/ 517279 w 1403195"/>
              <a:gd name="connsiteY56" fmla="*/ 4090296 h 6858000"/>
              <a:gd name="connsiteX57" fmla="*/ 502535 w 1403195"/>
              <a:gd name="connsiteY57" fmla="*/ 4033999 h 6858000"/>
              <a:gd name="connsiteX58" fmla="*/ 503684 w 1403195"/>
              <a:gd name="connsiteY58" fmla="*/ 4031933 h 6858000"/>
              <a:gd name="connsiteX59" fmla="*/ 502260 w 1403195"/>
              <a:gd name="connsiteY59" fmla="*/ 4013953 h 6858000"/>
              <a:gd name="connsiteX60" fmla="*/ 488555 w 1403195"/>
              <a:gd name="connsiteY60" fmla="*/ 3974753 h 6858000"/>
              <a:gd name="connsiteX61" fmla="*/ 490153 w 1403195"/>
              <a:gd name="connsiteY61" fmla="*/ 3969950 h 6858000"/>
              <a:gd name="connsiteX62" fmla="*/ 483575 w 1403195"/>
              <a:gd name="connsiteY62" fmla="*/ 3933779 h 6858000"/>
              <a:gd name="connsiteX63" fmla="*/ 484906 w 1403195"/>
              <a:gd name="connsiteY63" fmla="*/ 3933093 h 6858000"/>
              <a:gd name="connsiteX64" fmla="*/ 489260 w 1403195"/>
              <a:gd name="connsiteY64" fmla="*/ 3922082 h 6858000"/>
              <a:gd name="connsiteX65" fmla="*/ 494338 w 1403195"/>
              <a:gd name="connsiteY65" fmla="*/ 3901461 h 6858000"/>
              <a:gd name="connsiteX66" fmla="*/ 516932 w 1403195"/>
              <a:gd name="connsiteY66" fmla="*/ 3813873 h 6858000"/>
              <a:gd name="connsiteX67" fmla="*/ 516357 w 1403195"/>
              <a:gd name="connsiteY67" fmla="*/ 3806161 h 6858000"/>
              <a:gd name="connsiteX68" fmla="*/ 516664 w 1403195"/>
              <a:gd name="connsiteY68" fmla="*/ 3805957 h 6858000"/>
              <a:gd name="connsiteX69" fmla="*/ 516691 w 1403195"/>
              <a:gd name="connsiteY69" fmla="*/ 3797724 h 6858000"/>
              <a:gd name="connsiteX70" fmla="*/ 515306 w 1403195"/>
              <a:gd name="connsiteY70" fmla="*/ 3792098 h 6858000"/>
              <a:gd name="connsiteX71" fmla="*/ 514190 w 1403195"/>
              <a:gd name="connsiteY71" fmla="*/ 3777135 h 6858000"/>
              <a:gd name="connsiteX72" fmla="*/ 515923 w 1403195"/>
              <a:gd name="connsiteY72" fmla="*/ 3771656 h 6858000"/>
              <a:gd name="connsiteX73" fmla="*/ 519666 w 1403195"/>
              <a:gd name="connsiteY73" fmla="*/ 3769007 h 6858000"/>
              <a:gd name="connsiteX74" fmla="*/ 519132 w 1403195"/>
              <a:gd name="connsiteY74" fmla="*/ 3767709 h 6858000"/>
              <a:gd name="connsiteX75" fmla="*/ 527828 w 1403195"/>
              <a:gd name="connsiteY75" fmla="*/ 3738082 h 6858000"/>
              <a:gd name="connsiteX76" fmla="*/ 535174 w 1403195"/>
              <a:gd name="connsiteY76" fmla="*/ 3673397 h 6858000"/>
              <a:gd name="connsiteX77" fmla="*/ 534470 w 1403195"/>
              <a:gd name="connsiteY77" fmla="*/ 3637109 h 6858000"/>
              <a:gd name="connsiteX78" fmla="*/ 537913 w 1403195"/>
              <a:gd name="connsiteY78" fmla="*/ 3536883 h 6858000"/>
              <a:gd name="connsiteX79" fmla="*/ 545451 w 1403195"/>
              <a:gd name="connsiteY79" fmla="*/ 3435652 h 6858000"/>
              <a:gd name="connsiteX80" fmla="*/ 547122 w 1403195"/>
              <a:gd name="connsiteY80" fmla="*/ 3307769 h 6858000"/>
              <a:gd name="connsiteX81" fmla="*/ 564685 w 1403195"/>
              <a:gd name="connsiteY81" fmla="*/ 3250522 h 6858000"/>
              <a:gd name="connsiteX82" fmla="*/ 565110 w 1403195"/>
              <a:gd name="connsiteY82" fmla="*/ 3229163 h 6858000"/>
              <a:gd name="connsiteX83" fmla="*/ 566933 w 1403195"/>
              <a:gd name="connsiteY83" fmla="*/ 3217217 h 6858000"/>
              <a:gd name="connsiteX84" fmla="*/ 553768 w 1403195"/>
              <a:gd name="connsiteY84" fmla="*/ 3183755 h 6858000"/>
              <a:gd name="connsiteX85" fmla="*/ 554269 w 1403195"/>
              <a:gd name="connsiteY85" fmla="*/ 3178642 h 6858000"/>
              <a:gd name="connsiteX86" fmla="*/ 541869 w 1403195"/>
              <a:gd name="connsiteY86" fmla="*/ 3158586 h 6858000"/>
              <a:gd name="connsiteX87" fmla="*/ 527054 w 1403195"/>
              <a:gd name="connsiteY87" fmla="*/ 3129034 h 6858000"/>
              <a:gd name="connsiteX88" fmla="*/ 527719 w 1403195"/>
              <a:gd name="connsiteY88" fmla="*/ 3126682 h 6858000"/>
              <a:gd name="connsiteX89" fmla="*/ 518587 w 1403195"/>
              <a:gd name="connsiteY89" fmla="*/ 3114519 h 6858000"/>
              <a:gd name="connsiteX90" fmla="*/ 505196 w 1403195"/>
              <a:gd name="connsiteY90" fmla="*/ 3106272 h 6858000"/>
              <a:gd name="connsiteX91" fmla="*/ 477926 w 1403195"/>
              <a:gd name="connsiteY91" fmla="*/ 2958185 h 6858000"/>
              <a:gd name="connsiteX92" fmla="*/ 420540 w 1403195"/>
              <a:gd name="connsiteY92" fmla="*/ 2762989 h 6858000"/>
              <a:gd name="connsiteX93" fmla="*/ 369458 w 1403195"/>
              <a:gd name="connsiteY93" fmla="*/ 2554718 h 6858000"/>
              <a:gd name="connsiteX94" fmla="*/ 349552 w 1403195"/>
              <a:gd name="connsiteY94" fmla="*/ 2485734 h 6858000"/>
              <a:gd name="connsiteX95" fmla="*/ 340275 w 1403195"/>
              <a:gd name="connsiteY95" fmla="*/ 2447068 h 6858000"/>
              <a:gd name="connsiteX96" fmla="*/ 327236 w 1403195"/>
              <a:gd name="connsiteY96" fmla="*/ 2425819 h 6858000"/>
              <a:gd name="connsiteX97" fmla="*/ 333235 w 1403195"/>
              <a:gd name="connsiteY97" fmla="*/ 2402874 h 6858000"/>
              <a:gd name="connsiteX98" fmla="*/ 335847 w 1403195"/>
              <a:gd name="connsiteY98" fmla="*/ 2381443 h 6858000"/>
              <a:gd name="connsiteX99" fmla="*/ 312176 w 1403195"/>
              <a:gd name="connsiteY99" fmla="*/ 2261920 h 6858000"/>
              <a:gd name="connsiteX100" fmla="*/ 302063 w 1403195"/>
              <a:gd name="connsiteY100" fmla="*/ 2195378 h 6858000"/>
              <a:gd name="connsiteX101" fmla="*/ 286280 w 1403195"/>
              <a:gd name="connsiteY101" fmla="*/ 2155135 h 6858000"/>
              <a:gd name="connsiteX102" fmla="*/ 283738 w 1403195"/>
              <a:gd name="connsiteY102" fmla="*/ 2118008 h 6858000"/>
              <a:gd name="connsiteX103" fmla="*/ 284731 w 1403195"/>
              <a:gd name="connsiteY103" fmla="*/ 2050531 h 6858000"/>
              <a:gd name="connsiteX104" fmla="*/ 276537 w 1403195"/>
              <a:gd name="connsiteY104" fmla="*/ 1963269 h 6858000"/>
              <a:gd name="connsiteX105" fmla="*/ 257715 w 1403195"/>
              <a:gd name="connsiteY105" fmla="*/ 1906352 h 6858000"/>
              <a:gd name="connsiteX106" fmla="*/ 234272 w 1403195"/>
              <a:gd name="connsiteY106" fmla="*/ 1861531 h 6858000"/>
              <a:gd name="connsiteX107" fmla="*/ 188071 w 1403195"/>
              <a:gd name="connsiteY107" fmla="*/ 1732919 h 6858000"/>
              <a:gd name="connsiteX108" fmla="*/ 160382 w 1403195"/>
              <a:gd name="connsiteY108" fmla="*/ 1663540 h 6858000"/>
              <a:gd name="connsiteX109" fmla="*/ 159508 w 1403195"/>
              <a:gd name="connsiteY109" fmla="*/ 1615777 h 6858000"/>
              <a:gd name="connsiteX110" fmla="*/ 140303 w 1403195"/>
              <a:gd name="connsiteY110" fmla="*/ 1563678 h 6858000"/>
              <a:gd name="connsiteX111" fmla="*/ 153383 w 1403195"/>
              <a:gd name="connsiteY111" fmla="*/ 1519474 h 6858000"/>
              <a:gd name="connsiteX112" fmla="*/ 146125 w 1403195"/>
              <a:gd name="connsiteY112" fmla="*/ 1477995 h 6858000"/>
              <a:gd name="connsiteX113" fmla="*/ 132210 w 1403195"/>
              <a:gd name="connsiteY113" fmla="*/ 1373769 h 6858000"/>
              <a:gd name="connsiteX114" fmla="*/ 140517 w 1403195"/>
              <a:gd name="connsiteY114" fmla="*/ 1307086 h 6858000"/>
              <a:gd name="connsiteX115" fmla="*/ 141705 w 1403195"/>
              <a:gd name="connsiteY115" fmla="*/ 1189033 h 6858000"/>
              <a:gd name="connsiteX116" fmla="*/ 146390 w 1403195"/>
              <a:gd name="connsiteY116" fmla="*/ 1168288 h 6858000"/>
              <a:gd name="connsiteX117" fmla="*/ 138672 w 1403195"/>
              <a:gd name="connsiteY117" fmla="*/ 1142577 h 6858000"/>
              <a:gd name="connsiteX118" fmla="*/ 127978 w 1403195"/>
              <a:gd name="connsiteY118" fmla="*/ 1088484 h 6858000"/>
              <a:gd name="connsiteX119" fmla="*/ 116714 w 1403195"/>
              <a:gd name="connsiteY119" fmla="*/ 1016103 h 6858000"/>
              <a:gd name="connsiteX120" fmla="*/ 118170 w 1403195"/>
              <a:gd name="connsiteY120" fmla="*/ 932283 h 6858000"/>
              <a:gd name="connsiteX121" fmla="*/ 120406 w 1403195"/>
              <a:gd name="connsiteY121" fmla="*/ 915925 h 6858000"/>
              <a:gd name="connsiteX122" fmla="*/ 113035 w 1403195"/>
              <a:gd name="connsiteY122" fmla="*/ 896999 h 6858000"/>
              <a:gd name="connsiteX123" fmla="*/ 82443 w 1403195"/>
              <a:gd name="connsiteY123" fmla="*/ 821517 h 6858000"/>
              <a:gd name="connsiteX124" fmla="*/ 61393 w 1403195"/>
              <a:gd name="connsiteY124" fmla="*/ 751353 h 6858000"/>
              <a:gd name="connsiteX125" fmla="*/ 60951 w 1403195"/>
              <a:gd name="connsiteY125" fmla="*/ 721230 h 6858000"/>
              <a:gd name="connsiteX126" fmla="*/ 46622 w 1403195"/>
              <a:gd name="connsiteY126" fmla="*/ 681659 h 6858000"/>
              <a:gd name="connsiteX127" fmla="*/ 32041 w 1403195"/>
              <a:gd name="connsiteY127" fmla="*/ 635218 h 6858000"/>
              <a:gd name="connsiteX128" fmla="*/ 37052 w 1403195"/>
              <a:gd name="connsiteY128" fmla="*/ 613763 h 6858000"/>
              <a:gd name="connsiteX129" fmla="*/ 22994 w 1403195"/>
              <a:gd name="connsiteY129" fmla="*/ 598582 h 6858000"/>
              <a:gd name="connsiteX130" fmla="*/ 22675 w 1403195"/>
              <a:gd name="connsiteY130" fmla="*/ 576846 h 6858000"/>
              <a:gd name="connsiteX131" fmla="*/ 2301 w 1403195"/>
              <a:gd name="connsiteY131" fmla="*/ 530055 h 6858000"/>
              <a:gd name="connsiteX132" fmla="*/ 1549 w 1403195"/>
              <a:gd name="connsiteY132" fmla="*/ 465389 h 6858000"/>
              <a:gd name="connsiteX133" fmla="*/ 90145 w 1403195"/>
              <a:gd name="connsiteY133" fmla="*/ 353137 h 6858000"/>
              <a:gd name="connsiteX134" fmla="*/ 111655 w 1403195"/>
              <a:gd name="connsiteY134" fmla="*/ 309501 h 6858000"/>
              <a:gd name="connsiteX135" fmla="*/ 95838 w 1403195"/>
              <a:gd name="connsiteY135" fmla="*/ 275771 h 6858000"/>
              <a:gd name="connsiteX136" fmla="*/ 112865 w 1403195"/>
              <a:gd name="connsiteY136" fmla="*/ 212860 h 6858000"/>
              <a:gd name="connsiteX137" fmla="*/ 104575 w 1403195"/>
              <a:gd name="connsiteY137" fmla="*/ 144983 h 6858000"/>
              <a:gd name="connsiteX138" fmla="*/ 116859 w 1403195"/>
              <a:gd name="connsiteY138" fmla="*/ 55288 h 6858000"/>
              <a:gd name="connsiteX139" fmla="*/ 76413 w 1403195"/>
              <a:gd name="connsiteY139" fmla="*/ 0 h 6858000"/>
              <a:gd name="connsiteX0" fmla="*/ 74305 w 1401087"/>
              <a:gd name="connsiteY0" fmla="*/ 0 h 6858000"/>
              <a:gd name="connsiteX1" fmla="*/ 1401087 w 1401087"/>
              <a:gd name="connsiteY1" fmla="*/ 0 h 6858000"/>
              <a:gd name="connsiteX2" fmla="*/ 1401087 w 1401087"/>
              <a:gd name="connsiteY2" fmla="*/ 6858000 h 6858000"/>
              <a:gd name="connsiteX3" fmla="*/ 137781 w 1401087"/>
              <a:gd name="connsiteY3" fmla="*/ 6857735 h 6858000"/>
              <a:gd name="connsiteX4" fmla="*/ 174374 w 1401087"/>
              <a:gd name="connsiteY4" fmla="*/ 6776847 h 6858000"/>
              <a:gd name="connsiteX5" fmla="*/ 185874 w 1401087"/>
              <a:gd name="connsiteY5" fmla="*/ 6737706 h 6858000"/>
              <a:gd name="connsiteX6" fmla="*/ 210613 w 1401087"/>
              <a:gd name="connsiteY6" fmla="*/ 6691589 h 6858000"/>
              <a:gd name="connsiteX7" fmla="*/ 188170 w 1401087"/>
              <a:gd name="connsiteY7" fmla="*/ 6659970 h 6858000"/>
              <a:gd name="connsiteX8" fmla="*/ 203261 w 1401087"/>
              <a:gd name="connsiteY8" fmla="*/ 6636211 h 6858000"/>
              <a:gd name="connsiteX9" fmla="*/ 220705 w 1401087"/>
              <a:gd name="connsiteY9" fmla="*/ 6594177 h 6858000"/>
              <a:gd name="connsiteX10" fmla="*/ 234745 w 1401087"/>
              <a:gd name="connsiteY10" fmla="*/ 6557575 h 6858000"/>
              <a:gd name="connsiteX11" fmla="*/ 287702 w 1401087"/>
              <a:gd name="connsiteY11" fmla="*/ 6492130 h 6858000"/>
              <a:gd name="connsiteX12" fmla="*/ 303389 w 1401087"/>
              <a:gd name="connsiteY12" fmla="*/ 6431610 h 6858000"/>
              <a:gd name="connsiteX13" fmla="*/ 347094 w 1401087"/>
              <a:gd name="connsiteY13" fmla="*/ 6379786 h 6858000"/>
              <a:gd name="connsiteX14" fmla="*/ 330317 w 1401087"/>
              <a:gd name="connsiteY14" fmla="*/ 6334727 h 6858000"/>
              <a:gd name="connsiteX15" fmla="*/ 307732 w 1401087"/>
              <a:gd name="connsiteY15" fmla="*/ 6313295 h 6858000"/>
              <a:gd name="connsiteX16" fmla="*/ 314896 w 1401087"/>
              <a:gd name="connsiteY16" fmla="*/ 6280046 h 6858000"/>
              <a:gd name="connsiteX17" fmla="*/ 297641 w 1401087"/>
              <a:gd name="connsiteY17" fmla="*/ 6270265 h 6858000"/>
              <a:gd name="connsiteX18" fmla="*/ 324669 w 1401087"/>
              <a:gd name="connsiteY18" fmla="*/ 6252834 h 6858000"/>
              <a:gd name="connsiteX19" fmla="*/ 302661 w 1401087"/>
              <a:gd name="connsiteY19" fmla="*/ 6202459 h 6858000"/>
              <a:gd name="connsiteX20" fmla="*/ 301459 w 1401087"/>
              <a:gd name="connsiteY20" fmla="*/ 6153037 h 6858000"/>
              <a:gd name="connsiteX21" fmla="*/ 316874 w 1401087"/>
              <a:gd name="connsiteY21" fmla="*/ 6078132 h 6858000"/>
              <a:gd name="connsiteX22" fmla="*/ 304261 w 1401087"/>
              <a:gd name="connsiteY22" fmla="*/ 6028119 h 6858000"/>
              <a:gd name="connsiteX23" fmla="*/ 289490 w 1401087"/>
              <a:gd name="connsiteY23" fmla="*/ 5926735 h 6858000"/>
              <a:gd name="connsiteX24" fmla="*/ 339002 w 1401087"/>
              <a:gd name="connsiteY24" fmla="*/ 5712857 h 6858000"/>
              <a:gd name="connsiteX25" fmla="*/ 318077 w 1401087"/>
              <a:gd name="connsiteY25" fmla="*/ 5676393 h 6858000"/>
              <a:gd name="connsiteX26" fmla="*/ 357669 w 1401087"/>
              <a:gd name="connsiteY26" fmla="*/ 5563435 h 6858000"/>
              <a:gd name="connsiteX27" fmla="*/ 404799 w 1401087"/>
              <a:gd name="connsiteY27" fmla="*/ 5437125 h 6858000"/>
              <a:gd name="connsiteX28" fmla="*/ 418367 w 1401087"/>
              <a:gd name="connsiteY28" fmla="*/ 5396260 h 6858000"/>
              <a:gd name="connsiteX29" fmla="*/ 434348 w 1401087"/>
              <a:gd name="connsiteY29" fmla="*/ 5330009 h 6858000"/>
              <a:gd name="connsiteX30" fmla="*/ 467841 w 1401087"/>
              <a:gd name="connsiteY30" fmla="*/ 5273739 h 6858000"/>
              <a:gd name="connsiteX31" fmla="*/ 477440 w 1401087"/>
              <a:gd name="connsiteY31" fmla="*/ 5241779 h 6858000"/>
              <a:gd name="connsiteX32" fmla="*/ 488666 w 1401087"/>
              <a:gd name="connsiteY32" fmla="*/ 5225268 h 6858000"/>
              <a:gd name="connsiteX33" fmla="*/ 489686 w 1401087"/>
              <a:gd name="connsiteY33" fmla="*/ 5217684 h 6858000"/>
              <a:gd name="connsiteX34" fmla="*/ 497027 w 1401087"/>
              <a:gd name="connsiteY34" fmla="*/ 5193377 h 6858000"/>
              <a:gd name="connsiteX35" fmla="*/ 500330 w 1401087"/>
              <a:gd name="connsiteY35" fmla="*/ 5179288 h 6858000"/>
              <a:gd name="connsiteX36" fmla="*/ 501314 w 1401087"/>
              <a:gd name="connsiteY36" fmla="*/ 5173621 h 6858000"/>
              <a:gd name="connsiteX37" fmla="*/ 496948 w 1401087"/>
              <a:gd name="connsiteY37" fmla="*/ 5159961 h 6858000"/>
              <a:gd name="connsiteX38" fmla="*/ 503625 w 1401087"/>
              <a:gd name="connsiteY38" fmla="*/ 5144295 h 6858000"/>
              <a:gd name="connsiteX39" fmla="*/ 500558 w 1401087"/>
              <a:gd name="connsiteY39" fmla="*/ 5125185 h 6858000"/>
              <a:gd name="connsiteX40" fmla="*/ 507388 w 1401087"/>
              <a:gd name="connsiteY40" fmla="*/ 5121884 h 6858000"/>
              <a:gd name="connsiteX41" fmla="*/ 514424 w 1401087"/>
              <a:gd name="connsiteY41" fmla="*/ 5067850 h 6858000"/>
              <a:gd name="connsiteX42" fmla="*/ 517155 w 1401087"/>
              <a:gd name="connsiteY42" fmla="*/ 5060861 h 6858000"/>
              <a:gd name="connsiteX43" fmla="*/ 513859 w 1401087"/>
              <a:gd name="connsiteY43" fmla="*/ 5034192 h 6858000"/>
              <a:gd name="connsiteX44" fmla="*/ 515413 w 1401087"/>
              <a:gd name="connsiteY44" fmla="*/ 4993030 h 6858000"/>
              <a:gd name="connsiteX45" fmla="*/ 522322 w 1401087"/>
              <a:gd name="connsiteY45" fmla="*/ 4946844 h 6858000"/>
              <a:gd name="connsiteX46" fmla="*/ 518178 w 1401087"/>
              <a:gd name="connsiteY46" fmla="*/ 4932692 h 6858000"/>
              <a:gd name="connsiteX47" fmla="*/ 533581 w 1401087"/>
              <a:gd name="connsiteY47" fmla="*/ 4858827 h 6858000"/>
              <a:gd name="connsiteX48" fmla="*/ 539484 w 1401087"/>
              <a:gd name="connsiteY48" fmla="*/ 4821170 h 6858000"/>
              <a:gd name="connsiteX49" fmla="*/ 544217 w 1401087"/>
              <a:gd name="connsiteY49" fmla="*/ 4780965 h 6858000"/>
              <a:gd name="connsiteX50" fmla="*/ 545510 w 1401087"/>
              <a:gd name="connsiteY50" fmla="*/ 4750867 h 6858000"/>
              <a:gd name="connsiteX51" fmla="*/ 543317 w 1401087"/>
              <a:gd name="connsiteY51" fmla="*/ 4690749 h 6858000"/>
              <a:gd name="connsiteX52" fmla="*/ 538797 w 1401087"/>
              <a:gd name="connsiteY52" fmla="*/ 4584173 h 6858000"/>
              <a:gd name="connsiteX53" fmla="*/ 533880 w 1401087"/>
              <a:gd name="connsiteY53" fmla="*/ 4444346 h 6858000"/>
              <a:gd name="connsiteX54" fmla="*/ 530445 w 1401087"/>
              <a:gd name="connsiteY54" fmla="*/ 4375228 h 6858000"/>
              <a:gd name="connsiteX55" fmla="*/ 511098 w 1401087"/>
              <a:gd name="connsiteY55" fmla="*/ 4214165 h 6858000"/>
              <a:gd name="connsiteX56" fmla="*/ 515171 w 1401087"/>
              <a:gd name="connsiteY56" fmla="*/ 4090296 h 6858000"/>
              <a:gd name="connsiteX57" fmla="*/ 500427 w 1401087"/>
              <a:gd name="connsiteY57" fmla="*/ 4033999 h 6858000"/>
              <a:gd name="connsiteX58" fmla="*/ 501576 w 1401087"/>
              <a:gd name="connsiteY58" fmla="*/ 4031933 h 6858000"/>
              <a:gd name="connsiteX59" fmla="*/ 500152 w 1401087"/>
              <a:gd name="connsiteY59" fmla="*/ 4013953 h 6858000"/>
              <a:gd name="connsiteX60" fmla="*/ 486447 w 1401087"/>
              <a:gd name="connsiteY60" fmla="*/ 3974753 h 6858000"/>
              <a:gd name="connsiteX61" fmla="*/ 488045 w 1401087"/>
              <a:gd name="connsiteY61" fmla="*/ 3969950 h 6858000"/>
              <a:gd name="connsiteX62" fmla="*/ 481467 w 1401087"/>
              <a:gd name="connsiteY62" fmla="*/ 3933779 h 6858000"/>
              <a:gd name="connsiteX63" fmla="*/ 482798 w 1401087"/>
              <a:gd name="connsiteY63" fmla="*/ 3933093 h 6858000"/>
              <a:gd name="connsiteX64" fmla="*/ 487152 w 1401087"/>
              <a:gd name="connsiteY64" fmla="*/ 3922082 h 6858000"/>
              <a:gd name="connsiteX65" fmla="*/ 492230 w 1401087"/>
              <a:gd name="connsiteY65" fmla="*/ 3901461 h 6858000"/>
              <a:gd name="connsiteX66" fmla="*/ 514824 w 1401087"/>
              <a:gd name="connsiteY66" fmla="*/ 3813873 h 6858000"/>
              <a:gd name="connsiteX67" fmla="*/ 514249 w 1401087"/>
              <a:gd name="connsiteY67" fmla="*/ 3806161 h 6858000"/>
              <a:gd name="connsiteX68" fmla="*/ 514556 w 1401087"/>
              <a:gd name="connsiteY68" fmla="*/ 3805957 h 6858000"/>
              <a:gd name="connsiteX69" fmla="*/ 514583 w 1401087"/>
              <a:gd name="connsiteY69" fmla="*/ 3797724 h 6858000"/>
              <a:gd name="connsiteX70" fmla="*/ 513198 w 1401087"/>
              <a:gd name="connsiteY70" fmla="*/ 3792098 h 6858000"/>
              <a:gd name="connsiteX71" fmla="*/ 512082 w 1401087"/>
              <a:gd name="connsiteY71" fmla="*/ 3777135 h 6858000"/>
              <a:gd name="connsiteX72" fmla="*/ 513815 w 1401087"/>
              <a:gd name="connsiteY72" fmla="*/ 3771656 h 6858000"/>
              <a:gd name="connsiteX73" fmla="*/ 517558 w 1401087"/>
              <a:gd name="connsiteY73" fmla="*/ 3769007 h 6858000"/>
              <a:gd name="connsiteX74" fmla="*/ 517024 w 1401087"/>
              <a:gd name="connsiteY74" fmla="*/ 3767709 h 6858000"/>
              <a:gd name="connsiteX75" fmla="*/ 525720 w 1401087"/>
              <a:gd name="connsiteY75" fmla="*/ 3738082 h 6858000"/>
              <a:gd name="connsiteX76" fmla="*/ 533066 w 1401087"/>
              <a:gd name="connsiteY76" fmla="*/ 3673397 h 6858000"/>
              <a:gd name="connsiteX77" fmla="*/ 532362 w 1401087"/>
              <a:gd name="connsiteY77" fmla="*/ 3637109 h 6858000"/>
              <a:gd name="connsiteX78" fmla="*/ 535805 w 1401087"/>
              <a:gd name="connsiteY78" fmla="*/ 3536883 h 6858000"/>
              <a:gd name="connsiteX79" fmla="*/ 543343 w 1401087"/>
              <a:gd name="connsiteY79" fmla="*/ 3435652 h 6858000"/>
              <a:gd name="connsiteX80" fmla="*/ 545014 w 1401087"/>
              <a:gd name="connsiteY80" fmla="*/ 3307769 h 6858000"/>
              <a:gd name="connsiteX81" fmla="*/ 562577 w 1401087"/>
              <a:gd name="connsiteY81" fmla="*/ 3250522 h 6858000"/>
              <a:gd name="connsiteX82" fmla="*/ 563002 w 1401087"/>
              <a:gd name="connsiteY82" fmla="*/ 3229163 h 6858000"/>
              <a:gd name="connsiteX83" fmla="*/ 564825 w 1401087"/>
              <a:gd name="connsiteY83" fmla="*/ 3217217 h 6858000"/>
              <a:gd name="connsiteX84" fmla="*/ 551660 w 1401087"/>
              <a:gd name="connsiteY84" fmla="*/ 3183755 h 6858000"/>
              <a:gd name="connsiteX85" fmla="*/ 552161 w 1401087"/>
              <a:gd name="connsiteY85" fmla="*/ 3178642 h 6858000"/>
              <a:gd name="connsiteX86" fmla="*/ 539761 w 1401087"/>
              <a:gd name="connsiteY86" fmla="*/ 3158586 h 6858000"/>
              <a:gd name="connsiteX87" fmla="*/ 524946 w 1401087"/>
              <a:gd name="connsiteY87" fmla="*/ 3129034 h 6858000"/>
              <a:gd name="connsiteX88" fmla="*/ 525611 w 1401087"/>
              <a:gd name="connsiteY88" fmla="*/ 3126682 h 6858000"/>
              <a:gd name="connsiteX89" fmla="*/ 516479 w 1401087"/>
              <a:gd name="connsiteY89" fmla="*/ 3114519 h 6858000"/>
              <a:gd name="connsiteX90" fmla="*/ 503088 w 1401087"/>
              <a:gd name="connsiteY90" fmla="*/ 3106272 h 6858000"/>
              <a:gd name="connsiteX91" fmla="*/ 475818 w 1401087"/>
              <a:gd name="connsiteY91" fmla="*/ 2958185 h 6858000"/>
              <a:gd name="connsiteX92" fmla="*/ 418432 w 1401087"/>
              <a:gd name="connsiteY92" fmla="*/ 2762989 h 6858000"/>
              <a:gd name="connsiteX93" fmla="*/ 367350 w 1401087"/>
              <a:gd name="connsiteY93" fmla="*/ 2554718 h 6858000"/>
              <a:gd name="connsiteX94" fmla="*/ 347444 w 1401087"/>
              <a:gd name="connsiteY94" fmla="*/ 2485734 h 6858000"/>
              <a:gd name="connsiteX95" fmla="*/ 338167 w 1401087"/>
              <a:gd name="connsiteY95" fmla="*/ 2447068 h 6858000"/>
              <a:gd name="connsiteX96" fmla="*/ 325128 w 1401087"/>
              <a:gd name="connsiteY96" fmla="*/ 2425819 h 6858000"/>
              <a:gd name="connsiteX97" fmla="*/ 331127 w 1401087"/>
              <a:gd name="connsiteY97" fmla="*/ 2402874 h 6858000"/>
              <a:gd name="connsiteX98" fmla="*/ 333739 w 1401087"/>
              <a:gd name="connsiteY98" fmla="*/ 2381443 h 6858000"/>
              <a:gd name="connsiteX99" fmla="*/ 310068 w 1401087"/>
              <a:gd name="connsiteY99" fmla="*/ 2261920 h 6858000"/>
              <a:gd name="connsiteX100" fmla="*/ 299955 w 1401087"/>
              <a:gd name="connsiteY100" fmla="*/ 2195378 h 6858000"/>
              <a:gd name="connsiteX101" fmla="*/ 284172 w 1401087"/>
              <a:gd name="connsiteY101" fmla="*/ 2155135 h 6858000"/>
              <a:gd name="connsiteX102" fmla="*/ 281630 w 1401087"/>
              <a:gd name="connsiteY102" fmla="*/ 2118008 h 6858000"/>
              <a:gd name="connsiteX103" fmla="*/ 282623 w 1401087"/>
              <a:gd name="connsiteY103" fmla="*/ 2050531 h 6858000"/>
              <a:gd name="connsiteX104" fmla="*/ 274429 w 1401087"/>
              <a:gd name="connsiteY104" fmla="*/ 1963269 h 6858000"/>
              <a:gd name="connsiteX105" fmla="*/ 255607 w 1401087"/>
              <a:gd name="connsiteY105" fmla="*/ 1906352 h 6858000"/>
              <a:gd name="connsiteX106" fmla="*/ 232164 w 1401087"/>
              <a:gd name="connsiteY106" fmla="*/ 1861531 h 6858000"/>
              <a:gd name="connsiteX107" fmla="*/ 185963 w 1401087"/>
              <a:gd name="connsiteY107" fmla="*/ 1732919 h 6858000"/>
              <a:gd name="connsiteX108" fmla="*/ 158274 w 1401087"/>
              <a:gd name="connsiteY108" fmla="*/ 1663540 h 6858000"/>
              <a:gd name="connsiteX109" fmla="*/ 157400 w 1401087"/>
              <a:gd name="connsiteY109" fmla="*/ 1615777 h 6858000"/>
              <a:gd name="connsiteX110" fmla="*/ 138195 w 1401087"/>
              <a:gd name="connsiteY110" fmla="*/ 1563678 h 6858000"/>
              <a:gd name="connsiteX111" fmla="*/ 151275 w 1401087"/>
              <a:gd name="connsiteY111" fmla="*/ 1519474 h 6858000"/>
              <a:gd name="connsiteX112" fmla="*/ 144017 w 1401087"/>
              <a:gd name="connsiteY112" fmla="*/ 1477995 h 6858000"/>
              <a:gd name="connsiteX113" fmla="*/ 130102 w 1401087"/>
              <a:gd name="connsiteY113" fmla="*/ 1373769 h 6858000"/>
              <a:gd name="connsiteX114" fmla="*/ 138409 w 1401087"/>
              <a:gd name="connsiteY114" fmla="*/ 1307086 h 6858000"/>
              <a:gd name="connsiteX115" fmla="*/ 139597 w 1401087"/>
              <a:gd name="connsiteY115" fmla="*/ 1189033 h 6858000"/>
              <a:gd name="connsiteX116" fmla="*/ 144282 w 1401087"/>
              <a:gd name="connsiteY116" fmla="*/ 1168288 h 6858000"/>
              <a:gd name="connsiteX117" fmla="*/ 136564 w 1401087"/>
              <a:gd name="connsiteY117" fmla="*/ 1142577 h 6858000"/>
              <a:gd name="connsiteX118" fmla="*/ 125870 w 1401087"/>
              <a:gd name="connsiteY118" fmla="*/ 1088484 h 6858000"/>
              <a:gd name="connsiteX119" fmla="*/ 114606 w 1401087"/>
              <a:gd name="connsiteY119" fmla="*/ 1016103 h 6858000"/>
              <a:gd name="connsiteX120" fmla="*/ 116062 w 1401087"/>
              <a:gd name="connsiteY120" fmla="*/ 932283 h 6858000"/>
              <a:gd name="connsiteX121" fmla="*/ 118298 w 1401087"/>
              <a:gd name="connsiteY121" fmla="*/ 915925 h 6858000"/>
              <a:gd name="connsiteX122" fmla="*/ 110927 w 1401087"/>
              <a:gd name="connsiteY122" fmla="*/ 896999 h 6858000"/>
              <a:gd name="connsiteX123" fmla="*/ 80335 w 1401087"/>
              <a:gd name="connsiteY123" fmla="*/ 821517 h 6858000"/>
              <a:gd name="connsiteX124" fmla="*/ 59285 w 1401087"/>
              <a:gd name="connsiteY124" fmla="*/ 751353 h 6858000"/>
              <a:gd name="connsiteX125" fmla="*/ 58843 w 1401087"/>
              <a:gd name="connsiteY125" fmla="*/ 721230 h 6858000"/>
              <a:gd name="connsiteX126" fmla="*/ 44514 w 1401087"/>
              <a:gd name="connsiteY126" fmla="*/ 681659 h 6858000"/>
              <a:gd name="connsiteX127" fmla="*/ 29933 w 1401087"/>
              <a:gd name="connsiteY127" fmla="*/ 635218 h 6858000"/>
              <a:gd name="connsiteX128" fmla="*/ 34944 w 1401087"/>
              <a:gd name="connsiteY128" fmla="*/ 613763 h 6858000"/>
              <a:gd name="connsiteX129" fmla="*/ 20886 w 1401087"/>
              <a:gd name="connsiteY129" fmla="*/ 598582 h 6858000"/>
              <a:gd name="connsiteX130" fmla="*/ 20567 w 1401087"/>
              <a:gd name="connsiteY130" fmla="*/ 576846 h 6858000"/>
              <a:gd name="connsiteX131" fmla="*/ 193 w 1401087"/>
              <a:gd name="connsiteY131" fmla="*/ 530055 h 6858000"/>
              <a:gd name="connsiteX132" fmla="*/ 88207 w 1401087"/>
              <a:gd name="connsiteY132" fmla="*/ 393828 h 6858000"/>
              <a:gd name="connsiteX133" fmla="*/ 88037 w 1401087"/>
              <a:gd name="connsiteY133" fmla="*/ 353137 h 6858000"/>
              <a:gd name="connsiteX134" fmla="*/ 109547 w 1401087"/>
              <a:gd name="connsiteY134" fmla="*/ 309501 h 6858000"/>
              <a:gd name="connsiteX135" fmla="*/ 93730 w 1401087"/>
              <a:gd name="connsiteY135" fmla="*/ 275771 h 6858000"/>
              <a:gd name="connsiteX136" fmla="*/ 110757 w 1401087"/>
              <a:gd name="connsiteY136" fmla="*/ 212860 h 6858000"/>
              <a:gd name="connsiteX137" fmla="*/ 102467 w 1401087"/>
              <a:gd name="connsiteY137" fmla="*/ 144983 h 6858000"/>
              <a:gd name="connsiteX138" fmla="*/ 114751 w 1401087"/>
              <a:gd name="connsiteY138" fmla="*/ 55288 h 6858000"/>
              <a:gd name="connsiteX139" fmla="*/ 74305 w 1401087"/>
              <a:gd name="connsiteY139" fmla="*/ 0 h 6858000"/>
              <a:gd name="connsiteX0" fmla="*/ 53738 w 1380520"/>
              <a:gd name="connsiteY0" fmla="*/ 0 h 6858000"/>
              <a:gd name="connsiteX1" fmla="*/ 1380520 w 1380520"/>
              <a:gd name="connsiteY1" fmla="*/ 0 h 6858000"/>
              <a:gd name="connsiteX2" fmla="*/ 1380520 w 1380520"/>
              <a:gd name="connsiteY2" fmla="*/ 6858000 h 6858000"/>
              <a:gd name="connsiteX3" fmla="*/ 117214 w 1380520"/>
              <a:gd name="connsiteY3" fmla="*/ 6857735 h 6858000"/>
              <a:gd name="connsiteX4" fmla="*/ 153807 w 1380520"/>
              <a:gd name="connsiteY4" fmla="*/ 6776847 h 6858000"/>
              <a:gd name="connsiteX5" fmla="*/ 165307 w 1380520"/>
              <a:gd name="connsiteY5" fmla="*/ 6737706 h 6858000"/>
              <a:gd name="connsiteX6" fmla="*/ 190046 w 1380520"/>
              <a:gd name="connsiteY6" fmla="*/ 6691589 h 6858000"/>
              <a:gd name="connsiteX7" fmla="*/ 167603 w 1380520"/>
              <a:gd name="connsiteY7" fmla="*/ 6659970 h 6858000"/>
              <a:gd name="connsiteX8" fmla="*/ 182694 w 1380520"/>
              <a:gd name="connsiteY8" fmla="*/ 6636211 h 6858000"/>
              <a:gd name="connsiteX9" fmla="*/ 200138 w 1380520"/>
              <a:gd name="connsiteY9" fmla="*/ 6594177 h 6858000"/>
              <a:gd name="connsiteX10" fmla="*/ 214178 w 1380520"/>
              <a:gd name="connsiteY10" fmla="*/ 6557575 h 6858000"/>
              <a:gd name="connsiteX11" fmla="*/ 267135 w 1380520"/>
              <a:gd name="connsiteY11" fmla="*/ 6492130 h 6858000"/>
              <a:gd name="connsiteX12" fmla="*/ 282822 w 1380520"/>
              <a:gd name="connsiteY12" fmla="*/ 6431610 h 6858000"/>
              <a:gd name="connsiteX13" fmla="*/ 326527 w 1380520"/>
              <a:gd name="connsiteY13" fmla="*/ 6379786 h 6858000"/>
              <a:gd name="connsiteX14" fmla="*/ 309750 w 1380520"/>
              <a:gd name="connsiteY14" fmla="*/ 6334727 h 6858000"/>
              <a:gd name="connsiteX15" fmla="*/ 287165 w 1380520"/>
              <a:gd name="connsiteY15" fmla="*/ 6313295 h 6858000"/>
              <a:gd name="connsiteX16" fmla="*/ 294329 w 1380520"/>
              <a:gd name="connsiteY16" fmla="*/ 6280046 h 6858000"/>
              <a:gd name="connsiteX17" fmla="*/ 277074 w 1380520"/>
              <a:gd name="connsiteY17" fmla="*/ 6270265 h 6858000"/>
              <a:gd name="connsiteX18" fmla="*/ 304102 w 1380520"/>
              <a:gd name="connsiteY18" fmla="*/ 6252834 h 6858000"/>
              <a:gd name="connsiteX19" fmla="*/ 282094 w 1380520"/>
              <a:gd name="connsiteY19" fmla="*/ 6202459 h 6858000"/>
              <a:gd name="connsiteX20" fmla="*/ 280892 w 1380520"/>
              <a:gd name="connsiteY20" fmla="*/ 6153037 h 6858000"/>
              <a:gd name="connsiteX21" fmla="*/ 296307 w 1380520"/>
              <a:gd name="connsiteY21" fmla="*/ 6078132 h 6858000"/>
              <a:gd name="connsiteX22" fmla="*/ 283694 w 1380520"/>
              <a:gd name="connsiteY22" fmla="*/ 6028119 h 6858000"/>
              <a:gd name="connsiteX23" fmla="*/ 268923 w 1380520"/>
              <a:gd name="connsiteY23" fmla="*/ 5926735 h 6858000"/>
              <a:gd name="connsiteX24" fmla="*/ 318435 w 1380520"/>
              <a:gd name="connsiteY24" fmla="*/ 5712857 h 6858000"/>
              <a:gd name="connsiteX25" fmla="*/ 297510 w 1380520"/>
              <a:gd name="connsiteY25" fmla="*/ 5676393 h 6858000"/>
              <a:gd name="connsiteX26" fmla="*/ 337102 w 1380520"/>
              <a:gd name="connsiteY26" fmla="*/ 5563435 h 6858000"/>
              <a:gd name="connsiteX27" fmla="*/ 384232 w 1380520"/>
              <a:gd name="connsiteY27" fmla="*/ 5437125 h 6858000"/>
              <a:gd name="connsiteX28" fmla="*/ 397800 w 1380520"/>
              <a:gd name="connsiteY28" fmla="*/ 5396260 h 6858000"/>
              <a:gd name="connsiteX29" fmla="*/ 413781 w 1380520"/>
              <a:gd name="connsiteY29" fmla="*/ 5330009 h 6858000"/>
              <a:gd name="connsiteX30" fmla="*/ 447274 w 1380520"/>
              <a:gd name="connsiteY30" fmla="*/ 5273739 h 6858000"/>
              <a:gd name="connsiteX31" fmla="*/ 456873 w 1380520"/>
              <a:gd name="connsiteY31" fmla="*/ 5241779 h 6858000"/>
              <a:gd name="connsiteX32" fmla="*/ 468099 w 1380520"/>
              <a:gd name="connsiteY32" fmla="*/ 5225268 h 6858000"/>
              <a:gd name="connsiteX33" fmla="*/ 469119 w 1380520"/>
              <a:gd name="connsiteY33" fmla="*/ 5217684 h 6858000"/>
              <a:gd name="connsiteX34" fmla="*/ 476460 w 1380520"/>
              <a:gd name="connsiteY34" fmla="*/ 5193377 h 6858000"/>
              <a:gd name="connsiteX35" fmla="*/ 479763 w 1380520"/>
              <a:gd name="connsiteY35" fmla="*/ 5179288 h 6858000"/>
              <a:gd name="connsiteX36" fmla="*/ 480747 w 1380520"/>
              <a:gd name="connsiteY36" fmla="*/ 5173621 h 6858000"/>
              <a:gd name="connsiteX37" fmla="*/ 476381 w 1380520"/>
              <a:gd name="connsiteY37" fmla="*/ 5159961 h 6858000"/>
              <a:gd name="connsiteX38" fmla="*/ 483058 w 1380520"/>
              <a:gd name="connsiteY38" fmla="*/ 5144295 h 6858000"/>
              <a:gd name="connsiteX39" fmla="*/ 479991 w 1380520"/>
              <a:gd name="connsiteY39" fmla="*/ 5125185 h 6858000"/>
              <a:gd name="connsiteX40" fmla="*/ 486821 w 1380520"/>
              <a:gd name="connsiteY40" fmla="*/ 5121884 h 6858000"/>
              <a:gd name="connsiteX41" fmla="*/ 493857 w 1380520"/>
              <a:gd name="connsiteY41" fmla="*/ 5067850 h 6858000"/>
              <a:gd name="connsiteX42" fmla="*/ 496588 w 1380520"/>
              <a:gd name="connsiteY42" fmla="*/ 5060861 h 6858000"/>
              <a:gd name="connsiteX43" fmla="*/ 493292 w 1380520"/>
              <a:gd name="connsiteY43" fmla="*/ 5034192 h 6858000"/>
              <a:gd name="connsiteX44" fmla="*/ 494846 w 1380520"/>
              <a:gd name="connsiteY44" fmla="*/ 4993030 h 6858000"/>
              <a:gd name="connsiteX45" fmla="*/ 501755 w 1380520"/>
              <a:gd name="connsiteY45" fmla="*/ 4946844 h 6858000"/>
              <a:gd name="connsiteX46" fmla="*/ 497611 w 1380520"/>
              <a:gd name="connsiteY46" fmla="*/ 4932692 h 6858000"/>
              <a:gd name="connsiteX47" fmla="*/ 513014 w 1380520"/>
              <a:gd name="connsiteY47" fmla="*/ 4858827 h 6858000"/>
              <a:gd name="connsiteX48" fmla="*/ 518917 w 1380520"/>
              <a:gd name="connsiteY48" fmla="*/ 4821170 h 6858000"/>
              <a:gd name="connsiteX49" fmla="*/ 523650 w 1380520"/>
              <a:gd name="connsiteY49" fmla="*/ 4780965 h 6858000"/>
              <a:gd name="connsiteX50" fmla="*/ 524943 w 1380520"/>
              <a:gd name="connsiteY50" fmla="*/ 4750867 h 6858000"/>
              <a:gd name="connsiteX51" fmla="*/ 522750 w 1380520"/>
              <a:gd name="connsiteY51" fmla="*/ 4690749 h 6858000"/>
              <a:gd name="connsiteX52" fmla="*/ 518230 w 1380520"/>
              <a:gd name="connsiteY52" fmla="*/ 4584173 h 6858000"/>
              <a:gd name="connsiteX53" fmla="*/ 513313 w 1380520"/>
              <a:gd name="connsiteY53" fmla="*/ 4444346 h 6858000"/>
              <a:gd name="connsiteX54" fmla="*/ 509878 w 1380520"/>
              <a:gd name="connsiteY54" fmla="*/ 4375228 h 6858000"/>
              <a:gd name="connsiteX55" fmla="*/ 490531 w 1380520"/>
              <a:gd name="connsiteY55" fmla="*/ 4214165 h 6858000"/>
              <a:gd name="connsiteX56" fmla="*/ 494604 w 1380520"/>
              <a:gd name="connsiteY56" fmla="*/ 4090296 h 6858000"/>
              <a:gd name="connsiteX57" fmla="*/ 479860 w 1380520"/>
              <a:gd name="connsiteY57" fmla="*/ 4033999 h 6858000"/>
              <a:gd name="connsiteX58" fmla="*/ 481009 w 1380520"/>
              <a:gd name="connsiteY58" fmla="*/ 4031933 h 6858000"/>
              <a:gd name="connsiteX59" fmla="*/ 479585 w 1380520"/>
              <a:gd name="connsiteY59" fmla="*/ 4013953 h 6858000"/>
              <a:gd name="connsiteX60" fmla="*/ 465880 w 1380520"/>
              <a:gd name="connsiteY60" fmla="*/ 3974753 h 6858000"/>
              <a:gd name="connsiteX61" fmla="*/ 467478 w 1380520"/>
              <a:gd name="connsiteY61" fmla="*/ 3969950 h 6858000"/>
              <a:gd name="connsiteX62" fmla="*/ 460900 w 1380520"/>
              <a:gd name="connsiteY62" fmla="*/ 3933779 h 6858000"/>
              <a:gd name="connsiteX63" fmla="*/ 462231 w 1380520"/>
              <a:gd name="connsiteY63" fmla="*/ 3933093 h 6858000"/>
              <a:gd name="connsiteX64" fmla="*/ 466585 w 1380520"/>
              <a:gd name="connsiteY64" fmla="*/ 3922082 h 6858000"/>
              <a:gd name="connsiteX65" fmla="*/ 471663 w 1380520"/>
              <a:gd name="connsiteY65" fmla="*/ 3901461 h 6858000"/>
              <a:gd name="connsiteX66" fmla="*/ 494257 w 1380520"/>
              <a:gd name="connsiteY66" fmla="*/ 3813873 h 6858000"/>
              <a:gd name="connsiteX67" fmla="*/ 493682 w 1380520"/>
              <a:gd name="connsiteY67" fmla="*/ 3806161 h 6858000"/>
              <a:gd name="connsiteX68" fmla="*/ 493989 w 1380520"/>
              <a:gd name="connsiteY68" fmla="*/ 3805957 h 6858000"/>
              <a:gd name="connsiteX69" fmla="*/ 494016 w 1380520"/>
              <a:gd name="connsiteY69" fmla="*/ 3797724 h 6858000"/>
              <a:gd name="connsiteX70" fmla="*/ 492631 w 1380520"/>
              <a:gd name="connsiteY70" fmla="*/ 3792098 h 6858000"/>
              <a:gd name="connsiteX71" fmla="*/ 491515 w 1380520"/>
              <a:gd name="connsiteY71" fmla="*/ 3777135 h 6858000"/>
              <a:gd name="connsiteX72" fmla="*/ 493248 w 1380520"/>
              <a:gd name="connsiteY72" fmla="*/ 3771656 h 6858000"/>
              <a:gd name="connsiteX73" fmla="*/ 496991 w 1380520"/>
              <a:gd name="connsiteY73" fmla="*/ 3769007 h 6858000"/>
              <a:gd name="connsiteX74" fmla="*/ 496457 w 1380520"/>
              <a:gd name="connsiteY74" fmla="*/ 3767709 h 6858000"/>
              <a:gd name="connsiteX75" fmla="*/ 505153 w 1380520"/>
              <a:gd name="connsiteY75" fmla="*/ 3738082 h 6858000"/>
              <a:gd name="connsiteX76" fmla="*/ 512499 w 1380520"/>
              <a:gd name="connsiteY76" fmla="*/ 3673397 h 6858000"/>
              <a:gd name="connsiteX77" fmla="*/ 511795 w 1380520"/>
              <a:gd name="connsiteY77" fmla="*/ 3637109 h 6858000"/>
              <a:gd name="connsiteX78" fmla="*/ 515238 w 1380520"/>
              <a:gd name="connsiteY78" fmla="*/ 3536883 h 6858000"/>
              <a:gd name="connsiteX79" fmla="*/ 522776 w 1380520"/>
              <a:gd name="connsiteY79" fmla="*/ 3435652 h 6858000"/>
              <a:gd name="connsiteX80" fmla="*/ 524447 w 1380520"/>
              <a:gd name="connsiteY80" fmla="*/ 3307769 h 6858000"/>
              <a:gd name="connsiteX81" fmla="*/ 542010 w 1380520"/>
              <a:gd name="connsiteY81" fmla="*/ 3250522 h 6858000"/>
              <a:gd name="connsiteX82" fmla="*/ 542435 w 1380520"/>
              <a:gd name="connsiteY82" fmla="*/ 3229163 h 6858000"/>
              <a:gd name="connsiteX83" fmla="*/ 544258 w 1380520"/>
              <a:gd name="connsiteY83" fmla="*/ 3217217 h 6858000"/>
              <a:gd name="connsiteX84" fmla="*/ 531093 w 1380520"/>
              <a:gd name="connsiteY84" fmla="*/ 3183755 h 6858000"/>
              <a:gd name="connsiteX85" fmla="*/ 531594 w 1380520"/>
              <a:gd name="connsiteY85" fmla="*/ 3178642 h 6858000"/>
              <a:gd name="connsiteX86" fmla="*/ 519194 w 1380520"/>
              <a:gd name="connsiteY86" fmla="*/ 3158586 h 6858000"/>
              <a:gd name="connsiteX87" fmla="*/ 504379 w 1380520"/>
              <a:gd name="connsiteY87" fmla="*/ 3129034 h 6858000"/>
              <a:gd name="connsiteX88" fmla="*/ 505044 w 1380520"/>
              <a:gd name="connsiteY88" fmla="*/ 3126682 h 6858000"/>
              <a:gd name="connsiteX89" fmla="*/ 495912 w 1380520"/>
              <a:gd name="connsiteY89" fmla="*/ 3114519 h 6858000"/>
              <a:gd name="connsiteX90" fmla="*/ 482521 w 1380520"/>
              <a:gd name="connsiteY90" fmla="*/ 3106272 h 6858000"/>
              <a:gd name="connsiteX91" fmla="*/ 455251 w 1380520"/>
              <a:gd name="connsiteY91" fmla="*/ 2958185 h 6858000"/>
              <a:gd name="connsiteX92" fmla="*/ 397865 w 1380520"/>
              <a:gd name="connsiteY92" fmla="*/ 2762989 h 6858000"/>
              <a:gd name="connsiteX93" fmla="*/ 346783 w 1380520"/>
              <a:gd name="connsiteY93" fmla="*/ 2554718 h 6858000"/>
              <a:gd name="connsiteX94" fmla="*/ 326877 w 1380520"/>
              <a:gd name="connsiteY94" fmla="*/ 2485734 h 6858000"/>
              <a:gd name="connsiteX95" fmla="*/ 317600 w 1380520"/>
              <a:gd name="connsiteY95" fmla="*/ 2447068 h 6858000"/>
              <a:gd name="connsiteX96" fmla="*/ 304561 w 1380520"/>
              <a:gd name="connsiteY96" fmla="*/ 2425819 h 6858000"/>
              <a:gd name="connsiteX97" fmla="*/ 310560 w 1380520"/>
              <a:gd name="connsiteY97" fmla="*/ 2402874 h 6858000"/>
              <a:gd name="connsiteX98" fmla="*/ 313172 w 1380520"/>
              <a:gd name="connsiteY98" fmla="*/ 2381443 h 6858000"/>
              <a:gd name="connsiteX99" fmla="*/ 289501 w 1380520"/>
              <a:gd name="connsiteY99" fmla="*/ 2261920 h 6858000"/>
              <a:gd name="connsiteX100" fmla="*/ 279388 w 1380520"/>
              <a:gd name="connsiteY100" fmla="*/ 2195378 h 6858000"/>
              <a:gd name="connsiteX101" fmla="*/ 263605 w 1380520"/>
              <a:gd name="connsiteY101" fmla="*/ 2155135 h 6858000"/>
              <a:gd name="connsiteX102" fmla="*/ 261063 w 1380520"/>
              <a:gd name="connsiteY102" fmla="*/ 2118008 h 6858000"/>
              <a:gd name="connsiteX103" fmla="*/ 262056 w 1380520"/>
              <a:gd name="connsiteY103" fmla="*/ 2050531 h 6858000"/>
              <a:gd name="connsiteX104" fmla="*/ 253862 w 1380520"/>
              <a:gd name="connsiteY104" fmla="*/ 1963269 h 6858000"/>
              <a:gd name="connsiteX105" fmla="*/ 235040 w 1380520"/>
              <a:gd name="connsiteY105" fmla="*/ 1906352 h 6858000"/>
              <a:gd name="connsiteX106" fmla="*/ 211597 w 1380520"/>
              <a:gd name="connsiteY106" fmla="*/ 1861531 h 6858000"/>
              <a:gd name="connsiteX107" fmla="*/ 165396 w 1380520"/>
              <a:gd name="connsiteY107" fmla="*/ 1732919 h 6858000"/>
              <a:gd name="connsiteX108" fmla="*/ 137707 w 1380520"/>
              <a:gd name="connsiteY108" fmla="*/ 1663540 h 6858000"/>
              <a:gd name="connsiteX109" fmla="*/ 136833 w 1380520"/>
              <a:gd name="connsiteY109" fmla="*/ 1615777 h 6858000"/>
              <a:gd name="connsiteX110" fmla="*/ 117628 w 1380520"/>
              <a:gd name="connsiteY110" fmla="*/ 1563678 h 6858000"/>
              <a:gd name="connsiteX111" fmla="*/ 130708 w 1380520"/>
              <a:gd name="connsiteY111" fmla="*/ 1519474 h 6858000"/>
              <a:gd name="connsiteX112" fmla="*/ 123450 w 1380520"/>
              <a:gd name="connsiteY112" fmla="*/ 1477995 h 6858000"/>
              <a:gd name="connsiteX113" fmla="*/ 109535 w 1380520"/>
              <a:gd name="connsiteY113" fmla="*/ 1373769 h 6858000"/>
              <a:gd name="connsiteX114" fmla="*/ 117842 w 1380520"/>
              <a:gd name="connsiteY114" fmla="*/ 1307086 h 6858000"/>
              <a:gd name="connsiteX115" fmla="*/ 119030 w 1380520"/>
              <a:gd name="connsiteY115" fmla="*/ 1189033 h 6858000"/>
              <a:gd name="connsiteX116" fmla="*/ 123715 w 1380520"/>
              <a:gd name="connsiteY116" fmla="*/ 1168288 h 6858000"/>
              <a:gd name="connsiteX117" fmla="*/ 115997 w 1380520"/>
              <a:gd name="connsiteY117" fmla="*/ 1142577 h 6858000"/>
              <a:gd name="connsiteX118" fmla="*/ 105303 w 1380520"/>
              <a:gd name="connsiteY118" fmla="*/ 1088484 h 6858000"/>
              <a:gd name="connsiteX119" fmla="*/ 94039 w 1380520"/>
              <a:gd name="connsiteY119" fmla="*/ 1016103 h 6858000"/>
              <a:gd name="connsiteX120" fmla="*/ 95495 w 1380520"/>
              <a:gd name="connsiteY120" fmla="*/ 932283 h 6858000"/>
              <a:gd name="connsiteX121" fmla="*/ 97731 w 1380520"/>
              <a:gd name="connsiteY121" fmla="*/ 915925 h 6858000"/>
              <a:gd name="connsiteX122" fmla="*/ 90360 w 1380520"/>
              <a:gd name="connsiteY122" fmla="*/ 896999 h 6858000"/>
              <a:gd name="connsiteX123" fmla="*/ 59768 w 1380520"/>
              <a:gd name="connsiteY123" fmla="*/ 821517 h 6858000"/>
              <a:gd name="connsiteX124" fmla="*/ 38718 w 1380520"/>
              <a:gd name="connsiteY124" fmla="*/ 751353 h 6858000"/>
              <a:gd name="connsiteX125" fmla="*/ 38276 w 1380520"/>
              <a:gd name="connsiteY125" fmla="*/ 721230 h 6858000"/>
              <a:gd name="connsiteX126" fmla="*/ 23947 w 1380520"/>
              <a:gd name="connsiteY126" fmla="*/ 681659 h 6858000"/>
              <a:gd name="connsiteX127" fmla="*/ 9366 w 1380520"/>
              <a:gd name="connsiteY127" fmla="*/ 635218 h 6858000"/>
              <a:gd name="connsiteX128" fmla="*/ 14377 w 1380520"/>
              <a:gd name="connsiteY128" fmla="*/ 613763 h 6858000"/>
              <a:gd name="connsiteX129" fmla="*/ 319 w 1380520"/>
              <a:gd name="connsiteY129" fmla="*/ 598582 h 6858000"/>
              <a:gd name="connsiteX130" fmla="*/ 0 w 1380520"/>
              <a:gd name="connsiteY130" fmla="*/ 576846 h 6858000"/>
              <a:gd name="connsiteX131" fmla="*/ 68392 w 1380520"/>
              <a:gd name="connsiteY131" fmla="*/ 446567 h 6858000"/>
              <a:gd name="connsiteX132" fmla="*/ 67640 w 1380520"/>
              <a:gd name="connsiteY132" fmla="*/ 393828 h 6858000"/>
              <a:gd name="connsiteX133" fmla="*/ 67470 w 1380520"/>
              <a:gd name="connsiteY133" fmla="*/ 353137 h 6858000"/>
              <a:gd name="connsiteX134" fmla="*/ 88980 w 1380520"/>
              <a:gd name="connsiteY134" fmla="*/ 309501 h 6858000"/>
              <a:gd name="connsiteX135" fmla="*/ 73163 w 1380520"/>
              <a:gd name="connsiteY135" fmla="*/ 275771 h 6858000"/>
              <a:gd name="connsiteX136" fmla="*/ 90190 w 1380520"/>
              <a:gd name="connsiteY136" fmla="*/ 212860 h 6858000"/>
              <a:gd name="connsiteX137" fmla="*/ 81900 w 1380520"/>
              <a:gd name="connsiteY137" fmla="*/ 144983 h 6858000"/>
              <a:gd name="connsiteX138" fmla="*/ 94184 w 1380520"/>
              <a:gd name="connsiteY138" fmla="*/ 55288 h 6858000"/>
              <a:gd name="connsiteX139" fmla="*/ 53738 w 1380520"/>
              <a:gd name="connsiteY139" fmla="*/ 0 h 6858000"/>
              <a:gd name="connsiteX0" fmla="*/ 53420 w 1380202"/>
              <a:gd name="connsiteY0" fmla="*/ 0 h 6858000"/>
              <a:gd name="connsiteX1" fmla="*/ 1380202 w 1380202"/>
              <a:gd name="connsiteY1" fmla="*/ 0 h 6858000"/>
              <a:gd name="connsiteX2" fmla="*/ 1380202 w 1380202"/>
              <a:gd name="connsiteY2" fmla="*/ 6858000 h 6858000"/>
              <a:gd name="connsiteX3" fmla="*/ 116896 w 1380202"/>
              <a:gd name="connsiteY3" fmla="*/ 6857735 h 6858000"/>
              <a:gd name="connsiteX4" fmla="*/ 153489 w 1380202"/>
              <a:gd name="connsiteY4" fmla="*/ 6776847 h 6858000"/>
              <a:gd name="connsiteX5" fmla="*/ 164989 w 1380202"/>
              <a:gd name="connsiteY5" fmla="*/ 6737706 h 6858000"/>
              <a:gd name="connsiteX6" fmla="*/ 189728 w 1380202"/>
              <a:gd name="connsiteY6" fmla="*/ 6691589 h 6858000"/>
              <a:gd name="connsiteX7" fmla="*/ 167285 w 1380202"/>
              <a:gd name="connsiteY7" fmla="*/ 6659970 h 6858000"/>
              <a:gd name="connsiteX8" fmla="*/ 182376 w 1380202"/>
              <a:gd name="connsiteY8" fmla="*/ 6636211 h 6858000"/>
              <a:gd name="connsiteX9" fmla="*/ 199820 w 1380202"/>
              <a:gd name="connsiteY9" fmla="*/ 6594177 h 6858000"/>
              <a:gd name="connsiteX10" fmla="*/ 213860 w 1380202"/>
              <a:gd name="connsiteY10" fmla="*/ 6557575 h 6858000"/>
              <a:gd name="connsiteX11" fmla="*/ 266817 w 1380202"/>
              <a:gd name="connsiteY11" fmla="*/ 6492130 h 6858000"/>
              <a:gd name="connsiteX12" fmla="*/ 282504 w 1380202"/>
              <a:gd name="connsiteY12" fmla="*/ 6431610 h 6858000"/>
              <a:gd name="connsiteX13" fmla="*/ 326209 w 1380202"/>
              <a:gd name="connsiteY13" fmla="*/ 6379786 h 6858000"/>
              <a:gd name="connsiteX14" fmla="*/ 309432 w 1380202"/>
              <a:gd name="connsiteY14" fmla="*/ 6334727 h 6858000"/>
              <a:gd name="connsiteX15" fmla="*/ 286847 w 1380202"/>
              <a:gd name="connsiteY15" fmla="*/ 6313295 h 6858000"/>
              <a:gd name="connsiteX16" fmla="*/ 294011 w 1380202"/>
              <a:gd name="connsiteY16" fmla="*/ 6280046 h 6858000"/>
              <a:gd name="connsiteX17" fmla="*/ 276756 w 1380202"/>
              <a:gd name="connsiteY17" fmla="*/ 6270265 h 6858000"/>
              <a:gd name="connsiteX18" fmla="*/ 303784 w 1380202"/>
              <a:gd name="connsiteY18" fmla="*/ 6252834 h 6858000"/>
              <a:gd name="connsiteX19" fmla="*/ 281776 w 1380202"/>
              <a:gd name="connsiteY19" fmla="*/ 6202459 h 6858000"/>
              <a:gd name="connsiteX20" fmla="*/ 280574 w 1380202"/>
              <a:gd name="connsiteY20" fmla="*/ 6153037 h 6858000"/>
              <a:gd name="connsiteX21" fmla="*/ 295989 w 1380202"/>
              <a:gd name="connsiteY21" fmla="*/ 6078132 h 6858000"/>
              <a:gd name="connsiteX22" fmla="*/ 283376 w 1380202"/>
              <a:gd name="connsiteY22" fmla="*/ 6028119 h 6858000"/>
              <a:gd name="connsiteX23" fmla="*/ 268605 w 1380202"/>
              <a:gd name="connsiteY23" fmla="*/ 5926735 h 6858000"/>
              <a:gd name="connsiteX24" fmla="*/ 318117 w 1380202"/>
              <a:gd name="connsiteY24" fmla="*/ 5712857 h 6858000"/>
              <a:gd name="connsiteX25" fmla="*/ 297192 w 1380202"/>
              <a:gd name="connsiteY25" fmla="*/ 5676393 h 6858000"/>
              <a:gd name="connsiteX26" fmla="*/ 336784 w 1380202"/>
              <a:gd name="connsiteY26" fmla="*/ 5563435 h 6858000"/>
              <a:gd name="connsiteX27" fmla="*/ 383914 w 1380202"/>
              <a:gd name="connsiteY27" fmla="*/ 5437125 h 6858000"/>
              <a:gd name="connsiteX28" fmla="*/ 397482 w 1380202"/>
              <a:gd name="connsiteY28" fmla="*/ 5396260 h 6858000"/>
              <a:gd name="connsiteX29" fmla="*/ 413463 w 1380202"/>
              <a:gd name="connsiteY29" fmla="*/ 5330009 h 6858000"/>
              <a:gd name="connsiteX30" fmla="*/ 446956 w 1380202"/>
              <a:gd name="connsiteY30" fmla="*/ 5273739 h 6858000"/>
              <a:gd name="connsiteX31" fmla="*/ 456555 w 1380202"/>
              <a:gd name="connsiteY31" fmla="*/ 5241779 h 6858000"/>
              <a:gd name="connsiteX32" fmla="*/ 467781 w 1380202"/>
              <a:gd name="connsiteY32" fmla="*/ 5225268 h 6858000"/>
              <a:gd name="connsiteX33" fmla="*/ 468801 w 1380202"/>
              <a:gd name="connsiteY33" fmla="*/ 5217684 h 6858000"/>
              <a:gd name="connsiteX34" fmla="*/ 476142 w 1380202"/>
              <a:gd name="connsiteY34" fmla="*/ 5193377 h 6858000"/>
              <a:gd name="connsiteX35" fmla="*/ 479445 w 1380202"/>
              <a:gd name="connsiteY35" fmla="*/ 5179288 h 6858000"/>
              <a:gd name="connsiteX36" fmla="*/ 480429 w 1380202"/>
              <a:gd name="connsiteY36" fmla="*/ 5173621 h 6858000"/>
              <a:gd name="connsiteX37" fmla="*/ 476063 w 1380202"/>
              <a:gd name="connsiteY37" fmla="*/ 5159961 h 6858000"/>
              <a:gd name="connsiteX38" fmla="*/ 482740 w 1380202"/>
              <a:gd name="connsiteY38" fmla="*/ 5144295 h 6858000"/>
              <a:gd name="connsiteX39" fmla="*/ 479673 w 1380202"/>
              <a:gd name="connsiteY39" fmla="*/ 5125185 h 6858000"/>
              <a:gd name="connsiteX40" fmla="*/ 486503 w 1380202"/>
              <a:gd name="connsiteY40" fmla="*/ 5121884 h 6858000"/>
              <a:gd name="connsiteX41" fmla="*/ 493539 w 1380202"/>
              <a:gd name="connsiteY41" fmla="*/ 5067850 h 6858000"/>
              <a:gd name="connsiteX42" fmla="*/ 496270 w 1380202"/>
              <a:gd name="connsiteY42" fmla="*/ 5060861 h 6858000"/>
              <a:gd name="connsiteX43" fmla="*/ 492974 w 1380202"/>
              <a:gd name="connsiteY43" fmla="*/ 5034192 h 6858000"/>
              <a:gd name="connsiteX44" fmla="*/ 494528 w 1380202"/>
              <a:gd name="connsiteY44" fmla="*/ 4993030 h 6858000"/>
              <a:gd name="connsiteX45" fmla="*/ 501437 w 1380202"/>
              <a:gd name="connsiteY45" fmla="*/ 4946844 h 6858000"/>
              <a:gd name="connsiteX46" fmla="*/ 497293 w 1380202"/>
              <a:gd name="connsiteY46" fmla="*/ 4932692 h 6858000"/>
              <a:gd name="connsiteX47" fmla="*/ 512696 w 1380202"/>
              <a:gd name="connsiteY47" fmla="*/ 4858827 h 6858000"/>
              <a:gd name="connsiteX48" fmla="*/ 518599 w 1380202"/>
              <a:gd name="connsiteY48" fmla="*/ 4821170 h 6858000"/>
              <a:gd name="connsiteX49" fmla="*/ 523332 w 1380202"/>
              <a:gd name="connsiteY49" fmla="*/ 4780965 h 6858000"/>
              <a:gd name="connsiteX50" fmla="*/ 524625 w 1380202"/>
              <a:gd name="connsiteY50" fmla="*/ 4750867 h 6858000"/>
              <a:gd name="connsiteX51" fmla="*/ 522432 w 1380202"/>
              <a:gd name="connsiteY51" fmla="*/ 4690749 h 6858000"/>
              <a:gd name="connsiteX52" fmla="*/ 517912 w 1380202"/>
              <a:gd name="connsiteY52" fmla="*/ 4584173 h 6858000"/>
              <a:gd name="connsiteX53" fmla="*/ 512995 w 1380202"/>
              <a:gd name="connsiteY53" fmla="*/ 4444346 h 6858000"/>
              <a:gd name="connsiteX54" fmla="*/ 509560 w 1380202"/>
              <a:gd name="connsiteY54" fmla="*/ 4375228 h 6858000"/>
              <a:gd name="connsiteX55" fmla="*/ 490213 w 1380202"/>
              <a:gd name="connsiteY55" fmla="*/ 4214165 h 6858000"/>
              <a:gd name="connsiteX56" fmla="*/ 494286 w 1380202"/>
              <a:gd name="connsiteY56" fmla="*/ 4090296 h 6858000"/>
              <a:gd name="connsiteX57" fmla="*/ 479542 w 1380202"/>
              <a:gd name="connsiteY57" fmla="*/ 4033999 h 6858000"/>
              <a:gd name="connsiteX58" fmla="*/ 480691 w 1380202"/>
              <a:gd name="connsiteY58" fmla="*/ 4031933 h 6858000"/>
              <a:gd name="connsiteX59" fmla="*/ 479267 w 1380202"/>
              <a:gd name="connsiteY59" fmla="*/ 4013953 h 6858000"/>
              <a:gd name="connsiteX60" fmla="*/ 465562 w 1380202"/>
              <a:gd name="connsiteY60" fmla="*/ 3974753 h 6858000"/>
              <a:gd name="connsiteX61" fmla="*/ 467160 w 1380202"/>
              <a:gd name="connsiteY61" fmla="*/ 3969950 h 6858000"/>
              <a:gd name="connsiteX62" fmla="*/ 460582 w 1380202"/>
              <a:gd name="connsiteY62" fmla="*/ 3933779 h 6858000"/>
              <a:gd name="connsiteX63" fmla="*/ 461913 w 1380202"/>
              <a:gd name="connsiteY63" fmla="*/ 3933093 h 6858000"/>
              <a:gd name="connsiteX64" fmla="*/ 466267 w 1380202"/>
              <a:gd name="connsiteY64" fmla="*/ 3922082 h 6858000"/>
              <a:gd name="connsiteX65" fmla="*/ 471345 w 1380202"/>
              <a:gd name="connsiteY65" fmla="*/ 3901461 h 6858000"/>
              <a:gd name="connsiteX66" fmla="*/ 493939 w 1380202"/>
              <a:gd name="connsiteY66" fmla="*/ 3813873 h 6858000"/>
              <a:gd name="connsiteX67" fmla="*/ 493364 w 1380202"/>
              <a:gd name="connsiteY67" fmla="*/ 3806161 h 6858000"/>
              <a:gd name="connsiteX68" fmla="*/ 493671 w 1380202"/>
              <a:gd name="connsiteY68" fmla="*/ 3805957 h 6858000"/>
              <a:gd name="connsiteX69" fmla="*/ 493698 w 1380202"/>
              <a:gd name="connsiteY69" fmla="*/ 3797724 h 6858000"/>
              <a:gd name="connsiteX70" fmla="*/ 492313 w 1380202"/>
              <a:gd name="connsiteY70" fmla="*/ 3792098 h 6858000"/>
              <a:gd name="connsiteX71" fmla="*/ 491197 w 1380202"/>
              <a:gd name="connsiteY71" fmla="*/ 3777135 h 6858000"/>
              <a:gd name="connsiteX72" fmla="*/ 492930 w 1380202"/>
              <a:gd name="connsiteY72" fmla="*/ 3771656 h 6858000"/>
              <a:gd name="connsiteX73" fmla="*/ 496673 w 1380202"/>
              <a:gd name="connsiteY73" fmla="*/ 3769007 h 6858000"/>
              <a:gd name="connsiteX74" fmla="*/ 496139 w 1380202"/>
              <a:gd name="connsiteY74" fmla="*/ 3767709 h 6858000"/>
              <a:gd name="connsiteX75" fmla="*/ 504835 w 1380202"/>
              <a:gd name="connsiteY75" fmla="*/ 3738082 h 6858000"/>
              <a:gd name="connsiteX76" fmla="*/ 512181 w 1380202"/>
              <a:gd name="connsiteY76" fmla="*/ 3673397 h 6858000"/>
              <a:gd name="connsiteX77" fmla="*/ 511477 w 1380202"/>
              <a:gd name="connsiteY77" fmla="*/ 3637109 h 6858000"/>
              <a:gd name="connsiteX78" fmla="*/ 514920 w 1380202"/>
              <a:gd name="connsiteY78" fmla="*/ 3536883 h 6858000"/>
              <a:gd name="connsiteX79" fmla="*/ 522458 w 1380202"/>
              <a:gd name="connsiteY79" fmla="*/ 3435652 h 6858000"/>
              <a:gd name="connsiteX80" fmla="*/ 524129 w 1380202"/>
              <a:gd name="connsiteY80" fmla="*/ 3307769 h 6858000"/>
              <a:gd name="connsiteX81" fmla="*/ 541692 w 1380202"/>
              <a:gd name="connsiteY81" fmla="*/ 3250522 h 6858000"/>
              <a:gd name="connsiteX82" fmla="*/ 542117 w 1380202"/>
              <a:gd name="connsiteY82" fmla="*/ 3229163 h 6858000"/>
              <a:gd name="connsiteX83" fmla="*/ 543940 w 1380202"/>
              <a:gd name="connsiteY83" fmla="*/ 3217217 h 6858000"/>
              <a:gd name="connsiteX84" fmla="*/ 530775 w 1380202"/>
              <a:gd name="connsiteY84" fmla="*/ 3183755 h 6858000"/>
              <a:gd name="connsiteX85" fmla="*/ 531276 w 1380202"/>
              <a:gd name="connsiteY85" fmla="*/ 3178642 h 6858000"/>
              <a:gd name="connsiteX86" fmla="*/ 518876 w 1380202"/>
              <a:gd name="connsiteY86" fmla="*/ 3158586 h 6858000"/>
              <a:gd name="connsiteX87" fmla="*/ 504061 w 1380202"/>
              <a:gd name="connsiteY87" fmla="*/ 3129034 h 6858000"/>
              <a:gd name="connsiteX88" fmla="*/ 504726 w 1380202"/>
              <a:gd name="connsiteY88" fmla="*/ 3126682 h 6858000"/>
              <a:gd name="connsiteX89" fmla="*/ 495594 w 1380202"/>
              <a:gd name="connsiteY89" fmla="*/ 3114519 h 6858000"/>
              <a:gd name="connsiteX90" fmla="*/ 482203 w 1380202"/>
              <a:gd name="connsiteY90" fmla="*/ 3106272 h 6858000"/>
              <a:gd name="connsiteX91" fmla="*/ 454933 w 1380202"/>
              <a:gd name="connsiteY91" fmla="*/ 2958185 h 6858000"/>
              <a:gd name="connsiteX92" fmla="*/ 397547 w 1380202"/>
              <a:gd name="connsiteY92" fmla="*/ 2762989 h 6858000"/>
              <a:gd name="connsiteX93" fmla="*/ 346465 w 1380202"/>
              <a:gd name="connsiteY93" fmla="*/ 2554718 h 6858000"/>
              <a:gd name="connsiteX94" fmla="*/ 326559 w 1380202"/>
              <a:gd name="connsiteY94" fmla="*/ 2485734 h 6858000"/>
              <a:gd name="connsiteX95" fmla="*/ 317282 w 1380202"/>
              <a:gd name="connsiteY95" fmla="*/ 2447068 h 6858000"/>
              <a:gd name="connsiteX96" fmla="*/ 304243 w 1380202"/>
              <a:gd name="connsiteY96" fmla="*/ 2425819 h 6858000"/>
              <a:gd name="connsiteX97" fmla="*/ 310242 w 1380202"/>
              <a:gd name="connsiteY97" fmla="*/ 2402874 h 6858000"/>
              <a:gd name="connsiteX98" fmla="*/ 312854 w 1380202"/>
              <a:gd name="connsiteY98" fmla="*/ 2381443 h 6858000"/>
              <a:gd name="connsiteX99" fmla="*/ 289183 w 1380202"/>
              <a:gd name="connsiteY99" fmla="*/ 2261920 h 6858000"/>
              <a:gd name="connsiteX100" fmla="*/ 279070 w 1380202"/>
              <a:gd name="connsiteY100" fmla="*/ 2195378 h 6858000"/>
              <a:gd name="connsiteX101" fmla="*/ 263287 w 1380202"/>
              <a:gd name="connsiteY101" fmla="*/ 2155135 h 6858000"/>
              <a:gd name="connsiteX102" fmla="*/ 260745 w 1380202"/>
              <a:gd name="connsiteY102" fmla="*/ 2118008 h 6858000"/>
              <a:gd name="connsiteX103" fmla="*/ 261738 w 1380202"/>
              <a:gd name="connsiteY103" fmla="*/ 2050531 h 6858000"/>
              <a:gd name="connsiteX104" fmla="*/ 253544 w 1380202"/>
              <a:gd name="connsiteY104" fmla="*/ 1963269 h 6858000"/>
              <a:gd name="connsiteX105" fmla="*/ 234722 w 1380202"/>
              <a:gd name="connsiteY105" fmla="*/ 1906352 h 6858000"/>
              <a:gd name="connsiteX106" fmla="*/ 211279 w 1380202"/>
              <a:gd name="connsiteY106" fmla="*/ 1861531 h 6858000"/>
              <a:gd name="connsiteX107" fmla="*/ 165078 w 1380202"/>
              <a:gd name="connsiteY107" fmla="*/ 1732919 h 6858000"/>
              <a:gd name="connsiteX108" fmla="*/ 137389 w 1380202"/>
              <a:gd name="connsiteY108" fmla="*/ 1663540 h 6858000"/>
              <a:gd name="connsiteX109" fmla="*/ 136515 w 1380202"/>
              <a:gd name="connsiteY109" fmla="*/ 1615777 h 6858000"/>
              <a:gd name="connsiteX110" fmla="*/ 117310 w 1380202"/>
              <a:gd name="connsiteY110" fmla="*/ 1563678 h 6858000"/>
              <a:gd name="connsiteX111" fmla="*/ 130390 w 1380202"/>
              <a:gd name="connsiteY111" fmla="*/ 1519474 h 6858000"/>
              <a:gd name="connsiteX112" fmla="*/ 123132 w 1380202"/>
              <a:gd name="connsiteY112" fmla="*/ 1477995 h 6858000"/>
              <a:gd name="connsiteX113" fmla="*/ 109217 w 1380202"/>
              <a:gd name="connsiteY113" fmla="*/ 1373769 h 6858000"/>
              <a:gd name="connsiteX114" fmla="*/ 117524 w 1380202"/>
              <a:gd name="connsiteY114" fmla="*/ 1307086 h 6858000"/>
              <a:gd name="connsiteX115" fmla="*/ 118712 w 1380202"/>
              <a:gd name="connsiteY115" fmla="*/ 1189033 h 6858000"/>
              <a:gd name="connsiteX116" fmla="*/ 123397 w 1380202"/>
              <a:gd name="connsiteY116" fmla="*/ 1168288 h 6858000"/>
              <a:gd name="connsiteX117" fmla="*/ 115679 w 1380202"/>
              <a:gd name="connsiteY117" fmla="*/ 1142577 h 6858000"/>
              <a:gd name="connsiteX118" fmla="*/ 104985 w 1380202"/>
              <a:gd name="connsiteY118" fmla="*/ 1088484 h 6858000"/>
              <a:gd name="connsiteX119" fmla="*/ 93721 w 1380202"/>
              <a:gd name="connsiteY119" fmla="*/ 1016103 h 6858000"/>
              <a:gd name="connsiteX120" fmla="*/ 95177 w 1380202"/>
              <a:gd name="connsiteY120" fmla="*/ 932283 h 6858000"/>
              <a:gd name="connsiteX121" fmla="*/ 97413 w 1380202"/>
              <a:gd name="connsiteY121" fmla="*/ 915925 h 6858000"/>
              <a:gd name="connsiteX122" fmla="*/ 90042 w 1380202"/>
              <a:gd name="connsiteY122" fmla="*/ 896999 h 6858000"/>
              <a:gd name="connsiteX123" fmla="*/ 59450 w 1380202"/>
              <a:gd name="connsiteY123" fmla="*/ 821517 h 6858000"/>
              <a:gd name="connsiteX124" fmla="*/ 38400 w 1380202"/>
              <a:gd name="connsiteY124" fmla="*/ 751353 h 6858000"/>
              <a:gd name="connsiteX125" fmla="*/ 37958 w 1380202"/>
              <a:gd name="connsiteY125" fmla="*/ 721230 h 6858000"/>
              <a:gd name="connsiteX126" fmla="*/ 23629 w 1380202"/>
              <a:gd name="connsiteY126" fmla="*/ 681659 h 6858000"/>
              <a:gd name="connsiteX127" fmla="*/ 9048 w 1380202"/>
              <a:gd name="connsiteY127" fmla="*/ 635218 h 6858000"/>
              <a:gd name="connsiteX128" fmla="*/ 14059 w 1380202"/>
              <a:gd name="connsiteY128" fmla="*/ 613763 h 6858000"/>
              <a:gd name="connsiteX129" fmla="*/ 1 w 1380202"/>
              <a:gd name="connsiteY129" fmla="*/ 598582 h 6858000"/>
              <a:gd name="connsiteX130" fmla="*/ 79993 w 1380202"/>
              <a:gd name="connsiteY130" fmla="*/ 473479 h 6858000"/>
              <a:gd name="connsiteX131" fmla="*/ 68074 w 1380202"/>
              <a:gd name="connsiteY131" fmla="*/ 446567 h 6858000"/>
              <a:gd name="connsiteX132" fmla="*/ 67322 w 1380202"/>
              <a:gd name="connsiteY132" fmla="*/ 393828 h 6858000"/>
              <a:gd name="connsiteX133" fmla="*/ 67152 w 1380202"/>
              <a:gd name="connsiteY133" fmla="*/ 353137 h 6858000"/>
              <a:gd name="connsiteX134" fmla="*/ 88662 w 1380202"/>
              <a:gd name="connsiteY134" fmla="*/ 309501 h 6858000"/>
              <a:gd name="connsiteX135" fmla="*/ 72845 w 1380202"/>
              <a:gd name="connsiteY135" fmla="*/ 275771 h 6858000"/>
              <a:gd name="connsiteX136" fmla="*/ 89872 w 1380202"/>
              <a:gd name="connsiteY136" fmla="*/ 212860 h 6858000"/>
              <a:gd name="connsiteX137" fmla="*/ 81582 w 1380202"/>
              <a:gd name="connsiteY137" fmla="*/ 144983 h 6858000"/>
              <a:gd name="connsiteX138" fmla="*/ 93866 w 1380202"/>
              <a:gd name="connsiteY138" fmla="*/ 55288 h 6858000"/>
              <a:gd name="connsiteX139" fmla="*/ 53420 w 138020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5239 w 1371382"/>
              <a:gd name="connsiteY128" fmla="*/ 613763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44600 w 1371382"/>
              <a:gd name="connsiteY0" fmla="*/ 0 h 6858000"/>
              <a:gd name="connsiteX1" fmla="*/ 1371382 w 1371382"/>
              <a:gd name="connsiteY1" fmla="*/ 0 h 6858000"/>
              <a:gd name="connsiteX2" fmla="*/ 1371382 w 1371382"/>
              <a:gd name="connsiteY2" fmla="*/ 6858000 h 6858000"/>
              <a:gd name="connsiteX3" fmla="*/ 108076 w 1371382"/>
              <a:gd name="connsiteY3" fmla="*/ 6857735 h 6858000"/>
              <a:gd name="connsiteX4" fmla="*/ 144669 w 1371382"/>
              <a:gd name="connsiteY4" fmla="*/ 6776847 h 6858000"/>
              <a:gd name="connsiteX5" fmla="*/ 156169 w 1371382"/>
              <a:gd name="connsiteY5" fmla="*/ 6737706 h 6858000"/>
              <a:gd name="connsiteX6" fmla="*/ 180908 w 1371382"/>
              <a:gd name="connsiteY6" fmla="*/ 6691589 h 6858000"/>
              <a:gd name="connsiteX7" fmla="*/ 158465 w 1371382"/>
              <a:gd name="connsiteY7" fmla="*/ 6659970 h 6858000"/>
              <a:gd name="connsiteX8" fmla="*/ 173556 w 1371382"/>
              <a:gd name="connsiteY8" fmla="*/ 6636211 h 6858000"/>
              <a:gd name="connsiteX9" fmla="*/ 191000 w 1371382"/>
              <a:gd name="connsiteY9" fmla="*/ 6594177 h 6858000"/>
              <a:gd name="connsiteX10" fmla="*/ 205040 w 1371382"/>
              <a:gd name="connsiteY10" fmla="*/ 6557575 h 6858000"/>
              <a:gd name="connsiteX11" fmla="*/ 257997 w 1371382"/>
              <a:gd name="connsiteY11" fmla="*/ 6492130 h 6858000"/>
              <a:gd name="connsiteX12" fmla="*/ 273684 w 1371382"/>
              <a:gd name="connsiteY12" fmla="*/ 6431610 h 6858000"/>
              <a:gd name="connsiteX13" fmla="*/ 317389 w 1371382"/>
              <a:gd name="connsiteY13" fmla="*/ 6379786 h 6858000"/>
              <a:gd name="connsiteX14" fmla="*/ 300612 w 1371382"/>
              <a:gd name="connsiteY14" fmla="*/ 6334727 h 6858000"/>
              <a:gd name="connsiteX15" fmla="*/ 278027 w 1371382"/>
              <a:gd name="connsiteY15" fmla="*/ 6313295 h 6858000"/>
              <a:gd name="connsiteX16" fmla="*/ 285191 w 1371382"/>
              <a:gd name="connsiteY16" fmla="*/ 6280046 h 6858000"/>
              <a:gd name="connsiteX17" fmla="*/ 267936 w 1371382"/>
              <a:gd name="connsiteY17" fmla="*/ 6270265 h 6858000"/>
              <a:gd name="connsiteX18" fmla="*/ 294964 w 1371382"/>
              <a:gd name="connsiteY18" fmla="*/ 6252834 h 6858000"/>
              <a:gd name="connsiteX19" fmla="*/ 272956 w 1371382"/>
              <a:gd name="connsiteY19" fmla="*/ 6202459 h 6858000"/>
              <a:gd name="connsiteX20" fmla="*/ 271754 w 1371382"/>
              <a:gd name="connsiteY20" fmla="*/ 6153037 h 6858000"/>
              <a:gd name="connsiteX21" fmla="*/ 287169 w 1371382"/>
              <a:gd name="connsiteY21" fmla="*/ 6078132 h 6858000"/>
              <a:gd name="connsiteX22" fmla="*/ 274556 w 1371382"/>
              <a:gd name="connsiteY22" fmla="*/ 6028119 h 6858000"/>
              <a:gd name="connsiteX23" fmla="*/ 259785 w 1371382"/>
              <a:gd name="connsiteY23" fmla="*/ 5926735 h 6858000"/>
              <a:gd name="connsiteX24" fmla="*/ 309297 w 1371382"/>
              <a:gd name="connsiteY24" fmla="*/ 5712857 h 6858000"/>
              <a:gd name="connsiteX25" fmla="*/ 288372 w 1371382"/>
              <a:gd name="connsiteY25" fmla="*/ 5676393 h 6858000"/>
              <a:gd name="connsiteX26" fmla="*/ 327964 w 1371382"/>
              <a:gd name="connsiteY26" fmla="*/ 5563435 h 6858000"/>
              <a:gd name="connsiteX27" fmla="*/ 375094 w 1371382"/>
              <a:gd name="connsiteY27" fmla="*/ 5437125 h 6858000"/>
              <a:gd name="connsiteX28" fmla="*/ 388662 w 1371382"/>
              <a:gd name="connsiteY28" fmla="*/ 5396260 h 6858000"/>
              <a:gd name="connsiteX29" fmla="*/ 404643 w 1371382"/>
              <a:gd name="connsiteY29" fmla="*/ 5330009 h 6858000"/>
              <a:gd name="connsiteX30" fmla="*/ 438136 w 1371382"/>
              <a:gd name="connsiteY30" fmla="*/ 5273739 h 6858000"/>
              <a:gd name="connsiteX31" fmla="*/ 447735 w 1371382"/>
              <a:gd name="connsiteY31" fmla="*/ 5241779 h 6858000"/>
              <a:gd name="connsiteX32" fmla="*/ 458961 w 1371382"/>
              <a:gd name="connsiteY32" fmla="*/ 5225268 h 6858000"/>
              <a:gd name="connsiteX33" fmla="*/ 459981 w 1371382"/>
              <a:gd name="connsiteY33" fmla="*/ 5217684 h 6858000"/>
              <a:gd name="connsiteX34" fmla="*/ 467322 w 1371382"/>
              <a:gd name="connsiteY34" fmla="*/ 5193377 h 6858000"/>
              <a:gd name="connsiteX35" fmla="*/ 470625 w 1371382"/>
              <a:gd name="connsiteY35" fmla="*/ 5179288 h 6858000"/>
              <a:gd name="connsiteX36" fmla="*/ 471609 w 1371382"/>
              <a:gd name="connsiteY36" fmla="*/ 5173621 h 6858000"/>
              <a:gd name="connsiteX37" fmla="*/ 467243 w 1371382"/>
              <a:gd name="connsiteY37" fmla="*/ 5159961 h 6858000"/>
              <a:gd name="connsiteX38" fmla="*/ 473920 w 1371382"/>
              <a:gd name="connsiteY38" fmla="*/ 5144295 h 6858000"/>
              <a:gd name="connsiteX39" fmla="*/ 470853 w 1371382"/>
              <a:gd name="connsiteY39" fmla="*/ 5125185 h 6858000"/>
              <a:gd name="connsiteX40" fmla="*/ 477683 w 1371382"/>
              <a:gd name="connsiteY40" fmla="*/ 5121884 h 6858000"/>
              <a:gd name="connsiteX41" fmla="*/ 484719 w 1371382"/>
              <a:gd name="connsiteY41" fmla="*/ 5067850 h 6858000"/>
              <a:gd name="connsiteX42" fmla="*/ 487450 w 1371382"/>
              <a:gd name="connsiteY42" fmla="*/ 5060861 h 6858000"/>
              <a:gd name="connsiteX43" fmla="*/ 484154 w 1371382"/>
              <a:gd name="connsiteY43" fmla="*/ 5034192 h 6858000"/>
              <a:gd name="connsiteX44" fmla="*/ 485708 w 1371382"/>
              <a:gd name="connsiteY44" fmla="*/ 4993030 h 6858000"/>
              <a:gd name="connsiteX45" fmla="*/ 492617 w 1371382"/>
              <a:gd name="connsiteY45" fmla="*/ 4946844 h 6858000"/>
              <a:gd name="connsiteX46" fmla="*/ 488473 w 1371382"/>
              <a:gd name="connsiteY46" fmla="*/ 4932692 h 6858000"/>
              <a:gd name="connsiteX47" fmla="*/ 503876 w 1371382"/>
              <a:gd name="connsiteY47" fmla="*/ 4858827 h 6858000"/>
              <a:gd name="connsiteX48" fmla="*/ 509779 w 1371382"/>
              <a:gd name="connsiteY48" fmla="*/ 4821170 h 6858000"/>
              <a:gd name="connsiteX49" fmla="*/ 514512 w 1371382"/>
              <a:gd name="connsiteY49" fmla="*/ 4780965 h 6858000"/>
              <a:gd name="connsiteX50" fmla="*/ 515805 w 1371382"/>
              <a:gd name="connsiteY50" fmla="*/ 4750867 h 6858000"/>
              <a:gd name="connsiteX51" fmla="*/ 513612 w 1371382"/>
              <a:gd name="connsiteY51" fmla="*/ 4690749 h 6858000"/>
              <a:gd name="connsiteX52" fmla="*/ 509092 w 1371382"/>
              <a:gd name="connsiteY52" fmla="*/ 4584173 h 6858000"/>
              <a:gd name="connsiteX53" fmla="*/ 504175 w 1371382"/>
              <a:gd name="connsiteY53" fmla="*/ 4444346 h 6858000"/>
              <a:gd name="connsiteX54" fmla="*/ 500740 w 1371382"/>
              <a:gd name="connsiteY54" fmla="*/ 4375228 h 6858000"/>
              <a:gd name="connsiteX55" fmla="*/ 481393 w 1371382"/>
              <a:gd name="connsiteY55" fmla="*/ 4214165 h 6858000"/>
              <a:gd name="connsiteX56" fmla="*/ 485466 w 1371382"/>
              <a:gd name="connsiteY56" fmla="*/ 4090296 h 6858000"/>
              <a:gd name="connsiteX57" fmla="*/ 470722 w 1371382"/>
              <a:gd name="connsiteY57" fmla="*/ 4033999 h 6858000"/>
              <a:gd name="connsiteX58" fmla="*/ 471871 w 1371382"/>
              <a:gd name="connsiteY58" fmla="*/ 4031933 h 6858000"/>
              <a:gd name="connsiteX59" fmla="*/ 470447 w 1371382"/>
              <a:gd name="connsiteY59" fmla="*/ 4013953 h 6858000"/>
              <a:gd name="connsiteX60" fmla="*/ 456742 w 1371382"/>
              <a:gd name="connsiteY60" fmla="*/ 3974753 h 6858000"/>
              <a:gd name="connsiteX61" fmla="*/ 458340 w 1371382"/>
              <a:gd name="connsiteY61" fmla="*/ 3969950 h 6858000"/>
              <a:gd name="connsiteX62" fmla="*/ 451762 w 1371382"/>
              <a:gd name="connsiteY62" fmla="*/ 3933779 h 6858000"/>
              <a:gd name="connsiteX63" fmla="*/ 453093 w 1371382"/>
              <a:gd name="connsiteY63" fmla="*/ 3933093 h 6858000"/>
              <a:gd name="connsiteX64" fmla="*/ 457447 w 1371382"/>
              <a:gd name="connsiteY64" fmla="*/ 3922082 h 6858000"/>
              <a:gd name="connsiteX65" fmla="*/ 462525 w 1371382"/>
              <a:gd name="connsiteY65" fmla="*/ 3901461 h 6858000"/>
              <a:gd name="connsiteX66" fmla="*/ 485119 w 1371382"/>
              <a:gd name="connsiteY66" fmla="*/ 3813873 h 6858000"/>
              <a:gd name="connsiteX67" fmla="*/ 484544 w 1371382"/>
              <a:gd name="connsiteY67" fmla="*/ 3806161 h 6858000"/>
              <a:gd name="connsiteX68" fmla="*/ 484851 w 1371382"/>
              <a:gd name="connsiteY68" fmla="*/ 3805957 h 6858000"/>
              <a:gd name="connsiteX69" fmla="*/ 484878 w 1371382"/>
              <a:gd name="connsiteY69" fmla="*/ 3797724 h 6858000"/>
              <a:gd name="connsiteX70" fmla="*/ 483493 w 1371382"/>
              <a:gd name="connsiteY70" fmla="*/ 3792098 h 6858000"/>
              <a:gd name="connsiteX71" fmla="*/ 482377 w 1371382"/>
              <a:gd name="connsiteY71" fmla="*/ 3777135 h 6858000"/>
              <a:gd name="connsiteX72" fmla="*/ 484110 w 1371382"/>
              <a:gd name="connsiteY72" fmla="*/ 3771656 h 6858000"/>
              <a:gd name="connsiteX73" fmla="*/ 487853 w 1371382"/>
              <a:gd name="connsiteY73" fmla="*/ 3769007 h 6858000"/>
              <a:gd name="connsiteX74" fmla="*/ 487319 w 1371382"/>
              <a:gd name="connsiteY74" fmla="*/ 3767709 h 6858000"/>
              <a:gd name="connsiteX75" fmla="*/ 496015 w 1371382"/>
              <a:gd name="connsiteY75" fmla="*/ 3738082 h 6858000"/>
              <a:gd name="connsiteX76" fmla="*/ 503361 w 1371382"/>
              <a:gd name="connsiteY76" fmla="*/ 3673397 h 6858000"/>
              <a:gd name="connsiteX77" fmla="*/ 502657 w 1371382"/>
              <a:gd name="connsiteY77" fmla="*/ 3637109 h 6858000"/>
              <a:gd name="connsiteX78" fmla="*/ 506100 w 1371382"/>
              <a:gd name="connsiteY78" fmla="*/ 3536883 h 6858000"/>
              <a:gd name="connsiteX79" fmla="*/ 513638 w 1371382"/>
              <a:gd name="connsiteY79" fmla="*/ 3435652 h 6858000"/>
              <a:gd name="connsiteX80" fmla="*/ 515309 w 1371382"/>
              <a:gd name="connsiteY80" fmla="*/ 3307769 h 6858000"/>
              <a:gd name="connsiteX81" fmla="*/ 532872 w 1371382"/>
              <a:gd name="connsiteY81" fmla="*/ 3250522 h 6858000"/>
              <a:gd name="connsiteX82" fmla="*/ 533297 w 1371382"/>
              <a:gd name="connsiteY82" fmla="*/ 3229163 h 6858000"/>
              <a:gd name="connsiteX83" fmla="*/ 535120 w 1371382"/>
              <a:gd name="connsiteY83" fmla="*/ 3217217 h 6858000"/>
              <a:gd name="connsiteX84" fmla="*/ 521955 w 1371382"/>
              <a:gd name="connsiteY84" fmla="*/ 3183755 h 6858000"/>
              <a:gd name="connsiteX85" fmla="*/ 522456 w 1371382"/>
              <a:gd name="connsiteY85" fmla="*/ 3178642 h 6858000"/>
              <a:gd name="connsiteX86" fmla="*/ 510056 w 1371382"/>
              <a:gd name="connsiteY86" fmla="*/ 3158586 h 6858000"/>
              <a:gd name="connsiteX87" fmla="*/ 495241 w 1371382"/>
              <a:gd name="connsiteY87" fmla="*/ 3129034 h 6858000"/>
              <a:gd name="connsiteX88" fmla="*/ 495906 w 1371382"/>
              <a:gd name="connsiteY88" fmla="*/ 3126682 h 6858000"/>
              <a:gd name="connsiteX89" fmla="*/ 486774 w 1371382"/>
              <a:gd name="connsiteY89" fmla="*/ 3114519 h 6858000"/>
              <a:gd name="connsiteX90" fmla="*/ 473383 w 1371382"/>
              <a:gd name="connsiteY90" fmla="*/ 3106272 h 6858000"/>
              <a:gd name="connsiteX91" fmla="*/ 446113 w 1371382"/>
              <a:gd name="connsiteY91" fmla="*/ 2958185 h 6858000"/>
              <a:gd name="connsiteX92" fmla="*/ 388727 w 1371382"/>
              <a:gd name="connsiteY92" fmla="*/ 2762989 h 6858000"/>
              <a:gd name="connsiteX93" fmla="*/ 337645 w 1371382"/>
              <a:gd name="connsiteY93" fmla="*/ 2554718 h 6858000"/>
              <a:gd name="connsiteX94" fmla="*/ 317739 w 1371382"/>
              <a:gd name="connsiteY94" fmla="*/ 2485734 h 6858000"/>
              <a:gd name="connsiteX95" fmla="*/ 308462 w 1371382"/>
              <a:gd name="connsiteY95" fmla="*/ 2447068 h 6858000"/>
              <a:gd name="connsiteX96" fmla="*/ 295423 w 1371382"/>
              <a:gd name="connsiteY96" fmla="*/ 2425819 h 6858000"/>
              <a:gd name="connsiteX97" fmla="*/ 301422 w 1371382"/>
              <a:gd name="connsiteY97" fmla="*/ 2402874 h 6858000"/>
              <a:gd name="connsiteX98" fmla="*/ 304034 w 1371382"/>
              <a:gd name="connsiteY98" fmla="*/ 2381443 h 6858000"/>
              <a:gd name="connsiteX99" fmla="*/ 280363 w 1371382"/>
              <a:gd name="connsiteY99" fmla="*/ 2261920 h 6858000"/>
              <a:gd name="connsiteX100" fmla="*/ 270250 w 1371382"/>
              <a:gd name="connsiteY100" fmla="*/ 2195378 h 6858000"/>
              <a:gd name="connsiteX101" fmla="*/ 254467 w 1371382"/>
              <a:gd name="connsiteY101" fmla="*/ 2155135 h 6858000"/>
              <a:gd name="connsiteX102" fmla="*/ 251925 w 1371382"/>
              <a:gd name="connsiteY102" fmla="*/ 2118008 h 6858000"/>
              <a:gd name="connsiteX103" fmla="*/ 252918 w 1371382"/>
              <a:gd name="connsiteY103" fmla="*/ 2050531 h 6858000"/>
              <a:gd name="connsiteX104" fmla="*/ 244724 w 1371382"/>
              <a:gd name="connsiteY104" fmla="*/ 1963269 h 6858000"/>
              <a:gd name="connsiteX105" fmla="*/ 225902 w 1371382"/>
              <a:gd name="connsiteY105" fmla="*/ 1906352 h 6858000"/>
              <a:gd name="connsiteX106" fmla="*/ 202459 w 1371382"/>
              <a:gd name="connsiteY106" fmla="*/ 1861531 h 6858000"/>
              <a:gd name="connsiteX107" fmla="*/ 156258 w 1371382"/>
              <a:gd name="connsiteY107" fmla="*/ 1732919 h 6858000"/>
              <a:gd name="connsiteX108" fmla="*/ 128569 w 1371382"/>
              <a:gd name="connsiteY108" fmla="*/ 1663540 h 6858000"/>
              <a:gd name="connsiteX109" fmla="*/ 127695 w 1371382"/>
              <a:gd name="connsiteY109" fmla="*/ 1615777 h 6858000"/>
              <a:gd name="connsiteX110" fmla="*/ 108490 w 1371382"/>
              <a:gd name="connsiteY110" fmla="*/ 1563678 h 6858000"/>
              <a:gd name="connsiteX111" fmla="*/ 121570 w 1371382"/>
              <a:gd name="connsiteY111" fmla="*/ 1519474 h 6858000"/>
              <a:gd name="connsiteX112" fmla="*/ 114312 w 1371382"/>
              <a:gd name="connsiteY112" fmla="*/ 1477995 h 6858000"/>
              <a:gd name="connsiteX113" fmla="*/ 100397 w 1371382"/>
              <a:gd name="connsiteY113" fmla="*/ 1373769 h 6858000"/>
              <a:gd name="connsiteX114" fmla="*/ 108704 w 1371382"/>
              <a:gd name="connsiteY114" fmla="*/ 1307086 h 6858000"/>
              <a:gd name="connsiteX115" fmla="*/ 109892 w 1371382"/>
              <a:gd name="connsiteY115" fmla="*/ 1189033 h 6858000"/>
              <a:gd name="connsiteX116" fmla="*/ 114577 w 1371382"/>
              <a:gd name="connsiteY116" fmla="*/ 1168288 h 6858000"/>
              <a:gd name="connsiteX117" fmla="*/ 106859 w 1371382"/>
              <a:gd name="connsiteY117" fmla="*/ 1142577 h 6858000"/>
              <a:gd name="connsiteX118" fmla="*/ 96165 w 1371382"/>
              <a:gd name="connsiteY118" fmla="*/ 1088484 h 6858000"/>
              <a:gd name="connsiteX119" fmla="*/ 84901 w 1371382"/>
              <a:gd name="connsiteY119" fmla="*/ 1016103 h 6858000"/>
              <a:gd name="connsiteX120" fmla="*/ 86357 w 1371382"/>
              <a:gd name="connsiteY120" fmla="*/ 932283 h 6858000"/>
              <a:gd name="connsiteX121" fmla="*/ 88593 w 1371382"/>
              <a:gd name="connsiteY121" fmla="*/ 915925 h 6858000"/>
              <a:gd name="connsiteX122" fmla="*/ 81222 w 1371382"/>
              <a:gd name="connsiteY122" fmla="*/ 896999 h 6858000"/>
              <a:gd name="connsiteX123" fmla="*/ 50630 w 1371382"/>
              <a:gd name="connsiteY123" fmla="*/ 821517 h 6858000"/>
              <a:gd name="connsiteX124" fmla="*/ 29580 w 1371382"/>
              <a:gd name="connsiteY124" fmla="*/ 751353 h 6858000"/>
              <a:gd name="connsiteX125" fmla="*/ 29138 w 1371382"/>
              <a:gd name="connsiteY125" fmla="*/ 721230 h 6858000"/>
              <a:gd name="connsiteX126" fmla="*/ 14809 w 1371382"/>
              <a:gd name="connsiteY126" fmla="*/ 681659 h 6858000"/>
              <a:gd name="connsiteX127" fmla="*/ 228 w 1371382"/>
              <a:gd name="connsiteY127" fmla="*/ 635218 h 6858000"/>
              <a:gd name="connsiteX128" fmla="*/ 22148 w 1371382"/>
              <a:gd name="connsiteY128" fmla="*/ 585934 h 6858000"/>
              <a:gd name="connsiteX129" fmla="*/ 20769 w 1371382"/>
              <a:gd name="connsiteY129" fmla="*/ 542923 h 6858000"/>
              <a:gd name="connsiteX130" fmla="*/ 71173 w 1371382"/>
              <a:gd name="connsiteY130" fmla="*/ 473479 h 6858000"/>
              <a:gd name="connsiteX131" fmla="*/ 59254 w 1371382"/>
              <a:gd name="connsiteY131" fmla="*/ 446567 h 6858000"/>
              <a:gd name="connsiteX132" fmla="*/ 58502 w 1371382"/>
              <a:gd name="connsiteY132" fmla="*/ 393828 h 6858000"/>
              <a:gd name="connsiteX133" fmla="*/ 58332 w 1371382"/>
              <a:gd name="connsiteY133" fmla="*/ 353137 h 6858000"/>
              <a:gd name="connsiteX134" fmla="*/ 79842 w 1371382"/>
              <a:gd name="connsiteY134" fmla="*/ 309501 h 6858000"/>
              <a:gd name="connsiteX135" fmla="*/ 64025 w 1371382"/>
              <a:gd name="connsiteY135" fmla="*/ 275771 h 6858000"/>
              <a:gd name="connsiteX136" fmla="*/ 81052 w 1371382"/>
              <a:gd name="connsiteY136" fmla="*/ 212860 h 6858000"/>
              <a:gd name="connsiteX137" fmla="*/ 72762 w 1371382"/>
              <a:gd name="connsiteY137" fmla="*/ 144983 h 6858000"/>
              <a:gd name="connsiteX138" fmla="*/ 85046 w 1371382"/>
              <a:gd name="connsiteY138" fmla="*/ 55288 h 6858000"/>
              <a:gd name="connsiteX139" fmla="*/ 44600 w 1371382"/>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13805 w 1364418"/>
              <a:gd name="connsiteY129" fmla="*/ 542923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64209 w 1364418"/>
              <a:gd name="connsiteY130" fmla="*/ 473479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72878 w 1364418"/>
              <a:gd name="connsiteY134" fmla="*/ 309501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281408 w 1364418"/>
              <a:gd name="connsiteY25" fmla="*/ 5676393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21000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51501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60972 w 1364418"/>
              <a:gd name="connsiteY17" fmla="*/ 6270265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32283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81629 w 1364418"/>
              <a:gd name="connsiteY121" fmla="*/ 915925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198076 w 1364418"/>
              <a:gd name="connsiteY10" fmla="*/ 6557575 h 6858000"/>
              <a:gd name="connsiteX11" fmla="*/ 251033 w 1364418"/>
              <a:gd name="connsiteY11" fmla="*/ 6492130 h 6858000"/>
              <a:gd name="connsiteX12" fmla="*/ 266720 w 1364418"/>
              <a:gd name="connsiteY12" fmla="*/ 6431610 h 6858000"/>
              <a:gd name="connsiteX13" fmla="*/ 310425 w 1364418"/>
              <a:gd name="connsiteY13" fmla="*/ 6379786 h 6858000"/>
              <a:gd name="connsiteX14" fmla="*/ 293648 w 1364418"/>
              <a:gd name="connsiteY14" fmla="*/ 6334727 h 6858000"/>
              <a:gd name="connsiteX15" fmla="*/ 271063 w 1364418"/>
              <a:gd name="connsiteY15" fmla="*/ 6313295 h 6858000"/>
              <a:gd name="connsiteX16" fmla="*/ 278227 w 1364418"/>
              <a:gd name="connsiteY16" fmla="*/ 6280046 h 6858000"/>
              <a:gd name="connsiteX17" fmla="*/ 281226 w 1364418"/>
              <a:gd name="connsiteY17" fmla="*/ 6272987 h 6858000"/>
              <a:gd name="connsiteX18" fmla="*/ 288000 w 1364418"/>
              <a:gd name="connsiteY18" fmla="*/ 6252834 h 6858000"/>
              <a:gd name="connsiteX19" fmla="*/ 265992 w 1364418"/>
              <a:gd name="connsiteY19" fmla="*/ 6202459 h 6858000"/>
              <a:gd name="connsiteX20" fmla="*/ 264790 w 1364418"/>
              <a:gd name="connsiteY20" fmla="*/ 6153037 h 6858000"/>
              <a:gd name="connsiteX21" fmla="*/ 280205 w 1364418"/>
              <a:gd name="connsiteY21" fmla="*/ 6078132 h 6858000"/>
              <a:gd name="connsiteX22" fmla="*/ 267592 w 1364418"/>
              <a:gd name="connsiteY22" fmla="*/ 6028119 h 6858000"/>
              <a:gd name="connsiteX23" fmla="*/ 252821 w 1364418"/>
              <a:gd name="connsiteY23" fmla="*/ 5926735 h 6858000"/>
              <a:gd name="connsiteX24" fmla="*/ 302333 w 1364418"/>
              <a:gd name="connsiteY24" fmla="*/ 5712857 h 6858000"/>
              <a:gd name="connsiteX25" fmla="*/ 332131 w 1364418"/>
              <a:gd name="connsiteY25" fmla="*/ 5660491 h 6858000"/>
              <a:gd name="connsiteX26" fmla="*/ 341254 w 1364418"/>
              <a:gd name="connsiteY26" fmla="*/ 5563435 h 6858000"/>
              <a:gd name="connsiteX27" fmla="*/ 368130 w 1364418"/>
              <a:gd name="connsiteY27" fmla="*/ 5437125 h 6858000"/>
              <a:gd name="connsiteX28" fmla="*/ 381698 w 1364418"/>
              <a:gd name="connsiteY28" fmla="*/ 5396260 h 6858000"/>
              <a:gd name="connsiteX29" fmla="*/ 397679 w 1364418"/>
              <a:gd name="connsiteY29" fmla="*/ 5330009 h 6858000"/>
              <a:gd name="connsiteX30" fmla="*/ 431172 w 1364418"/>
              <a:gd name="connsiteY30" fmla="*/ 5273739 h 6858000"/>
              <a:gd name="connsiteX31" fmla="*/ 440771 w 1364418"/>
              <a:gd name="connsiteY31" fmla="*/ 5241779 h 6858000"/>
              <a:gd name="connsiteX32" fmla="*/ 451997 w 1364418"/>
              <a:gd name="connsiteY32" fmla="*/ 5225268 h 6858000"/>
              <a:gd name="connsiteX33" fmla="*/ 453017 w 1364418"/>
              <a:gd name="connsiteY33" fmla="*/ 5217684 h 6858000"/>
              <a:gd name="connsiteX34" fmla="*/ 460358 w 1364418"/>
              <a:gd name="connsiteY34" fmla="*/ 5193377 h 6858000"/>
              <a:gd name="connsiteX35" fmla="*/ 463661 w 1364418"/>
              <a:gd name="connsiteY35" fmla="*/ 5179288 h 6858000"/>
              <a:gd name="connsiteX36" fmla="*/ 464645 w 1364418"/>
              <a:gd name="connsiteY36" fmla="*/ 5173621 h 6858000"/>
              <a:gd name="connsiteX37" fmla="*/ 460279 w 1364418"/>
              <a:gd name="connsiteY37" fmla="*/ 5159961 h 6858000"/>
              <a:gd name="connsiteX38" fmla="*/ 466956 w 1364418"/>
              <a:gd name="connsiteY38" fmla="*/ 5144295 h 6858000"/>
              <a:gd name="connsiteX39" fmla="*/ 463889 w 1364418"/>
              <a:gd name="connsiteY39" fmla="*/ 5125185 h 6858000"/>
              <a:gd name="connsiteX40" fmla="*/ 470719 w 1364418"/>
              <a:gd name="connsiteY40" fmla="*/ 5121884 h 6858000"/>
              <a:gd name="connsiteX41" fmla="*/ 477755 w 1364418"/>
              <a:gd name="connsiteY41" fmla="*/ 5067850 h 6858000"/>
              <a:gd name="connsiteX42" fmla="*/ 480486 w 1364418"/>
              <a:gd name="connsiteY42" fmla="*/ 5060861 h 6858000"/>
              <a:gd name="connsiteX43" fmla="*/ 477190 w 1364418"/>
              <a:gd name="connsiteY43" fmla="*/ 5034192 h 6858000"/>
              <a:gd name="connsiteX44" fmla="*/ 478744 w 1364418"/>
              <a:gd name="connsiteY44" fmla="*/ 4993030 h 6858000"/>
              <a:gd name="connsiteX45" fmla="*/ 485653 w 1364418"/>
              <a:gd name="connsiteY45" fmla="*/ 4946844 h 6858000"/>
              <a:gd name="connsiteX46" fmla="*/ 481509 w 1364418"/>
              <a:gd name="connsiteY46" fmla="*/ 4932692 h 6858000"/>
              <a:gd name="connsiteX47" fmla="*/ 496912 w 1364418"/>
              <a:gd name="connsiteY47" fmla="*/ 4858827 h 6858000"/>
              <a:gd name="connsiteX48" fmla="*/ 502815 w 1364418"/>
              <a:gd name="connsiteY48" fmla="*/ 4821170 h 6858000"/>
              <a:gd name="connsiteX49" fmla="*/ 507548 w 1364418"/>
              <a:gd name="connsiteY49" fmla="*/ 4780965 h 6858000"/>
              <a:gd name="connsiteX50" fmla="*/ 508841 w 1364418"/>
              <a:gd name="connsiteY50" fmla="*/ 4750867 h 6858000"/>
              <a:gd name="connsiteX51" fmla="*/ 506648 w 1364418"/>
              <a:gd name="connsiteY51" fmla="*/ 4690749 h 6858000"/>
              <a:gd name="connsiteX52" fmla="*/ 502128 w 1364418"/>
              <a:gd name="connsiteY52" fmla="*/ 4584173 h 6858000"/>
              <a:gd name="connsiteX53" fmla="*/ 497211 w 1364418"/>
              <a:gd name="connsiteY53" fmla="*/ 4444346 h 6858000"/>
              <a:gd name="connsiteX54" fmla="*/ 493776 w 1364418"/>
              <a:gd name="connsiteY54" fmla="*/ 4375228 h 6858000"/>
              <a:gd name="connsiteX55" fmla="*/ 474429 w 1364418"/>
              <a:gd name="connsiteY55" fmla="*/ 4214165 h 6858000"/>
              <a:gd name="connsiteX56" fmla="*/ 478502 w 1364418"/>
              <a:gd name="connsiteY56" fmla="*/ 4090296 h 6858000"/>
              <a:gd name="connsiteX57" fmla="*/ 463758 w 1364418"/>
              <a:gd name="connsiteY57" fmla="*/ 4033999 h 6858000"/>
              <a:gd name="connsiteX58" fmla="*/ 464907 w 1364418"/>
              <a:gd name="connsiteY58" fmla="*/ 4031933 h 6858000"/>
              <a:gd name="connsiteX59" fmla="*/ 463483 w 1364418"/>
              <a:gd name="connsiteY59" fmla="*/ 4013953 h 6858000"/>
              <a:gd name="connsiteX60" fmla="*/ 449778 w 1364418"/>
              <a:gd name="connsiteY60" fmla="*/ 3974753 h 6858000"/>
              <a:gd name="connsiteX61" fmla="*/ 451376 w 1364418"/>
              <a:gd name="connsiteY61" fmla="*/ 3969950 h 6858000"/>
              <a:gd name="connsiteX62" fmla="*/ 444798 w 1364418"/>
              <a:gd name="connsiteY62" fmla="*/ 3933779 h 6858000"/>
              <a:gd name="connsiteX63" fmla="*/ 446129 w 1364418"/>
              <a:gd name="connsiteY63" fmla="*/ 3933093 h 6858000"/>
              <a:gd name="connsiteX64" fmla="*/ 450483 w 1364418"/>
              <a:gd name="connsiteY64" fmla="*/ 3922082 h 6858000"/>
              <a:gd name="connsiteX65" fmla="*/ 455561 w 1364418"/>
              <a:gd name="connsiteY65" fmla="*/ 3901461 h 6858000"/>
              <a:gd name="connsiteX66" fmla="*/ 478155 w 1364418"/>
              <a:gd name="connsiteY66" fmla="*/ 3813873 h 6858000"/>
              <a:gd name="connsiteX67" fmla="*/ 477580 w 1364418"/>
              <a:gd name="connsiteY67" fmla="*/ 3806161 h 6858000"/>
              <a:gd name="connsiteX68" fmla="*/ 477887 w 1364418"/>
              <a:gd name="connsiteY68" fmla="*/ 3805957 h 6858000"/>
              <a:gd name="connsiteX69" fmla="*/ 477914 w 1364418"/>
              <a:gd name="connsiteY69" fmla="*/ 3797724 h 6858000"/>
              <a:gd name="connsiteX70" fmla="*/ 476529 w 1364418"/>
              <a:gd name="connsiteY70" fmla="*/ 3792098 h 6858000"/>
              <a:gd name="connsiteX71" fmla="*/ 475413 w 1364418"/>
              <a:gd name="connsiteY71" fmla="*/ 3777135 h 6858000"/>
              <a:gd name="connsiteX72" fmla="*/ 477146 w 1364418"/>
              <a:gd name="connsiteY72" fmla="*/ 3771656 h 6858000"/>
              <a:gd name="connsiteX73" fmla="*/ 480889 w 1364418"/>
              <a:gd name="connsiteY73" fmla="*/ 3769007 h 6858000"/>
              <a:gd name="connsiteX74" fmla="*/ 480355 w 1364418"/>
              <a:gd name="connsiteY74" fmla="*/ 3767709 h 6858000"/>
              <a:gd name="connsiteX75" fmla="*/ 489051 w 1364418"/>
              <a:gd name="connsiteY75" fmla="*/ 3738082 h 6858000"/>
              <a:gd name="connsiteX76" fmla="*/ 496397 w 1364418"/>
              <a:gd name="connsiteY76" fmla="*/ 3673397 h 6858000"/>
              <a:gd name="connsiteX77" fmla="*/ 495693 w 1364418"/>
              <a:gd name="connsiteY77" fmla="*/ 3637109 h 6858000"/>
              <a:gd name="connsiteX78" fmla="*/ 499136 w 1364418"/>
              <a:gd name="connsiteY78" fmla="*/ 3536883 h 6858000"/>
              <a:gd name="connsiteX79" fmla="*/ 506674 w 1364418"/>
              <a:gd name="connsiteY79" fmla="*/ 3435652 h 6858000"/>
              <a:gd name="connsiteX80" fmla="*/ 508345 w 1364418"/>
              <a:gd name="connsiteY80" fmla="*/ 3307769 h 6858000"/>
              <a:gd name="connsiteX81" fmla="*/ 525908 w 1364418"/>
              <a:gd name="connsiteY81" fmla="*/ 3250522 h 6858000"/>
              <a:gd name="connsiteX82" fmla="*/ 526333 w 1364418"/>
              <a:gd name="connsiteY82" fmla="*/ 3229163 h 6858000"/>
              <a:gd name="connsiteX83" fmla="*/ 528156 w 1364418"/>
              <a:gd name="connsiteY83" fmla="*/ 3217217 h 6858000"/>
              <a:gd name="connsiteX84" fmla="*/ 514991 w 1364418"/>
              <a:gd name="connsiteY84" fmla="*/ 3183755 h 6858000"/>
              <a:gd name="connsiteX85" fmla="*/ 515492 w 1364418"/>
              <a:gd name="connsiteY85" fmla="*/ 3178642 h 6858000"/>
              <a:gd name="connsiteX86" fmla="*/ 503092 w 1364418"/>
              <a:gd name="connsiteY86" fmla="*/ 3158586 h 6858000"/>
              <a:gd name="connsiteX87" fmla="*/ 488277 w 1364418"/>
              <a:gd name="connsiteY87" fmla="*/ 3129034 h 6858000"/>
              <a:gd name="connsiteX88" fmla="*/ 488942 w 1364418"/>
              <a:gd name="connsiteY88" fmla="*/ 3126682 h 6858000"/>
              <a:gd name="connsiteX89" fmla="*/ 479810 w 1364418"/>
              <a:gd name="connsiteY89" fmla="*/ 3114519 h 6858000"/>
              <a:gd name="connsiteX90" fmla="*/ 466419 w 1364418"/>
              <a:gd name="connsiteY90" fmla="*/ 3106272 h 6858000"/>
              <a:gd name="connsiteX91" fmla="*/ 439149 w 1364418"/>
              <a:gd name="connsiteY91" fmla="*/ 2958185 h 6858000"/>
              <a:gd name="connsiteX92" fmla="*/ 381763 w 1364418"/>
              <a:gd name="connsiteY92" fmla="*/ 2762989 h 6858000"/>
              <a:gd name="connsiteX93" fmla="*/ 330681 w 1364418"/>
              <a:gd name="connsiteY93" fmla="*/ 2554718 h 6858000"/>
              <a:gd name="connsiteX94" fmla="*/ 310775 w 1364418"/>
              <a:gd name="connsiteY94" fmla="*/ 2485734 h 6858000"/>
              <a:gd name="connsiteX95" fmla="*/ 301498 w 1364418"/>
              <a:gd name="connsiteY95" fmla="*/ 2447068 h 6858000"/>
              <a:gd name="connsiteX96" fmla="*/ 288459 w 1364418"/>
              <a:gd name="connsiteY96" fmla="*/ 2425819 h 6858000"/>
              <a:gd name="connsiteX97" fmla="*/ 294458 w 1364418"/>
              <a:gd name="connsiteY97" fmla="*/ 2402874 h 6858000"/>
              <a:gd name="connsiteX98" fmla="*/ 297070 w 1364418"/>
              <a:gd name="connsiteY98" fmla="*/ 2381443 h 6858000"/>
              <a:gd name="connsiteX99" fmla="*/ 273399 w 1364418"/>
              <a:gd name="connsiteY99" fmla="*/ 2261920 h 6858000"/>
              <a:gd name="connsiteX100" fmla="*/ 263286 w 1364418"/>
              <a:gd name="connsiteY100" fmla="*/ 2195378 h 6858000"/>
              <a:gd name="connsiteX101" fmla="*/ 247503 w 1364418"/>
              <a:gd name="connsiteY101" fmla="*/ 2155135 h 6858000"/>
              <a:gd name="connsiteX102" fmla="*/ 244961 w 1364418"/>
              <a:gd name="connsiteY102" fmla="*/ 2118008 h 6858000"/>
              <a:gd name="connsiteX103" fmla="*/ 245954 w 1364418"/>
              <a:gd name="connsiteY103" fmla="*/ 2050531 h 6858000"/>
              <a:gd name="connsiteX104" fmla="*/ 237760 w 1364418"/>
              <a:gd name="connsiteY104" fmla="*/ 1963269 h 6858000"/>
              <a:gd name="connsiteX105" fmla="*/ 218938 w 1364418"/>
              <a:gd name="connsiteY105" fmla="*/ 1906352 h 6858000"/>
              <a:gd name="connsiteX106" fmla="*/ 195495 w 1364418"/>
              <a:gd name="connsiteY106" fmla="*/ 1861531 h 6858000"/>
              <a:gd name="connsiteX107" fmla="*/ 149294 w 1364418"/>
              <a:gd name="connsiteY107" fmla="*/ 1732919 h 6858000"/>
              <a:gd name="connsiteX108" fmla="*/ 121605 w 1364418"/>
              <a:gd name="connsiteY108" fmla="*/ 1663540 h 6858000"/>
              <a:gd name="connsiteX109" fmla="*/ 120731 w 1364418"/>
              <a:gd name="connsiteY109" fmla="*/ 1615777 h 6858000"/>
              <a:gd name="connsiteX110" fmla="*/ 101526 w 1364418"/>
              <a:gd name="connsiteY110" fmla="*/ 1563678 h 6858000"/>
              <a:gd name="connsiteX111" fmla="*/ 114606 w 1364418"/>
              <a:gd name="connsiteY111" fmla="*/ 1519474 h 6858000"/>
              <a:gd name="connsiteX112" fmla="*/ 107348 w 1364418"/>
              <a:gd name="connsiteY112" fmla="*/ 1477995 h 6858000"/>
              <a:gd name="connsiteX113" fmla="*/ 93433 w 1364418"/>
              <a:gd name="connsiteY113" fmla="*/ 1373769 h 6858000"/>
              <a:gd name="connsiteX114" fmla="*/ 101740 w 1364418"/>
              <a:gd name="connsiteY114" fmla="*/ 1307086 h 6858000"/>
              <a:gd name="connsiteX115" fmla="*/ 102928 w 1364418"/>
              <a:gd name="connsiteY115" fmla="*/ 1189033 h 6858000"/>
              <a:gd name="connsiteX116" fmla="*/ 107613 w 1364418"/>
              <a:gd name="connsiteY116" fmla="*/ 1168288 h 6858000"/>
              <a:gd name="connsiteX117" fmla="*/ 99895 w 1364418"/>
              <a:gd name="connsiteY117" fmla="*/ 1142577 h 6858000"/>
              <a:gd name="connsiteX118" fmla="*/ 89201 w 1364418"/>
              <a:gd name="connsiteY118" fmla="*/ 1088484 h 6858000"/>
              <a:gd name="connsiteX119" fmla="*/ 77937 w 1364418"/>
              <a:gd name="connsiteY119" fmla="*/ 1016103 h 6858000"/>
              <a:gd name="connsiteX120" fmla="*/ 79393 w 1364418"/>
              <a:gd name="connsiteY120" fmla="*/ 954054 h 6858000"/>
              <a:gd name="connsiteX121" fmla="*/ 90309 w 1364418"/>
              <a:gd name="connsiteY121" fmla="*/ 921368 h 6858000"/>
              <a:gd name="connsiteX122" fmla="*/ 74258 w 1364418"/>
              <a:gd name="connsiteY122" fmla="*/ 896999 h 6858000"/>
              <a:gd name="connsiteX123" fmla="*/ 43666 w 1364418"/>
              <a:gd name="connsiteY123" fmla="*/ 821517 h 6858000"/>
              <a:gd name="connsiteX124" fmla="*/ 22616 w 1364418"/>
              <a:gd name="connsiteY124" fmla="*/ 751353 h 6858000"/>
              <a:gd name="connsiteX125" fmla="*/ 22174 w 1364418"/>
              <a:gd name="connsiteY125" fmla="*/ 721230 h 6858000"/>
              <a:gd name="connsiteX126" fmla="*/ 7845 w 1364418"/>
              <a:gd name="connsiteY126" fmla="*/ 681659 h 6858000"/>
              <a:gd name="connsiteX127" fmla="*/ 31306 w 1364418"/>
              <a:gd name="connsiteY127" fmla="*/ 619315 h 6858000"/>
              <a:gd name="connsiteX128" fmla="*/ 15184 w 1364418"/>
              <a:gd name="connsiteY128" fmla="*/ 585934 h 6858000"/>
              <a:gd name="connsiteX129" fmla="*/ 22258 w 1364418"/>
              <a:gd name="connsiteY129" fmla="*/ 538948 h 6858000"/>
              <a:gd name="connsiteX130" fmla="*/ 26166 w 1364418"/>
              <a:gd name="connsiteY130" fmla="*/ 525163 h 6858000"/>
              <a:gd name="connsiteX131" fmla="*/ 52290 w 1364418"/>
              <a:gd name="connsiteY131" fmla="*/ 446567 h 6858000"/>
              <a:gd name="connsiteX132" fmla="*/ 51538 w 1364418"/>
              <a:gd name="connsiteY132" fmla="*/ 393828 h 6858000"/>
              <a:gd name="connsiteX133" fmla="*/ 51368 w 1364418"/>
              <a:gd name="connsiteY133" fmla="*/ 353137 h 6858000"/>
              <a:gd name="connsiteX134" fmla="*/ 55970 w 1364418"/>
              <a:gd name="connsiteY134" fmla="*/ 321428 h 6858000"/>
              <a:gd name="connsiteX135" fmla="*/ 57061 w 1364418"/>
              <a:gd name="connsiteY135" fmla="*/ 275771 h 6858000"/>
              <a:gd name="connsiteX136" fmla="*/ 74088 w 1364418"/>
              <a:gd name="connsiteY136" fmla="*/ 212860 h 6858000"/>
              <a:gd name="connsiteX137" fmla="*/ 65798 w 1364418"/>
              <a:gd name="connsiteY137" fmla="*/ 144983 h 6858000"/>
              <a:gd name="connsiteX138" fmla="*/ 78082 w 1364418"/>
              <a:gd name="connsiteY138" fmla="*/ 55288 h 6858000"/>
              <a:gd name="connsiteX139" fmla="*/ 37636 w 1364418"/>
              <a:gd name="connsiteY139"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184036 w 1364418"/>
              <a:gd name="connsiteY9" fmla="*/ 6594177 h 6858000"/>
              <a:gd name="connsiteX10" fmla="*/ 251033 w 1364418"/>
              <a:gd name="connsiteY10" fmla="*/ 6492130 h 6858000"/>
              <a:gd name="connsiteX11" fmla="*/ 266720 w 1364418"/>
              <a:gd name="connsiteY11" fmla="*/ 6431610 h 6858000"/>
              <a:gd name="connsiteX12" fmla="*/ 310425 w 1364418"/>
              <a:gd name="connsiteY12" fmla="*/ 6379786 h 6858000"/>
              <a:gd name="connsiteX13" fmla="*/ 293648 w 1364418"/>
              <a:gd name="connsiteY13" fmla="*/ 6334727 h 6858000"/>
              <a:gd name="connsiteX14" fmla="*/ 271063 w 1364418"/>
              <a:gd name="connsiteY14" fmla="*/ 6313295 h 6858000"/>
              <a:gd name="connsiteX15" fmla="*/ 278227 w 1364418"/>
              <a:gd name="connsiteY15" fmla="*/ 6280046 h 6858000"/>
              <a:gd name="connsiteX16" fmla="*/ 281226 w 1364418"/>
              <a:gd name="connsiteY16" fmla="*/ 6272987 h 6858000"/>
              <a:gd name="connsiteX17" fmla="*/ 288000 w 1364418"/>
              <a:gd name="connsiteY17" fmla="*/ 6252834 h 6858000"/>
              <a:gd name="connsiteX18" fmla="*/ 265992 w 1364418"/>
              <a:gd name="connsiteY18" fmla="*/ 6202459 h 6858000"/>
              <a:gd name="connsiteX19" fmla="*/ 264790 w 1364418"/>
              <a:gd name="connsiteY19" fmla="*/ 6153037 h 6858000"/>
              <a:gd name="connsiteX20" fmla="*/ 280205 w 1364418"/>
              <a:gd name="connsiteY20" fmla="*/ 6078132 h 6858000"/>
              <a:gd name="connsiteX21" fmla="*/ 267592 w 1364418"/>
              <a:gd name="connsiteY21" fmla="*/ 6028119 h 6858000"/>
              <a:gd name="connsiteX22" fmla="*/ 252821 w 1364418"/>
              <a:gd name="connsiteY22" fmla="*/ 5926735 h 6858000"/>
              <a:gd name="connsiteX23" fmla="*/ 302333 w 1364418"/>
              <a:gd name="connsiteY23" fmla="*/ 5712857 h 6858000"/>
              <a:gd name="connsiteX24" fmla="*/ 332131 w 1364418"/>
              <a:gd name="connsiteY24" fmla="*/ 5660491 h 6858000"/>
              <a:gd name="connsiteX25" fmla="*/ 341254 w 1364418"/>
              <a:gd name="connsiteY25" fmla="*/ 5563435 h 6858000"/>
              <a:gd name="connsiteX26" fmla="*/ 368130 w 1364418"/>
              <a:gd name="connsiteY26" fmla="*/ 5437125 h 6858000"/>
              <a:gd name="connsiteX27" fmla="*/ 381698 w 1364418"/>
              <a:gd name="connsiteY27" fmla="*/ 5396260 h 6858000"/>
              <a:gd name="connsiteX28" fmla="*/ 397679 w 1364418"/>
              <a:gd name="connsiteY28" fmla="*/ 5330009 h 6858000"/>
              <a:gd name="connsiteX29" fmla="*/ 431172 w 1364418"/>
              <a:gd name="connsiteY29" fmla="*/ 5273739 h 6858000"/>
              <a:gd name="connsiteX30" fmla="*/ 440771 w 1364418"/>
              <a:gd name="connsiteY30" fmla="*/ 5241779 h 6858000"/>
              <a:gd name="connsiteX31" fmla="*/ 451997 w 1364418"/>
              <a:gd name="connsiteY31" fmla="*/ 5225268 h 6858000"/>
              <a:gd name="connsiteX32" fmla="*/ 453017 w 1364418"/>
              <a:gd name="connsiteY32" fmla="*/ 5217684 h 6858000"/>
              <a:gd name="connsiteX33" fmla="*/ 460358 w 1364418"/>
              <a:gd name="connsiteY33" fmla="*/ 5193377 h 6858000"/>
              <a:gd name="connsiteX34" fmla="*/ 463661 w 1364418"/>
              <a:gd name="connsiteY34" fmla="*/ 5179288 h 6858000"/>
              <a:gd name="connsiteX35" fmla="*/ 464645 w 1364418"/>
              <a:gd name="connsiteY35" fmla="*/ 5173621 h 6858000"/>
              <a:gd name="connsiteX36" fmla="*/ 460279 w 1364418"/>
              <a:gd name="connsiteY36" fmla="*/ 5159961 h 6858000"/>
              <a:gd name="connsiteX37" fmla="*/ 466956 w 1364418"/>
              <a:gd name="connsiteY37" fmla="*/ 5144295 h 6858000"/>
              <a:gd name="connsiteX38" fmla="*/ 463889 w 1364418"/>
              <a:gd name="connsiteY38" fmla="*/ 5125185 h 6858000"/>
              <a:gd name="connsiteX39" fmla="*/ 470719 w 1364418"/>
              <a:gd name="connsiteY39" fmla="*/ 5121884 h 6858000"/>
              <a:gd name="connsiteX40" fmla="*/ 477755 w 1364418"/>
              <a:gd name="connsiteY40" fmla="*/ 5067850 h 6858000"/>
              <a:gd name="connsiteX41" fmla="*/ 480486 w 1364418"/>
              <a:gd name="connsiteY41" fmla="*/ 5060861 h 6858000"/>
              <a:gd name="connsiteX42" fmla="*/ 477190 w 1364418"/>
              <a:gd name="connsiteY42" fmla="*/ 5034192 h 6858000"/>
              <a:gd name="connsiteX43" fmla="*/ 478744 w 1364418"/>
              <a:gd name="connsiteY43" fmla="*/ 4993030 h 6858000"/>
              <a:gd name="connsiteX44" fmla="*/ 485653 w 1364418"/>
              <a:gd name="connsiteY44" fmla="*/ 4946844 h 6858000"/>
              <a:gd name="connsiteX45" fmla="*/ 481509 w 1364418"/>
              <a:gd name="connsiteY45" fmla="*/ 4932692 h 6858000"/>
              <a:gd name="connsiteX46" fmla="*/ 496912 w 1364418"/>
              <a:gd name="connsiteY46" fmla="*/ 4858827 h 6858000"/>
              <a:gd name="connsiteX47" fmla="*/ 502815 w 1364418"/>
              <a:gd name="connsiteY47" fmla="*/ 4821170 h 6858000"/>
              <a:gd name="connsiteX48" fmla="*/ 507548 w 1364418"/>
              <a:gd name="connsiteY48" fmla="*/ 4780965 h 6858000"/>
              <a:gd name="connsiteX49" fmla="*/ 508841 w 1364418"/>
              <a:gd name="connsiteY49" fmla="*/ 4750867 h 6858000"/>
              <a:gd name="connsiteX50" fmla="*/ 506648 w 1364418"/>
              <a:gd name="connsiteY50" fmla="*/ 4690749 h 6858000"/>
              <a:gd name="connsiteX51" fmla="*/ 502128 w 1364418"/>
              <a:gd name="connsiteY51" fmla="*/ 4584173 h 6858000"/>
              <a:gd name="connsiteX52" fmla="*/ 497211 w 1364418"/>
              <a:gd name="connsiteY52" fmla="*/ 4444346 h 6858000"/>
              <a:gd name="connsiteX53" fmla="*/ 493776 w 1364418"/>
              <a:gd name="connsiteY53" fmla="*/ 4375228 h 6858000"/>
              <a:gd name="connsiteX54" fmla="*/ 474429 w 1364418"/>
              <a:gd name="connsiteY54" fmla="*/ 4214165 h 6858000"/>
              <a:gd name="connsiteX55" fmla="*/ 478502 w 1364418"/>
              <a:gd name="connsiteY55" fmla="*/ 4090296 h 6858000"/>
              <a:gd name="connsiteX56" fmla="*/ 463758 w 1364418"/>
              <a:gd name="connsiteY56" fmla="*/ 4033999 h 6858000"/>
              <a:gd name="connsiteX57" fmla="*/ 464907 w 1364418"/>
              <a:gd name="connsiteY57" fmla="*/ 4031933 h 6858000"/>
              <a:gd name="connsiteX58" fmla="*/ 463483 w 1364418"/>
              <a:gd name="connsiteY58" fmla="*/ 4013953 h 6858000"/>
              <a:gd name="connsiteX59" fmla="*/ 449778 w 1364418"/>
              <a:gd name="connsiteY59" fmla="*/ 3974753 h 6858000"/>
              <a:gd name="connsiteX60" fmla="*/ 451376 w 1364418"/>
              <a:gd name="connsiteY60" fmla="*/ 3969950 h 6858000"/>
              <a:gd name="connsiteX61" fmla="*/ 444798 w 1364418"/>
              <a:gd name="connsiteY61" fmla="*/ 3933779 h 6858000"/>
              <a:gd name="connsiteX62" fmla="*/ 446129 w 1364418"/>
              <a:gd name="connsiteY62" fmla="*/ 3933093 h 6858000"/>
              <a:gd name="connsiteX63" fmla="*/ 450483 w 1364418"/>
              <a:gd name="connsiteY63" fmla="*/ 3922082 h 6858000"/>
              <a:gd name="connsiteX64" fmla="*/ 455561 w 1364418"/>
              <a:gd name="connsiteY64" fmla="*/ 3901461 h 6858000"/>
              <a:gd name="connsiteX65" fmla="*/ 478155 w 1364418"/>
              <a:gd name="connsiteY65" fmla="*/ 3813873 h 6858000"/>
              <a:gd name="connsiteX66" fmla="*/ 477580 w 1364418"/>
              <a:gd name="connsiteY66" fmla="*/ 3806161 h 6858000"/>
              <a:gd name="connsiteX67" fmla="*/ 477887 w 1364418"/>
              <a:gd name="connsiteY67" fmla="*/ 3805957 h 6858000"/>
              <a:gd name="connsiteX68" fmla="*/ 477914 w 1364418"/>
              <a:gd name="connsiteY68" fmla="*/ 3797724 h 6858000"/>
              <a:gd name="connsiteX69" fmla="*/ 476529 w 1364418"/>
              <a:gd name="connsiteY69" fmla="*/ 3792098 h 6858000"/>
              <a:gd name="connsiteX70" fmla="*/ 475413 w 1364418"/>
              <a:gd name="connsiteY70" fmla="*/ 3777135 h 6858000"/>
              <a:gd name="connsiteX71" fmla="*/ 477146 w 1364418"/>
              <a:gd name="connsiteY71" fmla="*/ 3771656 h 6858000"/>
              <a:gd name="connsiteX72" fmla="*/ 480889 w 1364418"/>
              <a:gd name="connsiteY72" fmla="*/ 3769007 h 6858000"/>
              <a:gd name="connsiteX73" fmla="*/ 480355 w 1364418"/>
              <a:gd name="connsiteY73" fmla="*/ 3767709 h 6858000"/>
              <a:gd name="connsiteX74" fmla="*/ 489051 w 1364418"/>
              <a:gd name="connsiteY74" fmla="*/ 3738082 h 6858000"/>
              <a:gd name="connsiteX75" fmla="*/ 496397 w 1364418"/>
              <a:gd name="connsiteY75" fmla="*/ 3673397 h 6858000"/>
              <a:gd name="connsiteX76" fmla="*/ 495693 w 1364418"/>
              <a:gd name="connsiteY76" fmla="*/ 3637109 h 6858000"/>
              <a:gd name="connsiteX77" fmla="*/ 499136 w 1364418"/>
              <a:gd name="connsiteY77" fmla="*/ 3536883 h 6858000"/>
              <a:gd name="connsiteX78" fmla="*/ 506674 w 1364418"/>
              <a:gd name="connsiteY78" fmla="*/ 3435652 h 6858000"/>
              <a:gd name="connsiteX79" fmla="*/ 508345 w 1364418"/>
              <a:gd name="connsiteY79" fmla="*/ 3307769 h 6858000"/>
              <a:gd name="connsiteX80" fmla="*/ 525908 w 1364418"/>
              <a:gd name="connsiteY80" fmla="*/ 3250522 h 6858000"/>
              <a:gd name="connsiteX81" fmla="*/ 526333 w 1364418"/>
              <a:gd name="connsiteY81" fmla="*/ 3229163 h 6858000"/>
              <a:gd name="connsiteX82" fmla="*/ 528156 w 1364418"/>
              <a:gd name="connsiteY82" fmla="*/ 3217217 h 6858000"/>
              <a:gd name="connsiteX83" fmla="*/ 514991 w 1364418"/>
              <a:gd name="connsiteY83" fmla="*/ 3183755 h 6858000"/>
              <a:gd name="connsiteX84" fmla="*/ 515492 w 1364418"/>
              <a:gd name="connsiteY84" fmla="*/ 3178642 h 6858000"/>
              <a:gd name="connsiteX85" fmla="*/ 503092 w 1364418"/>
              <a:gd name="connsiteY85" fmla="*/ 3158586 h 6858000"/>
              <a:gd name="connsiteX86" fmla="*/ 488277 w 1364418"/>
              <a:gd name="connsiteY86" fmla="*/ 3129034 h 6858000"/>
              <a:gd name="connsiteX87" fmla="*/ 488942 w 1364418"/>
              <a:gd name="connsiteY87" fmla="*/ 3126682 h 6858000"/>
              <a:gd name="connsiteX88" fmla="*/ 479810 w 1364418"/>
              <a:gd name="connsiteY88" fmla="*/ 3114519 h 6858000"/>
              <a:gd name="connsiteX89" fmla="*/ 466419 w 1364418"/>
              <a:gd name="connsiteY89" fmla="*/ 3106272 h 6858000"/>
              <a:gd name="connsiteX90" fmla="*/ 439149 w 1364418"/>
              <a:gd name="connsiteY90" fmla="*/ 2958185 h 6858000"/>
              <a:gd name="connsiteX91" fmla="*/ 381763 w 1364418"/>
              <a:gd name="connsiteY91" fmla="*/ 2762989 h 6858000"/>
              <a:gd name="connsiteX92" fmla="*/ 330681 w 1364418"/>
              <a:gd name="connsiteY92" fmla="*/ 2554718 h 6858000"/>
              <a:gd name="connsiteX93" fmla="*/ 310775 w 1364418"/>
              <a:gd name="connsiteY93" fmla="*/ 2485734 h 6858000"/>
              <a:gd name="connsiteX94" fmla="*/ 301498 w 1364418"/>
              <a:gd name="connsiteY94" fmla="*/ 2447068 h 6858000"/>
              <a:gd name="connsiteX95" fmla="*/ 288459 w 1364418"/>
              <a:gd name="connsiteY95" fmla="*/ 2425819 h 6858000"/>
              <a:gd name="connsiteX96" fmla="*/ 294458 w 1364418"/>
              <a:gd name="connsiteY96" fmla="*/ 2402874 h 6858000"/>
              <a:gd name="connsiteX97" fmla="*/ 297070 w 1364418"/>
              <a:gd name="connsiteY97" fmla="*/ 2381443 h 6858000"/>
              <a:gd name="connsiteX98" fmla="*/ 273399 w 1364418"/>
              <a:gd name="connsiteY98" fmla="*/ 2261920 h 6858000"/>
              <a:gd name="connsiteX99" fmla="*/ 263286 w 1364418"/>
              <a:gd name="connsiteY99" fmla="*/ 2195378 h 6858000"/>
              <a:gd name="connsiteX100" fmla="*/ 247503 w 1364418"/>
              <a:gd name="connsiteY100" fmla="*/ 2155135 h 6858000"/>
              <a:gd name="connsiteX101" fmla="*/ 244961 w 1364418"/>
              <a:gd name="connsiteY101" fmla="*/ 2118008 h 6858000"/>
              <a:gd name="connsiteX102" fmla="*/ 245954 w 1364418"/>
              <a:gd name="connsiteY102" fmla="*/ 2050531 h 6858000"/>
              <a:gd name="connsiteX103" fmla="*/ 237760 w 1364418"/>
              <a:gd name="connsiteY103" fmla="*/ 1963269 h 6858000"/>
              <a:gd name="connsiteX104" fmla="*/ 218938 w 1364418"/>
              <a:gd name="connsiteY104" fmla="*/ 1906352 h 6858000"/>
              <a:gd name="connsiteX105" fmla="*/ 195495 w 1364418"/>
              <a:gd name="connsiteY105" fmla="*/ 1861531 h 6858000"/>
              <a:gd name="connsiteX106" fmla="*/ 149294 w 1364418"/>
              <a:gd name="connsiteY106" fmla="*/ 1732919 h 6858000"/>
              <a:gd name="connsiteX107" fmla="*/ 121605 w 1364418"/>
              <a:gd name="connsiteY107" fmla="*/ 1663540 h 6858000"/>
              <a:gd name="connsiteX108" fmla="*/ 120731 w 1364418"/>
              <a:gd name="connsiteY108" fmla="*/ 1615777 h 6858000"/>
              <a:gd name="connsiteX109" fmla="*/ 101526 w 1364418"/>
              <a:gd name="connsiteY109" fmla="*/ 1563678 h 6858000"/>
              <a:gd name="connsiteX110" fmla="*/ 114606 w 1364418"/>
              <a:gd name="connsiteY110" fmla="*/ 1519474 h 6858000"/>
              <a:gd name="connsiteX111" fmla="*/ 107348 w 1364418"/>
              <a:gd name="connsiteY111" fmla="*/ 1477995 h 6858000"/>
              <a:gd name="connsiteX112" fmla="*/ 93433 w 1364418"/>
              <a:gd name="connsiteY112" fmla="*/ 1373769 h 6858000"/>
              <a:gd name="connsiteX113" fmla="*/ 101740 w 1364418"/>
              <a:gd name="connsiteY113" fmla="*/ 1307086 h 6858000"/>
              <a:gd name="connsiteX114" fmla="*/ 102928 w 1364418"/>
              <a:gd name="connsiteY114" fmla="*/ 1189033 h 6858000"/>
              <a:gd name="connsiteX115" fmla="*/ 107613 w 1364418"/>
              <a:gd name="connsiteY115" fmla="*/ 1168288 h 6858000"/>
              <a:gd name="connsiteX116" fmla="*/ 99895 w 1364418"/>
              <a:gd name="connsiteY116" fmla="*/ 1142577 h 6858000"/>
              <a:gd name="connsiteX117" fmla="*/ 89201 w 1364418"/>
              <a:gd name="connsiteY117" fmla="*/ 1088484 h 6858000"/>
              <a:gd name="connsiteX118" fmla="*/ 77937 w 1364418"/>
              <a:gd name="connsiteY118" fmla="*/ 1016103 h 6858000"/>
              <a:gd name="connsiteX119" fmla="*/ 79393 w 1364418"/>
              <a:gd name="connsiteY119" fmla="*/ 954054 h 6858000"/>
              <a:gd name="connsiteX120" fmla="*/ 90309 w 1364418"/>
              <a:gd name="connsiteY120" fmla="*/ 921368 h 6858000"/>
              <a:gd name="connsiteX121" fmla="*/ 74258 w 1364418"/>
              <a:gd name="connsiteY121" fmla="*/ 896999 h 6858000"/>
              <a:gd name="connsiteX122" fmla="*/ 43666 w 1364418"/>
              <a:gd name="connsiteY122" fmla="*/ 821517 h 6858000"/>
              <a:gd name="connsiteX123" fmla="*/ 22616 w 1364418"/>
              <a:gd name="connsiteY123" fmla="*/ 751353 h 6858000"/>
              <a:gd name="connsiteX124" fmla="*/ 22174 w 1364418"/>
              <a:gd name="connsiteY124" fmla="*/ 721230 h 6858000"/>
              <a:gd name="connsiteX125" fmla="*/ 7845 w 1364418"/>
              <a:gd name="connsiteY125" fmla="*/ 681659 h 6858000"/>
              <a:gd name="connsiteX126" fmla="*/ 31306 w 1364418"/>
              <a:gd name="connsiteY126" fmla="*/ 619315 h 6858000"/>
              <a:gd name="connsiteX127" fmla="*/ 15184 w 1364418"/>
              <a:gd name="connsiteY127" fmla="*/ 585934 h 6858000"/>
              <a:gd name="connsiteX128" fmla="*/ 22258 w 1364418"/>
              <a:gd name="connsiteY128" fmla="*/ 538948 h 6858000"/>
              <a:gd name="connsiteX129" fmla="*/ 26166 w 1364418"/>
              <a:gd name="connsiteY129" fmla="*/ 525163 h 6858000"/>
              <a:gd name="connsiteX130" fmla="*/ 52290 w 1364418"/>
              <a:gd name="connsiteY130" fmla="*/ 446567 h 6858000"/>
              <a:gd name="connsiteX131" fmla="*/ 51538 w 1364418"/>
              <a:gd name="connsiteY131" fmla="*/ 393828 h 6858000"/>
              <a:gd name="connsiteX132" fmla="*/ 51368 w 1364418"/>
              <a:gd name="connsiteY132" fmla="*/ 353137 h 6858000"/>
              <a:gd name="connsiteX133" fmla="*/ 55970 w 1364418"/>
              <a:gd name="connsiteY133" fmla="*/ 321428 h 6858000"/>
              <a:gd name="connsiteX134" fmla="*/ 57061 w 1364418"/>
              <a:gd name="connsiteY134" fmla="*/ 275771 h 6858000"/>
              <a:gd name="connsiteX135" fmla="*/ 74088 w 1364418"/>
              <a:gd name="connsiteY135" fmla="*/ 212860 h 6858000"/>
              <a:gd name="connsiteX136" fmla="*/ 65798 w 1364418"/>
              <a:gd name="connsiteY136" fmla="*/ 144983 h 6858000"/>
              <a:gd name="connsiteX137" fmla="*/ 78082 w 1364418"/>
              <a:gd name="connsiteY137" fmla="*/ 55288 h 6858000"/>
              <a:gd name="connsiteX138" fmla="*/ 37636 w 1364418"/>
              <a:gd name="connsiteY138"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166592 w 1364418"/>
              <a:gd name="connsiteY8" fmla="*/ 6636211 h 6858000"/>
              <a:gd name="connsiteX9" fmla="*/ 251033 w 1364418"/>
              <a:gd name="connsiteY9" fmla="*/ 6492130 h 6858000"/>
              <a:gd name="connsiteX10" fmla="*/ 266720 w 1364418"/>
              <a:gd name="connsiteY10" fmla="*/ 6431610 h 6858000"/>
              <a:gd name="connsiteX11" fmla="*/ 310425 w 1364418"/>
              <a:gd name="connsiteY11" fmla="*/ 6379786 h 6858000"/>
              <a:gd name="connsiteX12" fmla="*/ 293648 w 1364418"/>
              <a:gd name="connsiteY12" fmla="*/ 6334727 h 6858000"/>
              <a:gd name="connsiteX13" fmla="*/ 271063 w 1364418"/>
              <a:gd name="connsiteY13" fmla="*/ 6313295 h 6858000"/>
              <a:gd name="connsiteX14" fmla="*/ 278227 w 1364418"/>
              <a:gd name="connsiteY14" fmla="*/ 6280046 h 6858000"/>
              <a:gd name="connsiteX15" fmla="*/ 281226 w 1364418"/>
              <a:gd name="connsiteY15" fmla="*/ 6272987 h 6858000"/>
              <a:gd name="connsiteX16" fmla="*/ 288000 w 1364418"/>
              <a:gd name="connsiteY16" fmla="*/ 6252834 h 6858000"/>
              <a:gd name="connsiteX17" fmla="*/ 265992 w 1364418"/>
              <a:gd name="connsiteY17" fmla="*/ 6202459 h 6858000"/>
              <a:gd name="connsiteX18" fmla="*/ 264790 w 1364418"/>
              <a:gd name="connsiteY18" fmla="*/ 6153037 h 6858000"/>
              <a:gd name="connsiteX19" fmla="*/ 280205 w 1364418"/>
              <a:gd name="connsiteY19" fmla="*/ 6078132 h 6858000"/>
              <a:gd name="connsiteX20" fmla="*/ 267592 w 1364418"/>
              <a:gd name="connsiteY20" fmla="*/ 6028119 h 6858000"/>
              <a:gd name="connsiteX21" fmla="*/ 252821 w 1364418"/>
              <a:gd name="connsiteY21" fmla="*/ 5926735 h 6858000"/>
              <a:gd name="connsiteX22" fmla="*/ 302333 w 1364418"/>
              <a:gd name="connsiteY22" fmla="*/ 5712857 h 6858000"/>
              <a:gd name="connsiteX23" fmla="*/ 332131 w 1364418"/>
              <a:gd name="connsiteY23" fmla="*/ 5660491 h 6858000"/>
              <a:gd name="connsiteX24" fmla="*/ 341254 w 1364418"/>
              <a:gd name="connsiteY24" fmla="*/ 5563435 h 6858000"/>
              <a:gd name="connsiteX25" fmla="*/ 368130 w 1364418"/>
              <a:gd name="connsiteY25" fmla="*/ 5437125 h 6858000"/>
              <a:gd name="connsiteX26" fmla="*/ 381698 w 1364418"/>
              <a:gd name="connsiteY26" fmla="*/ 5396260 h 6858000"/>
              <a:gd name="connsiteX27" fmla="*/ 397679 w 1364418"/>
              <a:gd name="connsiteY27" fmla="*/ 5330009 h 6858000"/>
              <a:gd name="connsiteX28" fmla="*/ 431172 w 1364418"/>
              <a:gd name="connsiteY28" fmla="*/ 5273739 h 6858000"/>
              <a:gd name="connsiteX29" fmla="*/ 440771 w 1364418"/>
              <a:gd name="connsiteY29" fmla="*/ 5241779 h 6858000"/>
              <a:gd name="connsiteX30" fmla="*/ 451997 w 1364418"/>
              <a:gd name="connsiteY30" fmla="*/ 5225268 h 6858000"/>
              <a:gd name="connsiteX31" fmla="*/ 453017 w 1364418"/>
              <a:gd name="connsiteY31" fmla="*/ 5217684 h 6858000"/>
              <a:gd name="connsiteX32" fmla="*/ 460358 w 1364418"/>
              <a:gd name="connsiteY32" fmla="*/ 5193377 h 6858000"/>
              <a:gd name="connsiteX33" fmla="*/ 463661 w 1364418"/>
              <a:gd name="connsiteY33" fmla="*/ 5179288 h 6858000"/>
              <a:gd name="connsiteX34" fmla="*/ 464645 w 1364418"/>
              <a:gd name="connsiteY34" fmla="*/ 5173621 h 6858000"/>
              <a:gd name="connsiteX35" fmla="*/ 460279 w 1364418"/>
              <a:gd name="connsiteY35" fmla="*/ 5159961 h 6858000"/>
              <a:gd name="connsiteX36" fmla="*/ 466956 w 1364418"/>
              <a:gd name="connsiteY36" fmla="*/ 5144295 h 6858000"/>
              <a:gd name="connsiteX37" fmla="*/ 463889 w 1364418"/>
              <a:gd name="connsiteY37" fmla="*/ 5125185 h 6858000"/>
              <a:gd name="connsiteX38" fmla="*/ 470719 w 1364418"/>
              <a:gd name="connsiteY38" fmla="*/ 5121884 h 6858000"/>
              <a:gd name="connsiteX39" fmla="*/ 477755 w 1364418"/>
              <a:gd name="connsiteY39" fmla="*/ 5067850 h 6858000"/>
              <a:gd name="connsiteX40" fmla="*/ 480486 w 1364418"/>
              <a:gd name="connsiteY40" fmla="*/ 5060861 h 6858000"/>
              <a:gd name="connsiteX41" fmla="*/ 477190 w 1364418"/>
              <a:gd name="connsiteY41" fmla="*/ 5034192 h 6858000"/>
              <a:gd name="connsiteX42" fmla="*/ 478744 w 1364418"/>
              <a:gd name="connsiteY42" fmla="*/ 4993030 h 6858000"/>
              <a:gd name="connsiteX43" fmla="*/ 485653 w 1364418"/>
              <a:gd name="connsiteY43" fmla="*/ 4946844 h 6858000"/>
              <a:gd name="connsiteX44" fmla="*/ 481509 w 1364418"/>
              <a:gd name="connsiteY44" fmla="*/ 4932692 h 6858000"/>
              <a:gd name="connsiteX45" fmla="*/ 496912 w 1364418"/>
              <a:gd name="connsiteY45" fmla="*/ 4858827 h 6858000"/>
              <a:gd name="connsiteX46" fmla="*/ 502815 w 1364418"/>
              <a:gd name="connsiteY46" fmla="*/ 4821170 h 6858000"/>
              <a:gd name="connsiteX47" fmla="*/ 507548 w 1364418"/>
              <a:gd name="connsiteY47" fmla="*/ 4780965 h 6858000"/>
              <a:gd name="connsiteX48" fmla="*/ 508841 w 1364418"/>
              <a:gd name="connsiteY48" fmla="*/ 4750867 h 6858000"/>
              <a:gd name="connsiteX49" fmla="*/ 506648 w 1364418"/>
              <a:gd name="connsiteY49" fmla="*/ 4690749 h 6858000"/>
              <a:gd name="connsiteX50" fmla="*/ 502128 w 1364418"/>
              <a:gd name="connsiteY50" fmla="*/ 4584173 h 6858000"/>
              <a:gd name="connsiteX51" fmla="*/ 497211 w 1364418"/>
              <a:gd name="connsiteY51" fmla="*/ 4444346 h 6858000"/>
              <a:gd name="connsiteX52" fmla="*/ 493776 w 1364418"/>
              <a:gd name="connsiteY52" fmla="*/ 4375228 h 6858000"/>
              <a:gd name="connsiteX53" fmla="*/ 474429 w 1364418"/>
              <a:gd name="connsiteY53" fmla="*/ 4214165 h 6858000"/>
              <a:gd name="connsiteX54" fmla="*/ 478502 w 1364418"/>
              <a:gd name="connsiteY54" fmla="*/ 4090296 h 6858000"/>
              <a:gd name="connsiteX55" fmla="*/ 463758 w 1364418"/>
              <a:gd name="connsiteY55" fmla="*/ 4033999 h 6858000"/>
              <a:gd name="connsiteX56" fmla="*/ 464907 w 1364418"/>
              <a:gd name="connsiteY56" fmla="*/ 4031933 h 6858000"/>
              <a:gd name="connsiteX57" fmla="*/ 463483 w 1364418"/>
              <a:gd name="connsiteY57" fmla="*/ 4013953 h 6858000"/>
              <a:gd name="connsiteX58" fmla="*/ 449778 w 1364418"/>
              <a:gd name="connsiteY58" fmla="*/ 3974753 h 6858000"/>
              <a:gd name="connsiteX59" fmla="*/ 451376 w 1364418"/>
              <a:gd name="connsiteY59" fmla="*/ 3969950 h 6858000"/>
              <a:gd name="connsiteX60" fmla="*/ 444798 w 1364418"/>
              <a:gd name="connsiteY60" fmla="*/ 3933779 h 6858000"/>
              <a:gd name="connsiteX61" fmla="*/ 446129 w 1364418"/>
              <a:gd name="connsiteY61" fmla="*/ 3933093 h 6858000"/>
              <a:gd name="connsiteX62" fmla="*/ 450483 w 1364418"/>
              <a:gd name="connsiteY62" fmla="*/ 3922082 h 6858000"/>
              <a:gd name="connsiteX63" fmla="*/ 455561 w 1364418"/>
              <a:gd name="connsiteY63" fmla="*/ 3901461 h 6858000"/>
              <a:gd name="connsiteX64" fmla="*/ 478155 w 1364418"/>
              <a:gd name="connsiteY64" fmla="*/ 3813873 h 6858000"/>
              <a:gd name="connsiteX65" fmla="*/ 477580 w 1364418"/>
              <a:gd name="connsiteY65" fmla="*/ 3806161 h 6858000"/>
              <a:gd name="connsiteX66" fmla="*/ 477887 w 1364418"/>
              <a:gd name="connsiteY66" fmla="*/ 3805957 h 6858000"/>
              <a:gd name="connsiteX67" fmla="*/ 477914 w 1364418"/>
              <a:gd name="connsiteY67" fmla="*/ 3797724 h 6858000"/>
              <a:gd name="connsiteX68" fmla="*/ 476529 w 1364418"/>
              <a:gd name="connsiteY68" fmla="*/ 3792098 h 6858000"/>
              <a:gd name="connsiteX69" fmla="*/ 475413 w 1364418"/>
              <a:gd name="connsiteY69" fmla="*/ 3777135 h 6858000"/>
              <a:gd name="connsiteX70" fmla="*/ 477146 w 1364418"/>
              <a:gd name="connsiteY70" fmla="*/ 3771656 h 6858000"/>
              <a:gd name="connsiteX71" fmla="*/ 480889 w 1364418"/>
              <a:gd name="connsiteY71" fmla="*/ 3769007 h 6858000"/>
              <a:gd name="connsiteX72" fmla="*/ 480355 w 1364418"/>
              <a:gd name="connsiteY72" fmla="*/ 3767709 h 6858000"/>
              <a:gd name="connsiteX73" fmla="*/ 489051 w 1364418"/>
              <a:gd name="connsiteY73" fmla="*/ 3738082 h 6858000"/>
              <a:gd name="connsiteX74" fmla="*/ 496397 w 1364418"/>
              <a:gd name="connsiteY74" fmla="*/ 3673397 h 6858000"/>
              <a:gd name="connsiteX75" fmla="*/ 495693 w 1364418"/>
              <a:gd name="connsiteY75" fmla="*/ 3637109 h 6858000"/>
              <a:gd name="connsiteX76" fmla="*/ 499136 w 1364418"/>
              <a:gd name="connsiteY76" fmla="*/ 3536883 h 6858000"/>
              <a:gd name="connsiteX77" fmla="*/ 506674 w 1364418"/>
              <a:gd name="connsiteY77" fmla="*/ 3435652 h 6858000"/>
              <a:gd name="connsiteX78" fmla="*/ 508345 w 1364418"/>
              <a:gd name="connsiteY78" fmla="*/ 3307769 h 6858000"/>
              <a:gd name="connsiteX79" fmla="*/ 525908 w 1364418"/>
              <a:gd name="connsiteY79" fmla="*/ 3250522 h 6858000"/>
              <a:gd name="connsiteX80" fmla="*/ 526333 w 1364418"/>
              <a:gd name="connsiteY80" fmla="*/ 3229163 h 6858000"/>
              <a:gd name="connsiteX81" fmla="*/ 528156 w 1364418"/>
              <a:gd name="connsiteY81" fmla="*/ 3217217 h 6858000"/>
              <a:gd name="connsiteX82" fmla="*/ 514991 w 1364418"/>
              <a:gd name="connsiteY82" fmla="*/ 3183755 h 6858000"/>
              <a:gd name="connsiteX83" fmla="*/ 515492 w 1364418"/>
              <a:gd name="connsiteY83" fmla="*/ 3178642 h 6858000"/>
              <a:gd name="connsiteX84" fmla="*/ 503092 w 1364418"/>
              <a:gd name="connsiteY84" fmla="*/ 3158586 h 6858000"/>
              <a:gd name="connsiteX85" fmla="*/ 488277 w 1364418"/>
              <a:gd name="connsiteY85" fmla="*/ 3129034 h 6858000"/>
              <a:gd name="connsiteX86" fmla="*/ 488942 w 1364418"/>
              <a:gd name="connsiteY86" fmla="*/ 3126682 h 6858000"/>
              <a:gd name="connsiteX87" fmla="*/ 479810 w 1364418"/>
              <a:gd name="connsiteY87" fmla="*/ 3114519 h 6858000"/>
              <a:gd name="connsiteX88" fmla="*/ 466419 w 1364418"/>
              <a:gd name="connsiteY88" fmla="*/ 3106272 h 6858000"/>
              <a:gd name="connsiteX89" fmla="*/ 439149 w 1364418"/>
              <a:gd name="connsiteY89" fmla="*/ 2958185 h 6858000"/>
              <a:gd name="connsiteX90" fmla="*/ 381763 w 1364418"/>
              <a:gd name="connsiteY90" fmla="*/ 2762989 h 6858000"/>
              <a:gd name="connsiteX91" fmla="*/ 330681 w 1364418"/>
              <a:gd name="connsiteY91" fmla="*/ 2554718 h 6858000"/>
              <a:gd name="connsiteX92" fmla="*/ 310775 w 1364418"/>
              <a:gd name="connsiteY92" fmla="*/ 2485734 h 6858000"/>
              <a:gd name="connsiteX93" fmla="*/ 301498 w 1364418"/>
              <a:gd name="connsiteY93" fmla="*/ 2447068 h 6858000"/>
              <a:gd name="connsiteX94" fmla="*/ 288459 w 1364418"/>
              <a:gd name="connsiteY94" fmla="*/ 2425819 h 6858000"/>
              <a:gd name="connsiteX95" fmla="*/ 294458 w 1364418"/>
              <a:gd name="connsiteY95" fmla="*/ 2402874 h 6858000"/>
              <a:gd name="connsiteX96" fmla="*/ 297070 w 1364418"/>
              <a:gd name="connsiteY96" fmla="*/ 2381443 h 6858000"/>
              <a:gd name="connsiteX97" fmla="*/ 273399 w 1364418"/>
              <a:gd name="connsiteY97" fmla="*/ 2261920 h 6858000"/>
              <a:gd name="connsiteX98" fmla="*/ 263286 w 1364418"/>
              <a:gd name="connsiteY98" fmla="*/ 2195378 h 6858000"/>
              <a:gd name="connsiteX99" fmla="*/ 247503 w 1364418"/>
              <a:gd name="connsiteY99" fmla="*/ 2155135 h 6858000"/>
              <a:gd name="connsiteX100" fmla="*/ 244961 w 1364418"/>
              <a:gd name="connsiteY100" fmla="*/ 2118008 h 6858000"/>
              <a:gd name="connsiteX101" fmla="*/ 245954 w 1364418"/>
              <a:gd name="connsiteY101" fmla="*/ 2050531 h 6858000"/>
              <a:gd name="connsiteX102" fmla="*/ 237760 w 1364418"/>
              <a:gd name="connsiteY102" fmla="*/ 1963269 h 6858000"/>
              <a:gd name="connsiteX103" fmla="*/ 218938 w 1364418"/>
              <a:gd name="connsiteY103" fmla="*/ 1906352 h 6858000"/>
              <a:gd name="connsiteX104" fmla="*/ 195495 w 1364418"/>
              <a:gd name="connsiteY104" fmla="*/ 1861531 h 6858000"/>
              <a:gd name="connsiteX105" fmla="*/ 149294 w 1364418"/>
              <a:gd name="connsiteY105" fmla="*/ 1732919 h 6858000"/>
              <a:gd name="connsiteX106" fmla="*/ 121605 w 1364418"/>
              <a:gd name="connsiteY106" fmla="*/ 1663540 h 6858000"/>
              <a:gd name="connsiteX107" fmla="*/ 120731 w 1364418"/>
              <a:gd name="connsiteY107" fmla="*/ 1615777 h 6858000"/>
              <a:gd name="connsiteX108" fmla="*/ 101526 w 1364418"/>
              <a:gd name="connsiteY108" fmla="*/ 1563678 h 6858000"/>
              <a:gd name="connsiteX109" fmla="*/ 114606 w 1364418"/>
              <a:gd name="connsiteY109" fmla="*/ 1519474 h 6858000"/>
              <a:gd name="connsiteX110" fmla="*/ 107348 w 1364418"/>
              <a:gd name="connsiteY110" fmla="*/ 1477995 h 6858000"/>
              <a:gd name="connsiteX111" fmla="*/ 93433 w 1364418"/>
              <a:gd name="connsiteY111" fmla="*/ 1373769 h 6858000"/>
              <a:gd name="connsiteX112" fmla="*/ 101740 w 1364418"/>
              <a:gd name="connsiteY112" fmla="*/ 1307086 h 6858000"/>
              <a:gd name="connsiteX113" fmla="*/ 102928 w 1364418"/>
              <a:gd name="connsiteY113" fmla="*/ 1189033 h 6858000"/>
              <a:gd name="connsiteX114" fmla="*/ 107613 w 1364418"/>
              <a:gd name="connsiteY114" fmla="*/ 1168288 h 6858000"/>
              <a:gd name="connsiteX115" fmla="*/ 99895 w 1364418"/>
              <a:gd name="connsiteY115" fmla="*/ 1142577 h 6858000"/>
              <a:gd name="connsiteX116" fmla="*/ 89201 w 1364418"/>
              <a:gd name="connsiteY116" fmla="*/ 1088484 h 6858000"/>
              <a:gd name="connsiteX117" fmla="*/ 77937 w 1364418"/>
              <a:gd name="connsiteY117" fmla="*/ 1016103 h 6858000"/>
              <a:gd name="connsiteX118" fmla="*/ 79393 w 1364418"/>
              <a:gd name="connsiteY118" fmla="*/ 954054 h 6858000"/>
              <a:gd name="connsiteX119" fmla="*/ 90309 w 1364418"/>
              <a:gd name="connsiteY119" fmla="*/ 921368 h 6858000"/>
              <a:gd name="connsiteX120" fmla="*/ 74258 w 1364418"/>
              <a:gd name="connsiteY120" fmla="*/ 896999 h 6858000"/>
              <a:gd name="connsiteX121" fmla="*/ 43666 w 1364418"/>
              <a:gd name="connsiteY121" fmla="*/ 821517 h 6858000"/>
              <a:gd name="connsiteX122" fmla="*/ 22616 w 1364418"/>
              <a:gd name="connsiteY122" fmla="*/ 751353 h 6858000"/>
              <a:gd name="connsiteX123" fmla="*/ 22174 w 1364418"/>
              <a:gd name="connsiteY123" fmla="*/ 721230 h 6858000"/>
              <a:gd name="connsiteX124" fmla="*/ 7845 w 1364418"/>
              <a:gd name="connsiteY124" fmla="*/ 681659 h 6858000"/>
              <a:gd name="connsiteX125" fmla="*/ 31306 w 1364418"/>
              <a:gd name="connsiteY125" fmla="*/ 619315 h 6858000"/>
              <a:gd name="connsiteX126" fmla="*/ 15184 w 1364418"/>
              <a:gd name="connsiteY126" fmla="*/ 585934 h 6858000"/>
              <a:gd name="connsiteX127" fmla="*/ 22258 w 1364418"/>
              <a:gd name="connsiteY127" fmla="*/ 538948 h 6858000"/>
              <a:gd name="connsiteX128" fmla="*/ 26166 w 1364418"/>
              <a:gd name="connsiteY128" fmla="*/ 525163 h 6858000"/>
              <a:gd name="connsiteX129" fmla="*/ 52290 w 1364418"/>
              <a:gd name="connsiteY129" fmla="*/ 446567 h 6858000"/>
              <a:gd name="connsiteX130" fmla="*/ 51538 w 1364418"/>
              <a:gd name="connsiteY130" fmla="*/ 393828 h 6858000"/>
              <a:gd name="connsiteX131" fmla="*/ 51368 w 1364418"/>
              <a:gd name="connsiteY131" fmla="*/ 353137 h 6858000"/>
              <a:gd name="connsiteX132" fmla="*/ 55970 w 1364418"/>
              <a:gd name="connsiteY132" fmla="*/ 321428 h 6858000"/>
              <a:gd name="connsiteX133" fmla="*/ 57061 w 1364418"/>
              <a:gd name="connsiteY133" fmla="*/ 275771 h 6858000"/>
              <a:gd name="connsiteX134" fmla="*/ 74088 w 1364418"/>
              <a:gd name="connsiteY134" fmla="*/ 212860 h 6858000"/>
              <a:gd name="connsiteX135" fmla="*/ 65798 w 1364418"/>
              <a:gd name="connsiteY135" fmla="*/ 144983 h 6858000"/>
              <a:gd name="connsiteX136" fmla="*/ 78082 w 1364418"/>
              <a:gd name="connsiteY136" fmla="*/ 55288 h 6858000"/>
              <a:gd name="connsiteX137" fmla="*/ 37636 w 1364418"/>
              <a:gd name="connsiteY137"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165968 w 1364418"/>
              <a:gd name="connsiteY7" fmla="*/ 6659970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51033 w 1364418"/>
              <a:gd name="connsiteY8" fmla="*/ 6492130 h 6858000"/>
              <a:gd name="connsiteX9" fmla="*/ 266720 w 1364418"/>
              <a:gd name="connsiteY9" fmla="*/ 6431610 h 6858000"/>
              <a:gd name="connsiteX10" fmla="*/ 310425 w 1364418"/>
              <a:gd name="connsiteY10" fmla="*/ 6379786 h 6858000"/>
              <a:gd name="connsiteX11" fmla="*/ 293648 w 1364418"/>
              <a:gd name="connsiteY11" fmla="*/ 6334727 h 6858000"/>
              <a:gd name="connsiteX12" fmla="*/ 271063 w 1364418"/>
              <a:gd name="connsiteY12" fmla="*/ 6313295 h 6858000"/>
              <a:gd name="connsiteX13" fmla="*/ 278227 w 1364418"/>
              <a:gd name="connsiteY13" fmla="*/ 6280046 h 6858000"/>
              <a:gd name="connsiteX14" fmla="*/ 281226 w 1364418"/>
              <a:gd name="connsiteY14" fmla="*/ 6272987 h 6858000"/>
              <a:gd name="connsiteX15" fmla="*/ 288000 w 1364418"/>
              <a:gd name="connsiteY15" fmla="*/ 6252834 h 6858000"/>
              <a:gd name="connsiteX16" fmla="*/ 265992 w 1364418"/>
              <a:gd name="connsiteY16" fmla="*/ 6202459 h 6858000"/>
              <a:gd name="connsiteX17" fmla="*/ 264790 w 1364418"/>
              <a:gd name="connsiteY17" fmla="*/ 6153037 h 6858000"/>
              <a:gd name="connsiteX18" fmla="*/ 280205 w 1364418"/>
              <a:gd name="connsiteY18" fmla="*/ 6078132 h 6858000"/>
              <a:gd name="connsiteX19" fmla="*/ 267592 w 1364418"/>
              <a:gd name="connsiteY19" fmla="*/ 6028119 h 6858000"/>
              <a:gd name="connsiteX20" fmla="*/ 252821 w 1364418"/>
              <a:gd name="connsiteY20" fmla="*/ 5926735 h 6858000"/>
              <a:gd name="connsiteX21" fmla="*/ 302333 w 1364418"/>
              <a:gd name="connsiteY21" fmla="*/ 5712857 h 6858000"/>
              <a:gd name="connsiteX22" fmla="*/ 332131 w 1364418"/>
              <a:gd name="connsiteY22" fmla="*/ 5660491 h 6858000"/>
              <a:gd name="connsiteX23" fmla="*/ 341254 w 1364418"/>
              <a:gd name="connsiteY23" fmla="*/ 5563435 h 6858000"/>
              <a:gd name="connsiteX24" fmla="*/ 368130 w 1364418"/>
              <a:gd name="connsiteY24" fmla="*/ 5437125 h 6858000"/>
              <a:gd name="connsiteX25" fmla="*/ 381698 w 1364418"/>
              <a:gd name="connsiteY25" fmla="*/ 5396260 h 6858000"/>
              <a:gd name="connsiteX26" fmla="*/ 397679 w 1364418"/>
              <a:gd name="connsiteY26" fmla="*/ 5330009 h 6858000"/>
              <a:gd name="connsiteX27" fmla="*/ 431172 w 1364418"/>
              <a:gd name="connsiteY27" fmla="*/ 5273739 h 6858000"/>
              <a:gd name="connsiteX28" fmla="*/ 440771 w 1364418"/>
              <a:gd name="connsiteY28" fmla="*/ 5241779 h 6858000"/>
              <a:gd name="connsiteX29" fmla="*/ 451997 w 1364418"/>
              <a:gd name="connsiteY29" fmla="*/ 5225268 h 6858000"/>
              <a:gd name="connsiteX30" fmla="*/ 453017 w 1364418"/>
              <a:gd name="connsiteY30" fmla="*/ 5217684 h 6858000"/>
              <a:gd name="connsiteX31" fmla="*/ 460358 w 1364418"/>
              <a:gd name="connsiteY31" fmla="*/ 5193377 h 6858000"/>
              <a:gd name="connsiteX32" fmla="*/ 463661 w 1364418"/>
              <a:gd name="connsiteY32" fmla="*/ 5179288 h 6858000"/>
              <a:gd name="connsiteX33" fmla="*/ 464645 w 1364418"/>
              <a:gd name="connsiteY33" fmla="*/ 5173621 h 6858000"/>
              <a:gd name="connsiteX34" fmla="*/ 460279 w 1364418"/>
              <a:gd name="connsiteY34" fmla="*/ 5159961 h 6858000"/>
              <a:gd name="connsiteX35" fmla="*/ 466956 w 1364418"/>
              <a:gd name="connsiteY35" fmla="*/ 5144295 h 6858000"/>
              <a:gd name="connsiteX36" fmla="*/ 463889 w 1364418"/>
              <a:gd name="connsiteY36" fmla="*/ 5125185 h 6858000"/>
              <a:gd name="connsiteX37" fmla="*/ 470719 w 1364418"/>
              <a:gd name="connsiteY37" fmla="*/ 5121884 h 6858000"/>
              <a:gd name="connsiteX38" fmla="*/ 477755 w 1364418"/>
              <a:gd name="connsiteY38" fmla="*/ 5067850 h 6858000"/>
              <a:gd name="connsiteX39" fmla="*/ 480486 w 1364418"/>
              <a:gd name="connsiteY39" fmla="*/ 5060861 h 6858000"/>
              <a:gd name="connsiteX40" fmla="*/ 477190 w 1364418"/>
              <a:gd name="connsiteY40" fmla="*/ 5034192 h 6858000"/>
              <a:gd name="connsiteX41" fmla="*/ 478744 w 1364418"/>
              <a:gd name="connsiteY41" fmla="*/ 4993030 h 6858000"/>
              <a:gd name="connsiteX42" fmla="*/ 485653 w 1364418"/>
              <a:gd name="connsiteY42" fmla="*/ 4946844 h 6858000"/>
              <a:gd name="connsiteX43" fmla="*/ 481509 w 1364418"/>
              <a:gd name="connsiteY43" fmla="*/ 4932692 h 6858000"/>
              <a:gd name="connsiteX44" fmla="*/ 496912 w 1364418"/>
              <a:gd name="connsiteY44" fmla="*/ 4858827 h 6858000"/>
              <a:gd name="connsiteX45" fmla="*/ 502815 w 1364418"/>
              <a:gd name="connsiteY45" fmla="*/ 4821170 h 6858000"/>
              <a:gd name="connsiteX46" fmla="*/ 507548 w 1364418"/>
              <a:gd name="connsiteY46" fmla="*/ 4780965 h 6858000"/>
              <a:gd name="connsiteX47" fmla="*/ 508841 w 1364418"/>
              <a:gd name="connsiteY47" fmla="*/ 4750867 h 6858000"/>
              <a:gd name="connsiteX48" fmla="*/ 506648 w 1364418"/>
              <a:gd name="connsiteY48" fmla="*/ 4690749 h 6858000"/>
              <a:gd name="connsiteX49" fmla="*/ 502128 w 1364418"/>
              <a:gd name="connsiteY49" fmla="*/ 4584173 h 6858000"/>
              <a:gd name="connsiteX50" fmla="*/ 497211 w 1364418"/>
              <a:gd name="connsiteY50" fmla="*/ 4444346 h 6858000"/>
              <a:gd name="connsiteX51" fmla="*/ 493776 w 1364418"/>
              <a:gd name="connsiteY51" fmla="*/ 4375228 h 6858000"/>
              <a:gd name="connsiteX52" fmla="*/ 474429 w 1364418"/>
              <a:gd name="connsiteY52" fmla="*/ 4214165 h 6858000"/>
              <a:gd name="connsiteX53" fmla="*/ 478502 w 1364418"/>
              <a:gd name="connsiteY53" fmla="*/ 4090296 h 6858000"/>
              <a:gd name="connsiteX54" fmla="*/ 463758 w 1364418"/>
              <a:gd name="connsiteY54" fmla="*/ 4033999 h 6858000"/>
              <a:gd name="connsiteX55" fmla="*/ 464907 w 1364418"/>
              <a:gd name="connsiteY55" fmla="*/ 4031933 h 6858000"/>
              <a:gd name="connsiteX56" fmla="*/ 463483 w 1364418"/>
              <a:gd name="connsiteY56" fmla="*/ 4013953 h 6858000"/>
              <a:gd name="connsiteX57" fmla="*/ 449778 w 1364418"/>
              <a:gd name="connsiteY57" fmla="*/ 3974753 h 6858000"/>
              <a:gd name="connsiteX58" fmla="*/ 451376 w 1364418"/>
              <a:gd name="connsiteY58" fmla="*/ 3969950 h 6858000"/>
              <a:gd name="connsiteX59" fmla="*/ 444798 w 1364418"/>
              <a:gd name="connsiteY59" fmla="*/ 3933779 h 6858000"/>
              <a:gd name="connsiteX60" fmla="*/ 446129 w 1364418"/>
              <a:gd name="connsiteY60" fmla="*/ 3933093 h 6858000"/>
              <a:gd name="connsiteX61" fmla="*/ 450483 w 1364418"/>
              <a:gd name="connsiteY61" fmla="*/ 3922082 h 6858000"/>
              <a:gd name="connsiteX62" fmla="*/ 455561 w 1364418"/>
              <a:gd name="connsiteY62" fmla="*/ 3901461 h 6858000"/>
              <a:gd name="connsiteX63" fmla="*/ 478155 w 1364418"/>
              <a:gd name="connsiteY63" fmla="*/ 3813873 h 6858000"/>
              <a:gd name="connsiteX64" fmla="*/ 477580 w 1364418"/>
              <a:gd name="connsiteY64" fmla="*/ 3806161 h 6858000"/>
              <a:gd name="connsiteX65" fmla="*/ 477887 w 1364418"/>
              <a:gd name="connsiteY65" fmla="*/ 3805957 h 6858000"/>
              <a:gd name="connsiteX66" fmla="*/ 477914 w 1364418"/>
              <a:gd name="connsiteY66" fmla="*/ 3797724 h 6858000"/>
              <a:gd name="connsiteX67" fmla="*/ 476529 w 1364418"/>
              <a:gd name="connsiteY67" fmla="*/ 3792098 h 6858000"/>
              <a:gd name="connsiteX68" fmla="*/ 475413 w 1364418"/>
              <a:gd name="connsiteY68" fmla="*/ 3777135 h 6858000"/>
              <a:gd name="connsiteX69" fmla="*/ 477146 w 1364418"/>
              <a:gd name="connsiteY69" fmla="*/ 3771656 h 6858000"/>
              <a:gd name="connsiteX70" fmla="*/ 480889 w 1364418"/>
              <a:gd name="connsiteY70" fmla="*/ 3769007 h 6858000"/>
              <a:gd name="connsiteX71" fmla="*/ 480355 w 1364418"/>
              <a:gd name="connsiteY71" fmla="*/ 3767709 h 6858000"/>
              <a:gd name="connsiteX72" fmla="*/ 489051 w 1364418"/>
              <a:gd name="connsiteY72" fmla="*/ 3738082 h 6858000"/>
              <a:gd name="connsiteX73" fmla="*/ 496397 w 1364418"/>
              <a:gd name="connsiteY73" fmla="*/ 3673397 h 6858000"/>
              <a:gd name="connsiteX74" fmla="*/ 495693 w 1364418"/>
              <a:gd name="connsiteY74" fmla="*/ 3637109 h 6858000"/>
              <a:gd name="connsiteX75" fmla="*/ 499136 w 1364418"/>
              <a:gd name="connsiteY75" fmla="*/ 3536883 h 6858000"/>
              <a:gd name="connsiteX76" fmla="*/ 506674 w 1364418"/>
              <a:gd name="connsiteY76" fmla="*/ 3435652 h 6858000"/>
              <a:gd name="connsiteX77" fmla="*/ 508345 w 1364418"/>
              <a:gd name="connsiteY77" fmla="*/ 3307769 h 6858000"/>
              <a:gd name="connsiteX78" fmla="*/ 525908 w 1364418"/>
              <a:gd name="connsiteY78" fmla="*/ 3250522 h 6858000"/>
              <a:gd name="connsiteX79" fmla="*/ 526333 w 1364418"/>
              <a:gd name="connsiteY79" fmla="*/ 3229163 h 6858000"/>
              <a:gd name="connsiteX80" fmla="*/ 528156 w 1364418"/>
              <a:gd name="connsiteY80" fmla="*/ 3217217 h 6858000"/>
              <a:gd name="connsiteX81" fmla="*/ 514991 w 1364418"/>
              <a:gd name="connsiteY81" fmla="*/ 3183755 h 6858000"/>
              <a:gd name="connsiteX82" fmla="*/ 515492 w 1364418"/>
              <a:gd name="connsiteY82" fmla="*/ 3178642 h 6858000"/>
              <a:gd name="connsiteX83" fmla="*/ 503092 w 1364418"/>
              <a:gd name="connsiteY83" fmla="*/ 3158586 h 6858000"/>
              <a:gd name="connsiteX84" fmla="*/ 488277 w 1364418"/>
              <a:gd name="connsiteY84" fmla="*/ 3129034 h 6858000"/>
              <a:gd name="connsiteX85" fmla="*/ 488942 w 1364418"/>
              <a:gd name="connsiteY85" fmla="*/ 3126682 h 6858000"/>
              <a:gd name="connsiteX86" fmla="*/ 479810 w 1364418"/>
              <a:gd name="connsiteY86" fmla="*/ 3114519 h 6858000"/>
              <a:gd name="connsiteX87" fmla="*/ 466419 w 1364418"/>
              <a:gd name="connsiteY87" fmla="*/ 3106272 h 6858000"/>
              <a:gd name="connsiteX88" fmla="*/ 439149 w 1364418"/>
              <a:gd name="connsiteY88" fmla="*/ 2958185 h 6858000"/>
              <a:gd name="connsiteX89" fmla="*/ 381763 w 1364418"/>
              <a:gd name="connsiteY89" fmla="*/ 2762989 h 6858000"/>
              <a:gd name="connsiteX90" fmla="*/ 330681 w 1364418"/>
              <a:gd name="connsiteY90" fmla="*/ 2554718 h 6858000"/>
              <a:gd name="connsiteX91" fmla="*/ 310775 w 1364418"/>
              <a:gd name="connsiteY91" fmla="*/ 2485734 h 6858000"/>
              <a:gd name="connsiteX92" fmla="*/ 301498 w 1364418"/>
              <a:gd name="connsiteY92" fmla="*/ 2447068 h 6858000"/>
              <a:gd name="connsiteX93" fmla="*/ 288459 w 1364418"/>
              <a:gd name="connsiteY93" fmla="*/ 2425819 h 6858000"/>
              <a:gd name="connsiteX94" fmla="*/ 294458 w 1364418"/>
              <a:gd name="connsiteY94" fmla="*/ 2402874 h 6858000"/>
              <a:gd name="connsiteX95" fmla="*/ 297070 w 1364418"/>
              <a:gd name="connsiteY95" fmla="*/ 2381443 h 6858000"/>
              <a:gd name="connsiteX96" fmla="*/ 273399 w 1364418"/>
              <a:gd name="connsiteY96" fmla="*/ 2261920 h 6858000"/>
              <a:gd name="connsiteX97" fmla="*/ 263286 w 1364418"/>
              <a:gd name="connsiteY97" fmla="*/ 2195378 h 6858000"/>
              <a:gd name="connsiteX98" fmla="*/ 247503 w 1364418"/>
              <a:gd name="connsiteY98" fmla="*/ 2155135 h 6858000"/>
              <a:gd name="connsiteX99" fmla="*/ 244961 w 1364418"/>
              <a:gd name="connsiteY99" fmla="*/ 2118008 h 6858000"/>
              <a:gd name="connsiteX100" fmla="*/ 245954 w 1364418"/>
              <a:gd name="connsiteY100" fmla="*/ 2050531 h 6858000"/>
              <a:gd name="connsiteX101" fmla="*/ 237760 w 1364418"/>
              <a:gd name="connsiteY101" fmla="*/ 1963269 h 6858000"/>
              <a:gd name="connsiteX102" fmla="*/ 218938 w 1364418"/>
              <a:gd name="connsiteY102" fmla="*/ 1906352 h 6858000"/>
              <a:gd name="connsiteX103" fmla="*/ 195495 w 1364418"/>
              <a:gd name="connsiteY103" fmla="*/ 1861531 h 6858000"/>
              <a:gd name="connsiteX104" fmla="*/ 149294 w 1364418"/>
              <a:gd name="connsiteY104" fmla="*/ 1732919 h 6858000"/>
              <a:gd name="connsiteX105" fmla="*/ 121605 w 1364418"/>
              <a:gd name="connsiteY105" fmla="*/ 1663540 h 6858000"/>
              <a:gd name="connsiteX106" fmla="*/ 120731 w 1364418"/>
              <a:gd name="connsiteY106" fmla="*/ 1615777 h 6858000"/>
              <a:gd name="connsiteX107" fmla="*/ 101526 w 1364418"/>
              <a:gd name="connsiteY107" fmla="*/ 1563678 h 6858000"/>
              <a:gd name="connsiteX108" fmla="*/ 114606 w 1364418"/>
              <a:gd name="connsiteY108" fmla="*/ 1519474 h 6858000"/>
              <a:gd name="connsiteX109" fmla="*/ 107348 w 1364418"/>
              <a:gd name="connsiteY109" fmla="*/ 1477995 h 6858000"/>
              <a:gd name="connsiteX110" fmla="*/ 93433 w 1364418"/>
              <a:gd name="connsiteY110" fmla="*/ 1373769 h 6858000"/>
              <a:gd name="connsiteX111" fmla="*/ 101740 w 1364418"/>
              <a:gd name="connsiteY111" fmla="*/ 1307086 h 6858000"/>
              <a:gd name="connsiteX112" fmla="*/ 102928 w 1364418"/>
              <a:gd name="connsiteY112" fmla="*/ 1189033 h 6858000"/>
              <a:gd name="connsiteX113" fmla="*/ 107613 w 1364418"/>
              <a:gd name="connsiteY113" fmla="*/ 1168288 h 6858000"/>
              <a:gd name="connsiteX114" fmla="*/ 99895 w 1364418"/>
              <a:gd name="connsiteY114" fmla="*/ 1142577 h 6858000"/>
              <a:gd name="connsiteX115" fmla="*/ 89201 w 1364418"/>
              <a:gd name="connsiteY115" fmla="*/ 1088484 h 6858000"/>
              <a:gd name="connsiteX116" fmla="*/ 77937 w 1364418"/>
              <a:gd name="connsiteY116" fmla="*/ 1016103 h 6858000"/>
              <a:gd name="connsiteX117" fmla="*/ 79393 w 1364418"/>
              <a:gd name="connsiteY117" fmla="*/ 954054 h 6858000"/>
              <a:gd name="connsiteX118" fmla="*/ 90309 w 1364418"/>
              <a:gd name="connsiteY118" fmla="*/ 921368 h 6858000"/>
              <a:gd name="connsiteX119" fmla="*/ 74258 w 1364418"/>
              <a:gd name="connsiteY119" fmla="*/ 896999 h 6858000"/>
              <a:gd name="connsiteX120" fmla="*/ 43666 w 1364418"/>
              <a:gd name="connsiteY120" fmla="*/ 821517 h 6858000"/>
              <a:gd name="connsiteX121" fmla="*/ 22616 w 1364418"/>
              <a:gd name="connsiteY121" fmla="*/ 751353 h 6858000"/>
              <a:gd name="connsiteX122" fmla="*/ 22174 w 1364418"/>
              <a:gd name="connsiteY122" fmla="*/ 721230 h 6858000"/>
              <a:gd name="connsiteX123" fmla="*/ 7845 w 1364418"/>
              <a:gd name="connsiteY123" fmla="*/ 681659 h 6858000"/>
              <a:gd name="connsiteX124" fmla="*/ 31306 w 1364418"/>
              <a:gd name="connsiteY124" fmla="*/ 619315 h 6858000"/>
              <a:gd name="connsiteX125" fmla="*/ 15184 w 1364418"/>
              <a:gd name="connsiteY125" fmla="*/ 585934 h 6858000"/>
              <a:gd name="connsiteX126" fmla="*/ 22258 w 1364418"/>
              <a:gd name="connsiteY126" fmla="*/ 538948 h 6858000"/>
              <a:gd name="connsiteX127" fmla="*/ 26166 w 1364418"/>
              <a:gd name="connsiteY127" fmla="*/ 525163 h 6858000"/>
              <a:gd name="connsiteX128" fmla="*/ 52290 w 1364418"/>
              <a:gd name="connsiteY128" fmla="*/ 446567 h 6858000"/>
              <a:gd name="connsiteX129" fmla="*/ 51538 w 1364418"/>
              <a:gd name="connsiteY129" fmla="*/ 393828 h 6858000"/>
              <a:gd name="connsiteX130" fmla="*/ 51368 w 1364418"/>
              <a:gd name="connsiteY130" fmla="*/ 353137 h 6858000"/>
              <a:gd name="connsiteX131" fmla="*/ 55970 w 1364418"/>
              <a:gd name="connsiteY131" fmla="*/ 321428 h 6858000"/>
              <a:gd name="connsiteX132" fmla="*/ 57061 w 1364418"/>
              <a:gd name="connsiteY132" fmla="*/ 275771 h 6858000"/>
              <a:gd name="connsiteX133" fmla="*/ 74088 w 1364418"/>
              <a:gd name="connsiteY133" fmla="*/ 212860 h 6858000"/>
              <a:gd name="connsiteX134" fmla="*/ 65798 w 1364418"/>
              <a:gd name="connsiteY134" fmla="*/ 144983 h 6858000"/>
              <a:gd name="connsiteX135" fmla="*/ 78082 w 1364418"/>
              <a:gd name="connsiteY135" fmla="*/ 55288 h 6858000"/>
              <a:gd name="connsiteX136" fmla="*/ 37636 w 1364418"/>
              <a:gd name="connsiteY136"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266720 w 1364418"/>
              <a:gd name="connsiteY8" fmla="*/ 6431610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10425 w 1364418"/>
              <a:gd name="connsiteY9" fmla="*/ 6379786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173944 w 1364418"/>
              <a:gd name="connsiteY6" fmla="*/ 6691589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5 w 1364418"/>
              <a:gd name="connsiteY4" fmla="*/ 6776847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149205 w 1364418"/>
              <a:gd name="connsiteY5" fmla="*/ 6737706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1226 w 1364418"/>
              <a:gd name="connsiteY13" fmla="*/ 6272987 h 6858000"/>
              <a:gd name="connsiteX14" fmla="*/ 288000 w 1364418"/>
              <a:gd name="connsiteY14" fmla="*/ 6252834 h 6858000"/>
              <a:gd name="connsiteX15" fmla="*/ 265992 w 1364418"/>
              <a:gd name="connsiteY15" fmla="*/ 6202459 h 6858000"/>
              <a:gd name="connsiteX16" fmla="*/ 264790 w 1364418"/>
              <a:gd name="connsiteY16" fmla="*/ 6153037 h 6858000"/>
              <a:gd name="connsiteX17" fmla="*/ 280205 w 1364418"/>
              <a:gd name="connsiteY17" fmla="*/ 6078132 h 6858000"/>
              <a:gd name="connsiteX18" fmla="*/ 267592 w 1364418"/>
              <a:gd name="connsiteY18" fmla="*/ 6028119 h 6858000"/>
              <a:gd name="connsiteX19" fmla="*/ 252821 w 1364418"/>
              <a:gd name="connsiteY19" fmla="*/ 5926735 h 6858000"/>
              <a:gd name="connsiteX20" fmla="*/ 302333 w 1364418"/>
              <a:gd name="connsiteY20" fmla="*/ 5712857 h 6858000"/>
              <a:gd name="connsiteX21" fmla="*/ 332131 w 1364418"/>
              <a:gd name="connsiteY21" fmla="*/ 5660491 h 6858000"/>
              <a:gd name="connsiteX22" fmla="*/ 341254 w 1364418"/>
              <a:gd name="connsiteY22" fmla="*/ 5563435 h 6858000"/>
              <a:gd name="connsiteX23" fmla="*/ 368130 w 1364418"/>
              <a:gd name="connsiteY23" fmla="*/ 5437125 h 6858000"/>
              <a:gd name="connsiteX24" fmla="*/ 381698 w 1364418"/>
              <a:gd name="connsiteY24" fmla="*/ 5396260 h 6858000"/>
              <a:gd name="connsiteX25" fmla="*/ 397679 w 1364418"/>
              <a:gd name="connsiteY25" fmla="*/ 5330009 h 6858000"/>
              <a:gd name="connsiteX26" fmla="*/ 431172 w 1364418"/>
              <a:gd name="connsiteY26" fmla="*/ 5273739 h 6858000"/>
              <a:gd name="connsiteX27" fmla="*/ 440771 w 1364418"/>
              <a:gd name="connsiteY27" fmla="*/ 5241779 h 6858000"/>
              <a:gd name="connsiteX28" fmla="*/ 451997 w 1364418"/>
              <a:gd name="connsiteY28" fmla="*/ 5225268 h 6858000"/>
              <a:gd name="connsiteX29" fmla="*/ 453017 w 1364418"/>
              <a:gd name="connsiteY29" fmla="*/ 5217684 h 6858000"/>
              <a:gd name="connsiteX30" fmla="*/ 460358 w 1364418"/>
              <a:gd name="connsiteY30" fmla="*/ 5193377 h 6858000"/>
              <a:gd name="connsiteX31" fmla="*/ 463661 w 1364418"/>
              <a:gd name="connsiteY31" fmla="*/ 5179288 h 6858000"/>
              <a:gd name="connsiteX32" fmla="*/ 464645 w 1364418"/>
              <a:gd name="connsiteY32" fmla="*/ 5173621 h 6858000"/>
              <a:gd name="connsiteX33" fmla="*/ 460279 w 1364418"/>
              <a:gd name="connsiteY33" fmla="*/ 5159961 h 6858000"/>
              <a:gd name="connsiteX34" fmla="*/ 466956 w 1364418"/>
              <a:gd name="connsiteY34" fmla="*/ 5144295 h 6858000"/>
              <a:gd name="connsiteX35" fmla="*/ 463889 w 1364418"/>
              <a:gd name="connsiteY35" fmla="*/ 5125185 h 6858000"/>
              <a:gd name="connsiteX36" fmla="*/ 470719 w 1364418"/>
              <a:gd name="connsiteY36" fmla="*/ 5121884 h 6858000"/>
              <a:gd name="connsiteX37" fmla="*/ 477755 w 1364418"/>
              <a:gd name="connsiteY37" fmla="*/ 5067850 h 6858000"/>
              <a:gd name="connsiteX38" fmla="*/ 480486 w 1364418"/>
              <a:gd name="connsiteY38" fmla="*/ 5060861 h 6858000"/>
              <a:gd name="connsiteX39" fmla="*/ 477190 w 1364418"/>
              <a:gd name="connsiteY39" fmla="*/ 5034192 h 6858000"/>
              <a:gd name="connsiteX40" fmla="*/ 478744 w 1364418"/>
              <a:gd name="connsiteY40" fmla="*/ 4993030 h 6858000"/>
              <a:gd name="connsiteX41" fmla="*/ 485653 w 1364418"/>
              <a:gd name="connsiteY41" fmla="*/ 4946844 h 6858000"/>
              <a:gd name="connsiteX42" fmla="*/ 481509 w 1364418"/>
              <a:gd name="connsiteY42" fmla="*/ 4932692 h 6858000"/>
              <a:gd name="connsiteX43" fmla="*/ 496912 w 1364418"/>
              <a:gd name="connsiteY43" fmla="*/ 4858827 h 6858000"/>
              <a:gd name="connsiteX44" fmla="*/ 502815 w 1364418"/>
              <a:gd name="connsiteY44" fmla="*/ 4821170 h 6858000"/>
              <a:gd name="connsiteX45" fmla="*/ 507548 w 1364418"/>
              <a:gd name="connsiteY45" fmla="*/ 4780965 h 6858000"/>
              <a:gd name="connsiteX46" fmla="*/ 508841 w 1364418"/>
              <a:gd name="connsiteY46" fmla="*/ 4750867 h 6858000"/>
              <a:gd name="connsiteX47" fmla="*/ 506648 w 1364418"/>
              <a:gd name="connsiteY47" fmla="*/ 4690749 h 6858000"/>
              <a:gd name="connsiteX48" fmla="*/ 502128 w 1364418"/>
              <a:gd name="connsiteY48" fmla="*/ 4584173 h 6858000"/>
              <a:gd name="connsiteX49" fmla="*/ 497211 w 1364418"/>
              <a:gd name="connsiteY49" fmla="*/ 4444346 h 6858000"/>
              <a:gd name="connsiteX50" fmla="*/ 493776 w 1364418"/>
              <a:gd name="connsiteY50" fmla="*/ 4375228 h 6858000"/>
              <a:gd name="connsiteX51" fmla="*/ 474429 w 1364418"/>
              <a:gd name="connsiteY51" fmla="*/ 4214165 h 6858000"/>
              <a:gd name="connsiteX52" fmla="*/ 478502 w 1364418"/>
              <a:gd name="connsiteY52" fmla="*/ 4090296 h 6858000"/>
              <a:gd name="connsiteX53" fmla="*/ 463758 w 1364418"/>
              <a:gd name="connsiteY53" fmla="*/ 4033999 h 6858000"/>
              <a:gd name="connsiteX54" fmla="*/ 464907 w 1364418"/>
              <a:gd name="connsiteY54" fmla="*/ 4031933 h 6858000"/>
              <a:gd name="connsiteX55" fmla="*/ 463483 w 1364418"/>
              <a:gd name="connsiteY55" fmla="*/ 4013953 h 6858000"/>
              <a:gd name="connsiteX56" fmla="*/ 449778 w 1364418"/>
              <a:gd name="connsiteY56" fmla="*/ 3974753 h 6858000"/>
              <a:gd name="connsiteX57" fmla="*/ 451376 w 1364418"/>
              <a:gd name="connsiteY57" fmla="*/ 3969950 h 6858000"/>
              <a:gd name="connsiteX58" fmla="*/ 444798 w 1364418"/>
              <a:gd name="connsiteY58" fmla="*/ 3933779 h 6858000"/>
              <a:gd name="connsiteX59" fmla="*/ 446129 w 1364418"/>
              <a:gd name="connsiteY59" fmla="*/ 3933093 h 6858000"/>
              <a:gd name="connsiteX60" fmla="*/ 450483 w 1364418"/>
              <a:gd name="connsiteY60" fmla="*/ 3922082 h 6858000"/>
              <a:gd name="connsiteX61" fmla="*/ 455561 w 1364418"/>
              <a:gd name="connsiteY61" fmla="*/ 3901461 h 6858000"/>
              <a:gd name="connsiteX62" fmla="*/ 478155 w 1364418"/>
              <a:gd name="connsiteY62" fmla="*/ 3813873 h 6858000"/>
              <a:gd name="connsiteX63" fmla="*/ 477580 w 1364418"/>
              <a:gd name="connsiteY63" fmla="*/ 3806161 h 6858000"/>
              <a:gd name="connsiteX64" fmla="*/ 477887 w 1364418"/>
              <a:gd name="connsiteY64" fmla="*/ 3805957 h 6858000"/>
              <a:gd name="connsiteX65" fmla="*/ 477914 w 1364418"/>
              <a:gd name="connsiteY65" fmla="*/ 3797724 h 6858000"/>
              <a:gd name="connsiteX66" fmla="*/ 476529 w 1364418"/>
              <a:gd name="connsiteY66" fmla="*/ 3792098 h 6858000"/>
              <a:gd name="connsiteX67" fmla="*/ 475413 w 1364418"/>
              <a:gd name="connsiteY67" fmla="*/ 3777135 h 6858000"/>
              <a:gd name="connsiteX68" fmla="*/ 477146 w 1364418"/>
              <a:gd name="connsiteY68" fmla="*/ 3771656 h 6858000"/>
              <a:gd name="connsiteX69" fmla="*/ 480889 w 1364418"/>
              <a:gd name="connsiteY69" fmla="*/ 3769007 h 6858000"/>
              <a:gd name="connsiteX70" fmla="*/ 480355 w 1364418"/>
              <a:gd name="connsiteY70" fmla="*/ 3767709 h 6858000"/>
              <a:gd name="connsiteX71" fmla="*/ 489051 w 1364418"/>
              <a:gd name="connsiteY71" fmla="*/ 3738082 h 6858000"/>
              <a:gd name="connsiteX72" fmla="*/ 496397 w 1364418"/>
              <a:gd name="connsiteY72" fmla="*/ 3673397 h 6858000"/>
              <a:gd name="connsiteX73" fmla="*/ 495693 w 1364418"/>
              <a:gd name="connsiteY73" fmla="*/ 3637109 h 6858000"/>
              <a:gd name="connsiteX74" fmla="*/ 499136 w 1364418"/>
              <a:gd name="connsiteY74" fmla="*/ 3536883 h 6858000"/>
              <a:gd name="connsiteX75" fmla="*/ 506674 w 1364418"/>
              <a:gd name="connsiteY75" fmla="*/ 3435652 h 6858000"/>
              <a:gd name="connsiteX76" fmla="*/ 508345 w 1364418"/>
              <a:gd name="connsiteY76" fmla="*/ 3307769 h 6858000"/>
              <a:gd name="connsiteX77" fmla="*/ 525908 w 1364418"/>
              <a:gd name="connsiteY77" fmla="*/ 3250522 h 6858000"/>
              <a:gd name="connsiteX78" fmla="*/ 526333 w 1364418"/>
              <a:gd name="connsiteY78" fmla="*/ 3229163 h 6858000"/>
              <a:gd name="connsiteX79" fmla="*/ 528156 w 1364418"/>
              <a:gd name="connsiteY79" fmla="*/ 3217217 h 6858000"/>
              <a:gd name="connsiteX80" fmla="*/ 514991 w 1364418"/>
              <a:gd name="connsiteY80" fmla="*/ 3183755 h 6858000"/>
              <a:gd name="connsiteX81" fmla="*/ 515492 w 1364418"/>
              <a:gd name="connsiteY81" fmla="*/ 3178642 h 6858000"/>
              <a:gd name="connsiteX82" fmla="*/ 503092 w 1364418"/>
              <a:gd name="connsiteY82" fmla="*/ 3158586 h 6858000"/>
              <a:gd name="connsiteX83" fmla="*/ 488277 w 1364418"/>
              <a:gd name="connsiteY83" fmla="*/ 3129034 h 6858000"/>
              <a:gd name="connsiteX84" fmla="*/ 488942 w 1364418"/>
              <a:gd name="connsiteY84" fmla="*/ 3126682 h 6858000"/>
              <a:gd name="connsiteX85" fmla="*/ 479810 w 1364418"/>
              <a:gd name="connsiteY85" fmla="*/ 3114519 h 6858000"/>
              <a:gd name="connsiteX86" fmla="*/ 466419 w 1364418"/>
              <a:gd name="connsiteY86" fmla="*/ 3106272 h 6858000"/>
              <a:gd name="connsiteX87" fmla="*/ 439149 w 1364418"/>
              <a:gd name="connsiteY87" fmla="*/ 2958185 h 6858000"/>
              <a:gd name="connsiteX88" fmla="*/ 381763 w 1364418"/>
              <a:gd name="connsiteY88" fmla="*/ 2762989 h 6858000"/>
              <a:gd name="connsiteX89" fmla="*/ 330681 w 1364418"/>
              <a:gd name="connsiteY89" fmla="*/ 2554718 h 6858000"/>
              <a:gd name="connsiteX90" fmla="*/ 310775 w 1364418"/>
              <a:gd name="connsiteY90" fmla="*/ 2485734 h 6858000"/>
              <a:gd name="connsiteX91" fmla="*/ 301498 w 1364418"/>
              <a:gd name="connsiteY91" fmla="*/ 2447068 h 6858000"/>
              <a:gd name="connsiteX92" fmla="*/ 288459 w 1364418"/>
              <a:gd name="connsiteY92" fmla="*/ 2425819 h 6858000"/>
              <a:gd name="connsiteX93" fmla="*/ 294458 w 1364418"/>
              <a:gd name="connsiteY93" fmla="*/ 2402874 h 6858000"/>
              <a:gd name="connsiteX94" fmla="*/ 297070 w 1364418"/>
              <a:gd name="connsiteY94" fmla="*/ 2381443 h 6858000"/>
              <a:gd name="connsiteX95" fmla="*/ 273399 w 1364418"/>
              <a:gd name="connsiteY95" fmla="*/ 2261920 h 6858000"/>
              <a:gd name="connsiteX96" fmla="*/ 263286 w 1364418"/>
              <a:gd name="connsiteY96" fmla="*/ 2195378 h 6858000"/>
              <a:gd name="connsiteX97" fmla="*/ 247503 w 1364418"/>
              <a:gd name="connsiteY97" fmla="*/ 2155135 h 6858000"/>
              <a:gd name="connsiteX98" fmla="*/ 244961 w 1364418"/>
              <a:gd name="connsiteY98" fmla="*/ 2118008 h 6858000"/>
              <a:gd name="connsiteX99" fmla="*/ 245954 w 1364418"/>
              <a:gd name="connsiteY99" fmla="*/ 2050531 h 6858000"/>
              <a:gd name="connsiteX100" fmla="*/ 237760 w 1364418"/>
              <a:gd name="connsiteY100" fmla="*/ 1963269 h 6858000"/>
              <a:gd name="connsiteX101" fmla="*/ 218938 w 1364418"/>
              <a:gd name="connsiteY101" fmla="*/ 1906352 h 6858000"/>
              <a:gd name="connsiteX102" fmla="*/ 195495 w 1364418"/>
              <a:gd name="connsiteY102" fmla="*/ 1861531 h 6858000"/>
              <a:gd name="connsiteX103" fmla="*/ 149294 w 1364418"/>
              <a:gd name="connsiteY103" fmla="*/ 1732919 h 6858000"/>
              <a:gd name="connsiteX104" fmla="*/ 121605 w 1364418"/>
              <a:gd name="connsiteY104" fmla="*/ 1663540 h 6858000"/>
              <a:gd name="connsiteX105" fmla="*/ 120731 w 1364418"/>
              <a:gd name="connsiteY105" fmla="*/ 1615777 h 6858000"/>
              <a:gd name="connsiteX106" fmla="*/ 101526 w 1364418"/>
              <a:gd name="connsiteY106" fmla="*/ 1563678 h 6858000"/>
              <a:gd name="connsiteX107" fmla="*/ 114606 w 1364418"/>
              <a:gd name="connsiteY107" fmla="*/ 1519474 h 6858000"/>
              <a:gd name="connsiteX108" fmla="*/ 107348 w 1364418"/>
              <a:gd name="connsiteY108" fmla="*/ 1477995 h 6858000"/>
              <a:gd name="connsiteX109" fmla="*/ 93433 w 1364418"/>
              <a:gd name="connsiteY109" fmla="*/ 1373769 h 6858000"/>
              <a:gd name="connsiteX110" fmla="*/ 101740 w 1364418"/>
              <a:gd name="connsiteY110" fmla="*/ 1307086 h 6858000"/>
              <a:gd name="connsiteX111" fmla="*/ 102928 w 1364418"/>
              <a:gd name="connsiteY111" fmla="*/ 1189033 h 6858000"/>
              <a:gd name="connsiteX112" fmla="*/ 107613 w 1364418"/>
              <a:gd name="connsiteY112" fmla="*/ 1168288 h 6858000"/>
              <a:gd name="connsiteX113" fmla="*/ 99895 w 1364418"/>
              <a:gd name="connsiteY113" fmla="*/ 1142577 h 6858000"/>
              <a:gd name="connsiteX114" fmla="*/ 89201 w 1364418"/>
              <a:gd name="connsiteY114" fmla="*/ 1088484 h 6858000"/>
              <a:gd name="connsiteX115" fmla="*/ 77937 w 1364418"/>
              <a:gd name="connsiteY115" fmla="*/ 1016103 h 6858000"/>
              <a:gd name="connsiteX116" fmla="*/ 79393 w 1364418"/>
              <a:gd name="connsiteY116" fmla="*/ 954054 h 6858000"/>
              <a:gd name="connsiteX117" fmla="*/ 90309 w 1364418"/>
              <a:gd name="connsiteY117" fmla="*/ 921368 h 6858000"/>
              <a:gd name="connsiteX118" fmla="*/ 74258 w 1364418"/>
              <a:gd name="connsiteY118" fmla="*/ 896999 h 6858000"/>
              <a:gd name="connsiteX119" fmla="*/ 43666 w 1364418"/>
              <a:gd name="connsiteY119" fmla="*/ 821517 h 6858000"/>
              <a:gd name="connsiteX120" fmla="*/ 22616 w 1364418"/>
              <a:gd name="connsiteY120" fmla="*/ 751353 h 6858000"/>
              <a:gd name="connsiteX121" fmla="*/ 22174 w 1364418"/>
              <a:gd name="connsiteY121" fmla="*/ 721230 h 6858000"/>
              <a:gd name="connsiteX122" fmla="*/ 7845 w 1364418"/>
              <a:gd name="connsiteY122" fmla="*/ 681659 h 6858000"/>
              <a:gd name="connsiteX123" fmla="*/ 31306 w 1364418"/>
              <a:gd name="connsiteY123" fmla="*/ 619315 h 6858000"/>
              <a:gd name="connsiteX124" fmla="*/ 15184 w 1364418"/>
              <a:gd name="connsiteY124" fmla="*/ 585934 h 6858000"/>
              <a:gd name="connsiteX125" fmla="*/ 22258 w 1364418"/>
              <a:gd name="connsiteY125" fmla="*/ 538948 h 6858000"/>
              <a:gd name="connsiteX126" fmla="*/ 26166 w 1364418"/>
              <a:gd name="connsiteY126" fmla="*/ 525163 h 6858000"/>
              <a:gd name="connsiteX127" fmla="*/ 52290 w 1364418"/>
              <a:gd name="connsiteY127" fmla="*/ 446567 h 6858000"/>
              <a:gd name="connsiteX128" fmla="*/ 51538 w 1364418"/>
              <a:gd name="connsiteY128" fmla="*/ 393828 h 6858000"/>
              <a:gd name="connsiteX129" fmla="*/ 51368 w 1364418"/>
              <a:gd name="connsiteY129" fmla="*/ 353137 h 6858000"/>
              <a:gd name="connsiteX130" fmla="*/ 55970 w 1364418"/>
              <a:gd name="connsiteY130" fmla="*/ 321428 h 6858000"/>
              <a:gd name="connsiteX131" fmla="*/ 57061 w 1364418"/>
              <a:gd name="connsiteY131" fmla="*/ 275771 h 6858000"/>
              <a:gd name="connsiteX132" fmla="*/ 74088 w 1364418"/>
              <a:gd name="connsiteY132" fmla="*/ 212860 h 6858000"/>
              <a:gd name="connsiteX133" fmla="*/ 65798 w 1364418"/>
              <a:gd name="connsiteY133" fmla="*/ 144983 h 6858000"/>
              <a:gd name="connsiteX134" fmla="*/ 78082 w 1364418"/>
              <a:gd name="connsiteY134" fmla="*/ 55288 h 6858000"/>
              <a:gd name="connsiteX135" fmla="*/ 37636 w 1364418"/>
              <a:gd name="connsiteY135"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1063 w 1364418"/>
              <a:gd name="connsiteY11" fmla="*/ 6313295 h 6858000"/>
              <a:gd name="connsiteX12" fmla="*/ 278227 w 1364418"/>
              <a:gd name="connsiteY12" fmla="*/ 6280046 h 6858000"/>
              <a:gd name="connsiteX13" fmla="*/ 288000 w 1364418"/>
              <a:gd name="connsiteY13" fmla="*/ 6252834 h 6858000"/>
              <a:gd name="connsiteX14" fmla="*/ 265992 w 1364418"/>
              <a:gd name="connsiteY14" fmla="*/ 6202459 h 6858000"/>
              <a:gd name="connsiteX15" fmla="*/ 264790 w 1364418"/>
              <a:gd name="connsiteY15" fmla="*/ 6153037 h 6858000"/>
              <a:gd name="connsiteX16" fmla="*/ 280205 w 1364418"/>
              <a:gd name="connsiteY16" fmla="*/ 6078132 h 6858000"/>
              <a:gd name="connsiteX17" fmla="*/ 267592 w 1364418"/>
              <a:gd name="connsiteY17" fmla="*/ 6028119 h 6858000"/>
              <a:gd name="connsiteX18" fmla="*/ 252821 w 1364418"/>
              <a:gd name="connsiteY18" fmla="*/ 5926735 h 6858000"/>
              <a:gd name="connsiteX19" fmla="*/ 302333 w 1364418"/>
              <a:gd name="connsiteY19" fmla="*/ 5712857 h 6858000"/>
              <a:gd name="connsiteX20" fmla="*/ 332131 w 1364418"/>
              <a:gd name="connsiteY20" fmla="*/ 5660491 h 6858000"/>
              <a:gd name="connsiteX21" fmla="*/ 341254 w 1364418"/>
              <a:gd name="connsiteY21" fmla="*/ 5563435 h 6858000"/>
              <a:gd name="connsiteX22" fmla="*/ 368130 w 1364418"/>
              <a:gd name="connsiteY22" fmla="*/ 5437125 h 6858000"/>
              <a:gd name="connsiteX23" fmla="*/ 381698 w 1364418"/>
              <a:gd name="connsiteY23" fmla="*/ 5396260 h 6858000"/>
              <a:gd name="connsiteX24" fmla="*/ 397679 w 1364418"/>
              <a:gd name="connsiteY24" fmla="*/ 5330009 h 6858000"/>
              <a:gd name="connsiteX25" fmla="*/ 431172 w 1364418"/>
              <a:gd name="connsiteY25" fmla="*/ 5273739 h 6858000"/>
              <a:gd name="connsiteX26" fmla="*/ 440771 w 1364418"/>
              <a:gd name="connsiteY26" fmla="*/ 5241779 h 6858000"/>
              <a:gd name="connsiteX27" fmla="*/ 451997 w 1364418"/>
              <a:gd name="connsiteY27" fmla="*/ 5225268 h 6858000"/>
              <a:gd name="connsiteX28" fmla="*/ 453017 w 1364418"/>
              <a:gd name="connsiteY28" fmla="*/ 5217684 h 6858000"/>
              <a:gd name="connsiteX29" fmla="*/ 460358 w 1364418"/>
              <a:gd name="connsiteY29" fmla="*/ 5193377 h 6858000"/>
              <a:gd name="connsiteX30" fmla="*/ 463661 w 1364418"/>
              <a:gd name="connsiteY30" fmla="*/ 5179288 h 6858000"/>
              <a:gd name="connsiteX31" fmla="*/ 464645 w 1364418"/>
              <a:gd name="connsiteY31" fmla="*/ 5173621 h 6858000"/>
              <a:gd name="connsiteX32" fmla="*/ 460279 w 1364418"/>
              <a:gd name="connsiteY32" fmla="*/ 5159961 h 6858000"/>
              <a:gd name="connsiteX33" fmla="*/ 466956 w 1364418"/>
              <a:gd name="connsiteY33" fmla="*/ 5144295 h 6858000"/>
              <a:gd name="connsiteX34" fmla="*/ 463889 w 1364418"/>
              <a:gd name="connsiteY34" fmla="*/ 5125185 h 6858000"/>
              <a:gd name="connsiteX35" fmla="*/ 470719 w 1364418"/>
              <a:gd name="connsiteY35" fmla="*/ 5121884 h 6858000"/>
              <a:gd name="connsiteX36" fmla="*/ 477755 w 1364418"/>
              <a:gd name="connsiteY36" fmla="*/ 5067850 h 6858000"/>
              <a:gd name="connsiteX37" fmla="*/ 480486 w 1364418"/>
              <a:gd name="connsiteY37" fmla="*/ 5060861 h 6858000"/>
              <a:gd name="connsiteX38" fmla="*/ 477190 w 1364418"/>
              <a:gd name="connsiteY38" fmla="*/ 5034192 h 6858000"/>
              <a:gd name="connsiteX39" fmla="*/ 478744 w 1364418"/>
              <a:gd name="connsiteY39" fmla="*/ 4993030 h 6858000"/>
              <a:gd name="connsiteX40" fmla="*/ 485653 w 1364418"/>
              <a:gd name="connsiteY40" fmla="*/ 4946844 h 6858000"/>
              <a:gd name="connsiteX41" fmla="*/ 481509 w 1364418"/>
              <a:gd name="connsiteY41" fmla="*/ 4932692 h 6858000"/>
              <a:gd name="connsiteX42" fmla="*/ 496912 w 1364418"/>
              <a:gd name="connsiteY42" fmla="*/ 4858827 h 6858000"/>
              <a:gd name="connsiteX43" fmla="*/ 502815 w 1364418"/>
              <a:gd name="connsiteY43" fmla="*/ 4821170 h 6858000"/>
              <a:gd name="connsiteX44" fmla="*/ 507548 w 1364418"/>
              <a:gd name="connsiteY44" fmla="*/ 4780965 h 6858000"/>
              <a:gd name="connsiteX45" fmla="*/ 508841 w 1364418"/>
              <a:gd name="connsiteY45" fmla="*/ 4750867 h 6858000"/>
              <a:gd name="connsiteX46" fmla="*/ 506648 w 1364418"/>
              <a:gd name="connsiteY46" fmla="*/ 4690749 h 6858000"/>
              <a:gd name="connsiteX47" fmla="*/ 502128 w 1364418"/>
              <a:gd name="connsiteY47" fmla="*/ 4584173 h 6858000"/>
              <a:gd name="connsiteX48" fmla="*/ 497211 w 1364418"/>
              <a:gd name="connsiteY48" fmla="*/ 4444346 h 6858000"/>
              <a:gd name="connsiteX49" fmla="*/ 493776 w 1364418"/>
              <a:gd name="connsiteY49" fmla="*/ 4375228 h 6858000"/>
              <a:gd name="connsiteX50" fmla="*/ 474429 w 1364418"/>
              <a:gd name="connsiteY50" fmla="*/ 4214165 h 6858000"/>
              <a:gd name="connsiteX51" fmla="*/ 478502 w 1364418"/>
              <a:gd name="connsiteY51" fmla="*/ 4090296 h 6858000"/>
              <a:gd name="connsiteX52" fmla="*/ 463758 w 1364418"/>
              <a:gd name="connsiteY52" fmla="*/ 4033999 h 6858000"/>
              <a:gd name="connsiteX53" fmla="*/ 464907 w 1364418"/>
              <a:gd name="connsiteY53" fmla="*/ 4031933 h 6858000"/>
              <a:gd name="connsiteX54" fmla="*/ 463483 w 1364418"/>
              <a:gd name="connsiteY54" fmla="*/ 4013953 h 6858000"/>
              <a:gd name="connsiteX55" fmla="*/ 449778 w 1364418"/>
              <a:gd name="connsiteY55" fmla="*/ 3974753 h 6858000"/>
              <a:gd name="connsiteX56" fmla="*/ 451376 w 1364418"/>
              <a:gd name="connsiteY56" fmla="*/ 3969950 h 6858000"/>
              <a:gd name="connsiteX57" fmla="*/ 444798 w 1364418"/>
              <a:gd name="connsiteY57" fmla="*/ 3933779 h 6858000"/>
              <a:gd name="connsiteX58" fmla="*/ 446129 w 1364418"/>
              <a:gd name="connsiteY58" fmla="*/ 3933093 h 6858000"/>
              <a:gd name="connsiteX59" fmla="*/ 450483 w 1364418"/>
              <a:gd name="connsiteY59" fmla="*/ 3922082 h 6858000"/>
              <a:gd name="connsiteX60" fmla="*/ 455561 w 1364418"/>
              <a:gd name="connsiteY60" fmla="*/ 3901461 h 6858000"/>
              <a:gd name="connsiteX61" fmla="*/ 478155 w 1364418"/>
              <a:gd name="connsiteY61" fmla="*/ 3813873 h 6858000"/>
              <a:gd name="connsiteX62" fmla="*/ 477580 w 1364418"/>
              <a:gd name="connsiteY62" fmla="*/ 3806161 h 6858000"/>
              <a:gd name="connsiteX63" fmla="*/ 477887 w 1364418"/>
              <a:gd name="connsiteY63" fmla="*/ 3805957 h 6858000"/>
              <a:gd name="connsiteX64" fmla="*/ 477914 w 1364418"/>
              <a:gd name="connsiteY64" fmla="*/ 3797724 h 6858000"/>
              <a:gd name="connsiteX65" fmla="*/ 476529 w 1364418"/>
              <a:gd name="connsiteY65" fmla="*/ 3792098 h 6858000"/>
              <a:gd name="connsiteX66" fmla="*/ 475413 w 1364418"/>
              <a:gd name="connsiteY66" fmla="*/ 3777135 h 6858000"/>
              <a:gd name="connsiteX67" fmla="*/ 477146 w 1364418"/>
              <a:gd name="connsiteY67" fmla="*/ 3771656 h 6858000"/>
              <a:gd name="connsiteX68" fmla="*/ 480889 w 1364418"/>
              <a:gd name="connsiteY68" fmla="*/ 3769007 h 6858000"/>
              <a:gd name="connsiteX69" fmla="*/ 480355 w 1364418"/>
              <a:gd name="connsiteY69" fmla="*/ 3767709 h 6858000"/>
              <a:gd name="connsiteX70" fmla="*/ 489051 w 1364418"/>
              <a:gd name="connsiteY70" fmla="*/ 3738082 h 6858000"/>
              <a:gd name="connsiteX71" fmla="*/ 496397 w 1364418"/>
              <a:gd name="connsiteY71" fmla="*/ 3673397 h 6858000"/>
              <a:gd name="connsiteX72" fmla="*/ 495693 w 1364418"/>
              <a:gd name="connsiteY72" fmla="*/ 3637109 h 6858000"/>
              <a:gd name="connsiteX73" fmla="*/ 499136 w 1364418"/>
              <a:gd name="connsiteY73" fmla="*/ 3536883 h 6858000"/>
              <a:gd name="connsiteX74" fmla="*/ 506674 w 1364418"/>
              <a:gd name="connsiteY74" fmla="*/ 3435652 h 6858000"/>
              <a:gd name="connsiteX75" fmla="*/ 508345 w 1364418"/>
              <a:gd name="connsiteY75" fmla="*/ 3307769 h 6858000"/>
              <a:gd name="connsiteX76" fmla="*/ 525908 w 1364418"/>
              <a:gd name="connsiteY76" fmla="*/ 3250522 h 6858000"/>
              <a:gd name="connsiteX77" fmla="*/ 526333 w 1364418"/>
              <a:gd name="connsiteY77" fmla="*/ 3229163 h 6858000"/>
              <a:gd name="connsiteX78" fmla="*/ 528156 w 1364418"/>
              <a:gd name="connsiteY78" fmla="*/ 3217217 h 6858000"/>
              <a:gd name="connsiteX79" fmla="*/ 514991 w 1364418"/>
              <a:gd name="connsiteY79" fmla="*/ 3183755 h 6858000"/>
              <a:gd name="connsiteX80" fmla="*/ 515492 w 1364418"/>
              <a:gd name="connsiteY80" fmla="*/ 3178642 h 6858000"/>
              <a:gd name="connsiteX81" fmla="*/ 503092 w 1364418"/>
              <a:gd name="connsiteY81" fmla="*/ 3158586 h 6858000"/>
              <a:gd name="connsiteX82" fmla="*/ 488277 w 1364418"/>
              <a:gd name="connsiteY82" fmla="*/ 3129034 h 6858000"/>
              <a:gd name="connsiteX83" fmla="*/ 488942 w 1364418"/>
              <a:gd name="connsiteY83" fmla="*/ 3126682 h 6858000"/>
              <a:gd name="connsiteX84" fmla="*/ 479810 w 1364418"/>
              <a:gd name="connsiteY84" fmla="*/ 3114519 h 6858000"/>
              <a:gd name="connsiteX85" fmla="*/ 466419 w 1364418"/>
              <a:gd name="connsiteY85" fmla="*/ 3106272 h 6858000"/>
              <a:gd name="connsiteX86" fmla="*/ 439149 w 1364418"/>
              <a:gd name="connsiteY86" fmla="*/ 2958185 h 6858000"/>
              <a:gd name="connsiteX87" fmla="*/ 381763 w 1364418"/>
              <a:gd name="connsiteY87" fmla="*/ 2762989 h 6858000"/>
              <a:gd name="connsiteX88" fmla="*/ 330681 w 1364418"/>
              <a:gd name="connsiteY88" fmla="*/ 2554718 h 6858000"/>
              <a:gd name="connsiteX89" fmla="*/ 310775 w 1364418"/>
              <a:gd name="connsiteY89" fmla="*/ 2485734 h 6858000"/>
              <a:gd name="connsiteX90" fmla="*/ 301498 w 1364418"/>
              <a:gd name="connsiteY90" fmla="*/ 2447068 h 6858000"/>
              <a:gd name="connsiteX91" fmla="*/ 288459 w 1364418"/>
              <a:gd name="connsiteY91" fmla="*/ 2425819 h 6858000"/>
              <a:gd name="connsiteX92" fmla="*/ 294458 w 1364418"/>
              <a:gd name="connsiteY92" fmla="*/ 2402874 h 6858000"/>
              <a:gd name="connsiteX93" fmla="*/ 297070 w 1364418"/>
              <a:gd name="connsiteY93" fmla="*/ 2381443 h 6858000"/>
              <a:gd name="connsiteX94" fmla="*/ 273399 w 1364418"/>
              <a:gd name="connsiteY94" fmla="*/ 2261920 h 6858000"/>
              <a:gd name="connsiteX95" fmla="*/ 263286 w 1364418"/>
              <a:gd name="connsiteY95" fmla="*/ 2195378 h 6858000"/>
              <a:gd name="connsiteX96" fmla="*/ 247503 w 1364418"/>
              <a:gd name="connsiteY96" fmla="*/ 2155135 h 6858000"/>
              <a:gd name="connsiteX97" fmla="*/ 244961 w 1364418"/>
              <a:gd name="connsiteY97" fmla="*/ 2118008 h 6858000"/>
              <a:gd name="connsiteX98" fmla="*/ 245954 w 1364418"/>
              <a:gd name="connsiteY98" fmla="*/ 2050531 h 6858000"/>
              <a:gd name="connsiteX99" fmla="*/ 237760 w 1364418"/>
              <a:gd name="connsiteY99" fmla="*/ 1963269 h 6858000"/>
              <a:gd name="connsiteX100" fmla="*/ 218938 w 1364418"/>
              <a:gd name="connsiteY100" fmla="*/ 1906352 h 6858000"/>
              <a:gd name="connsiteX101" fmla="*/ 195495 w 1364418"/>
              <a:gd name="connsiteY101" fmla="*/ 1861531 h 6858000"/>
              <a:gd name="connsiteX102" fmla="*/ 149294 w 1364418"/>
              <a:gd name="connsiteY102" fmla="*/ 1732919 h 6858000"/>
              <a:gd name="connsiteX103" fmla="*/ 121605 w 1364418"/>
              <a:gd name="connsiteY103" fmla="*/ 1663540 h 6858000"/>
              <a:gd name="connsiteX104" fmla="*/ 120731 w 1364418"/>
              <a:gd name="connsiteY104" fmla="*/ 1615777 h 6858000"/>
              <a:gd name="connsiteX105" fmla="*/ 101526 w 1364418"/>
              <a:gd name="connsiteY105" fmla="*/ 1563678 h 6858000"/>
              <a:gd name="connsiteX106" fmla="*/ 114606 w 1364418"/>
              <a:gd name="connsiteY106" fmla="*/ 1519474 h 6858000"/>
              <a:gd name="connsiteX107" fmla="*/ 107348 w 1364418"/>
              <a:gd name="connsiteY107" fmla="*/ 1477995 h 6858000"/>
              <a:gd name="connsiteX108" fmla="*/ 93433 w 1364418"/>
              <a:gd name="connsiteY108" fmla="*/ 1373769 h 6858000"/>
              <a:gd name="connsiteX109" fmla="*/ 101740 w 1364418"/>
              <a:gd name="connsiteY109" fmla="*/ 1307086 h 6858000"/>
              <a:gd name="connsiteX110" fmla="*/ 102928 w 1364418"/>
              <a:gd name="connsiteY110" fmla="*/ 1189033 h 6858000"/>
              <a:gd name="connsiteX111" fmla="*/ 107613 w 1364418"/>
              <a:gd name="connsiteY111" fmla="*/ 1168288 h 6858000"/>
              <a:gd name="connsiteX112" fmla="*/ 99895 w 1364418"/>
              <a:gd name="connsiteY112" fmla="*/ 1142577 h 6858000"/>
              <a:gd name="connsiteX113" fmla="*/ 89201 w 1364418"/>
              <a:gd name="connsiteY113" fmla="*/ 1088484 h 6858000"/>
              <a:gd name="connsiteX114" fmla="*/ 77937 w 1364418"/>
              <a:gd name="connsiteY114" fmla="*/ 1016103 h 6858000"/>
              <a:gd name="connsiteX115" fmla="*/ 79393 w 1364418"/>
              <a:gd name="connsiteY115" fmla="*/ 954054 h 6858000"/>
              <a:gd name="connsiteX116" fmla="*/ 90309 w 1364418"/>
              <a:gd name="connsiteY116" fmla="*/ 921368 h 6858000"/>
              <a:gd name="connsiteX117" fmla="*/ 74258 w 1364418"/>
              <a:gd name="connsiteY117" fmla="*/ 896999 h 6858000"/>
              <a:gd name="connsiteX118" fmla="*/ 43666 w 1364418"/>
              <a:gd name="connsiteY118" fmla="*/ 821517 h 6858000"/>
              <a:gd name="connsiteX119" fmla="*/ 22616 w 1364418"/>
              <a:gd name="connsiteY119" fmla="*/ 751353 h 6858000"/>
              <a:gd name="connsiteX120" fmla="*/ 22174 w 1364418"/>
              <a:gd name="connsiteY120" fmla="*/ 721230 h 6858000"/>
              <a:gd name="connsiteX121" fmla="*/ 7845 w 1364418"/>
              <a:gd name="connsiteY121" fmla="*/ 681659 h 6858000"/>
              <a:gd name="connsiteX122" fmla="*/ 31306 w 1364418"/>
              <a:gd name="connsiteY122" fmla="*/ 619315 h 6858000"/>
              <a:gd name="connsiteX123" fmla="*/ 15184 w 1364418"/>
              <a:gd name="connsiteY123" fmla="*/ 585934 h 6858000"/>
              <a:gd name="connsiteX124" fmla="*/ 22258 w 1364418"/>
              <a:gd name="connsiteY124" fmla="*/ 538948 h 6858000"/>
              <a:gd name="connsiteX125" fmla="*/ 26166 w 1364418"/>
              <a:gd name="connsiteY125" fmla="*/ 525163 h 6858000"/>
              <a:gd name="connsiteX126" fmla="*/ 52290 w 1364418"/>
              <a:gd name="connsiteY126" fmla="*/ 446567 h 6858000"/>
              <a:gd name="connsiteX127" fmla="*/ 51538 w 1364418"/>
              <a:gd name="connsiteY127" fmla="*/ 393828 h 6858000"/>
              <a:gd name="connsiteX128" fmla="*/ 51368 w 1364418"/>
              <a:gd name="connsiteY128" fmla="*/ 353137 h 6858000"/>
              <a:gd name="connsiteX129" fmla="*/ 55970 w 1364418"/>
              <a:gd name="connsiteY129" fmla="*/ 321428 h 6858000"/>
              <a:gd name="connsiteX130" fmla="*/ 57061 w 1364418"/>
              <a:gd name="connsiteY130" fmla="*/ 275771 h 6858000"/>
              <a:gd name="connsiteX131" fmla="*/ 74088 w 1364418"/>
              <a:gd name="connsiteY131" fmla="*/ 212860 h 6858000"/>
              <a:gd name="connsiteX132" fmla="*/ 65798 w 1364418"/>
              <a:gd name="connsiteY132" fmla="*/ 144983 h 6858000"/>
              <a:gd name="connsiteX133" fmla="*/ 78082 w 1364418"/>
              <a:gd name="connsiteY133" fmla="*/ 55288 h 6858000"/>
              <a:gd name="connsiteX134" fmla="*/ 37636 w 1364418"/>
              <a:gd name="connsiteY134"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293648 w 1364418"/>
              <a:gd name="connsiteY10" fmla="*/ 6334727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137704 w 1364418"/>
              <a:gd name="connsiteY4" fmla="*/ 6832113 h 6858000"/>
              <a:gd name="connsiteX5" fmla="*/ 209564 w 1364418"/>
              <a:gd name="connsiteY5" fmla="*/ 6777899 h 6858000"/>
              <a:gd name="connsiteX6" fmla="*/ 240339 w 1364418"/>
              <a:gd name="connsiteY6" fmla="*/ 6711686 h 6858000"/>
              <a:gd name="connsiteX7" fmla="*/ 286686 w 1364418"/>
              <a:gd name="connsiteY7" fmla="*/ 6664994 h 6858000"/>
              <a:gd name="connsiteX8" fmla="*/ 339152 w 1364418"/>
              <a:gd name="connsiteY8" fmla="*/ 6471804 h 6858000"/>
              <a:gd name="connsiteX9" fmla="*/ 334570 w 1364418"/>
              <a:gd name="connsiteY9" fmla="*/ 6389835 h 6858000"/>
              <a:gd name="connsiteX10" fmla="*/ 317792 w 1364418"/>
              <a:gd name="connsiteY10" fmla="*/ 6324679 h 6858000"/>
              <a:gd name="connsiteX11" fmla="*/ 278227 w 1364418"/>
              <a:gd name="connsiteY11" fmla="*/ 6280046 h 6858000"/>
              <a:gd name="connsiteX12" fmla="*/ 288000 w 1364418"/>
              <a:gd name="connsiteY12" fmla="*/ 6252834 h 6858000"/>
              <a:gd name="connsiteX13" fmla="*/ 265992 w 1364418"/>
              <a:gd name="connsiteY13" fmla="*/ 6202459 h 6858000"/>
              <a:gd name="connsiteX14" fmla="*/ 264790 w 1364418"/>
              <a:gd name="connsiteY14" fmla="*/ 6153037 h 6858000"/>
              <a:gd name="connsiteX15" fmla="*/ 280205 w 1364418"/>
              <a:gd name="connsiteY15" fmla="*/ 6078132 h 6858000"/>
              <a:gd name="connsiteX16" fmla="*/ 267592 w 1364418"/>
              <a:gd name="connsiteY16" fmla="*/ 6028119 h 6858000"/>
              <a:gd name="connsiteX17" fmla="*/ 252821 w 1364418"/>
              <a:gd name="connsiteY17" fmla="*/ 5926735 h 6858000"/>
              <a:gd name="connsiteX18" fmla="*/ 302333 w 1364418"/>
              <a:gd name="connsiteY18" fmla="*/ 5712857 h 6858000"/>
              <a:gd name="connsiteX19" fmla="*/ 332131 w 1364418"/>
              <a:gd name="connsiteY19" fmla="*/ 5660491 h 6858000"/>
              <a:gd name="connsiteX20" fmla="*/ 341254 w 1364418"/>
              <a:gd name="connsiteY20" fmla="*/ 5563435 h 6858000"/>
              <a:gd name="connsiteX21" fmla="*/ 368130 w 1364418"/>
              <a:gd name="connsiteY21" fmla="*/ 5437125 h 6858000"/>
              <a:gd name="connsiteX22" fmla="*/ 381698 w 1364418"/>
              <a:gd name="connsiteY22" fmla="*/ 5396260 h 6858000"/>
              <a:gd name="connsiteX23" fmla="*/ 397679 w 1364418"/>
              <a:gd name="connsiteY23" fmla="*/ 5330009 h 6858000"/>
              <a:gd name="connsiteX24" fmla="*/ 431172 w 1364418"/>
              <a:gd name="connsiteY24" fmla="*/ 5273739 h 6858000"/>
              <a:gd name="connsiteX25" fmla="*/ 440771 w 1364418"/>
              <a:gd name="connsiteY25" fmla="*/ 5241779 h 6858000"/>
              <a:gd name="connsiteX26" fmla="*/ 451997 w 1364418"/>
              <a:gd name="connsiteY26" fmla="*/ 5225268 h 6858000"/>
              <a:gd name="connsiteX27" fmla="*/ 453017 w 1364418"/>
              <a:gd name="connsiteY27" fmla="*/ 5217684 h 6858000"/>
              <a:gd name="connsiteX28" fmla="*/ 460358 w 1364418"/>
              <a:gd name="connsiteY28" fmla="*/ 5193377 h 6858000"/>
              <a:gd name="connsiteX29" fmla="*/ 463661 w 1364418"/>
              <a:gd name="connsiteY29" fmla="*/ 5179288 h 6858000"/>
              <a:gd name="connsiteX30" fmla="*/ 464645 w 1364418"/>
              <a:gd name="connsiteY30" fmla="*/ 5173621 h 6858000"/>
              <a:gd name="connsiteX31" fmla="*/ 460279 w 1364418"/>
              <a:gd name="connsiteY31" fmla="*/ 5159961 h 6858000"/>
              <a:gd name="connsiteX32" fmla="*/ 466956 w 1364418"/>
              <a:gd name="connsiteY32" fmla="*/ 5144295 h 6858000"/>
              <a:gd name="connsiteX33" fmla="*/ 463889 w 1364418"/>
              <a:gd name="connsiteY33" fmla="*/ 5125185 h 6858000"/>
              <a:gd name="connsiteX34" fmla="*/ 470719 w 1364418"/>
              <a:gd name="connsiteY34" fmla="*/ 5121884 h 6858000"/>
              <a:gd name="connsiteX35" fmla="*/ 477755 w 1364418"/>
              <a:gd name="connsiteY35" fmla="*/ 5067850 h 6858000"/>
              <a:gd name="connsiteX36" fmla="*/ 480486 w 1364418"/>
              <a:gd name="connsiteY36" fmla="*/ 5060861 h 6858000"/>
              <a:gd name="connsiteX37" fmla="*/ 477190 w 1364418"/>
              <a:gd name="connsiteY37" fmla="*/ 5034192 h 6858000"/>
              <a:gd name="connsiteX38" fmla="*/ 478744 w 1364418"/>
              <a:gd name="connsiteY38" fmla="*/ 4993030 h 6858000"/>
              <a:gd name="connsiteX39" fmla="*/ 485653 w 1364418"/>
              <a:gd name="connsiteY39" fmla="*/ 4946844 h 6858000"/>
              <a:gd name="connsiteX40" fmla="*/ 481509 w 1364418"/>
              <a:gd name="connsiteY40" fmla="*/ 4932692 h 6858000"/>
              <a:gd name="connsiteX41" fmla="*/ 496912 w 1364418"/>
              <a:gd name="connsiteY41" fmla="*/ 4858827 h 6858000"/>
              <a:gd name="connsiteX42" fmla="*/ 502815 w 1364418"/>
              <a:gd name="connsiteY42" fmla="*/ 4821170 h 6858000"/>
              <a:gd name="connsiteX43" fmla="*/ 507548 w 1364418"/>
              <a:gd name="connsiteY43" fmla="*/ 4780965 h 6858000"/>
              <a:gd name="connsiteX44" fmla="*/ 508841 w 1364418"/>
              <a:gd name="connsiteY44" fmla="*/ 4750867 h 6858000"/>
              <a:gd name="connsiteX45" fmla="*/ 506648 w 1364418"/>
              <a:gd name="connsiteY45" fmla="*/ 4690749 h 6858000"/>
              <a:gd name="connsiteX46" fmla="*/ 502128 w 1364418"/>
              <a:gd name="connsiteY46" fmla="*/ 4584173 h 6858000"/>
              <a:gd name="connsiteX47" fmla="*/ 497211 w 1364418"/>
              <a:gd name="connsiteY47" fmla="*/ 4444346 h 6858000"/>
              <a:gd name="connsiteX48" fmla="*/ 493776 w 1364418"/>
              <a:gd name="connsiteY48" fmla="*/ 4375228 h 6858000"/>
              <a:gd name="connsiteX49" fmla="*/ 474429 w 1364418"/>
              <a:gd name="connsiteY49" fmla="*/ 4214165 h 6858000"/>
              <a:gd name="connsiteX50" fmla="*/ 478502 w 1364418"/>
              <a:gd name="connsiteY50" fmla="*/ 4090296 h 6858000"/>
              <a:gd name="connsiteX51" fmla="*/ 463758 w 1364418"/>
              <a:gd name="connsiteY51" fmla="*/ 4033999 h 6858000"/>
              <a:gd name="connsiteX52" fmla="*/ 464907 w 1364418"/>
              <a:gd name="connsiteY52" fmla="*/ 4031933 h 6858000"/>
              <a:gd name="connsiteX53" fmla="*/ 463483 w 1364418"/>
              <a:gd name="connsiteY53" fmla="*/ 4013953 h 6858000"/>
              <a:gd name="connsiteX54" fmla="*/ 449778 w 1364418"/>
              <a:gd name="connsiteY54" fmla="*/ 3974753 h 6858000"/>
              <a:gd name="connsiteX55" fmla="*/ 451376 w 1364418"/>
              <a:gd name="connsiteY55" fmla="*/ 3969950 h 6858000"/>
              <a:gd name="connsiteX56" fmla="*/ 444798 w 1364418"/>
              <a:gd name="connsiteY56" fmla="*/ 3933779 h 6858000"/>
              <a:gd name="connsiteX57" fmla="*/ 446129 w 1364418"/>
              <a:gd name="connsiteY57" fmla="*/ 3933093 h 6858000"/>
              <a:gd name="connsiteX58" fmla="*/ 450483 w 1364418"/>
              <a:gd name="connsiteY58" fmla="*/ 3922082 h 6858000"/>
              <a:gd name="connsiteX59" fmla="*/ 455561 w 1364418"/>
              <a:gd name="connsiteY59" fmla="*/ 3901461 h 6858000"/>
              <a:gd name="connsiteX60" fmla="*/ 478155 w 1364418"/>
              <a:gd name="connsiteY60" fmla="*/ 3813873 h 6858000"/>
              <a:gd name="connsiteX61" fmla="*/ 477580 w 1364418"/>
              <a:gd name="connsiteY61" fmla="*/ 3806161 h 6858000"/>
              <a:gd name="connsiteX62" fmla="*/ 477887 w 1364418"/>
              <a:gd name="connsiteY62" fmla="*/ 3805957 h 6858000"/>
              <a:gd name="connsiteX63" fmla="*/ 477914 w 1364418"/>
              <a:gd name="connsiteY63" fmla="*/ 3797724 h 6858000"/>
              <a:gd name="connsiteX64" fmla="*/ 476529 w 1364418"/>
              <a:gd name="connsiteY64" fmla="*/ 3792098 h 6858000"/>
              <a:gd name="connsiteX65" fmla="*/ 475413 w 1364418"/>
              <a:gd name="connsiteY65" fmla="*/ 3777135 h 6858000"/>
              <a:gd name="connsiteX66" fmla="*/ 477146 w 1364418"/>
              <a:gd name="connsiteY66" fmla="*/ 3771656 h 6858000"/>
              <a:gd name="connsiteX67" fmla="*/ 480889 w 1364418"/>
              <a:gd name="connsiteY67" fmla="*/ 3769007 h 6858000"/>
              <a:gd name="connsiteX68" fmla="*/ 480355 w 1364418"/>
              <a:gd name="connsiteY68" fmla="*/ 3767709 h 6858000"/>
              <a:gd name="connsiteX69" fmla="*/ 489051 w 1364418"/>
              <a:gd name="connsiteY69" fmla="*/ 3738082 h 6858000"/>
              <a:gd name="connsiteX70" fmla="*/ 496397 w 1364418"/>
              <a:gd name="connsiteY70" fmla="*/ 3673397 h 6858000"/>
              <a:gd name="connsiteX71" fmla="*/ 495693 w 1364418"/>
              <a:gd name="connsiteY71" fmla="*/ 3637109 h 6858000"/>
              <a:gd name="connsiteX72" fmla="*/ 499136 w 1364418"/>
              <a:gd name="connsiteY72" fmla="*/ 3536883 h 6858000"/>
              <a:gd name="connsiteX73" fmla="*/ 506674 w 1364418"/>
              <a:gd name="connsiteY73" fmla="*/ 3435652 h 6858000"/>
              <a:gd name="connsiteX74" fmla="*/ 508345 w 1364418"/>
              <a:gd name="connsiteY74" fmla="*/ 3307769 h 6858000"/>
              <a:gd name="connsiteX75" fmla="*/ 525908 w 1364418"/>
              <a:gd name="connsiteY75" fmla="*/ 3250522 h 6858000"/>
              <a:gd name="connsiteX76" fmla="*/ 526333 w 1364418"/>
              <a:gd name="connsiteY76" fmla="*/ 3229163 h 6858000"/>
              <a:gd name="connsiteX77" fmla="*/ 528156 w 1364418"/>
              <a:gd name="connsiteY77" fmla="*/ 3217217 h 6858000"/>
              <a:gd name="connsiteX78" fmla="*/ 514991 w 1364418"/>
              <a:gd name="connsiteY78" fmla="*/ 3183755 h 6858000"/>
              <a:gd name="connsiteX79" fmla="*/ 515492 w 1364418"/>
              <a:gd name="connsiteY79" fmla="*/ 3178642 h 6858000"/>
              <a:gd name="connsiteX80" fmla="*/ 503092 w 1364418"/>
              <a:gd name="connsiteY80" fmla="*/ 3158586 h 6858000"/>
              <a:gd name="connsiteX81" fmla="*/ 488277 w 1364418"/>
              <a:gd name="connsiteY81" fmla="*/ 3129034 h 6858000"/>
              <a:gd name="connsiteX82" fmla="*/ 488942 w 1364418"/>
              <a:gd name="connsiteY82" fmla="*/ 3126682 h 6858000"/>
              <a:gd name="connsiteX83" fmla="*/ 479810 w 1364418"/>
              <a:gd name="connsiteY83" fmla="*/ 3114519 h 6858000"/>
              <a:gd name="connsiteX84" fmla="*/ 466419 w 1364418"/>
              <a:gd name="connsiteY84" fmla="*/ 3106272 h 6858000"/>
              <a:gd name="connsiteX85" fmla="*/ 439149 w 1364418"/>
              <a:gd name="connsiteY85" fmla="*/ 2958185 h 6858000"/>
              <a:gd name="connsiteX86" fmla="*/ 381763 w 1364418"/>
              <a:gd name="connsiteY86" fmla="*/ 2762989 h 6858000"/>
              <a:gd name="connsiteX87" fmla="*/ 330681 w 1364418"/>
              <a:gd name="connsiteY87" fmla="*/ 2554718 h 6858000"/>
              <a:gd name="connsiteX88" fmla="*/ 310775 w 1364418"/>
              <a:gd name="connsiteY88" fmla="*/ 2485734 h 6858000"/>
              <a:gd name="connsiteX89" fmla="*/ 301498 w 1364418"/>
              <a:gd name="connsiteY89" fmla="*/ 2447068 h 6858000"/>
              <a:gd name="connsiteX90" fmla="*/ 288459 w 1364418"/>
              <a:gd name="connsiteY90" fmla="*/ 2425819 h 6858000"/>
              <a:gd name="connsiteX91" fmla="*/ 294458 w 1364418"/>
              <a:gd name="connsiteY91" fmla="*/ 2402874 h 6858000"/>
              <a:gd name="connsiteX92" fmla="*/ 297070 w 1364418"/>
              <a:gd name="connsiteY92" fmla="*/ 2381443 h 6858000"/>
              <a:gd name="connsiteX93" fmla="*/ 273399 w 1364418"/>
              <a:gd name="connsiteY93" fmla="*/ 2261920 h 6858000"/>
              <a:gd name="connsiteX94" fmla="*/ 263286 w 1364418"/>
              <a:gd name="connsiteY94" fmla="*/ 2195378 h 6858000"/>
              <a:gd name="connsiteX95" fmla="*/ 247503 w 1364418"/>
              <a:gd name="connsiteY95" fmla="*/ 2155135 h 6858000"/>
              <a:gd name="connsiteX96" fmla="*/ 244961 w 1364418"/>
              <a:gd name="connsiteY96" fmla="*/ 2118008 h 6858000"/>
              <a:gd name="connsiteX97" fmla="*/ 245954 w 1364418"/>
              <a:gd name="connsiteY97" fmla="*/ 2050531 h 6858000"/>
              <a:gd name="connsiteX98" fmla="*/ 237760 w 1364418"/>
              <a:gd name="connsiteY98" fmla="*/ 1963269 h 6858000"/>
              <a:gd name="connsiteX99" fmla="*/ 218938 w 1364418"/>
              <a:gd name="connsiteY99" fmla="*/ 1906352 h 6858000"/>
              <a:gd name="connsiteX100" fmla="*/ 195495 w 1364418"/>
              <a:gd name="connsiteY100" fmla="*/ 1861531 h 6858000"/>
              <a:gd name="connsiteX101" fmla="*/ 149294 w 1364418"/>
              <a:gd name="connsiteY101" fmla="*/ 1732919 h 6858000"/>
              <a:gd name="connsiteX102" fmla="*/ 121605 w 1364418"/>
              <a:gd name="connsiteY102" fmla="*/ 1663540 h 6858000"/>
              <a:gd name="connsiteX103" fmla="*/ 120731 w 1364418"/>
              <a:gd name="connsiteY103" fmla="*/ 1615777 h 6858000"/>
              <a:gd name="connsiteX104" fmla="*/ 101526 w 1364418"/>
              <a:gd name="connsiteY104" fmla="*/ 1563678 h 6858000"/>
              <a:gd name="connsiteX105" fmla="*/ 114606 w 1364418"/>
              <a:gd name="connsiteY105" fmla="*/ 1519474 h 6858000"/>
              <a:gd name="connsiteX106" fmla="*/ 107348 w 1364418"/>
              <a:gd name="connsiteY106" fmla="*/ 1477995 h 6858000"/>
              <a:gd name="connsiteX107" fmla="*/ 93433 w 1364418"/>
              <a:gd name="connsiteY107" fmla="*/ 1373769 h 6858000"/>
              <a:gd name="connsiteX108" fmla="*/ 101740 w 1364418"/>
              <a:gd name="connsiteY108" fmla="*/ 1307086 h 6858000"/>
              <a:gd name="connsiteX109" fmla="*/ 102928 w 1364418"/>
              <a:gd name="connsiteY109" fmla="*/ 1189033 h 6858000"/>
              <a:gd name="connsiteX110" fmla="*/ 107613 w 1364418"/>
              <a:gd name="connsiteY110" fmla="*/ 1168288 h 6858000"/>
              <a:gd name="connsiteX111" fmla="*/ 99895 w 1364418"/>
              <a:gd name="connsiteY111" fmla="*/ 1142577 h 6858000"/>
              <a:gd name="connsiteX112" fmla="*/ 89201 w 1364418"/>
              <a:gd name="connsiteY112" fmla="*/ 1088484 h 6858000"/>
              <a:gd name="connsiteX113" fmla="*/ 77937 w 1364418"/>
              <a:gd name="connsiteY113" fmla="*/ 1016103 h 6858000"/>
              <a:gd name="connsiteX114" fmla="*/ 79393 w 1364418"/>
              <a:gd name="connsiteY114" fmla="*/ 954054 h 6858000"/>
              <a:gd name="connsiteX115" fmla="*/ 90309 w 1364418"/>
              <a:gd name="connsiteY115" fmla="*/ 921368 h 6858000"/>
              <a:gd name="connsiteX116" fmla="*/ 74258 w 1364418"/>
              <a:gd name="connsiteY116" fmla="*/ 896999 h 6858000"/>
              <a:gd name="connsiteX117" fmla="*/ 43666 w 1364418"/>
              <a:gd name="connsiteY117" fmla="*/ 821517 h 6858000"/>
              <a:gd name="connsiteX118" fmla="*/ 22616 w 1364418"/>
              <a:gd name="connsiteY118" fmla="*/ 751353 h 6858000"/>
              <a:gd name="connsiteX119" fmla="*/ 22174 w 1364418"/>
              <a:gd name="connsiteY119" fmla="*/ 721230 h 6858000"/>
              <a:gd name="connsiteX120" fmla="*/ 7845 w 1364418"/>
              <a:gd name="connsiteY120" fmla="*/ 681659 h 6858000"/>
              <a:gd name="connsiteX121" fmla="*/ 31306 w 1364418"/>
              <a:gd name="connsiteY121" fmla="*/ 619315 h 6858000"/>
              <a:gd name="connsiteX122" fmla="*/ 15184 w 1364418"/>
              <a:gd name="connsiteY122" fmla="*/ 585934 h 6858000"/>
              <a:gd name="connsiteX123" fmla="*/ 22258 w 1364418"/>
              <a:gd name="connsiteY123" fmla="*/ 538948 h 6858000"/>
              <a:gd name="connsiteX124" fmla="*/ 26166 w 1364418"/>
              <a:gd name="connsiteY124" fmla="*/ 525163 h 6858000"/>
              <a:gd name="connsiteX125" fmla="*/ 52290 w 1364418"/>
              <a:gd name="connsiteY125" fmla="*/ 446567 h 6858000"/>
              <a:gd name="connsiteX126" fmla="*/ 51538 w 1364418"/>
              <a:gd name="connsiteY126" fmla="*/ 393828 h 6858000"/>
              <a:gd name="connsiteX127" fmla="*/ 51368 w 1364418"/>
              <a:gd name="connsiteY127" fmla="*/ 353137 h 6858000"/>
              <a:gd name="connsiteX128" fmla="*/ 55970 w 1364418"/>
              <a:gd name="connsiteY128" fmla="*/ 321428 h 6858000"/>
              <a:gd name="connsiteX129" fmla="*/ 57061 w 1364418"/>
              <a:gd name="connsiteY129" fmla="*/ 275771 h 6858000"/>
              <a:gd name="connsiteX130" fmla="*/ 74088 w 1364418"/>
              <a:gd name="connsiteY130" fmla="*/ 212860 h 6858000"/>
              <a:gd name="connsiteX131" fmla="*/ 65798 w 1364418"/>
              <a:gd name="connsiteY131" fmla="*/ 144983 h 6858000"/>
              <a:gd name="connsiteX132" fmla="*/ 78082 w 1364418"/>
              <a:gd name="connsiteY132" fmla="*/ 55288 h 6858000"/>
              <a:gd name="connsiteX133" fmla="*/ 37636 w 1364418"/>
              <a:gd name="connsiteY133" fmla="*/ 0 h 6858000"/>
              <a:gd name="connsiteX0" fmla="*/ 37636 w 1364418"/>
              <a:gd name="connsiteY0" fmla="*/ 0 h 6889521"/>
              <a:gd name="connsiteX1" fmla="*/ 1364418 w 1364418"/>
              <a:gd name="connsiteY1" fmla="*/ 0 h 6889521"/>
              <a:gd name="connsiteX2" fmla="*/ 1364418 w 1364418"/>
              <a:gd name="connsiteY2" fmla="*/ 6858000 h 6889521"/>
              <a:gd name="connsiteX3" fmla="*/ 101112 w 1364418"/>
              <a:gd name="connsiteY3" fmla="*/ 6857735 h 6889521"/>
              <a:gd name="connsiteX4" fmla="*/ 222208 w 1364418"/>
              <a:gd name="connsiteY4" fmla="*/ 6882355 h 6889521"/>
              <a:gd name="connsiteX5" fmla="*/ 209564 w 1364418"/>
              <a:gd name="connsiteY5" fmla="*/ 6777899 h 6889521"/>
              <a:gd name="connsiteX6" fmla="*/ 240339 w 1364418"/>
              <a:gd name="connsiteY6" fmla="*/ 6711686 h 6889521"/>
              <a:gd name="connsiteX7" fmla="*/ 286686 w 1364418"/>
              <a:gd name="connsiteY7" fmla="*/ 6664994 h 6889521"/>
              <a:gd name="connsiteX8" fmla="*/ 339152 w 1364418"/>
              <a:gd name="connsiteY8" fmla="*/ 6471804 h 6889521"/>
              <a:gd name="connsiteX9" fmla="*/ 334570 w 1364418"/>
              <a:gd name="connsiteY9" fmla="*/ 6389835 h 6889521"/>
              <a:gd name="connsiteX10" fmla="*/ 317792 w 1364418"/>
              <a:gd name="connsiteY10" fmla="*/ 6324679 h 6889521"/>
              <a:gd name="connsiteX11" fmla="*/ 278227 w 1364418"/>
              <a:gd name="connsiteY11" fmla="*/ 6280046 h 6889521"/>
              <a:gd name="connsiteX12" fmla="*/ 288000 w 1364418"/>
              <a:gd name="connsiteY12" fmla="*/ 6252834 h 6889521"/>
              <a:gd name="connsiteX13" fmla="*/ 265992 w 1364418"/>
              <a:gd name="connsiteY13" fmla="*/ 6202459 h 6889521"/>
              <a:gd name="connsiteX14" fmla="*/ 264790 w 1364418"/>
              <a:gd name="connsiteY14" fmla="*/ 6153037 h 6889521"/>
              <a:gd name="connsiteX15" fmla="*/ 280205 w 1364418"/>
              <a:gd name="connsiteY15" fmla="*/ 6078132 h 6889521"/>
              <a:gd name="connsiteX16" fmla="*/ 267592 w 1364418"/>
              <a:gd name="connsiteY16" fmla="*/ 6028119 h 6889521"/>
              <a:gd name="connsiteX17" fmla="*/ 252821 w 1364418"/>
              <a:gd name="connsiteY17" fmla="*/ 5926735 h 6889521"/>
              <a:gd name="connsiteX18" fmla="*/ 302333 w 1364418"/>
              <a:gd name="connsiteY18" fmla="*/ 5712857 h 6889521"/>
              <a:gd name="connsiteX19" fmla="*/ 332131 w 1364418"/>
              <a:gd name="connsiteY19" fmla="*/ 5660491 h 6889521"/>
              <a:gd name="connsiteX20" fmla="*/ 341254 w 1364418"/>
              <a:gd name="connsiteY20" fmla="*/ 5563435 h 6889521"/>
              <a:gd name="connsiteX21" fmla="*/ 368130 w 1364418"/>
              <a:gd name="connsiteY21" fmla="*/ 5437125 h 6889521"/>
              <a:gd name="connsiteX22" fmla="*/ 381698 w 1364418"/>
              <a:gd name="connsiteY22" fmla="*/ 5396260 h 6889521"/>
              <a:gd name="connsiteX23" fmla="*/ 397679 w 1364418"/>
              <a:gd name="connsiteY23" fmla="*/ 5330009 h 6889521"/>
              <a:gd name="connsiteX24" fmla="*/ 431172 w 1364418"/>
              <a:gd name="connsiteY24" fmla="*/ 5273739 h 6889521"/>
              <a:gd name="connsiteX25" fmla="*/ 440771 w 1364418"/>
              <a:gd name="connsiteY25" fmla="*/ 5241779 h 6889521"/>
              <a:gd name="connsiteX26" fmla="*/ 451997 w 1364418"/>
              <a:gd name="connsiteY26" fmla="*/ 5225268 h 6889521"/>
              <a:gd name="connsiteX27" fmla="*/ 453017 w 1364418"/>
              <a:gd name="connsiteY27" fmla="*/ 5217684 h 6889521"/>
              <a:gd name="connsiteX28" fmla="*/ 460358 w 1364418"/>
              <a:gd name="connsiteY28" fmla="*/ 5193377 h 6889521"/>
              <a:gd name="connsiteX29" fmla="*/ 463661 w 1364418"/>
              <a:gd name="connsiteY29" fmla="*/ 5179288 h 6889521"/>
              <a:gd name="connsiteX30" fmla="*/ 464645 w 1364418"/>
              <a:gd name="connsiteY30" fmla="*/ 5173621 h 6889521"/>
              <a:gd name="connsiteX31" fmla="*/ 460279 w 1364418"/>
              <a:gd name="connsiteY31" fmla="*/ 5159961 h 6889521"/>
              <a:gd name="connsiteX32" fmla="*/ 466956 w 1364418"/>
              <a:gd name="connsiteY32" fmla="*/ 5144295 h 6889521"/>
              <a:gd name="connsiteX33" fmla="*/ 463889 w 1364418"/>
              <a:gd name="connsiteY33" fmla="*/ 5125185 h 6889521"/>
              <a:gd name="connsiteX34" fmla="*/ 470719 w 1364418"/>
              <a:gd name="connsiteY34" fmla="*/ 5121884 h 6889521"/>
              <a:gd name="connsiteX35" fmla="*/ 477755 w 1364418"/>
              <a:gd name="connsiteY35" fmla="*/ 5067850 h 6889521"/>
              <a:gd name="connsiteX36" fmla="*/ 480486 w 1364418"/>
              <a:gd name="connsiteY36" fmla="*/ 5060861 h 6889521"/>
              <a:gd name="connsiteX37" fmla="*/ 477190 w 1364418"/>
              <a:gd name="connsiteY37" fmla="*/ 5034192 h 6889521"/>
              <a:gd name="connsiteX38" fmla="*/ 478744 w 1364418"/>
              <a:gd name="connsiteY38" fmla="*/ 4993030 h 6889521"/>
              <a:gd name="connsiteX39" fmla="*/ 485653 w 1364418"/>
              <a:gd name="connsiteY39" fmla="*/ 4946844 h 6889521"/>
              <a:gd name="connsiteX40" fmla="*/ 481509 w 1364418"/>
              <a:gd name="connsiteY40" fmla="*/ 4932692 h 6889521"/>
              <a:gd name="connsiteX41" fmla="*/ 496912 w 1364418"/>
              <a:gd name="connsiteY41" fmla="*/ 4858827 h 6889521"/>
              <a:gd name="connsiteX42" fmla="*/ 502815 w 1364418"/>
              <a:gd name="connsiteY42" fmla="*/ 4821170 h 6889521"/>
              <a:gd name="connsiteX43" fmla="*/ 507548 w 1364418"/>
              <a:gd name="connsiteY43" fmla="*/ 4780965 h 6889521"/>
              <a:gd name="connsiteX44" fmla="*/ 508841 w 1364418"/>
              <a:gd name="connsiteY44" fmla="*/ 4750867 h 6889521"/>
              <a:gd name="connsiteX45" fmla="*/ 506648 w 1364418"/>
              <a:gd name="connsiteY45" fmla="*/ 4690749 h 6889521"/>
              <a:gd name="connsiteX46" fmla="*/ 502128 w 1364418"/>
              <a:gd name="connsiteY46" fmla="*/ 4584173 h 6889521"/>
              <a:gd name="connsiteX47" fmla="*/ 497211 w 1364418"/>
              <a:gd name="connsiteY47" fmla="*/ 4444346 h 6889521"/>
              <a:gd name="connsiteX48" fmla="*/ 493776 w 1364418"/>
              <a:gd name="connsiteY48" fmla="*/ 4375228 h 6889521"/>
              <a:gd name="connsiteX49" fmla="*/ 474429 w 1364418"/>
              <a:gd name="connsiteY49" fmla="*/ 4214165 h 6889521"/>
              <a:gd name="connsiteX50" fmla="*/ 478502 w 1364418"/>
              <a:gd name="connsiteY50" fmla="*/ 4090296 h 6889521"/>
              <a:gd name="connsiteX51" fmla="*/ 463758 w 1364418"/>
              <a:gd name="connsiteY51" fmla="*/ 4033999 h 6889521"/>
              <a:gd name="connsiteX52" fmla="*/ 464907 w 1364418"/>
              <a:gd name="connsiteY52" fmla="*/ 4031933 h 6889521"/>
              <a:gd name="connsiteX53" fmla="*/ 463483 w 1364418"/>
              <a:gd name="connsiteY53" fmla="*/ 4013953 h 6889521"/>
              <a:gd name="connsiteX54" fmla="*/ 449778 w 1364418"/>
              <a:gd name="connsiteY54" fmla="*/ 3974753 h 6889521"/>
              <a:gd name="connsiteX55" fmla="*/ 451376 w 1364418"/>
              <a:gd name="connsiteY55" fmla="*/ 3969950 h 6889521"/>
              <a:gd name="connsiteX56" fmla="*/ 444798 w 1364418"/>
              <a:gd name="connsiteY56" fmla="*/ 3933779 h 6889521"/>
              <a:gd name="connsiteX57" fmla="*/ 446129 w 1364418"/>
              <a:gd name="connsiteY57" fmla="*/ 3933093 h 6889521"/>
              <a:gd name="connsiteX58" fmla="*/ 450483 w 1364418"/>
              <a:gd name="connsiteY58" fmla="*/ 3922082 h 6889521"/>
              <a:gd name="connsiteX59" fmla="*/ 455561 w 1364418"/>
              <a:gd name="connsiteY59" fmla="*/ 3901461 h 6889521"/>
              <a:gd name="connsiteX60" fmla="*/ 478155 w 1364418"/>
              <a:gd name="connsiteY60" fmla="*/ 3813873 h 6889521"/>
              <a:gd name="connsiteX61" fmla="*/ 477580 w 1364418"/>
              <a:gd name="connsiteY61" fmla="*/ 3806161 h 6889521"/>
              <a:gd name="connsiteX62" fmla="*/ 477887 w 1364418"/>
              <a:gd name="connsiteY62" fmla="*/ 3805957 h 6889521"/>
              <a:gd name="connsiteX63" fmla="*/ 477914 w 1364418"/>
              <a:gd name="connsiteY63" fmla="*/ 3797724 h 6889521"/>
              <a:gd name="connsiteX64" fmla="*/ 476529 w 1364418"/>
              <a:gd name="connsiteY64" fmla="*/ 3792098 h 6889521"/>
              <a:gd name="connsiteX65" fmla="*/ 475413 w 1364418"/>
              <a:gd name="connsiteY65" fmla="*/ 3777135 h 6889521"/>
              <a:gd name="connsiteX66" fmla="*/ 477146 w 1364418"/>
              <a:gd name="connsiteY66" fmla="*/ 3771656 h 6889521"/>
              <a:gd name="connsiteX67" fmla="*/ 480889 w 1364418"/>
              <a:gd name="connsiteY67" fmla="*/ 3769007 h 6889521"/>
              <a:gd name="connsiteX68" fmla="*/ 480355 w 1364418"/>
              <a:gd name="connsiteY68" fmla="*/ 3767709 h 6889521"/>
              <a:gd name="connsiteX69" fmla="*/ 489051 w 1364418"/>
              <a:gd name="connsiteY69" fmla="*/ 3738082 h 6889521"/>
              <a:gd name="connsiteX70" fmla="*/ 496397 w 1364418"/>
              <a:gd name="connsiteY70" fmla="*/ 3673397 h 6889521"/>
              <a:gd name="connsiteX71" fmla="*/ 495693 w 1364418"/>
              <a:gd name="connsiteY71" fmla="*/ 3637109 h 6889521"/>
              <a:gd name="connsiteX72" fmla="*/ 499136 w 1364418"/>
              <a:gd name="connsiteY72" fmla="*/ 3536883 h 6889521"/>
              <a:gd name="connsiteX73" fmla="*/ 506674 w 1364418"/>
              <a:gd name="connsiteY73" fmla="*/ 3435652 h 6889521"/>
              <a:gd name="connsiteX74" fmla="*/ 508345 w 1364418"/>
              <a:gd name="connsiteY74" fmla="*/ 3307769 h 6889521"/>
              <a:gd name="connsiteX75" fmla="*/ 525908 w 1364418"/>
              <a:gd name="connsiteY75" fmla="*/ 3250522 h 6889521"/>
              <a:gd name="connsiteX76" fmla="*/ 526333 w 1364418"/>
              <a:gd name="connsiteY76" fmla="*/ 3229163 h 6889521"/>
              <a:gd name="connsiteX77" fmla="*/ 528156 w 1364418"/>
              <a:gd name="connsiteY77" fmla="*/ 3217217 h 6889521"/>
              <a:gd name="connsiteX78" fmla="*/ 514991 w 1364418"/>
              <a:gd name="connsiteY78" fmla="*/ 3183755 h 6889521"/>
              <a:gd name="connsiteX79" fmla="*/ 515492 w 1364418"/>
              <a:gd name="connsiteY79" fmla="*/ 3178642 h 6889521"/>
              <a:gd name="connsiteX80" fmla="*/ 503092 w 1364418"/>
              <a:gd name="connsiteY80" fmla="*/ 3158586 h 6889521"/>
              <a:gd name="connsiteX81" fmla="*/ 488277 w 1364418"/>
              <a:gd name="connsiteY81" fmla="*/ 3129034 h 6889521"/>
              <a:gd name="connsiteX82" fmla="*/ 488942 w 1364418"/>
              <a:gd name="connsiteY82" fmla="*/ 3126682 h 6889521"/>
              <a:gd name="connsiteX83" fmla="*/ 479810 w 1364418"/>
              <a:gd name="connsiteY83" fmla="*/ 3114519 h 6889521"/>
              <a:gd name="connsiteX84" fmla="*/ 466419 w 1364418"/>
              <a:gd name="connsiteY84" fmla="*/ 3106272 h 6889521"/>
              <a:gd name="connsiteX85" fmla="*/ 439149 w 1364418"/>
              <a:gd name="connsiteY85" fmla="*/ 2958185 h 6889521"/>
              <a:gd name="connsiteX86" fmla="*/ 381763 w 1364418"/>
              <a:gd name="connsiteY86" fmla="*/ 2762989 h 6889521"/>
              <a:gd name="connsiteX87" fmla="*/ 330681 w 1364418"/>
              <a:gd name="connsiteY87" fmla="*/ 2554718 h 6889521"/>
              <a:gd name="connsiteX88" fmla="*/ 310775 w 1364418"/>
              <a:gd name="connsiteY88" fmla="*/ 2485734 h 6889521"/>
              <a:gd name="connsiteX89" fmla="*/ 301498 w 1364418"/>
              <a:gd name="connsiteY89" fmla="*/ 2447068 h 6889521"/>
              <a:gd name="connsiteX90" fmla="*/ 288459 w 1364418"/>
              <a:gd name="connsiteY90" fmla="*/ 2425819 h 6889521"/>
              <a:gd name="connsiteX91" fmla="*/ 294458 w 1364418"/>
              <a:gd name="connsiteY91" fmla="*/ 2402874 h 6889521"/>
              <a:gd name="connsiteX92" fmla="*/ 297070 w 1364418"/>
              <a:gd name="connsiteY92" fmla="*/ 2381443 h 6889521"/>
              <a:gd name="connsiteX93" fmla="*/ 273399 w 1364418"/>
              <a:gd name="connsiteY93" fmla="*/ 2261920 h 6889521"/>
              <a:gd name="connsiteX94" fmla="*/ 263286 w 1364418"/>
              <a:gd name="connsiteY94" fmla="*/ 2195378 h 6889521"/>
              <a:gd name="connsiteX95" fmla="*/ 247503 w 1364418"/>
              <a:gd name="connsiteY95" fmla="*/ 2155135 h 6889521"/>
              <a:gd name="connsiteX96" fmla="*/ 244961 w 1364418"/>
              <a:gd name="connsiteY96" fmla="*/ 2118008 h 6889521"/>
              <a:gd name="connsiteX97" fmla="*/ 245954 w 1364418"/>
              <a:gd name="connsiteY97" fmla="*/ 2050531 h 6889521"/>
              <a:gd name="connsiteX98" fmla="*/ 237760 w 1364418"/>
              <a:gd name="connsiteY98" fmla="*/ 1963269 h 6889521"/>
              <a:gd name="connsiteX99" fmla="*/ 218938 w 1364418"/>
              <a:gd name="connsiteY99" fmla="*/ 1906352 h 6889521"/>
              <a:gd name="connsiteX100" fmla="*/ 195495 w 1364418"/>
              <a:gd name="connsiteY100" fmla="*/ 1861531 h 6889521"/>
              <a:gd name="connsiteX101" fmla="*/ 149294 w 1364418"/>
              <a:gd name="connsiteY101" fmla="*/ 1732919 h 6889521"/>
              <a:gd name="connsiteX102" fmla="*/ 121605 w 1364418"/>
              <a:gd name="connsiteY102" fmla="*/ 1663540 h 6889521"/>
              <a:gd name="connsiteX103" fmla="*/ 120731 w 1364418"/>
              <a:gd name="connsiteY103" fmla="*/ 1615777 h 6889521"/>
              <a:gd name="connsiteX104" fmla="*/ 101526 w 1364418"/>
              <a:gd name="connsiteY104" fmla="*/ 1563678 h 6889521"/>
              <a:gd name="connsiteX105" fmla="*/ 114606 w 1364418"/>
              <a:gd name="connsiteY105" fmla="*/ 1519474 h 6889521"/>
              <a:gd name="connsiteX106" fmla="*/ 107348 w 1364418"/>
              <a:gd name="connsiteY106" fmla="*/ 1477995 h 6889521"/>
              <a:gd name="connsiteX107" fmla="*/ 93433 w 1364418"/>
              <a:gd name="connsiteY107" fmla="*/ 1373769 h 6889521"/>
              <a:gd name="connsiteX108" fmla="*/ 101740 w 1364418"/>
              <a:gd name="connsiteY108" fmla="*/ 1307086 h 6889521"/>
              <a:gd name="connsiteX109" fmla="*/ 102928 w 1364418"/>
              <a:gd name="connsiteY109" fmla="*/ 1189033 h 6889521"/>
              <a:gd name="connsiteX110" fmla="*/ 107613 w 1364418"/>
              <a:gd name="connsiteY110" fmla="*/ 1168288 h 6889521"/>
              <a:gd name="connsiteX111" fmla="*/ 99895 w 1364418"/>
              <a:gd name="connsiteY111" fmla="*/ 1142577 h 6889521"/>
              <a:gd name="connsiteX112" fmla="*/ 89201 w 1364418"/>
              <a:gd name="connsiteY112" fmla="*/ 1088484 h 6889521"/>
              <a:gd name="connsiteX113" fmla="*/ 77937 w 1364418"/>
              <a:gd name="connsiteY113" fmla="*/ 1016103 h 6889521"/>
              <a:gd name="connsiteX114" fmla="*/ 79393 w 1364418"/>
              <a:gd name="connsiteY114" fmla="*/ 954054 h 6889521"/>
              <a:gd name="connsiteX115" fmla="*/ 90309 w 1364418"/>
              <a:gd name="connsiteY115" fmla="*/ 921368 h 6889521"/>
              <a:gd name="connsiteX116" fmla="*/ 74258 w 1364418"/>
              <a:gd name="connsiteY116" fmla="*/ 896999 h 6889521"/>
              <a:gd name="connsiteX117" fmla="*/ 43666 w 1364418"/>
              <a:gd name="connsiteY117" fmla="*/ 821517 h 6889521"/>
              <a:gd name="connsiteX118" fmla="*/ 22616 w 1364418"/>
              <a:gd name="connsiteY118" fmla="*/ 751353 h 6889521"/>
              <a:gd name="connsiteX119" fmla="*/ 22174 w 1364418"/>
              <a:gd name="connsiteY119" fmla="*/ 721230 h 6889521"/>
              <a:gd name="connsiteX120" fmla="*/ 7845 w 1364418"/>
              <a:gd name="connsiteY120" fmla="*/ 681659 h 6889521"/>
              <a:gd name="connsiteX121" fmla="*/ 31306 w 1364418"/>
              <a:gd name="connsiteY121" fmla="*/ 619315 h 6889521"/>
              <a:gd name="connsiteX122" fmla="*/ 15184 w 1364418"/>
              <a:gd name="connsiteY122" fmla="*/ 585934 h 6889521"/>
              <a:gd name="connsiteX123" fmla="*/ 22258 w 1364418"/>
              <a:gd name="connsiteY123" fmla="*/ 538948 h 6889521"/>
              <a:gd name="connsiteX124" fmla="*/ 26166 w 1364418"/>
              <a:gd name="connsiteY124" fmla="*/ 525163 h 6889521"/>
              <a:gd name="connsiteX125" fmla="*/ 52290 w 1364418"/>
              <a:gd name="connsiteY125" fmla="*/ 446567 h 6889521"/>
              <a:gd name="connsiteX126" fmla="*/ 51538 w 1364418"/>
              <a:gd name="connsiteY126" fmla="*/ 393828 h 6889521"/>
              <a:gd name="connsiteX127" fmla="*/ 51368 w 1364418"/>
              <a:gd name="connsiteY127" fmla="*/ 353137 h 6889521"/>
              <a:gd name="connsiteX128" fmla="*/ 55970 w 1364418"/>
              <a:gd name="connsiteY128" fmla="*/ 321428 h 6889521"/>
              <a:gd name="connsiteX129" fmla="*/ 57061 w 1364418"/>
              <a:gd name="connsiteY129" fmla="*/ 275771 h 6889521"/>
              <a:gd name="connsiteX130" fmla="*/ 74088 w 1364418"/>
              <a:gd name="connsiteY130" fmla="*/ 212860 h 6889521"/>
              <a:gd name="connsiteX131" fmla="*/ 65798 w 1364418"/>
              <a:gd name="connsiteY131" fmla="*/ 144983 h 6889521"/>
              <a:gd name="connsiteX132" fmla="*/ 78082 w 1364418"/>
              <a:gd name="connsiteY132" fmla="*/ 55288 h 6889521"/>
              <a:gd name="connsiteX133" fmla="*/ 37636 w 1364418"/>
              <a:gd name="connsiteY133" fmla="*/ 0 h 6889521"/>
              <a:gd name="connsiteX0" fmla="*/ 37636 w 1364418"/>
              <a:gd name="connsiteY0" fmla="*/ 0 h 6858000"/>
              <a:gd name="connsiteX1" fmla="*/ 1364418 w 1364418"/>
              <a:gd name="connsiteY1" fmla="*/ 0 h 6858000"/>
              <a:gd name="connsiteX2" fmla="*/ 1364418 w 1364418"/>
              <a:gd name="connsiteY2" fmla="*/ 6858000 h 6858000"/>
              <a:gd name="connsiteX3" fmla="*/ 101112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0956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40339 w 1364418"/>
              <a:gd name="connsiteY5" fmla="*/ 6711686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6686 w 1364418"/>
              <a:gd name="connsiteY6" fmla="*/ 6664994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39744 w 1364418"/>
              <a:gd name="connsiteY4" fmla="*/ 6777899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 name="connsiteX0" fmla="*/ 37636 w 1364418"/>
              <a:gd name="connsiteY0" fmla="*/ 0 h 6858000"/>
              <a:gd name="connsiteX1" fmla="*/ 1364418 w 1364418"/>
              <a:gd name="connsiteY1" fmla="*/ 0 h 6858000"/>
              <a:gd name="connsiteX2" fmla="*/ 1364418 w 1364418"/>
              <a:gd name="connsiteY2" fmla="*/ 6858000 h 6858000"/>
              <a:gd name="connsiteX3" fmla="*/ 245974 w 1364418"/>
              <a:gd name="connsiteY3" fmla="*/ 6857735 h 6858000"/>
              <a:gd name="connsiteX4" fmla="*/ 281996 w 1364418"/>
              <a:gd name="connsiteY4" fmla="*/ 6792972 h 6858000"/>
              <a:gd name="connsiteX5" fmla="*/ 264484 w 1364418"/>
              <a:gd name="connsiteY5" fmla="*/ 6716710 h 6858000"/>
              <a:gd name="connsiteX6" fmla="*/ 280651 w 1364418"/>
              <a:gd name="connsiteY6" fmla="*/ 6639873 h 6858000"/>
              <a:gd name="connsiteX7" fmla="*/ 339152 w 1364418"/>
              <a:gd name="connsiteY7" fmla="*/ 6471804 h 6858000"/>
              <a:gd name="connsiteX8" fmla="*/ 334570 w 1364418"/>
              <a:gd name="connsiteY8" fmla="*/ 6389835 h 6858000"/>
              <a:gd name="connsiteX9" fmla="*/ 317792 w 1364418"/>
              <a:gd name="connsiteY9" fmla="*/ 6324679 h 6858000"/>
              <a:gd name="connsiteX10" fmla="*/ 278227 w 1364418"/>
              <a:gd name="connsiteY10" fmla="*/ 6280046 h 6858000"/>
              <a:gd name="connsiteX11" fmla="*/ 288000 w 1364418"/>
              <a:gd name="connsiteY11" fmla="*/ 6252834 h 6858000"/>
              <a:gd name="connsiteX12" fmla="*/ 265992 w 1364418"/>
              <a:gd name="connsiteY12" fmla="*/ 6202459 h 6858000"/>
              <a:gd name="connsiteX13" fmla="*/ 264790 w 1364418"/>
              <a:gd name="connsiteY13" fmla="*/ 6153037 h 6858000"/>
              <a:gd name="connsiteX14" fmla="*/ 280205 w 1364418"/>
              <a:gd name="connsiteY14" fmla="*/ 6078132 h 6858000"/>
              <a:gd name="connsiteX15" fmla="*/ 267592 w 1364418"/>
              <a:gd name="connsiteY15" fmla="*/ 6028119 h 6858000"/>
              <a:gd name="connsiteX16" fmla="*/ 252821 w 1364418"/>
              <a:gd name="connsiteY16" fmla="*/ 5926735 h 6858000"/>
              <a:gd name="connsiteX17" fmla="*/ 302333 w 1364418"/>
              <a:gd name="connsiteY17" fmla="*/ 5712857 h 6858000"/>
              <a:gd name="connsiteX18" fmla="*/ 332131 w 1364418"/>
              <a:gd name="connsiteY18" fmla="*/ 5660491 h 6858000"/>
              <a:gd name="connsiteX19" fmla="*/ 341254 w 1364418"/>
              <a:gd name="connsiteY19" fmla="*/ 5563435 h 6858000"/>
              <a:gd name="connsiteX20" fmla="*/ 368130 w 1364418"/>
              <a:gd name="connsiteY20" fmla="*/ 5437125 h 6858000"/>
              <a:gd name="connsiteX21" fmla="*/ 381698 w 1364418"/>
              <a:gd name="connsiteY21" fmla="*/ 5396260 h 6858000"/>
              <a:gd name="connsiteX22" fmla="*/ 397679 w 1364418"/>
              <a:gd name="connsiteY22" fmla="*/ 5330009 h 6858000"/>
              <a:gd name="connsiteX23" fmla="*/ 431172 w 1364418"/>
              <a:gd name="connsiteY23" fmla="*/ 5273739 h 6858000"/>
              <a:gd name="connsiteX24" fmla="*/ 440771 w 1364418"/>
              <a:gd name="connsiteY24" fmla="*/ 5241779 h 6858000"/>
              <a:gd name="connsiteX25" fmla="*/ 451997 w 1364418"/>
              <a:gd name="connsiteY25" fmla="*/ 5225268 h 6858000"/>
              <a:gd name="connsiteX26" fmla="*/ 453017 w 1364418"/>
              <a:gd name="connsiteY26" fmla="*/ 5217684 h 6858000"/>
              <a:gd name="connsiteX27" fmla="*/ 460358 w 1364418"/>
              <a:gd name="connsiteY27" fmla="*/ 5193377 h 6858000"/>
              <a:gd name="connsiteX28" fmla="*/ 463661 w 1364418"/>
              <a:gd name="connsiteY28" fmla="*/ 5179288 h 6858000"/>
              <a:gd name="connsiteX29" fmla="*/ 464645 w 1364418"/>
              <a:gd name="connsiteY29" fmla="*/ 5173621 h 6858000"/>
              <a:gd name="connsiteX30" fmla="*/ 460279 w 1364418"/>
              <a:gd name="connsiteY30" fmla="*/ 5159961 h 6858000"/>
              <a:gd name="connsiteX31" fmla="*/ 466956 w 1364418"/>
              <a:gd name="connsiteY31" fmla="*/ 5144295 h 6858000"/>
              <a:gd name="connsiteX32" fmla="*/ 463889 w 1364418"/>
              <a:gd name="connsiteY32" fmla="*/ 5125185 h 6858000"/>
              <a:gd name="connsiteX33" fmla="*/ 470719 w 1364418"/>
              <a:gd name="connsiteY33" fmla="*/ 5121884 h 6858000"/>
              <a:gd name="connsiteX34" fmla="*/ 477755 w 1364418"/>
              <a:gd name="connsiteY34" fmla="*/ 5067850 h 6858000"/>
              <a:gd name="connsiteX35" fmla="*/ 480486 w 1364418"/>
              <a:gd name="connsiteY35" fmla="*/ 5060861 h 6858000"/>
              <a:gd name="connsiteX36" fmla="*/ 477190 w 1364418"/>
              <a:gd name="connsiteY36" fmla="*/ 5034192 h 6858000"/>
              <a:gd name="connsiteX37" fmla="*/ 478744 w 1364418"/>
              <a:gd name="connsiteY37" fmla="*/ 4993030 h 6858000"/>
              <a:gd name="connsiteX38" fmla="*/ 485653 w 1364418"/>
              <a:gd name="connsiteY38" fmla="*/ 4946844 h 6858000"/>
              <a:gd name="connsiteX39" fmla="*/ 481509 w 1364418"/>
              <a:gd name="connsiteY39" fmla="*/ 4932692 h 6858000"/>
              <a:gd name="connsiteX40" fmla="*/ 496912 w 1364418"/>
              <a:gd name="connsiteY40" fmla="*/ 4858827 h 6858000"/>
              <a:gd name="connsiteX41" fmla="*/ 502815 w 1364418"/>
              <a:gd name="connsiteY41" fmla="*/ 4821170 h 6858000"/>
              <a:gd name="connsiteX42" fmla="*/ 507548 w 1364418"/>
              <a:gd name="connsiteY42" fmla="*/ 4780965 h 6858000"/>
              <a:gd name="connsiteX43" fmla="*/ 508841 w 1364418"/>
              <a:gd name="connsiteY43" fmla="*/ 4750867 h 6858000"/>
              <a:gd name="connsiteX44" fmla="*/ 506648 w 1364418"/>
              <a:gd name="connsiteY44" fmla="*/ 4690749 h 6858000"/>
              <a:gd name="connsiteX45" fmla="*/ 502128 w 1364418"/>
              <a:gd name="connsiteY45" fmla="*/ 4584173 h 6858000"/>
              <a:gd name="connsiteX46" fmla="*/ 497211 w 1364418"/>
              <a:gd name="connsiteY46" fmla="*/ 4444346 h 6858000"/>
              <a:gd name="connsiteX47" fmla="*/ 493776 w 1364418"/>
              <a:gd name="connsiteY47" fmla="*/ 4375228 h 6858000"/>
              <a:gd name="connsiteX48" fmla="*/ 474429 w 1364418"/>
              <a:gd name="connsiteY48" fmla="*/ 4214165 h 6858000"/>
              <a:gd name="connsiteX49" fmla="*/ 478502 w 1364418"/>
              <a:gd name="connsiteY49" fmla="*/ 4090296 h 6858000"/>
              <a:gd name="connsiteX50" fmla="*/ 463758 w 1364418"/>
              <a:gd name="connsiteY50" fmla="*/ 4033999 h 6858000"/>
              <a:gd name="connsiteX51" fmla="*/ 464907 w 1364418"/>
              <a:gd name="connsiteY51" fmla="*/ 4031933 h 6858000"/>
              <a:gd name="connsiteX52" fmla="*/ 463483 w 1364418"/>
              <a:gd name="connsiteY52" fmla="*/ 4013953 h 6858000"/>
              <a:gd name="connsiteX53" fmla="*/ 449778 w 1364418"/>
              <a:gd name="connsiteY53" fmla="*/ 3974753 h 6858000"/>
              <a:gd name="connsiteX54" fmla="*/ 451376 w 1364418"/>
              <a:gd name="connsiteY54" fmla="*/ 3969950 h 6858000"/>
              <a:gd name="connsiteX55" fmla="*/ 444798 w 1364418"/>
              <a:gd name="connsiteY55" fmla="*/ 3933779 h 6858000"/>
              <a:gd name="connsiteX56" fmla="*/ 446129 w 1364418"/>
              <a:gd name="connsiteY56" fmla="*/ 3933093 h 6858000"/>
              <a:gd name="connsiteX57" fmla="*/ 450483 w 1364418"/>
              <a:gd name="connsiteY57" fmla="*/ 3922082 h 6858000"/>
              <a:gd name="connsiteX58" fmla="*/ 455561 w 1364418"/>
              <a:gd name="connsiteY58" fmla="*/ 3901461 h 6858000"/>
              <a:gd name="connsiteX59" fmla="*/ 478155 w 1364418"/>
              <a:gd name="connsiteY59" fmla="*/ 3813873 h 6858000"/>
              <a:gd name="connsiteX60" fmla="*/ 477580 w 1364418"/>
              <a:gd name="connsiteY60" fmla="*/ 3806161 h 6858000"/>
              <a:gd name="connsiteX61" fmla="*/ 477887 w 1364418"/>
              <a:gd name="connsiteY61" fmla="*/ 3805957 h 6858000"/>
              <a:gd name="connsiteX62" fmla="*/ 477914 w 1364418"/>
              <a:gd name="connsiteY62" fmla="*/ 3797724 h 6858000"/>
              <a:gd name="connsiteX63" fmla="*/ 476529 w 1364418"/>
              <a:gd name="connsiteY63" fmla="*/ 3792098 h 6858000"/>
              <a:gd name="connsiteX64" fmla="*/ 475413 w 1364418"/>
              <a:gd name="connsiteY64" fmla="*/ 3777135 h 6858000"/>
              <a:gd name="connsiteX65" fmla="*/ 477146 w 1364418"/>
              <a:gd name="connsiteY65" fmla="*/ 3771656 h 6858000"/>
              <a:gd name="connsiteX66" fmla="*/ 480889 w 1364418"/>
              <a:gd name="connsiteY66" fmla="*/ 3769007 h 6858000"/>
              <a:gd name="connsiteX67" fmla="*/ 480355 w 1364418"/>
              <a:gd name="connsiteY67" fmla="*/ 3767709 h 6858000"/>
              <a:gd name="connsiteX68" fmla="*/ 489051 w 1364418"/>
              <a:gd name="connsiteY68" fmla="*/ 3738082 h 6858000"/>
              <a:gd name="connsiteX69" fmla="*/ 496397 w 1364418"/>
              <a:gd name="connsiteY69" fmla="*/ 3673397 h 6858000"/>
              <a:gd name="connsiteX70" fmla="*/ 495693 w 1364418"/>
              <a:gd name="connsiteY70" fmla="*/ 3637109 h 6858000"/>
              <a:gd name="connsiteX71" fmla="*/ 499136 w 1364418"/>
              <a:gd name="connsiteY71" fmla="*/ 3536883 h 6858000"/>
              <a:gd name="connsiteX72" fmla="*/ 506674 w 1364418"/>
              <a:gd name="connsiteY72" fmla="*/ 3435652 h 6858000"/>
              <a:gd name="connsiteX73" fmla="*/ 508345 w 1364418"/>
              <a:gd name="connsiteY73" fmla="*/ 3307769 h 6858000"/>
              <a:gd name="connsiteX74" fmla="*/ 525908 w 1364418"/>
              <a:gd name="connsiteY74" fmla="*/ 3250522 h 6858000"/>
              <a:gd name="connsiteX75" fmla="*/ 526333 w 1364418"/>
              <a:gd name="connsiteY75" fmla="*/ 3229163 h 6858000"/>
              <a:gd name="connsiteX76" fmla="*/ 528156 w 1364418"/>
              <a:gd name="connsiteY76" fmla="*/ 3217217 h 6858000"/>
              <a:gd name="connsiteX77" fmla="*/ 514991 w 1364418"/>
              <a:gd name="connsiteY77" fmla="*/ 3183755 h 6858000"/>
              <a:gd name="connsiteX78" fmla="*/ 515492 w 1364418"/>
              <a:gd name="connsiteY78" fmla="*/ 3178642 h 6858000"/>
              <a:gd name="connsiteX79" fmla="*/ 503092 w 1364418"/>
              <a:gd name="connsiteY79" fmla="*/ 3158586 h 6858000"/>
              <a:gd name="connsiteX80" fmla="*/ 488277 w 1364418"/>
              <a:gd name="connsiteY80" fmla="*/ 3129034 h 6858000"/>
              <a:gd name="connsiteX81" fmla="*/ 488942 w 1364418"/>
              <a:gd name="connsiteY81" fmla="*/ 3126682 h 6858000"/>
              <a:gd name="connsiteX82" fmla="*/ 479810 w 1364418"/>
              <a:gd name="connsiteY82" fmla="*/ 3114519 h 6858000"/>
              <a:gd name="connsiteX83" fmla="*/ 466419 w 1364418"/>
              <a:gd name="connsiteY83" fmla="*/ 3106272 h 6858000"/>
              <a:gd name="connsiteX84" fmla="*/ 439149 w 1364418"/>
              <a:gd name="connsiteY84" fmla="*/ 2958185 h 6858000"/>
              <a:gd name="connsiteX85" fmla="*/ 381763 w 1364418"/>
              <a:gd name="connsiteY85" fmla="*/ 2762989 h 6858000"/>
              <a:gd name="connsiteX86" fmla="*/ 330681 w 1364418"/>
              <a:gd name="connsiteY86" fmla="*/ 2554718 h 6858000"/>
              <a:gd name="connsiteX87" fmla="*/ 310775 w 1364418"/>
              <a:gd name="connsiteY87" fmla="*/ 2485734 h 6858000"/>
              <a:gd name="connsiteX88" fmla="*/ 301498 w 1364418"/>
              <a:gd name="connsiteY88" fmla="*/ 2447068 h 6858000"/>
              <a:gd name="connsiteX89" fmla="*/ 288459 w 1364418"/>
              <a:gd name="connsiteY89" fmla="*/ 2425819 h 6858000"/>
              <a:gd name="connsiteX90" fmla="*/ 294458 w 1364418"/>
              <a:gd name="connsiteY90" fmla="*/ 2402874 h 6858000"/>
              <a:gd name="connsiteX91" fmla="*/ 297070 w 1364418"/>
              <a:gd name="connsiteY91" fmla="*/ 2381443 h 6858000"/>
              <a:gd name="connsiteX92" fmla="*/ 273399 w 1364418"/>
              <a:gd name="connsiteY92" fmla="*/ 2261920 h 6858000"/>
              <a:gd name="connsiteX93" fmla="*/ 263286 w 1364418"/>
              <a:gd name="connsiteY93" fmla="*/ 2195378 h 6858000"/>
              <a:gd name="connsiteX94" fmla="*/ 247503 w 1364418"/>
              <a:gd name="connsiteY94" fmla="*/ 2155135 h 6858000"/>
              <a:gd name="connsiteX95" fmla="*/ 244961 w 1364418"/>
              <a:gd name="connsiteY95" fmla="*/ 2118008 h 6858000"/>
              <a:gd name="connsiteX96" fmla="*/ 245954 w 1364418"/>
              <a:gd name="connsiteY96" fmla="*/ 2050531 h 6858000"/>
              <a:gd name="connsiteX97" fmla="*/ 237760 w 1364418"/>
              <a:gd name="connsiteY97" fmla="*/ 1963269 h 6858000"/>
              <a:gd name="connsiteX98" fmla="*/ 218938 w 1364418"/>
              <a:gd name="connsiteY98" fmla="*/ 1906352 h 6858000"/>
              <a:gd name="connsiteX99" fmla="*/ 195495 w 1364418"/>
              <a:gd name="connsiteY99" fmla="*/ 1861531 h 6858000"/>
              <a:gd name="connsiteX100" fmla="*/ 149294 w 1364418"/>
              <a:gd name="connsiteY100" fmla="*/ 1732919 h 6858000"/>
              <a:gd name="connsiteX101" fmla="*/ 121605 w 1364418"/>
              <a:gd name="connsiteY101" fmla="*/ 1663540 h 6858000"/>
              <a:gd name="connsiteX102" fmla="*/ 120731 w 1364418"/>
              <a:gd name="connsiteY102" fmla="*/ 1615777 h 6858000"/>
              <a:gd name="connsiteX103" fmla="*/ 101526 w 1364418"/>
              <a:gd name="connsiteY103" fmla="*/ 1563678 h 6858000"/>
              <a:gd name="connsiteX104" fmla="*/ 114606 w 1364418"/>
              <a:gd name="connsiteY104" fmla="*/ 1519474 h 6858000"/>
              <a:gd name="connsiteX105" fmla="*/ 107348 w 1364418"/>
              <a:gd name="connsiteY105" fmla="*/ 1477995 h 6858000"/>
              <a:gd name="connsiteX106" fmla="*/ 93433 w 1364418"/>
              <a:gd name="connsiteY106" fmla="*/ 1373769 h 6858000"/>
              <a:gd name="connsiteX107" fmla="*/ 101740 w 1364418"/>
              <a:gd name="connsiteY107" fmla="*/ 1307086 h 6858000"/>
              <a:gd name="connsiteX108" fmla="*/ 102928 w 1364418"/>
              <a:gd name="connsiteY108" fmla="*/ 1189033 h 6858000"/>
              <a:gd name="connsiteX109" fmla="*/ 107613 w 1364418"/>
              <a:gd name="connsiteY109" fmla="*/ 1168288 h 6858000"/>
              <a:gd name="connsiteX110" fmla="*/ 99895 w 1364418"/>
              <a:gd name="connsiteY110" fmla="*/ 1142577 h 6858000"/>
              <a:gd name="connsiteX111" fmla="*/ 89201 w 1364418"/>
              <a:gd name="connsiteY111" fmla="*/ 1088484 h 6858000"/>
              <a:gd name="connsiteX112" fmla="*/ 77937 w 1364418"/>
              <a:gd name="connsiteY112" fmla="*/ 1016103 h 6858000"/>
              <a:gd name="connsiteX113" fmla="*/ 79393 w 1364418"/>
              <a:gd name="connsiteY113" fmla="*/ 954054 h 6858000"/>
              <a:gd name="connsiteX114" fmla="*/ 90309 w 1364418"/>
              <a:gd name="connsiteY114" fmla="*/ 921368 h 6858000"/>
              <a:gd name="connsiteX115" fmla="*/ 74258 w 1364418"/>
              <a:gd name="connsiteY115" fmla="*/ 896999 h 6858000"/>
              <a:gd name="connsiteX116" fmla="*/ 43666 w 1364418"/>
              <a:gd name="connsiteY116" fmla="*/ 821517 h 6858000"/>
              <a:gd name="connsiteX117" fmla="*/ 22616 w 1364418"/>
              <a:gd name="connsiteY117" fmla="*/ 751353 h 6858000"/>
              <a:gd name="connsiteX118" fmla="*/ 22174 w 1364418"/>
              <a:gd name="connsiteY118" fmla="*/ 721230 h 6858000"/>
              <a:gd name="connsiteX119" fmla="*/ 7845 w 1364418"/>
              <a:gd name="connsiteY119" fmla="*/ 681659 h 6858000"/>
              <a:gd name="connsiteX120" fmla="*/ 31306 w 1364418"/>
              <a:gd name="connsiteY120" fmla="*/ 619315 h 6858000"/>
              <a:gd name="connsiteX121" fmla="*/ 15184 w 1364418"/>
              <a:gd name="connsiteY121" fmla="*/ 585934 h 6858000"/>
              <a:gd name="connsiteX122" fmla="*/ 22258 w 1364418"/>
              <a:gd name="connsiteY122" fmla="*/ 538948 h 6858000"/>
              <a:gd name="connsiteX123" fmla="*/ 26166 w 1364418"/>
              <a:gd name="connsiteY123" fmla="*/ 525163 h 6858000"/>
              <a:gd name="connsiteX124" fmla="*/ 52290 w 1364418"/>
              <a:gd name="connsiteY124" fmla="*/ 446567 h 6858000"/>
              <a:gd name="connsiteX125" fmla="*/ 51538 w 1364418"/>
              <a:gd name="connsiteY125" fmla="*/ 393828 h 6858000"/>
              <a:gd name="connsiteX126" fmla="*/ 51368 w 1364418"/>
              <a:gd name="connsiteY126" fmla="*/ 353137 h 6858000"/>
              <a:gd name="connsiteX127" fmla="*/ 55970 w 1364418"/>
              <a:gd name="connsiteY127" fmla="*/ 321428 h 6858000"/>
              <a:gd name="connsiteX128" fmla="*/ 57061 w 1364418"/>
              <a:gd name="connsiteY128" fmla="*/ 275771 h 6858000"/>
              <a:gd name="connsiteX129" fmla="*/ 74088 w 1364418"/>
              <a:gd name="connsiteY129" fmla="*/ 212860 h 6858000"/>
              <a:gd name="connsiteX130" fmla="*/ 65798 w 1364418"/>
              <a:gd name="connsiteY130" fmla="*/ 144983 h 6858000"/>
              <a:gd name="connsiteX131" fmla="*/ 78082 w 1364418"/>
              <a:gd name="connsiteY131" fmla="*/ 55288 h 6858000"/>
              <a:gd name="connsiteX132" fmla="*/ 37636 w 1364418"/>
              <a:gd name="connsiteY132"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1364418" h="6858000">
                <a:moveTo>
                  <a:pt x="37636" y="0"/>
                </a:moveTo>
                <a:lnTo>
                  <a:pt x="1364418" y="0"/>
                </a:lnTo>
                <a:lnTo>
                  <a:pt x="1364418" y="6858000"/>
                </a:lnTo>
                <a:lnTo>
                  <a:pt x="245974" y="6857735"/>
                </a:lnTo>
                <a:cubicBezTo>
                  <a:pt x="246649" y="6829312"/>
                  <a:pt x="258792" y="6817314"/>
                  <a:pt x="281996" y="6792972"/>
                </a:cubicBezTo>
                <a:cubicBezTo>
                  <a:pt x="288036" y="6763449"/>
                  <a:pt x="261498" y="6738121"/>
                  <a:pt x="264484" y="6716710"/>
                </a:cubicBezTo>
                <a:cubicBezTo>
                  <a:pt x="264597" y="6714739"/>
                  <a:pt x="280538" y="6641844"/>
                  <a:pt x="280651" y="6639873"/>
                </a:cubicBezTo>
                <a:cubicBezTo>
                  <a:pt x="296114" y="6596543"/>
                  <a:pt x="335196" y="6519339"/>
                  <a:pt x="339152" y="6471804"/>
                </a:cubicBezTo>
                <a:lnTo>
                  <a:pt x="334570" y="6389835"/>
                </a:lnTo>
                <a:cubicBezTo>
                  <a:pt x="334613" y="6357588"/>
                  <a:pt x="338883" y="6333072"/>
                  <a:pt x="317792" y="6324679"/>
                </a:cubicBezTo>
                <a:cubicBezTo>
                  <a:pt x="308402" y="6306381"/>
                  <a:pt x="279168" y="6293695"/>
                  <a:pt x="278227" y="6280046"/>
                </a:cubicBezTo>
                <a:cubicBezTo>
                  <a:pt x="281050" y="6269969"/>
                  <a:pt x="290039" y="6265765"/>
                  <a:pt x="288000" y="6252834"/>
                </a:cubicBezTo>
                <a:lnTo>
                  <a:pt x="265992" y="6202459"/>
                </a:lnTo>
                <a:cubicBezTo>
                  <a:pt x="264772" y="6196814"/>
                  <a:pt x="268092" y="6158095"/>
                  <a:pt x="264790" y="6153037"/>
                </a:cubicBezTo>
                <a:cubicBezTo>
                  <a:pt x="302335" y="6114354"/>
                  <a:pt x="260378" y="6128837"/>
                  <a:pt x="280205" y="6078132"/>
                </a:cubicBezTo>
                <a:cubicBezTo>
                  <a:pt x="283657" y="6049622"/>
                  <a:pt x="275724" y="6059673"/>
                  <a:pt x="267592" y="6028119"/>
                </a:cubicBezTo>
                <a:cubicBezTo>
                  <a:pt x="277113" y="5988572"/>
                  <a:pt x="234727" y="5976018"/>
                  <a:pt x="252821" y="5926735"/>
                </a:cubicBezTo>
                <a:cubicBezTo>
                  <a:pt x="290324" y="5823532"/>
                  <a:pt x="288016" y="5757776"/>
                  <a:pt x="302333" y="5712857"/>
                </a:cubicBezTo>
                <a:cubicBezTo>
                  <a:pt x="310258" y="5688518"/>
                  <a:pt x="328236" y="5675288"/>
                  <a:pt x="332131" y="5660491"/>
                </a:cubicBezTo>
                <a:cubicBezTo>
                  <a:pt x="345782" y="5622696"/>
                  <a:pt x="344964" y="5595787"/>
                  <a:pt x="341254" y="5563435"/>
                </a:cubicBezTo>
                <a:cubicBezTo>
                  <a:pt x="335745" y="5537661"/>
                  <a:pt x="359171" y="5479228"/>
                  <a:pt x="368130" y="5437125"/>
                </a:cubicBezTo>
                <a:cubicBezTo>
                  <a:pt x="379868" y="5399640"/>
                  <a:pt x="373836" y="5420657"/>
                  <a:pt x="381698" y="5396260"/>
                </a:cubicBezTo>
                <a:cubicBezTo>
                  <a:pt x="395995" y="5391935"/>
                  <a:pt x="389433" y="5350429"/>
                  <a:pt x="397679" y="5330009"/>
                </a:cubicBezTo>
                <a:cubicBezTo>
                  <a:pt x="405925" y="5309589"/>
                  <a:pt x="420210" y="5291626"/>
                  <a:pt x="431172" y="5273739"/>
                </a:cubicBezTo>
                <a:cubicBezTo>
                  <a:pt x="426568" y="5263245"/>
                  <a:pt x="432286" y="5253790"/>
                  <a:pt x="440771" y="5241779"/>
                </a:cubicBezTo>
                <a:lnTo>
                  <a:pt x="451997" y="5225268"/>
                </a:lnTo>
                <a:lnTo>
                  <a:pt x="453017" y="5217684"/>
                </a:lnTo>
                <a:cubicBezTo>
                  <a:pt x="455252" y="5208685"/>
                  <a:pt x="458044" y="5200600"/>
                  <a:pt x="460358" y="5193377"/>
                </a:cubicBezTo>
                <a:lnTo>
                  <a:pt x="463661" y="5179288"/>
                </a:lnTo>
                <a:lnTo>
                  <a:pt x="464645" y="5173621"/>
                </a:lnTo>
                <a:lnTo>
                  <a:pt x="460279" y="5159961"/>
                </a:lnTo>
                <a:lnTo>
                  <a:pt x="466956" y="5144295"/>
                </a:lnTo>
                <a:lnTo>
                  <a:pt x="463889" y="5125185"/>
                </a:lnTo>
                <a:cubicBezTo>
                  <a:pt x="466252" y="5124475"/>
                  <a:pt x="468554" y="5123363"/>
                  <a:pt x="470719" y="5121884"/>
                </a:cubicBezTo>
                <a:lnTo>
                  <a:pt x="477755" y="5067850"/>
                </a:lnTo>
                <a:lnTo>
                  <a:pt x="480486" y="5060861"/>
                </a:lnTo>
                <a:lnTo>
                  <a:pt x="477190" y="5034192"/>
                </a:lnTo>
                <a:cubicBezTo>
                  <a:pt x="476699" y="5019824"/>
                  <a:pt x="477403" y="5006180"/>
                  <a:pt x="478744" y="4993030"/>
                </a:cubicBezTo>
                <a:lnTo>
                  <a:pt x="485653" y="4946844"/>
                </a:lnTo>
                <a:lnTo>
                  <a:pt x="481509" y="4932692"/>
                </a:lnTo>
                <a:cubicBezTo>
                  <a:pt x="481214" y="4911802"/>
                  <a:pt x="495319" y="4880686"/>
                  <a:pt x="496912" y="4858827"/>
                </a:cubicBezTo>
                <a:lnTo>
                  <a:pt x="502815" y="4821170"/>
                </a:lnTo>
                <a:lnTo>
                  <a:pt x="507548" y="4780965"/>
                </a:lnTo>
                <a:lnTo>
                  <a:pt x="508841" y="4750867"/>
                </a:lnTo>
                <a:lnTo>
                  <a:pt x="506648" y="4690749"/>
                </a:lnTo>
                <a:cubicBezTo>
                  <a:pt x="512729" y="4654213"/>
                  <a:pt x="491337" y="4623546"/>
                  <a:pt x="502128" y="4584173"/>
                </a:cubicBezTo>
                <a:cubicBezTo>
                  <a:pt x="488693" y="4519562"/>
                  <a:pt x="492047" y="4501522"/>
                  <a:pt x="497211" y="4444346"/>
                </a:cubicBezTo>
                <a:cubicBezTo>
                  <a:pt x="511033" y="4454946"/>
                  <a:pt x="497584" y="4394050"/>
                  <a:pt x="493776" y="4375228"/>
                </a:cubicBezTo>
                <a:cubicBezTo>
                  <a:pt x="491426" y="4334791"/>
                  <a:pt x="480594" y="4270639"/>
                  <a:pt x="474429" y="4214165"/>
                </a:cubicBezTo>
                <a:cubicBezTo>
                  <a:pt x="465297" y="4170832"/>
                  <a:pt x="480280" y="4120324"/>
                  <a:pt x="478502" y="4090296"/>
                </a:cubicBezTo>
                <a:lnTo>
                  <a:pt x="463758" y="4033999"/>
                </a:lnTo>
                <a:lnTo>
                  <a:pt x="464907" y="4031933"/>
                </a:lnTo>
                <a:cubicBezTo>
                  <a:pt x="467040" y="4022997"/>
                  <a:pt x="465967" y="4017669"/>
                  <a:pt x="463483" y="4013953"/>
                </a:cubicBezTo>
                <a:lnTo>
                  <a:pt x="449778" y="3974753"/>
                </a:lnTo>
                <a:lnTo>
                  <a:pt x="451376" y="3969950"/>
                </a:lnTo>
                <a:lnTo>
                  <a:pt x="444798" y="3933779"/>
                </a:lnTo>
                <a:lnTo>
                  <a:pt x="446129" y="3933093"/>
                </a:lnTo>
                <a:cubicBezTo>
                  <a:pt x="448961" y="3930731"/>
                  <a:pt x="450769" y="3927433"/>
                  <a:pt x="450483" y="3922082"/>
                </a:cubicBezTo>
                <a:cubicBezTo>
                  <a:pt x="471740" y="3927556"/>
                  <a:pt x="458283" y="3917724"/>
                  <a:pt x="455561" y="3901461"/>
                </a:cubicBezTo>
                <a:cubicBezTo>
                  <a:pt x="460173" y="3883426"/>
                  <a:pt x="474485" y="3829756"/>
                  <a:pt x="478155" y="3813873"/>
                </a:cubicBezTo>
                <a:cubicBezTo>
                  <a:pt x="477963" y="3811302"/>
                  <a:pt x="477772" y="3808732"/>
                  <a:pt x="477580" y="3806161"/>
                </a:cubicBezTo>
                <a:lnTo>
                  <a:pt x="477887" y="3805957"/>
                </a:lnTo>
                <a:cubicBezTo>
                  <a:pt x="478443" y="3804175"/>
                  <a:pt x="478509" y="3801600"/>
                  <a:pt x="477914" y="3797724"/>
                </a:cubicBezTo>
                <a:lnTo>
                  <a:pt x="476529" y="3792098"/>
                </a:lnTo>
                <a:lnTo>
                  <a:pt x="475413" y="3777135"/>
                </a:lnTo>
                <a:lnTo>
                  <a:pt x="477146" y="3771656"/>
                </a:lnTo>
                <a:lnTo>
                  <a:pt x="480889" y="3769007"/>
                </a:lnTo>
                <a:lnTo>
                  <a:pt x="480355" y="3767709"/>
                </a:lnTo>
                <a:cubicBezTo>
                  <a:pt x="472854" y="3758603"/>
                  <a:pt x="462858" y="3757457"/>
                  <a:pt x="489051" y="3738082"/>
                </a:cubicBezTo>
                <a:cubicBezTo>
                  <a:pt x="476420" y="3716230"/>
                  <a:pt x="492614" y="3707883"/>
                  <a:pt x="496397" y="3673397"/>
                </a:cubicBezTo>
                <a:cubicBezTo>
                  <a:pt x="485059" y="3661788"/>
                  <a:pt x="488117" y="3649813"/>
                  <a:pt x="495693" y="3637109"/>
                </a:cubicBezTo>
                <a:cubicBezTo>
                  <a:pt x="488827" y="3605834"/>
                  <a:pt x="498565" y="3573837"/>
                  <a:pt x="499136" y="3536883"/>
                </a:cubicBezTo>
                <a:cubicBezTo>
                  <a:pt x="483096" y="3500539"/>
                  <a:pt x="506170" y="3475121"/>
                  <a:pt x="506674" y="3435652"/>
                </a:cubicBezTo>
                <a:cubicBezTo>
                  <a:pt x="508209" y="3397466"/>
                  <a:pt x="505139" y="3338624"/>
                  <a:pt x="508345" y="3307769"/>
                </a:cubicBezTo>
                <a:cubicBezTo>
                  <a:pt x="522826" y="3292381"/>
                  <a:pt x="493343" y="3256540"/>
                  <a:pt x="525908" y="3250522"/>
                </a:cubicBezTo>
                <a:cubicBezTo>
                  <a:pt x="519705" y="3235893"/>
                  <a:pt x="504475" y="3230937"/>
                  <a:pt x="526333" y="3229163"/>
                </a:cubicBezTo>
                <a:cubicBezTo>
                  <a:pt x="524884" y="3224149"/>
                  <a:pt x="525919" y="3220404"/>
                  <a:pt x="528156" y="3217217"/>
                </a:cubicBezTo>
                <a:lnTo>
                  <a:pt x="514991" y="3183755"/>
                </a:lnTo>
                <a:lnTo>
                  <a:pt x="515492" y="3178642"/>
                </a:lnTo>
                <a:lnTo>
                  <a:pt x="503092" y="3158586"/>
                </a:lnTo>
                <a:lnTo>
                  <a:pt x="488277" y="3129034"/>
                </a:lnTo>
                <a:lnTo>
                  <a:pt x="488942" y="3126682"/>
                </a:lnTo>
                <a:lnTo>
                  <a:pt x="479810" y="3114519"/>
                </a:lnTo>
                <a:cubicBezTo>
                  <a:pt x="476044" y="3110886"/>
                  <a:pt x="471657" y="3108020"/>
                  <a:pt x="466419" y="3106272"/>
                </a:cubicBezTo>
                <a:cubicBezTo>
                  <a:pt x="479357" y="3049949"/>
                  <a:pt x="446991" y="3011906"/>
                  <a:pt x="439149" y="2958185"/>
                </a:cubicBezTo>
                <a:cubicBezTo>
                  <a:pt x="423473" y="2895670"/>
                  <a:pt x="402616" y="2832884"/>
                  <a:pt x="381763" y="2762989"/>
                </a:cubicBezTo>
                <a:cubicBezTo>
                  <a:pt x="340504" y="2718141"/>
                  <a:pt x="357875" y="2611979"/>
                  <a:pt x="330681" y="2554718"/>
                </a:cubicBezTo>
                <a:cubicBezTo>
                  <a:pt x="354561" y="2510384"/>
                  <a:pt x="312857" y="2522616"/>
                  <a:pt x="310775" y="2485734"/>
                </a:cubicBezTo>
                <a:cubicBezTo>
                  <a:pt x="283880" y="2505125"/>
                  <a:pt x="334754" y="2437857"/>
                  <a:pt x="301498" y="2447068"/>
                </a:cubicBezTo>
                <a:cubicBezTo>
                  <a:pt x="302171" y="2440064"/>
                  <a:pt x="286502" y="2432988"/>
                  <a:pt x="288459" y="2425819"/>
                </a:cubicBezTo>
                <a:lnTo>
                  <a:pt x="294458" y="2402874"/>
                </a:lnTo>
                <a:lnTo>
                  <a:pt x="297070" y="2381443"/>
                </a:lnTo>
                <a:cubicBezTo>
                  <a:pt x="291389" y="2355877"/>
                  <a:pt x="281925" y="2295004"/>
                  <a:pt x="273399" y="2261920"/>
                </a:cubicBezTo>
                <a:cubicBezTo>
                  <a:pt x="264489" y="2250852"/>
                  <a:pt x="256407" y="2208397"/>
                  <a:pt x="263286" y="2195378"/>
                </a:cubicBezTo>
                <a:cubicBezTo>
                  <a:pt x="262597" y="2185499"/>
                  <a:pt x="238753" y="2164596"/>
                  <a:pt x="247503" y="2155135"/>
                </a:cubicBezTo>
                <a:cubicBezTo>
                  <a:pt x="257474" y="2141929"/>
                  <a:pt x="229406" y="2121310"/>
                  <a:pt x="244961" y="2118008"/>
                </a:cubicBezTo>
                <a:cubicBezTo>
                  <a:pt x="225493" y="2103116"/>
                  <a:pt x="245373" y="2072196"/>
                  <a:pt x="245954" y="2050531"/>
                </a:cubicBezTo>
                <a:cubicBezTo>
                  <a:pt x="228015" y="2040209"/>
                  <a:pt x="246924" y="2004931"/>
                  <a:pt x="237760" y="1963269"/>
                </a:cubicBezTo>
                <a:cubicBezTo>
                  <a:pt x="217314" y="1952304"/>
                  <a:pt x="249162" y="1930958"/>
                  <a:pt x="218938" y="1906352"/>
                </a:cubicBezTo>
                <a:cubicBezTo>
                  <a:pt x="211894" y="1889396"/>
                  <a:pt x="204207" y="1891128"/>
                  <a:pt x="195495" y="1861531"/>
                </a:cubicBezTo>
                <a:cubicBezTo>
                  <a:pt x="152756" y="1820122"/>
                  <a:pt x="167197" y="1775736"/>
                  <a:pt x="149294" y="1732919"/>
                </a:cubicBezTo>
                <a:cubicBezTo>
                  <a:pt x="132272" y="1683226"/>
                  <a:pt x="131129" y="1708347"/>
                  <a:pt x="121605" y="1663540"/>
                </a:cubicBezTo>
                <a:cubicBezTo>
                  <a:pt x="131383" y="1652207"/>
                  <a:pt x="129824" y="1627305"/>
                  <a:pt x="120731" y="1615777"/>
                </a:cubicBezTo>
                <a:cubicBezTo>
                  <a:pt x="113324" y="1591298"/>
                  <a:pt x="125561" y="1582061"/>
                  <a:pt x="101526" y="1563678"/>
                </a:cubicBezTo>
                <a:cubicBezTo>
                  <a:pt x="118336" y="1562186"/>
                  <a:pt x="95368" y="1514217"/>
                  <a:pt x="114606" y="1519474"/>
                </a:cubicBezTo>
                <a:cubicBezTo>
                  <a:pt x="124662" y="1497831"/>
                  <a:pt x="99126" y="1498809"/>
                  <a:pt x="107348" y="1477995"/>
                </a:cubicBezTo>
                <a:cubicBezTo>
                  <a:pt x="102372" y="1450946"/>
                  <a:pt x="98082" y="1395585"/>
                  <a:pt x="93433" y="1373769"/>
                </a:cubicBezTo>
                <a:lnTo>
                  <a:pt x="101740" y="1307086"/>
                </a:lnTo>
                <a:cubicBezTo>
                  <a:pt x="61518" y="1238798"/>
                  <a:pt x="128597" y="1302829"/>
                  <a:pt x="102928" y="1189033"/>
                </a:cubicBezTo>
                <a:cubicBezTo>
                  <a:pt x="96991" y="1183619"/>
                  <a:pt x="100433" y="1168361"/>
                  <a:pt x="107613" y="1168288"/>
                </a:cubicBezTo>
                <a:cubicBezTo>
                  <a:pt x="104521" y="1161401"/>
                  <a:pt x="88898" y="1146763"/>
                  <a:pt x="99895" y="1142577"/>
                </a:cubicBezTo>
                <a:cubicBezTo>
                  <a:pt x="98248" y="1123927"/>
                  <a:pt x="94639" y="1105753"/>
                  <a:pt x="89201" y="1088484"/>
                </a:cubicBezTo>
                <a:lnTo>
                  <a:pt x="77937" y="1016103"/>
                </a:lnTo>
                <a:cubicBezTo>
                  <a:pt x="78422" y="988163"/>
                  <a:pt x="78908" y="981994"/>
                  <a:pt x="79393" y="954054"/>
                </a:cubicBezTo>
                <a:cubicBezTo>
                  <a:pt x="74607" y="950500"/>
                  <a:pt x="84928" y="922140"/>
                  <a:pt x="90309" y="921368"/>
                </a:cubicBezTo>
                <a:cubicBezTo>
                  <a:pt x="87566" y="916400"/>
                  <a:pt x="66268" y="901306"/>
                  <a:pt x="74258" y="896999"/>
                </a:cubicBezTo>
                <a:cubicBezTo>
                  <a:pt x="69492" y="868759"/>
                  <a:pt x="58957" y="842759"/>
                  <a:pt x="43666" y="821517"/>
                </a:cubicBezTo>
                <a:cubicBezTo>
                  <a:pt x="35059" y="797243"/>
                  <a:pt x="27646" y="764612"/>
                  <a:pt x="22616" y="751353"/>
                </a:cubicBezTo>
                <a:cubicBezTo>
                  <a:pt x="22469" y="741312"/>
                  <a:pt x="22321" y="731271"/>
                  <a:pt x="22174" y="721230"/>
                </a:cubicBezTo>
                <a:lnTo>
                  <a:pt x="7845" y="681659"/>
                </a:lnTo>
                <a:cubicBezTo>
                  <a:pt x="-21513" y="678654"/>
                  <a:pt x="41748" y="630810"/>
                  <a:pt x="31306" y="619315"/>
                </a:cubicBezTo>
                <a:cubicBezTo>
                  <a:pt x="37997" y="611016"/>
                  <a:pt x="17724" y="592108"/>
                  <a:pt x="15184" y="585934"/>
                </a:cubicBezTo>
                <a:cubicBezTo>
                  <a:pt x="14724" y="571597"/>
                  <a:pt x="22718" y="553285"/>
                  <a:pt x="22258" y="538948"/>
                </a:cubicBezTo>
                <a:cubicBezTo>
                  <a:pt x="22152" y="531703"/>
                  <a:pt x="26272" y="532408"/>
                  <a:pt x="26166" y="525163"/>
                </a:cubicBezTo>
                <a:cubicBezTo>
                  <a:pt x="28507" y="511668"/>
                  <a:pt x="56166" y="464433"/>
                  <a:pt x="52290" y="446567"/>
                </a:cubicBezTo>
                <a:cubicBezTo>
                  <a:pt x="47300" y="425186"/>
                  <a:pt x="52062" y="408582"/>
                  <a:pt x="51538" y="393828"/>
                </a:cubicBezTo>
                <a:cubicBezTo>
                  <a:pt x="51481" y="380264"/>
                  <a:pt x="51425" y="366701"/>
                  <a:pt x="51368" y="353137"/>
                </a:cubicBezTo>
                <a:cubicBezTo>
                  <a:pt x="50053" y="345863"/>
                  <a:pt x="61696" y="333814"/>
                  <a:pt x="55970" y="321428"/>
                </a:cubicBezTo>
                <a:cubicBezTo>
                  <a:pt x="56334" y="306209"/>
                  <a:pt x="56697" y="290990"/>
                  <a:pt x="57061" y="275771"/>
                </a:cubicBezTo>
                <a:cubicBezTo>
                  <a:pt x="46146" y="254441"/>
                  <a:pt x="87623" y="243671"/>
                  <a:pt x="74088" y="212860"/>
                </a:cubicBezTo>
                <a:cubicBezTo>
                  <a:pt x="92367" y="188146"/>
                  <a:pt x="68261" y="179672"/>
                  <a:pt x="65798" y="144983"/>
                </a:cubicBezTo>
                <a:cubicBezTo>
                  <a:pt x="52661" y="119338"/>
                  <a:pt x="79134" y="90517"/>
                  <a:pt x="78082" y="55288"/>
                </a:cubicBezTo>
                <a:lnTo>
                  <a:pt x="37636" y="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84271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A9ADD-8D33-22DE-8B4B-3DDE0AEB5590}"/>
              </a:ext>
            </a:extLst>
          </p:cNvPr>
          <p:cNvSpPr>
            <a:spLocks noGrp="1"/>
          </p:cNvSpPr>
          <p:nvPr>
            <p:ph type="title"/>
          </p:nvPr>
        </p:nvSpPr>
        <p:spPr>
          <a:xfrm>
            <a:off x="4654296" y="329184"/>
            <a:ext cx="6894576" cy="1783080"/>
          </a:xfrm>
        </p:spPr>
        <p:txBody>
          <a:bodyPr anchor="b">
            <a:normAutofit/>
          </a:bodyPr>
          <a:lstStyle/>
          <a:p>
            <a:r>
              <a:rPr lang="en-US" sz="5400"/>
              <a:t>Rebuild Indexes</a:t>
            </a:r>
          </a:p>
        </p:txBody>
      </p:sp>
      <p:pic>
        <p:nvPicPr>
          <p:cNvPr id="6" name="Picture 5">
            <a:extLst>
              <a:ext uri="{FF2B5EF4-FFF2-40B4-BE49-F238E27FC236}">
                <a16:creationId xmlns:a16="http://schemas.microsoft.com/office/drawing/2014/main" id="{DE61AB25-40F0-0A0F-7EDC-D9F16D334DAA}"/>
              </a:ext>
            </a:extLst>
          </p:cNvPr>
          <p:cNvPicPr>
            <a:picLocks noChangeAspect="1"/>
          </p:cNvPicPr>
          <p:nvPr/>
        </p:nvPicPr>
        <p:blipFill rotWithShape="1">
          <a:blip r:embed="rId2"/>
          <a:srcRect l="24203" r="36353" b="-2"/>
          <a:stretch/>
        </p:blipFill>
        <p:spPr>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p:spPr>
      </p:pic>
      <p:sp>
        <p:nvSpPr>
          <p:cNvPr id="11" name="sketchy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AE456F1-96FF-BEDB-4AB4-2A3AF7B47A34}"/>
              </a:ext>
            </a:extLst>
          </p:cNvPr>
          <p:cNvSpPr>
            <a:spLocks noGrp="1"/>
          </p:cNvSpPr>
          <p:nvPr>
            <p:ph idx="1"/>
          </p:nvPr>
        </p:nvSpPr>
        <p:spPr>
          <a:xfrm>
            <a:off x="4654296" y="2706624"/>
            <a:ext cx="6894576" cy="3483864"/>
          </a:xfrm>
        </p:spPr>
        <p:txBody>
          <a:bodyPr>
            <a:normAutofit/>
          </a:bodyPr>
          <a:lstStyle/>
          <a:p>
            <a:r>
              <a:rPr lang="en-US" sz="1000" dirty="0"/>
              <a:t>Over time indexes can become highly fragmented.  There are two forms of fragmentation.</a:t>
            </a:r>
          </a:p>
          <a:p>
            <a:pPr marL="914400" lvl="1" indent="-457200">
              <a:buFont typeface="+mj-lt"/>
              <a:buAutoNum type="arabicPeriod"/>
            </a:pPr>
            <a:r>
              <a:rPr lang="en-US" sz="1000" dirty="0"/>
              <a:t>The pages are not in sequential order on disk.  </a:t>
            </a:r>
            <a:r>
              <a:rPr lang="en-US" sz="1000" dirty="0" err="1"/>
              <a:t>B+Trees</a:t>
            </a:r>
            <a:r>
              <a:rPr lang="en-US" sz="1000" dirty="0"/>
              <a:t> were designed specifically to allow for this but that does mean there are additional IO “hops” necessary to find data vs. just reading a stream of data sequentially.</a:t>
            </a:r>
          </a:p>
          <a:p>
            <a:pPr lvl="2"/>
            <a:r>
              <a:rPr lang="en-US" sz="1000" dirty="0"/>
              <a:t>This was a bigger issue in the past when we had spinning hard drives and needles that needed to move to read bytes from storage.  This is less of an issues now with the solid state drives we have today.</a:t>
            </a:r>
          </a:p>
          <a:p>
            <a:pPr marL="914400" lvl="1" indent="-457200">
              <a:buFont typeface="+mj-lt"/>
              <a:buAutoNum type="arabicPeriod"/>
            </a:pPr>
            <a:r>
              <a:rPr lang="en-US" sz="1000" dirty="0"/>
              <a:t>The pages contain a lot of free space due to deletes and page splits.</a:t>
            </a:r>
          </a:p>
          <a:p>
            <a:pPr lvl="2"/>
            <a:r>
              <a:rPr lang="en-US" sz="1000" dirty="0"/>
              <a:t>This is potentially an issue as the </a:t>
            </a:r>
            <a:r>
              <a:rPr lang="en-US" sz="1000" dirty="0" err="1"/>
              <a:t>B+Tree</a:t>
            </a:r>
            <a:r>
              <a:rPr lang="en-US" sz="1000" dirty="0"/>
              <a:t> will then consume more memory and storage.</a:t>
            </a:r>
          </a:p>
          <a:p>
            <a:endParaRPr lang="en-US" sz="1000" dirty="0"/>
          </a:p>
          <a:p>
            <a:r>
              <a:rPr lang="en-US" sz="1000" dirty="0"/>
              <a:t>To fix this we simply rebuild the index with</a:t>
            </a:r>
          </a:p>
          <a:p>
            <a:pPr lvl="1"/>
            <a:r>
              <a:rPr lang="en-US" sz="1000" dirty="0"/>
              <a:t>ALTER INDEX ALL ON [Table Name] REBUILD</a:t>
            </a:r>
          </a:p>
          <a:p>
            <a:pPr lvl="1"/>
            <a:r>
              <a:rPr lang="en-US" sz="1000" dirty="0"/>
              <a:t>There are other alternative commands / methods but this is recommend as it fixes the fragmentation effectively.  For example</a:t>
            </a:r>
          </a:p>
          <a:p>
            <a:pPr lvl="2"/>
            <a:r>
              <a:rPr lang="en-US" sz="1000" dirty="0"/>
              <a:t>ALTER INDEX REORGANIZE is less effective but generally similar costs.  </a:t>
            </a:r>
          </a:p>
          <a:p>
            <a:pPr lvl="2"/>
            <a:r>
              <a:rPr lang="en-US" sz="1000" dirty="0"/>
              <a:t>DROP and RECREATE the index is more costly with the same results.</a:t>
            </a:r>
          </a:p>
        </p:txBody>
      </p:sp>
    </p:spTree>
    <p:extLst>
      <p:ext uri="{BB962C8B-B14F-4D97-AF65-F5344CB8AC3E}">
        <p14:creationId xmlns:p14="http://schemas.microsoft.com/office/powerpoint/2010/main" val="3538544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Exclamation mark on a yellow background">
            <a:extLst>
              <a:ext uri="{FF2B5EF4-FFF2-40B4-BE49-F238E27FC236}">
                <a16:creationId xmlns:a16="http://schemas.microsoft.com/office/drawing/2014/main" id="{E1F4C68C-16E4-4CB9-D13F-0C89678E4DFD}"/>
              </a:ext>
            </a:extLst>
          </p:cNvPr>
          <p:cNvPicPr>
            <a:picLocks noChangeAspect="1"/>
          </p:cNvPicPr>
          <p:nvPr/>
        </p:nvPicPr>
        <p:blipFill rotWithShape="1">
          <a:blip r:embed="rId2"/>
          <a:srcRect l="29908" r="16991"/>
          <a:stretch/>
        </p:blipFill>
        <p:spPr>
          <a:xfrm>
            <a:off x="-7366" y="10"/>
            <a:ext cx="4855591"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11"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3531" y="407987"/>
            <a:ext cx="2987899"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F9A9ADD-8D33-22DE-8B4B-3DDE0AEB5590}"/>
              </a:ext>
            </a:extLst>
          </p:cNvPr>
          <p:cNvSpPr>
            <a:spLocks noGrp="1"/>
          </p:cNvSpPr>
          <p:nvPr>
            <p:ph type="title"/>
          </p:nvPr>
        </p:nvSpPr>
        <p:spPr>
          <a:xfrm>
            <a:off x="5827048" y="407987"/>
            <a:ext cx="5721484" cy="1325563"/>
          </a:xfrm>
        </p:spPr>
        <p:txBody>
          <a:bodyPr>
            <a:normAutofit/>
          </a:bodyPr>
          <a:lstStyle/>
          <a:p>
            <a:r>
              <a:rPr lang="en-US" dirty="0"/>
              <a:t>Fill Factor</a:t>
            </a:r>
          </a:p>
        </p:txBody>
      </p:sp>
      <p:sp>
        <p:nvSpPr>
          <p:cNvPr id="3" name="Content Placeholder 2">
            <a:extLst>
              <a:ext uri="{FF2B5EF4-FFF2-40B4-BE49-F238E27FC236}">
                <a16:creationId xmlns:a16="http://schemas.microsoft.com/office/drawing/2014/main" id="{1AE456F1-96FF-BEDB-4AB4-2A3AF7B47A34}"/>
              </a:ext>
            </a:extLst>
          </p:cNvPr>
          <p:cNvSpPr>
            <a:spLocks noGrp="1"/>
          </p:cNvSpPr>
          <p:nvPr>
            <p:ph idx="1"/>
          </p:nvPr>
        </p:nvSpPr>
        <p:spPr>
          <a:xfrm>
            <a:off x="5827048" y="1868487"/>
            <a:ext cx="5721484" cy="4351338"/>
          </a:xfrm>
        </p:spPr>
        <p:txBody>
          <a:bodyPr>
            <a:normAutofit/>
          </a:bodyPr>
          <a:lstStyle/>
          <a:p>
            <a:r>
              <a:rPr lang="en-US" sz="1300" b="1"/>
              <a:t>WARNING</a:t>
            </a:r>
          </a:p>
          <a:p>
            <a:pPr lvl="1"/>
            <a:r>
              <a:rPr lang="en-US" sz="1300"/>
              <a:t>If you rebuild an index there will be very little free space within the pages.  This means if rows are inserted or updated within existing data pages you will see page splits.  Page splits are expensive and will hurt performance until enough page splits occur that new inserts do not trigger page splits as frequently.</a:t>
            </a:r>
          </a:p>
          <a:p>
            <a:endParaRPr lang="en-US" sz="1300"/>
          </a:p>
          <a:p>
            <a:r>
              <a:rPr lang="en-US" sz="1300"/>
              <a:t>To address this, when creating an index or when rebuilding the index you can specify a FILL FACTOR.  This is used to specify how much free space you want to leave on every page.</a:t>
            </a:r>
          </a:p>
          <a:p>
            <a:pPr lvl="1"/>
            <a:r>
              <a:rPr lang="en-US" sz="1300" b="0" i="0">
                <a:effectLst/>
                <a:latin typeface="SFMono-Regular"/>
              </a:rPr>
              <a:t>ALTER INDEX [Index Name] ON [Table Name] REBUILD WITH (FILLFACTOR = 80);</a:t>
            </a:r>
            <a:endParaRPr lang="en-US" sz="1300"/>
          </a:p>
        </p:txBody>
      </p:sp>
    </p:spTree>
    <p:extLst>
      <p:ext uri="{BB962C8B-B14F-4D97-AF65-F5344CB8AC3E}">
        <p14:creationId xmlns:p14="http://schemas.microsoft.com/office/powerpoint/2010/main" val="967701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220D8D9-41F6-C275-4CAA-6EFBEA4A3CB9}"/>
              </a:ext>
            </a:extLst>
          </p:cNvPr>
          <p:cNvSpPr>
            <a:spLocks noGrp="1"/>
          </p:cNvSpPr>
          <p:nvPr>
            <p:ph type="title"/>
          </p:nvPr>
        </p:nvSpPr>
        <p:spPr>
          <a:xfrm>
            <a:off x="838200" y="365125"/>
            <a:ext cx="5393361" cy="1325563"/>
          </a:xfrm>
        </p:spPr>
        <p:txBody>
          <a:bodyPr>
            <a:normAutofit/>
          </a:bodyPr>
          <a:lstStyle/>
          <a:p>
            <a:r>
              <a:rPr lang="en-US" dirty="0"/>
              <a:t>Other Types of Indexes</a:t>
            </a:r>
          </a:p>
        </p:txBody>
      </p:sp>
      <p:pic>
        <p:nvPicPr>
          <p:cNvPr id="16" name="Picture 15">
            <a:extLst>
              <a:ext uri="{FF2B5EF4-FFF2-40B4-BE49-F238E27FC236}">
                <a16:creationId xmlns:a16="http://schemas.microsoft.com/office/drawing/2014/main" id="{A1EDE263-B86F-4E2B-EA34-5FA3DC35FD73}"/>
              </a:ext>
            </a:extLst>
          </p:cNvPr>
          <p:cNvPicPr>
            <a:picLocks noChangeAspect="1"/>
          </p:cNvPicPr>
          <p:nvPr/>
        </p:nvPicPr>
        <p:blipFill rotWithShape="1">
          <a:blip r:embed="rId2"/>
          <a:srcRect l="31273" r="1976"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7"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18" name="Content Placeholder 2">
            <a:extLst>
              <a:ext uri="{FF2B5EF4-FFF2-40B4-BE49-F238E27FC236}">
                <a16:creationId xmlns:a16="http://schemas.microsoft.com/office/drawing/2014/main" id="{E352E425-A12E-6C97-7082-3FED35C27556}"/>
              </a:ext>
            </a:extLst>
          </p:cNvPr>
          <p:cNvGraphicFramePr>
            <a:graphicFrameLocks noGrp="1"/>
          </p:cNvGraphicFramePr>
          <p:nvPr>
            <p:ph idx="1"/>
            <p:extLst>
              <p:ext uri="{D42A27DB-BD31-4B8C-83A1-F6EECF244321}">
                <p14:modId xmlns:p14="http://schemas.microsoft.com/office/powerpoint/2010/main" val="525131063"/>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2896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220D8D9-41F6-C275-4CAA-6EFBEA4A3CB9}"/>
              </a:ext>
            </a:extLst>
          </p:cNvPr>
          <p:cNvSpPr>
            <a:spLocks noGrp="1"/>
          </p:cNvSpPr>
          <p:nvPr>
            <p:ph type="title"/>
          </p:nvPr>
        </p:nvSpPr>
        <p:spPr>
          <a:xfrm>
            <a:off x="838200" y="365125"/>
            <a:ext cx="5393361" cy="1325563"/>
          </a:xfrm>
        </p:spPr>
        <p:txBody>
          <a:bodyPr>
            <a:normAutofit/>
          </a:bodyPr>
          <a:lstStyle/>
          <a:p>
            <a:r>
              <a:rPr lang="en-US" dirty="0"/>
              <a:t>Other Types of Indexes</a:t>
            </a:r>
          </a:p>
        </p:txBody>
      </p:sp>
      <p:pic>
        <p:nvPicPr>
          <p:cNvPr id="6" name="Picture 5">
            <a:extLst>
              <a:ext uri="{FF2B5EF4-FFF2-40B4-BE49-F238E27FC236}">
                <a16:creationId xmlns:a16="http://schemas.microsoft.com/office/drawing/2014/main" id="{46004F8E-5266-E666-10A6-8CF44DA3A092}"/>
              </a:ext>
            </a:extLst>
          </p:cNvPr>
          <p:cNvPicPr>
            <a:picLocks noChangeAspect="1"/>
          </p:cNvPicPr>
          <p:nvPr/>
        </p:nvPicPr>
        <p:blipFill rotWithShape="1">
          <a:blip r:embed="rId2"/>
          <a:srcRect l="16463" r="8537" b="-1"/>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F9875962-9B52-1445-9AEA-AA026D4EC3C9}"/>
              </a:ext>
            </a:extLst>
          </p:cNvPr>
          <p:cNvGraphicFramePr>
            <a:graphicFrameLocks noGrp="1"/>
          </p:cNvGraphicFramePr>
          <p:nvPr>
            <p:ph idx="1"/>
            <p:extLst>
              <p:ext uri="{D42A27DB-BD31-4B8C-83A1-F6EECF244321}">
                <p14:modId xmlns:p14="http://schemas.microsoft.com/office/powerpoint/2010/main" val="227538695"/>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939821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9220D8D9-41F6-C275-4CAA-6EFBEA4A3CB9}"/>
              </a:ext>
            </a:extLst>
          </p:cNvPr>
          <p:cNvSpPr>
            <a:spLocks noGrp="1"/>
          </p:cNvSpPr>
          <p:nvPr>
            <p:ph type="title"/>
          </p:nvPr>
        </p:nvSpPr>
        <p:spPr>
          <a:xfrm>
            <a:off x="838200" y="365125"/>
            <a:ext cx="5393361" cy="1325563"/>
          </a:xfrm>
        </p:spPr>
        <p:txBody>
          <a:bodyPr>
            <a:normAutofit/>
          </a:bodyPr>
          <a:lstStyle/>
          <a:p>
            <a:r>
              <a:rPr lang="en-US" dirty="0"/>
              <a:t>Other Types of Indexes</a:t>
            </a:r>
          </a:p>
        </p:txBody>
      </p:sp>
      <p:pic>
        <p:nvPicPr>
          <p:cNvPr id="6" name="Picture 5">
            <a:extLst>
              <a:ext uri="{FF2B5EF4-FFF2-40B4-BE49-F238E27FC236}">
                <a16:creationId xmlns:a16="http://schemas.microsoft.com/office/drawing/2014/main" id="{E96B0023-0760-C55C-B72E-3D30BE5AE5B4}"/>
              </a:ext>
            </a:extLst>
          </p:cNvPr>
          <p:cNvPicPr>
            <a:picLocks noChangeAspect="1"/>
          </p:cNvPicPr>
          <p:nvPr/>
        </p:nvPicPr>
        <p:blipFill rotWithShape="1">
          <a:blip r:embed="rId2"/>
          <a:srcRect l="21225" r="12023"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2"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0A29AEB1-2E70-5754-76AB-968E93780B25}"/>
              </a:ext>
            </a:extLst>
          </p:cNvPr>
          <p:cNvGraphicFramePr>
            <a:graphicFrameLocks noGrp="1"/>
          </p:cNvGraphicFramePr>
          <p:nvPr>
            <p:ph idx="1"/>
            <p:extLst>
              <p:ext uri="{D42A27DB-BD31-4B8C-83A1-F6EECF244321}">
                <p14:modId xmlns:p14="http://schemas.microsoft.com/office/powerpoint/2010/main" val="1276146514"/>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16423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D47A7A7B-42ED-B564-3B11-81DD8E09356B}"/>
              </a:ext>
            </a:extLst>
          </p:cNvPr>
          <p:cNvSpPr>
            <a:spLocks noGrp="1"/>
          </p:cNvSpPr>
          <p:nvPr>
            <p:ph type="title"/>
          </p:nvPr>
        </p:nvSpPr>
        <p:spPr>
          <a:xfrm>
            <a:off x="5297762" y="329184"/>
            <a:ext cx="6251110" cy="1783080"/>
          </a:xfrm>
        </p:spPr>
        <p:txBody>
          <a:bodyPr anchor="b">
            <a:normAutofit/>
          </a:bodyPr>
          <a:lstStyle/>
          <a:p>
            <a:r>
              <a:rPr lang="en-US" sz="5400"/>
              <a:t>Agenda</a:t>
            </a:r>
          </a:p>
        </p:txBody>
      </p:sp>
      <p:pic>
        <p:nvPicPr>
          <p:cNvPr id="16" name="Picture 15" descr="Graph on document with pen">
            <a:extLst>
              <a:ext uri="{FF2B5EF4-FFF2-40B4-BE49-F238E27FC236}">
                <a16:creationId xmlns:a16="http://schemas.microsoft.com/office/drawing/2014/main" id="{12B29082-FF25-1700-EE27-40D332849D43}"/>
              </a:ext>
            </a:extLst>
          </p:cNvPr>
          <p:cNvPicPr>
            <a:picLocks noChangeAspect="1"/>
          </p:cNvPicPr>
          <p:nvPr/>
        </p:nvPicPr>
        <p:blipFill rotWithShape="1">
          <a:blip r:embed="rId2"/>
          <a:srcRect l="34196" r="20473"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22"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5">
            <a:extLst>
              <a:ext uri="{FF2B5EF4-FFF2-40B4-BE49-F238E27FC236}">
                <a16:creationId xmlns:a16="http://schemas.microsoft.com/office/drawing/2014/main" id="{DAB7BA5C-B068-D0B7-C2E1-63D5F0495EF5}"/>
              </a:ext>
            </a:extLst>
          </p:cNvPr>
          <p:cNvSpPr>
            <a:spLocks noGrp="1"/>
          </p:cNvSpPr>
          <p:nvPr>
            <p:ph idx="1"/>
          </p:nvPr>
        </p:nvSpPr>
        <p:spPr>
          <a:xfrm>
            <a:off x="5297762" y="2706624"/>
            <a:ext cx="6251110" cy="3483864"/>
          </a:xfrm>
        </p:spPr>
        <p:txBody>
          <a:bodyPr>
            <a:normAutofit/>
          </a:bodyPr>
          <a:lstStyle/>
          <a:p>
            <a:r>
              <a:rPr lang="en-US" sz="1500" dirty="0"/>
              <a:t>What is an index?</a:t>
            </a:r>
          </a:p>
          <a:p>
            <a:r>
              <a:rPr lang="en-US" sz="1500" dirty="0"/>
              <a:t>Statistics &amp; Query Plans</a:t>
            </a:r>
          </a:p>
          <a:p>
            <a:r>
              <a:rPr lang="en-US" sz="1500" dirty="0"/>
              <a:t>Clustered &amp; </a:t>
            </a:r>
            <a:r>
              <a:rPr lang="en-US" sz="1500" dirty="0" err="1"/>
              <a:t>Nonclustered</a:t>
            </a:r>
            <a:r>
              <a:rPr lang="en-US" sz="1500" dirty="0"/>
              <a:t> Indexes</a:t>
            </a:r>
          </a:p>
          <a:p>
            <a:r>
              <a:rPr lang="en-US" sz="1500" dirty="0"/>
              <a:t>Multi-column Indexes</a:t>
            </a:r>
          </a:p>
          <a:p>
            <a:r>
              <a:rPr lang="en-US" sz="1500" dirty="0"/>
              <a:t>Include Columns</a:t>
            </a:r>
          </a:p>
          <a:p>
            <a:r>
              <a:rPr lang="en-US" sz="1500" dirty="0"/>
              <a:t>Where Conditions</a:t>
            </a:r>
          </a:p>
          <a:p>
            <a:r>
              <a:rPr lang="en-US" sz="1500" dirty="0"/>
              <a:t>ASC &amp; DESC Columns</a:t>
            </a:r>
          </a:p>
          <a:p>
            <a:r>
              <a:rPr lang="en-US" sz="1500" dirty="0"/>
              <a:t>Rebuilding Indexes</a:t>
            </a:r>
          </a:p>
          <a:p>
            <a:r>
              <a:rPr lang="en-US" sz="1500" dirty="0"/>
              <a:t>Fill Factor</a:t>
            </a:r>
          </a:p>
          <a:p>
            <a:r>
              <a:rPr lang="en-US" sz="1500" dirty="0"/>
              <a:t>Other Types of Indexes</a:t>
            </a:r>
          </a:p>
        </p:txBody>
      </p:sp>
    </p:spTree>
    <p:extLst>
      <p:ext uri="{BB962C8B-B14F-4D97-AF65-F5344CB8AC3E}">
        <p14:creationId xmlns:p14="http://schemas.microsoft.com/office/powerpoint/2010/main" val="2368322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Arc 1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7" name="Content Placeholder 2">
            <a:extLst>
              <a:ext uri="{FF2B5EF4-FFF2-40B4-BE49-F238E27FC236}">
                <a16:creationId xmlns:a16="http://schemas.microsoft.com/office/drawing/2014/main" id="{A6F78457-33E8-EE32-A565-0FB722486C01}"/>
              </a:ext>
            </a:extLst>
          </p:cNvPr>
          <p:cNvSpPr>
            <a:spLocks noGrp="1"/>
          </p:cNvSpPr>
          <p:nvPr>
            <p:ph idx="1"/>
          </p:nvPr>
        </p:nvSpPr>
        <p:spPr>
          <a:xfrm>
            <a:off x="838200" y="1461360"/>
            <a:ext cx="5536397" cy="3935281"/>
          </a:xfrm>
        </p:spPr>
        <p:txBody>
          <a:bodyPr>
            <a:normAutofit/>
          </a:bodyPr>
          <a:lstStyle/>
          <a:p>
            <a:r>
              <a:rPr lang="en-US" sz="2200"/>
              <a:t>SQL is designed to work with </a:t>
            </a:r>
            <a:r>
              <a:rPr lang="en-US" sz="2200" err="1"/>
              <a:t>B+Trees</a:t>
            </a:r>
            <a:r>
              <a:rPr lang="en-US" sz="2200"/>
              <a:t> as a traditional RDBMS and does so very well.</a:t>
            </a:r>
          </a:p>
          <a:p>
            <a:r>
              <a:rPr lang="en-US" sz="2200"/>
              <a:t>Seldom does it make sense to use Heaps as we almost never want to do full table scans to access data every time we need it.</a:t>
            </a:r>
          </a:p>
          <a:p>
            <a:r>
              <a:rPr lang="en-US" sz="2200"/>
              <a:t>Seldom does it make sense to use Spatial, XML, Full-Text, Hash, or Memory-Optimized </a:t>
            </a:r>
            <a:r>
              <a:rPr lang="en-US" sz="2200" err="1"/>
              <a:t>Nonclustered</a:t>
            </a:r>
            <a:r>
              <a:rPr lang="en-US" sz="2200"/>
              <a:t> indexes.  If you have needs for these types of indexes look at alternative technologies to SQL and you will likely get better performance.</a:t>
            </a:r>
          </a:p>
        </p:txBody>
      </p:sp>
      <p:sp>
        <p:nvSpPr>
          <p:cNvPr id="18" name="Oval 17">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FCD4921-AF1F-5EE7-F31E-FB3AF528FE17}"/>
              </a:ext>
            </a:extLst>
          </p:cNvPr>
          <p:cNvSpPr>
            <a:spLocks noGrp="1"/>
          </p:cNvSpPr>
          <p:nvPr>
            <p:ph type="title"/>
          </p:nvPr>
        </p:nvSpPr>
        <p:spPr>
          <a:xfrm>
            <a:off x="7474281" y="1396686"/>
            <a:ext cx="3240506" cy="4064628"/>
          </a:xfrm>
        </p:spPr>
        <p:txBody>
          <a:bodyPr>
            <a:normAutofit/>
          </a:bodyPr>
          <a:lstStyle/>
          <a:p>
            <a:r>
              <a:rPr lang="en-US">
                <a:solidFill>
                  <a:srgbClr val="FFFFFF"/>
                </a:solidFill>
              </a:rPr>
              <a:t>Other Types of Indexes</a:t>
            </a:r>
          </a:p>
        </p:txBody>
      </p:sp>
    </p:spTree>
    <p:extLst>
      <p:ext uri="{BB962C8B-B14F-4D97-AF65-F5344CB8AC3E}">
        <p14:creationId xmlns:p14="http://schemas.microsoft.com/office/powerpoint/2010/main" val="36502949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7978AE-539B-6E79-4FC5-92564D97F30E}"/>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a:solidFill>
                  <a:schemeClr val="tx1"/>
                </a:solidFill>
                <a:latin typeface="+mj-lt"/>
                <a:ea typeface="+mj-ea"/>
                <a:cs typeface="+mj-cs"/>
              </a:rPr>
              <a:t>Homework</a:t>
            </a:r>
          </a:p>
        </p:txBody>
      </p:sp>
      <p:sp>
        <p:nvSpPr>
          <p:cNvPr id="45" name="Freeform: Shape 44">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B573369-1DDB-719C-808B-B54C7C319DC4}"/>
              </a:ext>
            </a:extLst>
          </p:cNvPr>
          <p:cNvSpPr>
            <a:spLocks noGrp="1"/>
          </p:cNvSpPr>
          <p:nvPr>
            <p:ph sz="half" idx="1"/>
          </p:nvPr>
        </p:nvSpPr>
        <p:spPr>
          <a:xfrm>
            <a:off x="838200" y="1825625"/>
            <a:ext cx="5558489" cy="4351338"/>
          </a:xfrm>
        </p:spPr>
        <p:txBody>
          <a:bodyPr vert="horz" lIns="91440" tIns="45720" rIns="91440" bIns="45720" rtlCol="0">
            <a:normAutofit/>
          </a:bodyPr>
          <a:lstStyle/>
          <a:p>
            <a:pPr marL="0" indent="0">
              <a:buNone/>
            </a:pPr>
            <a:r>
              <a:rPr lang="en-US" sz="2400" dirty="0"/>
              <a:t>Replay Demo</a:t>
            </a:r>
          </a:p>
          <a:p>
            <a:pPr lvl="1"/>
            <a:endParaRPr lang="en-US" sz="1000" dirty="0"/>
          </a:p>
          <a:p>
            <a:pPr marL="800100" lvl="1">
              <a:buFont typeface="+mj-lt"/>
              <a:buAutoNum type="arabicPeriod"/>
            </a:pPr>
            <a:r>
              <a:rPr lang="en-US" sz="1000" dirty="0"/>
              <a:t>Optimize this query by creating the appropriate index.</a:t>
            </a:r>
          </a:p>
          <a:p>
            <a:pPr marL="685800" lvl="2" indent="0">
              <a:buNone/>
            </a:pPr>
            <a:r>
              <a:rPr lang="en-US" sz="1000" dirty="0"/>
              <a:t>SELECT </a:t>
            </a:r>
          </a:p>
          <a:p>
            <a:pPr marL="685800" lvl="2" indent="0">
              <a:buNone/>
            </a:pPr>
            <a:r>
              <a:rPr lang="en-US" sz="1000" dirty="0"/>
              <a:t>[</a:t>
            </a:r>
            <a:r>
              <a:rPr lang="en-US" sz="1000" dirty="0" err="1"/>
              <a:t>ProductID</a:t>
            </a:r>
            <a:r>
              <a:rPr lang="en-US" sz="1000" dirty="0"/>
              <a:t>], </a:t>
            </a:r>
          </a:p>
          <a:p>
            <a:pPr marL="685800" lvl="2" indent="0">
              <a:buNone/>
            </a:pPr>
            <a:r>
              <a:rPr lang="en-US" sz="1000" dirty="0"/>
              <a:t>[Name],</a:t>
            </a:r>
          </a:p>
          <a:p>
            <a:pPr marL="685800" lvl="2" indent="0">
              <a:buNone/>
            </a:pPr>
            <a:r>
              <a:rPr lang="en-US" sz="1000" dirty="0"/>
              <a:t>[</a:t>
            </a:r>
            <a:r>
              <a:rPr lang="en-US" sz="1000" dirty="0" err="1"/>
              <a:t>StandardCost</a:t>
            </a:r>
            <a:r>
              <a:rPr lang="en-US" sz="1000" dirty="0"/>
              <a:t>]</a:t>
            </a:r>
          </a:p>
          <a:p>
            <a:pPr marL="685800" lvl="2" indent="0">
              <a:buNone/>
            </a:pPr>
            <a:r>
              <a:rPr lang="en-US" sz="1000" dirty="0"/>
              <a:t>FROM [AdventureWorks2022].[Production].[Product]</a:t>
            </a:r>
          </a:p>
          <a:p>
            <a:pPr marL="685800" lvl="2" indent="0">
              <a:buNone/>
            </a:pPr>
            <a:r>
              <a:rPr lang="en-US" sz="1000" dirty="0"/>
              <a:t>WHERE </a:t>
            </a:r>
          </a:p>
          <a:p>
            <a:pPr marL="685800" lvl="2" indent="0">
              <a:buNone/>
            </a:pPr>
            <a:r>
              <a:rPr lang="en-US" sz="1000" dirty="0"/>
              <a:t>[Name] Like 'M%’</a:t>
            </a:r>
          </a:p>
          <a:p>
            <a:pPr lvl="1"/>
            <a:endParaRPr lang="en-US" sz="1000" dirty="0"/>
          </a:p>
          <a:p>
            <a:pPr marL="800100" lvl="1">
              <a:buFont typeface="+mj-lt"/>
              <a:buAutoNum type="arabicPeriod" startAt="2"/>
            </a:pPr>
            <a:r>
              <a:rPr lang="en-US" sz="1000" dirty="0"/>
              <a:t>How would you optimize this query by changing that index</a:t>
            </a:r>
          </a:p>
          <a:p>
            <a:pPr marL="685800" lvl="2" indent="0">
              <a:buNone/>
            </a:pPr>
            <a:r>
              <a:rPr lang="en-US" sz="1000" dirty="0"/>
              <a:t>SELECT </a:t>
            </a:r>
          </a:p>
          <a:p>
            <a:pPr marL="685800" lvl="2" indent="0">
              <a:buNone/>
            </a:pPr>
            <a:r>
              <a:rPr lang="en-US" sz="1000" dirty="0"/>
              <a:t>[</a:t>
            </a:r>
            <a:r>
              <a:rPr lang="en-US" sz="1000" dirty="0" err="1"/>
              <a:t>ProductID</a:t>
            </a:r>
            <a:r>
              <a:rPr lang="en-US" sz="1000" dirty="0"/>
              <a:t>], </a:t>
            </a:r>
          </a:p>
          <a:p>
            <a:pPr marL="685800" lvl="2" indent="0">
              <a:buNone/>
            </a:pPr>
            <a:r>
              <a:rPr lang="en-US" sz="1000" dirty="0"/>
              <a:t>[Name],</a:t>
            </a:r>
          </a:p>
          <a:p>
            <a:pPr marL="685800" lvl="2" indent="0">
              <a:buNone/>
            </a:pPr>
            <a:r>
              <a:rPr lang="en-US" sz="1000" dirty="0"/>
              <a:t>[</a:t>
            </a:r>
            <a:r>
              <a:rPr lang="en-US" sz="1000" dirty="0" err="1"/>
              <a:t>StandardCost</a:t>
            </a:r>
            <a:r>
              <a:rPr lang="en-US" sz="1000" dirty="0"/>
              <a:t>]</a:t>
            </a:r>
          </a:p>
          <a:p>
            <a:pPr marL="685800" lvl="2" indent="0">
              <a:buNone/>
            </a:pPr>
            <a:r>
              <a:rPr lang="en-US" sz="1000" dirty="0"/>
              <a:t>FROM [AdventureWorks2022].[Production].[Product]</a:t>
            </a:r>
          </a:p>
          <a:p>
            <a:pPr marL="685800" lvl="2" indent="0">
              <a:buNone/>
            </a:pPr>
            <a:r>
              <a:rPr lang="en-US" sz="1000" dirty="0"/>
              <a:t>WHERE </a:t>
            </a:r>
          </a:p>
          <a:p>
            <a:pPr marL="685800" lvl="2" indent="0">
              <a:buNone/>
            </a:pPr>
            <a:r>
              <a:rPr lang="en-US" sz="1000" dirty="0"/>
              <a:t>[Name] Like 'M%’ AND [</a:t>
            </a:r>
            <a:r>
              <a:rPr lang="en-US" sz="1000" dirty="0" err="1"/>
              <a:t>ListPrice</a:t>
            </a:r>
            <a:r>
              <a:rPr lang="en-US" sz="1000" dirty="0"/>
              <a:t>] &gt; 0</a:t>
            </a:r>
          </a:p>
        </p:txBody>
      </p:sp>
      <p:sp>
        <p:nvSpPr>
          <p:cNvPr id="47" name="Oval 46">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Block Arc 48">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Freeform: Shape 50">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53" name="Straight Connector 52">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55" name="Freeform: Shape 54">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57" name="Arc 56">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156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7978AE-539B-6E79-4FC5-92564D97F30E}"/>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a:solidFill>
                  <a:schemeClr val="tx1"/>
                </a:solidFill>
                <a:latin typeface="+mj-lt"/>
                <a:ea typeface="+mj-ea"/>
                <a:cs typeface="+mj-cs"/>
              </a:rPr>
              <a:t>Homework</a:t>
            </a:r>
          </a:p>
        </p:txBody>
      </p:sp>
      <p:sp>
        <p:nvSpPr>
          <p:cNvPr id="22" name="Freeform: Shape 21">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EB573369-1DDB-719C-808B-B54C7C319DC4}"/>
              </a:ext>
            </a:extLst>
          </p:cNvPr>
          <p:cNvSpPr>
            <a:spLocks noGrp="1"/>
          </p:cNvSpPr>
          <p:nvPr>
            <p:ph sz="half" idx="1"/>
          </p:nvPr>
        </p:nvSpPr>
        <p:spPr>
          <a:xfrm>
            <a:off x="838200" y="1825625"/>
            <a:ext cx="5558489" cy="4351338"/>
          </a:xfrm>
        </p:spPr>
        <p:txBody>
          <a:bodyPr vert="horz" lIns="91440" tIns="45720" rIns="91440" bIns="45720" rtlCol="0">
            <a:normAutofit/>
          </a:bodyPr>
          <a:lstStyle/>
          <a:p>
            <a:pPr marL="0" indent="0">
              <a:buNone/>
            </a:pPr>
            <a:r>
              <a:rPr lang="en-US" sz="2400" dirty="0"/>
              <a:t>Improve Production</a:t>
            </a:r>
          </a:p>
          <a:p>
            <a:pPr lvl="1"/>
            <a:endParaRPr lang="en-US" sz="1300" dirty="0"/>
          </a:p>
          <a:p>
            <a:pPr lvl="1"/>
            <a:r>
              <a:rPr lang="en-US" sz="1300" dirty="0"/>
              <a:t>We have learned a lot now let’s start to put this into practice.</a:t>
            </a:r>
          </a:p>
          <a:p>
            <a:pPr lvl="1"/>
            <a:r>
              <a:rPr lang="en-US" sz="1300" dirty="0"/>
              <a:t>Find a query in query store that is heavily impacting production</a:t>
            </a:r>
          </a:p>
          <a:p>
            <a:pPr lvl="1"/>
            <a:r>
              <a:rPr lang="en-US" sz="1300" dirty="0"/>
              <a:t>Determine how best to improve performance.</a:t>
            </a:r>
          </a:p>
          <a:p>
            <a:pPr lvl="2"/>
            <a:r>
              <a:rPr lang="en-US" sz="1300" dirty="0"/>
              <a:t>Covering index</a:t>
            </a:r>
          </a:p>
          <a:p>
            <a:pPr lvl="2"/>
            <a:r>
              <a:rPr lang="en-US" sz="1300" dirty="0"/>
              <a:t>Fix column order of existing index</a:t>
            </a:r>
          </a:p>
          <a:p>
            <a:pPr lvl="2"/>
            <a:r>
              <a:rPr lang="en-US" sz="1300" dirty="0"/>
              <a:t>Reduce size of index with where condition</a:t>
            </a:r>
          </a:p>
          <a:p>
            <a:pPr lvl="2"/>
            <a:r>
              <a:rPr lang="en-US" sz="1300" dirty="0"/>
              <a:t>Etc.</a:t>
            </a:r>
          </a:p>
          <a:p>
            <a:pPr lvl="1"/>
            <a:r>
              <a:rPr lang="en-US" sz="1300" dirty="0"/>
              <a:t>Test your fix in dev checking IO statistics and the query plan to validate the positive improvement.</a:t>
            </a:r>
          </a:p>
          <a:p>
            <a:pPr lvl="1"/>
            <a:r>
              <a:rPr lang="en-US" sz="1300" dirty="0"/>
              <a:t>Deploy the fix with the next release.</a:t>
            </a:r>
          </a:p>
        </p:txBody>
      </p:sp>
      <p:sp>
        <p:nvSpPr>
          <p:cNvPr id="24" name="Oval 23">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Block Arc 25">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Freeform: Shape 27">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30" name="Straight Connector 29">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2" name="Freeform: Shape 31">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4" name="Arc 33">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834498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7233-E383-2273-2799-9A80C5415F67}"/>
              </a:ext>
            </a:extLst>
          </p:cNvPr>
          <p:cNvSpPr>
            <a:spLocks noGrp="1"/>
          </p:cNvSpPr>
          <p:nvPr>
            <p:ph type="title"/>
          </p:nvPr>
        </p:nvSpPr>
        <p:spPr>
          <a:xfrm>
            <a:off x="5868557" y="1138036"/>
            <a:ext cx="5444382" cy="1402470"/>
          </a:xfrm>
        </p:spPr>
        <p:txBody>
          <a:bodyPr anchor="t">
            <a:normAutofit/>
          </a:bodyPr>
          <a:lstStyle/>
          <a:p>
            <a:r>
              <a:rPr lang="en-US" sz="3200"/>
              <a:t>What is an index?</a:t>
            </a:r>
          </a:p>
        </p:txBody>
      </p:sp>
      <p:pic>
        <p:nvPicPr>
          <p:cNvPr id="5" name="Picture 4" descr="Top view of cubes connected with black lines">
            <a:extLst>
              <a:ext uri="{FF2B5EF4-FFF2-40B4-BE49-F238E27FC236}">
                <a16:creationId xmlns:a16="http://schemas.microsoft.com/office/drawing/2014/main" id="{F29260B4-2C3D-2498-1D03-69F7803C4501}"/>
              </a:ext>
            </a:extLst>
          </p:cNvPr>
          <p:cNvPicPr>
            <a:picLocks noChangeAspect="1"/>
          </p:cNvPicPr>
          <p:nvPr/>
        </p:nvPicPr>
        <p:blipFill rotWithShape="1">
          <a:blip r:embed="rId2"/>
          <a:srcRect l="26794" r="16872"/>
          <a:stretch/>
        </p:blipFill>
        <p:spPr>
          <a:xfrm>
            <a:off x="-1" y="10"/>
            <a:ext cx="5151179" cy="6857990"/>
          </a:xfrm>
          <a:prstGeom prst="rect">
            <a:avLst/>
          </a:prstGeom>
        </p:spPr>
      </p:pic>
      <p:cxnSp>
        <p:nvCxnSpPr>
          <p:cNvPr id="9" name="Straight Connector 8">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546E4D7-23EC-BE58-6888-88E8AD1B7CC9}"/>
              </a:ext>
            </a:extLst>
          </p:cNvPr>
          <p:cNvSpPr>
            <a:spLocks noGrp="1"/>
          </p:cNvSpPr>
          <p:nvPr>
            <p:ph idx="1"/>
          </p:nvPr>
        </p:nvSpPr>
        <p:spPr>
          <a:xfrm>
            <a:off x="5868557" y="2551176"/>
            <a:ext cx="5444382" cy="3591207"/>
          </a:xfrm>
        </p:spPr>
        <p:txBody>
          <a:bodyPr>
            <a:normAutofit/>
          </a:bodyPr>
          <a:lstStyle/>
          <a:p>
            <a:r>
              <a:rPr lang="en-US" sz="1100" b="0" i="0" dirty="0">
                <a:effectLst/>
                <a:latin typeface="Google Sans"/>
              </a:rPr>
              <a:t>An index is a copy of a subset of columns from a table stored in a way that makes searching by those columns efficient.</a:t>
            </a:r>
          </a:p>
          <a:p>
            <a:endParaRPr lang="en-US" sz="1100" b="0" i="0" dirty="0">
              <a:effectLst/>
              <a:latin typeface="Google Sans"/>
            </a:endParaRPr>
          </a:p>
          <a:p>
            <a:r>
              <a:rPr lang="en-US" sz="1100" b="0" i="0" dirty="0">
                <a:effectLst/>
                <a:latin typeface="Google Sans"/>
              </a:rPr>
              <a:t>In SQL server, it’s just another </a:t>
            </a:r>
            <a:r>
              <a:rPr lang="en-US" sz="1100" b="0" i="0" dirty="0" err="1">
                <a:effectLst/>
                <a:latin typeface="Google Sans"/>
              </a:rPr>
              <a:t>B+Tree</a:t>
            </a:r>
            <a:r>
              <a:rPr lang="en-US" sz="1100" b="0" i="0" dirty="0">
                <a:effectLst/>
                <a:latin typeface="Google Sans"/>
              </a:rPr>
              <a:t> with </a:t>
            </a:r>
            <a:r>
              <a:rPr lang="en-US" sz="1100" dirty="0">
                <a:latin typeface="Google Sans"/>
              </a:rPr>
              <a:t>a different key but the same data</a:t>
            </a:r>
            <a:r>
              <a:rPr lang="en-US" sz="1100" b="0" i="0" dirty="0">
                <a:effectLst/>
                <a:latin typeface="Google Sans"/>
              </a:rPr>
              <a:t>.</a:t>
            </a:r>
          </a:p>
          <a:p>
            <a:endParaRPr lang="en-US" sz="1100" dirty="0">
              <a:latin typeface="Google Sans"/>
            </a:endParaRPr>
          </a:p>
          <a:p>
            <a:r>
              <a:rPr lang="en-US" sz="1100" dirty="0">
                <a:latin typeface="Google Sans"/>
              </a:rPr>
              <a:t>We tend to talk about tables and indexes as different things but in fact they are in almost all cases the same physical structures under the hood (</a:t>
            </a:r>
            <a:r>
              <a:rPr lang="en-US" sz="1100" dirty="0" err="1">
                <a:latin typeface="Google Sans"/>
              </a:rPr>
              <a:t>B+Tree</a:t>
            </a:r>
            <a:r>
              <a:rPr lang="en-US" sz="1100" dirty="0">
                <a:latin typeface="Google Sans"/>
              </a:rPr>
              <a:t>).</a:t>
            </a:r>
          </a:p>
          <a:p>
            <a:endParaRPr lang="en-US" sz="1100" dirty="0">
              <a:latin typeface="Google Sans"/>
            </a:endParaRPr>
          </a:p>
          <a:p>
            <a:r>
              <a:rPr lang="en-US" sz="1100" dirty="0">
                <a:latin typeface="Google Sans"/>
              </a:rPr>
              <a:t>SQL server masks the duplication of data and maintenance from us by automatically keeping the indexes in sync when we update the tables.</a:t>
            </a:r>
          </a:p>
          <a:p>
            <a:pPr marL="0" indent="0">
              <a:buNone/>
            </a:pPr>
            <a:endParaRPr lang="en-US" sz="1100" dirty="0">
              <a:latin typeface="Google Sans"/>
            </a:endParaRPr>
          </a:p>
          <a:p>
            <a:pPr marL="0" indent="0">
              <a:buNone/>
            </a:pPr>
            <a:endParaRPr lang="en-US" sz="1100" dirty="0"/>
          </a:p>
          <a:p>
            <a:pPr marL="0" indent="0">
              <a:buNone/>
            </a:pPr>
            <a:r>
              <a:rPr lang="en-US" sz="1100" dirty="0">
                <a:hlinkClick r:id="rId3"/>
              </a:rPr>
              <a:t>https://learn.microsoft.com/en-us/sql/relational-databases/indexes/clustered-and-nonclustered-indexes-described?view=sql-server-ver16</a:t>
            </a:r>
            <a:endParaRPr lang="en-US" sz="1100" dirty="0"/>
          </a:p>
          <a:p>
            <a:pPr marL="0" indent="0">
              <a:buNone/>
            </a:pPr>
            <a:endParaRPr lang="en-US" sz="1100" dirty="0"/>
          </a:p>
        </p:txBody>
      </p:sp>
    </p:spTree>
    <p:extLst>
      <p:ext uri="{BB962C8B-B14F-4D97-AF65-F5344CB8AC3E}">
        <p14:creationId xmlns:p14="http://schemas.microsoft.com/office/powerpoint/2010/main" val="6892629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5BE2E40-6497-C44C-FC78-54460428DC78}"/>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Statistics &amp; Query Plans</a:t>
            </a:r>
          </a:p>
        </p:txBody>
      </p:sp>
      <p:sp>
        <p:nvSpPr>
          <p:cNvPr id="3" name="Content Placeholder 2">
            <a:extLst>
              <a:ext uri="{FF2B5EF4-FFF2-40B4-BE49-F238E27FC236}">
                <a16:creationId xmlns:a16="http://schemas.microsoft.com/office/drawing/2014/main" id="{D19D1B57-4768-83FF-D07C-AB79394CCE3D}"/>
              </a:ext>
            </a:extLst>
          </p:cNvPr>
          <p:cNvSpPr>
            <a:spLocks noGrp="1"/>
          </p:cNvSpPr>
          <p:nvPr>
            <p:ph idx="1"/>
          </p:nvPr>
        </p:nvSpPr>
        <p:spPr>
          <a:xfrm>
            <a:off x="4810259" y="649480"/>
            <a:ext cx="6555347" cy="5546047"/>
          </a:xfrm>
        </p:spPr>
        <p:txBody>
          <a:bodyPr anchor="ctr">
            <a:normAutofit/>
          </a:bodyPr>
          <a:lstStyle/>
          <a:p>
            <a:r>
              <a:rPr lang="en-US" sz="1900" dirty="0"/>
              <a:t>When SQL server optimizes a query it must choose which </a:t>
            </a:r>
            <a:r>
              <a:rPr lang="en-US" sz="1900" dirty="0" err="1"/>
              <a:t>B+Tree</a:t>
            </a:r>
            <a:r>
              <a:rPr lang="en-US" sz="1900" dirty="0"/>
              <a:t> to use when there are multiple with the data it needs.</a:t>
            </a:r>
          </a:p>
          <a:p>
            <a:r>
              <a:rPr lang="en-US" sz="1900" dirty="0"/>
              <a:t>SQL server uses statistics to determine the best execution plan and </a:t>
            </a:r>
            <a:r>
              <a:rPr lang="en-US" sz="1900" dirty="0" err="1"/>
              <a:t>B+Trees</a:t>
            </a:r>
            <a:r>
              <a:rPr lang="en-US" sz="1900" dirty="0"/>
              <a:t> to use to satisfy the query.</a:t>
            </a:r>
          </a:p>
          <a:p>
            <a:r>
              <a:rPr lang="en-US" sz="1900" dirty="0"/>
              <a:t>SQL server uses “statistics” when evaluating a query to determine which </a:t>
            </a:r>
            <a:r>
              <a:rPr lang="en-US" sz="1900" dirty="0" err="1"/>
              <a:t>B+Tree</a:t>
            </a:r>
            <a:r>
              <a:rPr lang="en-US" sz="1900" dirty="0"/>
              <a:t> to use to find the records it needs in the most efficient way possible.</a:t>
            </a:r>
          </a:p>
          <a:p>
            <a:r>
              <a:rPr lang="en-US" sz="1900" dirty="0"/>
              <a:t>Statistics is nothing more than a sampling of the data which shows how many rows on average a search for a given key will find within a certain range.</a:t>
            </a:r>
          </a:p>
          <a:p>
            <a:endParaRPr lang="en-US" sz="1900" b="1" dirty="0"/>
          </a:p>
          <a:p>
            <a:r>
              <a:rPr lang="en-US" sz="1900" b="1" dirty="0"/>
              <a:t>Important Note:</a:t>
            </a:r>
            <a:r>
              <a:rPr lang="en-US" sz="1900" dirty="0"/>
              <a:t> Your index only works when the statistics say it is better than the alternatives (table scan, other indexes, etc.).  If the statistics are bad then your query plans could also be bad.  Check the query plan actual versus calculated rows to see how close the estimates generated from statistics are.  </a:t>
            </a:r>
          </a:p>
        </p:txBody>
      </p:sp>
    </p:spTree>
    <p:extLst>
      <p:ext uri="{BB962C8B-B14F-4D97-AF65-F5344CB8AC3E}">
        <p14:creationId xmlns:p14="http://schemas.microsoft.com/office/powerpoint/2010/main" val="580507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76B104-6020-3272-8AC2-1A6B369AC8EC}"/>
              </a:ext>
            </a:extLst>
          </p:cNvPr>
          <p:cNvSpPr>
            <a:spLocks noGrp="1"/>
          </p:cNvSpPr>
          <p:nvPr>
            <p:ph type="title"/>
          </p:nvPr>
        </p:nvSpPr>
        <p:spPr>
          <a:xfrm>
            <a:off x="466722" y="586855"/>
            <a:ext cx="3201366" cy="3387497"/>
          </a:xfrm>
        </p:spPr>
        <p:txBody>
          <a:bodyPr anchor="b">
            <a:normAutofit/>
          </a:bodyPr>
          <a:lstStyle/>
          <a:p>
            <a:pPr algn="r"/>
            <a:r>
              <a:rPr lang="en-US" sz="4000">
                <a:solidFill>
                  <a:srgbClr val="FFFFFF"/>
                </a:solidFill>
              </a:rPr>
              <a:t>Statistics &amp; Query Plans</a:t>
            </a:r>
          </a:p>
        </p:txBody>
      </p:sp>
      <p:sp>
        <p:nvSpPr>
          <p:cNvPr id="3" name="Content Placeholder 2">
            <a:extLst>
              <a:ext uri="{FF2B5EF4-FFF2-40B4-BE49-F238E27FC236}">
                <a16:creationId xmlns:a16="http://schemas.microsoft.com/office/drawing/2014/main" id="{A4513ED5-4AAF-279B-A8B2-AF457F0E443D}"/>
              </a:ext>
            </a:extLst>
          </p:cNvPr>
          <p:cNvSpPr>
            <a:spLocks noGrp="1"/>
          </p:cNvSpPr>
          <p:nvPr>
            <p:ph idx="1"/>
          </p:nvPr>
        </p:nvSpPr>
        <p:spPr>
          <a:xfrm>
            <a:off x="4810259" y="649480"/>
            <a:ext cx="6555347" cy="5546047"/>
          </a:xfrm>
        </p:spPr>
        <p:txBody>
          <a:bodyPr anchor="ctr">
            <a:normAutofit/>
          </a:bodyPr>
          <a:lstStyle/>
          <a:p>
            <a:r>
              <a:rPr lang="en-US" sz="2000" dirty="0"/>
              <a:t>Normally SQL server refreshes its own statistics for indexes as data is changed and internal thresholds are met for refreshing statistics.</a:t>
            </a:r>
          </a:p>
          <a:p>
            <a:r>
              <a:rPr lang="en-US" sz="2000" dirty="0"/>
              <a:t>In some cases where bad plans are being chosen the source of the issue may be bad statistics so updating the statistics may be the simple, easy, and relatively risk-free solution.</a:t>
            </a:r>
          </a:p>
          <a:p>
            <a:pPr lvl="1"/>
            <a:r>
              <a:rPr lang="en-US" sz="2000" dirty="0" err="1"/>
              <a:t>sp_updatestats</a:t>
            </a:r>
            <a:endParaRPr lang="en-US" sz="2000" dirty="0"/>
          </a:p>
          <a:p>
            <a:pPr lvl="1"/>
            <a:r>
              <a:rPr lang="en-US" sz="2000" dirty="0"/>
              <a:t>UPDATE STATISTICS [</a:t>
            </a:r>
            <a:r>
              <a:rPr lang="en-US" sz="2000" dirty="0" err="1"/>
              <a:t>TableName</a:t>
            </a:r>
            <a:r>
              <a:rPr lang="en-US" sz="2000" dirty="0"/>
              <a:t>]</a:t>
            </a:r>
          </a:p>
          <a:p>
            <a:pPr lvl="1"/>
            <a:endParaRPr lang="en-US" sz="2000" dirty="0"/>
          </a:p>
          <a:p>
            <a:r>
              <a:rPr lang="en-US" sz="2000" dirty="0"/>
              <a:t>If you want you can see the statistics of any </a:t>
            </a:r>
            <a:r>
              <a:rPr lang="en-US" sz="2000" dirty="0" err="1"/>
              <a:t>B+Tree</a:t>
            </a:r>
            <a:endParaRPr lang="en-US" sz="2000" dirty="0"/>
          </a:p>
          <a:p>
            <a:pPr lvl="1"/>
            <a:r>
              <a:rPr lang="en-US" sz="2000" dirty="0"/>
              <a:t>DBCC SHOW_STATISTICS([Table Name], [Index Name])</a:t>
            </a:r>
          </a:p>
        </p:txBody>
      </p:sp>
    </p:spTree>
    <p:extLst>
      <p:ext uri="{BB962C8B-B14F-4D97-AF65-F5344CB8AC3E}">
        <p14:creationId xmlns:p14="http://schemas.microsoft.com/office/powerpoint/2010/main" val="304185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6E547-1AE1-7B40-C268-645D3960CBC0}"/>
              </a:ext>
            </a:extLst>
          </p:cNvPr>
          <p:cNvSpPr>
            <a:spLocks noGrp="1"/>
          </p:cNvSpPr>
          <p:nvPr>
            <p:ph type="title"/>
          </p:nvPr>
        </p:nvSpPr>
        <p:spPr>
          <a:xfrm>
            <a:off x="686834" y="1153572"/>
            <a:ext cx="3200400" cy="4461163"/>
          </a:xfrm>
        </p:spPr>
        <p:txBody>
          <a:bodyPr>
            <a:normAutofit/>
          </a:bodyPr>
          <a:lstStyle/>
          <a:p>
            <a:r>
              <a:rPr lang="en-US">
                <a:solidFill>
                  <a:srgbClr val="FFFFFF"/>
                </a:solidFill>
              </a:rPr>
              <a:t>Types of Indexes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88D2748-83D7-5A6B-83C2-4D0343C17B24}"/>
              </a:ext>
            </a:extLst>
          </p:cNvPr>
          <p:cNvSpPr>
            <a:spLocks noGrp="1"/>
          </p:cNvSpPr>
          <p:nvPr>
            <p:ph idx="1"/>
          </p:nvPr>
        </p:nvSpPr>
        <p:spPr>
          <a:xfrm>
            <a:off x="4447308" y="591344"/>
            <a:ext cx="6906491" cy="5585619"/>
          </a:xfrm>
        </p:spPr>
        <p:txBody>
          <a:bodyPr anchor="ctr">
            <a:normAutofit/>
          </a:bodyPr>
          <a:lstStyle/>
          <a:p>
            <a:r>
              <a:rPr lang="en-US" dirty="0"/>
              <a:t>Clustered Index</a:t>
            </a:r>
          </a:p>
          <a:p>
            <a:pPr lvl="1"/>
            <a:r>
              <a:rPr lang="en-US" dirty="0"/>
              <a:t>This is the defined order that data for the table will be stored in.</a:t>
            </a:r>
          </a:p>
          <a:p>
            <a:pPr lvl="1"/>
            <a:r>
              <a:rPr lang="en-US" dirty="0"/>
              <a:t>We often conflate the clustered index with the primary key.  The clustered index may be the primary key but it is not required and in some cases is not advisable.</a:t>
            </a:r>
          </a:p>
        </p:txBody>
      </p:sp>
    </p:spTree>
    <p:extLst>
      <p:ext uri="{BB962C8B-B14F-4D97-AF65-F5344CB8AC3E}">
        <p14:creationId xmlns:p14="http://schemas.microsoft.com/office/powerpoint/2010/main" val="3430313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06E547-1AE1-7B40-C268-645D3960CBC0}"/>
              </a:ext>
            </a:extLst>
          </p:cNvPr>
          <p:cNvSpPr>
            <a:spLocks noGrp="1"/>
          </p:cNvSpPr>
          <p:nvPr>
            <p:ph type="title"/>
          </p:nvPr>
        </p:nvSpPr>
        <p:spPr>
          <a:xfrm>
            <a:off x="686834" y="1153572"/>
            <a:ext cx="3200400" cy="4461163"/>
          </a:xfrm>
        </p:spPr>
        <p:txBody>
          <a:bodyPr>
            <a:normAutofit/>
          </a:bodyPr>
          <a:lstStyle/>
          <a:p>
            <a:r>
              <a:rPr lang="en-US">
                <a:solidFill>
                  <a:srgbClr val="FFFFFF"/>
                </a:solidFill>
              </a:rPr>
              <a:t>Types of Indexes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88D2748-83D7-5A6B-83C2-4D0343C17B24}"/>
              </a:ext>
            </a:extLst>
          </p:cNvPr>
          <p:cNvSpPr>
            <a:spLocks noGrp="1"/>
          </p:cNvSpPr>
          <p:nvPr>
            <p:ph idx="1"/>
          </p:nvPr>
        </p:nvSpPr>
        <p:spPr>
          <a:xfrm>
            <a:off x="4447308" y="591344"/>
            <a:ext cx="6906491" cy="5585619"/>
          </a:xfrm>
        </p:spPr>
        <p:txBody>
          <a:bodyPr anchor="ctr">
            <a:normAutofit/>
          </a:bodyPr>
          <a:lstStyle/>
          <a:p>
            <a:r>
              <a:rPr lang="en-US" sz="1500" dirty="0"/>
              <a:t>Clustered Index – Best Practices</a:t>
            </a:r>
          </a:p>
          <a:p>
            <a:pPr lvl="1"/>
            <a:r>
              <a:rPr lang="en-US" sz="1500" dirty="0"/>
              <a:t>Know your use cases for the data.</a:t>
            </a:r>
          </a:p>
          <a:p>
            <a:pPr lvl="1"/>
            <a:r>
              <a:rPr lang="en-US" sz="1500" dirty="0"/>
              <a:t>The clustered index key is included in the leaf nodes of all other indexes to enable bookmark lookups.  Thus you should:</a:t>
            </a:r>
          </a:p>
          <a:p>
            <a:pPr lvl="2"/>
            <a:r>
              <a:rPr lang="en-US" sz="1500" dirty="0"/>
              <a:t>Ensure the total size of all columns included in the clustered index is small (i.e. INT - 4 bytes, BIGINT - 8 bytes).</a:t>
            </a:r>
          </a:p>
          <a:p>
            <a:pPr lvl="2"/>
            <a:r>
              <a:rPr lang="en-US" sz="1500" dirty="0"/>
              <a:t>Not pick columns for a clustered index that change frequently because it will force updates for all the indexes as well.</a:t>
            </a:r>
          </a:p>
          <a:p>
            <a:pPr lvl="2"/>
            <a:r>
              <a:rPr lang="en-US" sz="1500" dirty="0"/>
              <a:t>Should be unique otherwise SQL server will make them unique by adding a hidden 4 byte </a:t>
            </a:r>
            <a:r>
              <a:rPr lang="en-US" sz="1500" dirty="0" err="1"/>
              <a:t>uniqueifier</a:t>
            </a:r>
            <a:r>
              <a:rPr lang="en-US" sz="1500" dirty="0"/>
              <a:t> value to all duplicate values.</a:t>
            </a:r>
          </a:p>
          <a:p>
            <a:pPr lvl="1"/>
            <a:r>
              <a:rPr lang="en-US" sz="1500" dirty="0"/>
              <a:t>The clustered index contains all the columns (row data).  Thus you may want to:</a:t>
            </a:r>
          </a:p>
          <a:p>
            <a:pPr lvl="2"/>
            <a:r>
              <a:rPr lang="en-US" sz="1500" dirty="0"/>
              <a:t>Use a clustering index that is sequential to enable “hot pages”.  This will ensure that newly added records are likely close to each other or even on the same page and thus will allow SQL to load newer pages into memory and release older pages.  Additionally, it also ensures the pages are packed tight as new data is added reducing fragmentation.</a:t>
            </a:r>
          </a:p>
          <a:p>
            <a:pPr lvl="1"/>
            <a:endParaRPr lang="en-US" sz="1500" dirty="0"/>
          </a:p>
        </p:txBody>
      </p:sp>
    </p:spTree>
    <p:extLst>
      <p:ext uri="{BB962C8B-B14F-4D97-AF65-F5344CB8AC3E}">
        <p14:creationId xmlns:p14="http://schemas.microsoft.com/office/powerpoint/2010/main" val="39550661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7C050-3921-EF50-914D-1A33AC526AD9}"/>
              </a:ext>
            </a:extLst>
          </p:cNvPr>
          <p:cNvSpPr>
            <a:spLocks noGrp="1"/>
          </p:cNvSpPr>
          <p:nvPr>
            <p:ph type="title"/>
          </p:nvPr>
        </p:nvSpPr>
        <p:spPr>
          <a:xfrm>
            <a:off x="686834" y="1153572"/>
            <a:ext cx="3200400" cy="4461163"/>
          </a:xfrm>
        </p:spPr>
        <p:txBody>
          <a:bodyPr>
            <a:normAutofit/>
          </a:bodyPr>
          <a:lstStyle/>
          <a:p>
            <a:r>
              <a:rPr lang="en-US">
                <a:solidFill>
                  <a:srgbClr val="FFFFFF"/>
                </a:solidFill>
              </a:rPr>
              <a:t>Types of Indexes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8802E9-5BCD-03C8-B156-6F995C3772F7}"/>
              </a:ext>
            </a:extLst>
          </p:cNvPr>
          <p:cNvSpPr>
            <a:spLocks noGrp="1"/>
          </p:cNvSpPr>
          <p:nvPr>
            <p:ph idx="1"/>
          </p:nvPr>
        </p:nvSpPr>
        <p:spPr>
          <a:xfrm>
            <a:off x="4447308" y="591344"/>
            <a:ext cx="6906491" cy="5585619"/>
          </a:xfrm>
        </p:spPr>
        <p:txBody>
          <a:bodyPr anchor="ctr">
            <a:normAutofit/>
          </a:bodyPr>
          <a:lstStyle/>
          <a:p>
            <a:r>
              <a:rPr lang="en-US" dirty="0" err="1"/>
              <a:t>Nonclustered</a:t>
            </a:r>
            <a:r>
              <a:rPr lang="en-US" dirty="0"/>
              <a:t> Indexes</a:t>
            </a:r>
          </a:p>
          <a:p>
            <a:pPr lvl="1"/>
            <a:r>
              <a:rPr lang="en-US" dirty="0"/>
              <a:t>These are what we generally think about when we say indexes.  They contain all or a subset of the columns and are indexed in the </a:t>
            </a:r>
            <a:r>
              <a:rPr lang="en-US" dirty="0" err="1"/>
              <a:t>B+Tree</a:t>
            </a:r>
            <a:r>
              <a:rPr lang="en-US" dirty="0"/>
              <a:t> based on a key (one or more columns).</a:t>
            </a:r>
          </a:p>
          <a:p>
            <a:pPr lvl="1"/>
            <a:r>
              <a:rPr lang="en-US" dirty="0"/>
              <a:t>Again, it is just another </a:t>
            </a:r>
            <a:r>
              <a:rPr lang="en-US" dirty="0" err="1"/>
              <a:t>B+Tree</a:t>
            </a:r>
            <a:r>
              <a:rPr lang="en-US" dirty="0"/>
              <a:t> with a copy of some or all of the table from the table (clustered index)</a:t>
            </a:r>
          </a:p>
          <a:p>
            <a:endParaRPr lang="en-US" dirty="0"/>
          </a:p>
          <a:p>
            <a:pPr lvl="1"/>
            <a:endParaRPr lang="en-US" dirty="0"/>
          </a:p>
        </p:txBody>
      </p:sp>
    </p:spTree>
    <p:extLst>
      <p:ext uri="{BB962C8B-B14F-4D97-AF65-F5344CB8AC3E}">
        <p14:creationId xmlns:p14="http://schemas.microsoft.com/office/powerpoint/2010/main" val="29568349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C7C050-3921-EF50-914D-1A33AC526AD9}"/>
              </a:ext>
            </a:extLst>
          </p:cNvPr>
          <p:cNvSpPr>
            <a:spLocks noGrp="1"/>
          </p:cNvSpPr>
          <p:nvPr>
            <p:ph type="title"/>
          </p:nvPr>
        </p:nvSpPr>
        <p:spPr>
          <a:xfrm>
            <a:off x="686834" y="1153572"/>
            <a:ext cx="3200400" cy="4461163"/>
          </a:xfrm>
        </p:spPr>
        <p:txBody>
          <a:bodyPr>
            <a:normAutofit/>
          </a:bodyPr>
          <a:lstStyle/>
          <a:p>
            <a:r>
              <a:rPr lang="en-US">
                <a:solidFill>
                  <a:srgbClr val="FFFFFF"/>
                </a:solidFill>
              </a:rPr>
              <a:t>Types of Indexes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08802E9-5BCD-03C8-B156-6F995C3772F7}"/>
              </a:ext>
            </a:extLst>
          </p:cNvPr>
          <p:cNvSpPr>
            <a:spLocks noGrp="1"/>
          </p:cNvSpPr>
          <p:nvPr>
            <p:ph idx="1"/>
          </p:nvPr>
        </p:nvSpPr>
        <p:spPr>
          <a:xfrm>
            <a:off x="4447308" y="591344"/>
            <a:ext cx="6906491" cy="5585619"/>
          </a:xfrm>
        </p:spPr>
        <p:txBody>
          <a:bodyPr anchor="ctr">
            <a:normAutofit/>
          </a:bodyPr>
          <a:lstStyle/>
          <a:p>
            <a:r>
              <a:rPr lang="en-US" dirty="0" err="1"/>
              <a:t>Nonclustered</a:t>
            </a:r>
            <a:r>
              <a:rPr lang="en-US" dirty="0"/>
              <a:t> Indexes – Best Practices</a:t>
            </a:r>
          </a:p>
          <a:p>
            <a:pPr lvl="1"/>
            <a:r>
              <a:rPr lang="en-US" dirty="0"/>
              <a:t>Know your use cases for data.</a:t>
            </a:r>
          </a:p>
          <a:p>
            <a:pPr lvl="1"/>
            <a:r>
              <a:rPr lang="en-US" dirty="0"/>
              <a:t>Trade-offs</a:t>
            </a:r>
          </a:p>
          <a:p>
            <a:pPr lvl="2"/>
            <a:r>
              <a:rPr lang="en-US" dirty="0"/>
              <a:t>Adding </a:t>
            </a:r>
            <a:r>
              <a:rPr lang="en-US" dirty="0" err="1"/>
              <a:t>nonclustered</a:t>
            </a:r>
            <a:r>
              <a:rPr lang="en-US" dirty="0"/>
              <a:t> indexes costs resources for SQL server to maintain (memory, CPU, IO, etc.).</a:t>
            </a:r>
          </a:p>
          <a:p>
            <a:pPr lvl="2"/>
            <a:r>
              <a:rPr lang="en-US" dirty="0"/>
              <a:t>Not having </a:t>
            </a:r>
            <a:r>
              <a:rPr lang="en-US" dirty="0" err="1"/>
              <a:t>nonclustered</a:t>
            </a:r>
            <a:r>
              <a:rPr lang="en-US" dirty="0"/>
              <a:t> indexes to satisfy a query and thus having to do full table scans also costs resources (memory, CPU, IO, etc.)</a:t>
            </a:r>
          </a:p>
          <a:p>
            <a:pPr lvl="2"/>
            <a:r>
              <a:rPr lang="en-US" dirty="0"/>
              <a:t>In most cases the cost of adding the index is minimal compared to the cost of full table scans.</a:t>
            </a:r>
          </a:p>
          <a:p>
            <a:pPr lvl="2"/>
            <a:r>
              <a:rPr lang="en-US" dirty="0"/>
              <a:t>Most use cases for data involve heavy read uses with minimal write.</a:t>
            </a:r>
          </a:p>
        </p:txBody>
      </p:sp>
    </p:spTree>
    <p:extLst>
      <p:ext uri="{BB962C8B-B14F-4D97-AF65-F5344CB8AC3E}">
        <p14:creationId xmlns:p14="http://schemas.microsoft.com/office/powerpoint/2010/main" val="4077833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12430</TotalTime>
  <Words>2092</Words>
  <Application>Microsoft Office PowerPoint</Application>
  <PresentationFormat>Widescreen</PresentationFormat>
  <Paragraphs>190</Paragraphs>
  <Slides>22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22</vt:i4>
      </vt:variant>
    </vt:vector>
  </HeadingPairs>
  <TitlesOfParts>
    <vt:vector size="29" baseType="lpstr">
      <vt:lpstr>Arial</vt:lpstr>
      <vt:lpstr>Calibri</vt:lpstr>
      <vt:lpstr>Calibri Light</vt:lpstr>
      <vt:lpstr>Consolas</vt:lpstr>
      <vt:lpstr>Google Sans</vt:lpstr>
      <vt:lpstr>SFMono-Regular</vt:lpstr>
      <vt:lpstr>Office Theme</vt:lpstr>
      <vt:lpstr>SQL Server Performance Study Group</vt:lpstr>
      <vt:lpstr>Agenda</vt:lpstr>
      <vt:lpstr>What is an index?</vt:lpstr>
      <vt:lpstr>Statistics &amp; Query Plans</vt:lpstr>
      <vt:lpstr>Statistics &amp; Query Plans</vt:lpstr>
      <vt:lpstr>Types of Indexes</vt:lpstr>
      <vt:lpstr>Types of Indexes</vt:lpstr>
      <vt:lpstr>Types of Indexes</vt:lpstr>
      <vt:lpstr>Types of Indexes</vt:lpstr>
      <vt:lpstr>Multi-column indexes</vt:lpstr>
      <vt:lpstr>Multi-column indexes</vt:lpstr>
      <vt:lpstr>Include Columns</vt:lpstr>
      <vt:lpstr>Where Conditions</vt:lpstr>
      <vt:lpstr>ASC &amp; DESC Columns</vt:lpstr>
      <vt:lpstr>Rebuild Indexes</vt:lpstr>
      <vt:lpstr>Fill Factor</vt:lpstr>
      <vt:lpstr>Other Types of Indexes</vt:lpstr>
      <vt:lpstr>Other Types of Indexes</vt:lpstr>
      <vt:lpstr>Other Types of Indexes</vt:lpstr>
      <vt:lpstr>Other Types of Indexes</vt:lpstr>
      <vt:lpstr>Homework</vt:lpstr>
      <vt:lpstr>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Performance Study Group</dc:title>
  <dc:creator>Michael Kreeger</dc:creator>
  <cp:lastModifiedBy>Michael Kreeger</cp:lastModifiedBy>
  <cp:revision>1</cp:revision>
  <dcterms:created xsi:type="dcterms:W3CDTF">2023-09-09T23:54:16Z</dcterms:created>
  <dcterms:modified xsi:type="dcterms:W3CDTF">2023-11-03T17:28:59Z</dcterms:modified>
</cp:coreProperties>
</file>