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5" r:id="rId5"/>
    <p:sldId id="380" r:id="rId6"/>
    <p:sldId id="401" r:id="rId7"/>
    <p:sldId id="402" r:id="rId8"/>
    <p:sldId id="403" r:id="rId9"/>
    <p:sldId id="404" r:id="rId10"/>
    <p:sldId id="405" r:id="rId11"/>
    <p:sldId id="406" r:id="rId12"/>
    <p:sldId id="407" r:id="rId13"/>
    <p:sldId id="408" r:id="rId14"/>
    <p:sldId id="409" r:id="rId15"/>
    <p:sldId id="411" r:id="rId16"/>
    <p:sldId id="412" r:id="rId17"/>
    <p:sldId id="413" r:id="rId18"/>
    <p:sldId id="414" r:id="rId19"/>
    <p:sldId id="415" r:id="rId20"/>
    <p:sldId id="41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7B6CE6-ECDD-4A7B-89AE-991FC1C2FDB2}" v="43" dt="2024-02-02T18:20:30.0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14"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Kreeger" userId="d5f78b2e-6692-425f-83bb-df27f7187256" providerId="ADAL" clId="{1EA6E8BE-EE84-4223-974A-B3DE213B8648}"/>
    <pc:docChg chg="undo custSel modSld">
      <pc:chgData name="Michael Kreeger" userId="d5f78b2e-6692-425f-83bb-df27f7187256" providerId="ADAL" clId="{1EA6E8BE-EE84-4223-974A-B3DE213B8648}" dt="2023-11-29T12:43:57.037" v="8"/>
      <pc:docMkLst>
        <pc:docMk/>
      </pc:docMkLst>
      <pc:sldChg chg="modSp mod">
        <pc:chgData name="Michael Kreeger" userId="d5f78b2e-6692-425f-83bb-df27f7187256" providerId="ADAL" clId="{1EA6E8BE-EE84-4223-974A-B3DE213B8648}" dt="2023-11-29T12:43:57.037" v="8"/>
        <pc:sldMkLst>
          <pc:docMk/>
          <pc:sldMk cId="384156111" sldId="399"/>
        </pc:sldMkLst>
        <pc:spChg chg="mod">
          <ac:chgData name="Michael Kreeger" userId="d5f78b2e-6692-425f-83bb-df27f7187256" providerId="ADAL" clId="{1EA6E8BE-EE84-4223-974A-B3DE213B8648}" dt="2023-11-29T12:43:57.037" v="8"/>
          <ac:spMkLst>
            <pc:docMk/>
            <pc:sldMk cId="384156111" sldId="399"/>
            <ac:spMk id="3" creationId="{EB573369-1DDB-719C-808B-B54C7C319DC4}"/>
          </ac:spMkLst>
        </pc:spChg>
      </pc:sldChg>
    </pc:docChg>
  </pc:docChgLst>
  <pc:docChgLst>
    <pc:chgData name="Michael Kreeger" userId="d5f78b2e-6692-425f-83bb-df27f7187256" providerId="ADAL" clId="{C3392054-CF05-4A85-8285-2C8E7061E76E}"/>
    <pc:docChg chg="undo redo custSel addSld delSld modSld sldOrd">
      <pc:chgData name="Michael Kreeger" userId="d5f78b2e-6692-425f-83bb-df27f7187256" providerId="ADAL" clId="{C3392054-CF05-4A85-8285-2C8E7061E76E}" dt="2023-10-02T01:45:07.651" v="14794" actId="20577"/>
      <pc:docMkLst>
        <pc:docMk/>
      </pc:docMkLst>
      <pc:sldChg chg="del">
        <pc:chgData name="Michael Kreeger" userId="d5f78b2e-6692-425f-83bb-df27f7187256" providerId="ADAL" clId="{C3392054-CF05-4A85-8285-2C8E7061E76E}" dt="2023-09-12T10:23:36.703" v="39" actId="47"/>
        <pc:sldMkLst>
          <pc:docMk/>
          <pc:sldMk cId="933430557" sldId="256"/>
        </pc:sldMkLst>
      </pc:sldChg>
      <pc:sldChg chg="del">
        <pc:chgData name="Michael Kreeger" userId="d5f78b2e-6692-425f-83bb-df27f7187256" providerId="ADAL" clId="{C3392054-CF05-4A85-8285-2C8E7061E76E}" dt="2023-09-15T06:44:51.021" v="14196" actId="47"/>
        <pc:sldMkLst>
          <pc:docMk/>
          <pc:sldMk cId="2382851517" sldId="258"/>
        </pc:sldMkLst>
      </pc:sldChg>
      <pc:sldChg chg="del">
        <pc:chgData name="Michael Kreeger" userId="d5f78b2e-6692-425f-83bb-df27f7187256" providerId="ADAL" clId="{C3392054-CF05-4A85-8285-2C8E7061E76E}" dt="2023-09-15T06:44:51.021" v="14196" actId="47"/>
        <pc:sldMkLst>
          <pc:docMk/>
          <pc:sldMk cId="3745433600" sldId="260"/>
        </pc:sldMkLst>
      </pc:sldChg>
      <pc:sldChg chg="addSp delSp modSp del mod setBg">
        <pc:chgData name="Michael Kreeger" userId="d5f78b2e-6692-425f-83bb-df27f7187256" providerId="ADAL" clId="{C3392054-CF05-4A85-8285-2C8E7061E76E}" dt="2023-09-29T01:32:00.873" v="14258" actId="47"/>
        <pc:sldMkLst>
          <pc:docMk/>
          <pc:sldMk cId="1536933038" sldId="262"/>
        </pc:sldMkLst>
        <pc:spChg chg="mod">
          <ac:chgData name="Michael Kreeger" userId="d5f78b2e-6692-425f-83bb-df27f7187256" providerId="ADAL" clId="{C3392054-CF05-4A85-8285-2C8E7061E76E}" dt="2023-09-12T10:42:17.755" v="80" actId="26606"/>
          <ac:spMkLst>
            <pc:docMk/>
            <pc:sldMk cId="1536933038" sldId="262"/>
            <ac:spMk id="2" creationId="{517F7E8E-34B5-381A-AF74-BED381E8E048}"/>
          </ac:spMkLst>
        </pc:spChg>
        <pc:spChg chg="mod">
          <ac:chgData name="Michael Kreeger" userId="d5f78b2e-6692-425f-83bb-df27f7187256" providerId="ADAL" clId="{C3392054-CF05-4A85-8285-2C8E7061E76E}" dt="2023-09-12T10:42:17.755" v="80" actId="26606"/>
          <ac:spMkLst>
            <pc:docMk/>
            <pc:sldMk cId="1536933038" sldId="262"/>
            <ac:spMk id="3" creationId="{887321DE-E836-25E8-F233-012DE83BE162}"/>
          </ac:spMkLst>
        </pc:spChg>
        <pc:spChg chg="del">
          <ac:chgData name="Michael Kreeger" userId="d5f78b2e-6692-425f-83bb-df27f7187256" providerId="ADAL" clId="{C3392054-CF05-4A85-8285-2C8E7061E76E}" dt="2023-09-12T10:24:04.498" v="41" actId="478"/>
          <ac:spMkLst>
            <pc:docMk/>
            <pc:sldMk cId="1536933038" sldId="262"/>
            <ac:spMk id="4" creationId="{50160A8F-6825-06A3-992A-CB9953D384BC}"/>
          </ac:spMkLst>
        </pc:spChg>
        <pc:spChg chg="add del">
          <ac:chgData name="Michael Kreeger" userId="d5f78b2e-6692-425f-83bb-df27f7187256" providerId="ADAL" clId="{C3392054-CF05-4A85-8285-2C8E7061E76E}" dt="2023-09-12T10:40:38.198" v="64" actId="26606"/>
          <ac:spMkLst>
            <pc:docMk/>
            <pc:sldMk cId="1536933038" sldId="262"/>
            <ac:spMk id="1028" creationId="{E914257E-1E2A-4AC7-89EC-1FB65C9C0A0D}"/>
          </ac:spMkLst>
        </pc:spChg>
        <pc:spChg chg="add del">
          <ac:chgData name="Michael Kreeger" userId="d5f78b2e-6692-425f-83bb-df27f7187256" providerId="ADAL" clId="{C3392054-CF05-4A85-8285-2C8E7061E76E}" dt="2023-09-12T10:40:38.198" v="64" actId="26606"/>
          <ac:spMkLst>
            <pc:docMk/>
            <pc:sldMk cId="1536933038" sldId="262"/>
            <ac:spMk id="1029" creationId="{03E1C8F1-97F5-489C-8308-958F09657254}"/>
          </ac:spMkLst>
        </pc:spChg>
        <pc:spChg chg="add del">
          <ac:chgData name="Michael Kreeger" userId="d5f78b2e-6692-425f-83bb-df27f7187256" providerId="ADAL" clId="{C3392054-CF05-4A85-8285-2C8E7061E76E}" dt="2023-09-12T10:40:38.198" v="64" actId="26606"/>
          <ac:spMkLst>
            <pc:docMk/>
            <pc:sldMk cId="1536933038" sldId="262"/>
            <ac:spMk id="1030" creationId="{DEB62645-D4DA-4E99-8344-B1536F63D108}"/>
          </ac:spMkLst>
        </pc:spChg>
        <pc:spChg chg="add del">
          <ac:chgData name="Michael Kreeger" userId="d5f78b2e-6692-425f-83bb-df27f7187256" providerId="ADAL" clId="{C3392054-CF05-4A85-8285-2C8E7061E76E}" dt="2023-09-12T10:32:59.449" v="47" actId="26606"/>
          <ac:spMkLst>
            <pc:docMk/>
            <pc:sldMk cId="1536933038" sldId="262"/>
            <ac:spMk id="1031" creationId="{BCED4D40-4B67-4331-AC48-79B82B4A47D8}"/>
          </ac:spMkLst>
        </pc:spChg>
        <pc:spChg chg="add del">
          <ac:chgData name="Michael Kreeger" userId="d5f78b2e-6692-425f-83bb-df27f7187256" providerId="ADAL" clId="{C3392054-CF05-4A85-8285-2C8E7061E76E}" dt="2023-09-12T10:41:54.811" v="75" actId="26606"/>
          <ac:spMkLst>
            <pc:docMk/>
            <pc:sldMk cId="1536933038" sldId="262"/>
            <ac:spMk id="1032" creationId="{47942995-B07F-4636-9A06-C6A104B260A8}"/>
          </ac:spMkLst>
        </pc:spChg>
        <pc:spChg chg="add del">
          <ac:chgData name="Michael Kreeger" userId="d5f78b2e-6692-425f-83bb-df27f7187256" providerId="ADAL" clId="{C3392054-CF05-4A85-8285-2C8E7061E76E}" dt="2023-09-12T10:32:59.449" v="47" actId="26606"/>
          <ac:spMkLst>
            <pc:docMk/>
            <pc:sldMk cId="1536933038" sldId="262"/>
            <ac:spMk id="1033" creationId="{670CEDEF-4F34-412E-84EE-329C1E936AF5}"/>
          </ac:spMkLst>
        </pc:spChg>
        <pc:spChg chg="add del">
          <ac:chgData name="Michael Kreeger" userId="d5f78b2e-6692-425f-83bb-df27f7187256" providerId="ADAL" clId="{C3392054-CF05-4A85-8285-2C8E7061E76E}" dt="2023-09-12T10:33:09.056" v="49" actId="26606"/>
          <ac:spMkLst>
            <pc:docMk/>
            <pc:sldMk cId="1536933038" sldId="262"/>
            <ac:spMk id="1035" creationId="{84A8DE83-DE75-4B41-9DB4-A7EC0B0DEC0B}"/>
          </ac:spMkLst>
        </pc:spChg>
        <pc:spChg chg="add del">
          <ac:chgData name="Michael Kreeger" userId="d5f78b2e-6692-425f-83bb-df27f7187256" providerId="ADAL" clId="{C3392054-CF05-4A85-8285-2C8E7061E76E}" dt="2023-09-12T10:33:09.056" v="49" actId="26606"/>
          <ac:spMkLst>
            <pc:docMk/>
            <pc:sldMk cId="1536933038" sldId="262"/>
            <ac:spMk id="1036" creationId="{A8384FB5-9ADC-4DDC-881B-597D56F5B15D}"/>
          </ac:spMkLst>
        </pc:spChg>
        <pc:spChg chg="add del">
          <ac:chgData name="Michael Kreeger" userId="d5f78b2e-6692-425f-83bb-df27f7187256" providerId="ADAL" clId="{C3392054-CF05-4A85-8285-2C8E7061E76E}" dt="2023-09-12T10:33:09.056" v="49" actId="26606"/>
          <ac:spMkLst>
            <pc:docMk/>
            <pc:sldMk cId="1536933038" sldId="262"/>
            <ac:spMk id="1037" creationId="{A7009A0A-BEF5-4EAC-AF15-E4F9F002E239}"/>
          </ac:spMkLst>
        </pc:spChg>
        <pc:spChg chg="add del">
          <ac:chgData name="Michael Kreeger" userId="d5f78b2e-6692-425f-83bb-df27f7187256" providerId="ADAL" clId="{C3392054-CF05-4A85-8285-2C8E7061E76E}" dt="2023-09-12T10:33:09.056" v="49" actId="26606"/>
          <ac:spMkLst>
            <pc:docMk/>
            <pc:sldMk cId="1536933038" sldId="262"/>
            <ac:spMk id="1038" creationId="{1199E1B1-A8C0-4FE8-A5A8-1CB41D69F857}"/>
          </ac:spMkLst>
        </pc:spChg>
        <pc:spChg chg="add del">
          <ac:chgData name="Michael Kreeger" userId="d5f78b2e-6692-425f-83bb-df27f7187256" providerId="ADAL" clId="{C3392054-CF05-4A85-8285-2C8E7061E76E}" dt="2023-09-12T10:33:42.635" v="53" actId="26606"/>
          <ac:spMkLst>
            <pc:docMk/>
            <pc:sldMk cId="1536933038" sldId="262"/>
            <ac:spMk id="1039" creationId="{08C9B587-E65E-4B52-B37C-ABEBB6E87928}"/>
          </ac:spMkLst>
        </pc:spChg>
        <pc:spChg chg="add del">
          <ac:chgData name="Michael Kreeger" userId="d5f78b2e-6692-425f-83bb-df27f7187256" providerId="ADAL" clId="{C3392054-CF05-4A85-8285-2C8E7061E76E}" dt="2023-09-12T10:33:31.328" v="51" actId="26606"/>
          <ac:spMkLst>
            <pc:docMk/>
            <pc:sldMk cId="1536933038" sldId="262"/>
            <ac:spMk id="1040" creationId="{C1A1C5D3-C053-4EE9-BE1A-419B6E27CCAE}"/>
          </ac:spMkLst>
        </pc:spChg>
        <pc:spChg chg="add del">
          <ac:chgData name="Michael Kreeger" userId="d5f78b2e-6692-425f-83bb-df27f7187256" providerId="ADAL" clId="{C3392054-CF05-4A85-8285-2C8E7061E76E}" dt="2023-09-12T10:33:31.328" v="51" actId="26606"/>
          <ac:spMkLst>
            <pc:docMk/>
            <pc:sldMk cId="1536933038" sldId="262"/>
            <ac:spMk id="1041" creationId="{A3473CF9-37EB-43E7-89EF-D2D1C53D1DAC}"/>
          </ac:spMkLst>
        </pc:spChg>
        <pc:spChg chg="add del">
          <ac:chgData name="Michael Kreeger" userId="d5f78b2e-6692-425f-83bb-df27f7187256" providerId="ADAL" clId="{C3392054-CF05-4A85-8285-2C8E7061E76E}" dt="2023-09-12T10:33:31.328" v="51" actId="26606"/>
          <ac:spMkLst>
            <pc:docMk/>
            <pc:sldMk cId="1536933038" sldId="262"/>
            <ac:spMk id="1042" creationId="{586B4EF9-43BA-4655-A6FF-1D8E21574C95}"/>
          </ac:spMkLst>
        </pc:spChg>
        <pc:spChg chg="add del">
          <ac:chgData name="Michael Kreeger" userId="d5f78b2e-6692-425f-83bb-df27f7187256" providerId="ADAL" clId="{C3392054-CF05-4A85-8285-2C8E7061E76E}" dt="2023-09-12T10:33:42.635" v="53" actId="26606"/>
          <ac:spMkLst>
            <pc:docMk/>
            <pc:sldMk cId="1536933038" sldId="262"/>
            <ac:spMk id="1044" creationId="{5DCB5928-DC7D-4612-9922-441966E15627}"/>
          </ac:spMkLst>
        </pc:spChg>
        <pc:spChg chg="add del">
          <ac:chgData name="Michael Kreeger" userId="d5f78b2e-6692-425f-83bb-df27f7187256" providerId="ADAL" clId="{C3392054-CF05-4A85-8285-2C8E7061E76E}" dt="2023-09-12T10:33:42.635" v="53" actId="26606"/>
          <ac:spMkLst>
            <pc:docMk/>
            <pc:sldMk cId="1536933038" sldId="262"/>
            <ac:spMk id="1045" creationId="{682C1161-1736-45EC-99B7-33F3CAE9D517}"/>
          </ac:spMkLst>
        </pc:spChg>
        <pc:spChg chg="add del">
          <ac:chgData name="Michael Kreeger" userId="d5f78b2e-6692-425f-83bb-df27f7187256" providerId="ADAL" clId="{C3392054-CF05-4A85-8285-2C8E7061E76E}" dt="2023-09-12T10:33:42.635" v="53" actId="26606"/>
          <ac:spMkLst>
            <pc:docMk/>
            <pc:sldMk cId="1536933038" sldId="262"/>
            <ac:spMk id="1046" creationId="{84D4DDB8-B68F-45B0-9F62-C4279996F672}"/>
          </ac:spMkLst>
        </pc:spChg>
        <pc:spChg chg="add del">
          <ac:chgData name="Michael Kreeger" userId="d5f78b2e-6692-425f-83bb-df27f7187256" providerId="ADAL" clId="{C3392054-CF05-4A85-8285-2C8E7061E76E}" dt="2023-09-12T10:33:42.635" v="53" actId="26606"/>
          <ac:spMkLst>
            <pc:docMk/>
            <pc:sldMk cId="1536933038" sldId="262"/>
            <ac:spMk id="1047" creationId="{AF2F604E-43BE-4DC3-B983-E071523364F8}"/>
          </ac:spMkLst>
        </pc:spChg>
        <pc:spChg chg="add del">
          <ac:chgData name="Michael Kreeger" userId="d5f78b2e-6692-425f-83bb-df27f7187256" providerId="ADAL" clId="{C3392054-CF05-4A85-8285-2C8E7061E76E}" dt="2023-09-12T10:41:54.811" v="75" actId="26606"/>
          <ac:spMkLst>
            <pc:docMk/>
            <pc:sldMk cId="1536933038" sldId="262"/>
            <ac:spMk id="1050" creationId="{B81933D1-5615-42C7-9C0B-4EB7105CCE2D}"/>
          </ac:spMkLst>
        </pc:spChg>
        <pc:spChg chg="add del">
          <ac:chgData name="Michael Kreeger" userId="d5f78b2e-6692-425f-83bb-df27f7187256" providerId="ADAL" clId="{C3392054-CF05-4A85-8285-2C8E7061E76E}" dt="2023-09-12T10:41:54.811" v="75" actId="26606"/>
          <ac:spMkLst>
            <pc:docMk/>
            <pc:sldMk cId="1536933038" sldId="262"/>
            <ac:spMk id="1051" creationId="{19C9EAEA-39D0-4B0E-A0EB-51E7B26740B1}"/>
          </ac:spMkLst>
        </pc:spChg>
        <pc:spChg chg="add del">
          <ac:chgData name="Michael Kreeger" userId="d5f78b2e-6692-425f-83bb-df27f7187256" providerId="ADAL" clId="{C3392054-CF05-4A85-8285-2C8E7061E76E}" dt="2023-09-12T10:41:41.104" v="70" actId="26606"/>
          <ac:spMkLst>
            <pc:docMk/>
            <pc:sldMk cId="1536933038" sldId="262"/>
            <ac:spMk id="1056" creationId="{9180DE06-7362-4888-AADA-7AADD57AC49D}"/>
          </ac:spMkLst>
        </pc:spChg>
        <pc:spChg chg="add del">
          <ac:chgData name="Michael Kreeger" userId="d5f78b2e-6692-425f-83bb-df27f7187256" providerId="ADAL" clId="{C3392054-CF05-4A85-8285-2C8E7061E76E}" dt="2023-09-12T10:41:41.104" v="70" actId="26606"/>
          <ac:spMkLst>
            <pc:docMk/>
            <pc:sldMk cId="1536933038" sldId="262"/>
            <ac:spMk id="1062" creationId="{04357C93-F0CB-4A1C-8F77-4E9063789819}"/>
          </ac:spMkLst>
        </pc:spChg>
        <pc:spChg chg="add del">
          <ac:chgData name="Michael Kreeger" userId="d5f78b2e-6692-425f-83bb-df27f7187256" providerId="ADAL" clId="{C3392054-CF05-4A85-8285-2C8E7061E76E}" dt="2023-09-12T10:41:48.271" v="72" actId="26606"/>
          <ac:spMkLst>
            <pc:docMk/>
            <pc:sldMk cId="1536933038" sldId="262"/>
            <ac:spMk id="1063" creationId="{B81933D1-5615-42C7-9C0B-4EB7105CCE2D}"/>
          </ac:spMkLst>
        </pc:spChg>
        <pc:spChg chg="add del">
          <ac:chgData name="Michael Kreeger" userId="d5f78b2e-6692-425f-83bb-df27f7187256" providerId="ADAL" clId="{C3392054-CF05-4A85-8285-2C8E7061E76E}" dt="2023-09-12T10:41:48.271" v="72" actId="26606"/>
          <ac:spMkLst>
            <pc:docMk/>
            <pc:sldMk cId="1536933038" sldId="262"/>
            <ac:spMk id="1064" creationId="{47942995-B07F-4636-9A06-C6A104B260A8}"/>
          </ac:spMkLst>
        </pc:spChg>
        <pc:spChg chg="add del">
          <ac:chgData name="Michael Kreeger" userId="d5f78b2e-6692-425f-83bb-df27f7187256" providerId="ADAL" clId="{C3392054-CF05-4A85-8285-2C8E7061E76E}" dt="2023-09-12T10:41:48.271" v="72" actId="26606"/>
          <ac:spMkLst>
            <pc:docMk/>
            <pc:sldMk cId="1536933038" sldId="262"/>
            <ac:spMk id="1065" creationId="{19C9EAEA-39D0-4B0E-A0EB-51E7B26740B1}"/>
          </ac:spMkLst>
        </pc:spChg>
        <pc:spChg chg="add del">
          <ac:chgData name="Michael Kreeger" userId="d5f78b2e-6692-425f-83bb-df27f7187256" providerId="ADAL" clId="{C3392054-CF05-4A85-8285-2C8E7061E76E}" dt="2023-09-12T10:41:54.806" v="74" actId="26606"/>
          <ac:spMkLst>
            <pc:docMk/>
            <pc:sldMk cId="1536933038" sldId="262"/>
            <ac:spMk id="1069" creationId="{BCED4D40-4B67-4331-AC48-79B82B4A47D8}"/>
          </ac:spMkLst>
        </pc:spChg>
        <pc:spChg chg="add del">
          <ac:chgData name="Michael Kreeger" userId="d5f78b2e-6692-425f-83bb-df27f7187256" providerId="ADAL" clId="{C3392054-CF05-4A85-8285-2C8E7061E76E}" dt="2023-09-12T10:41:54.806" v="74" actId="26606"/>
          <ac:spMkLst>
            <pc:docMk/>
            <pc:sldMk cId="1536933038" sldId="262"/>
            <ac:spMk id="1070" creationId="{670CEDEF-4F34-412E-84EE-329C1E936AF5}"/>
          </ac:spMkLst>
        </pc:spChg>
        <pc:spChg chg="add del">
          <ac:chgData name="Michael Kreeger" userId="d5f78b2e-6692-425f-83bb-df27f7187256" providerId="ADAL" clId="{C3392054-CF05-4A85-8285-2C8E7061E76E}" dt="2023-09-12T10:42:17.755" v="80" actId="26606"/>
          <ac:spMkLst>
            <pc:docMk/>
            <pc:sldMk cId="1536933038" sldId="262"/>
            <ac:spMk id="1072" creationId="{47942995-B07F-4636-9A06-C6A104B260A8}"/>
          </ac:spMkLst>
        </pc:spChg>
        <pc:spChg chg="add del">
          <ac:chgData name="Michael Kreeger" userId="d5f78b2e-6692-425f-83bb-df27f7187256" providerId="ADAL" clId="{C3392054-CF05-4A85-8285-2C8E7061E76E}" dt="2023-09-12T10:42:17.755" v="80" actId="26606"/>
          <ac:spMkLst>
            <pc:docMk/>
            <pc:sldMk cId="1536933038" sldId="262"/>
            <ac:spMk id="1074" creationId="{B81933D1-5615-42C7-9C0B-4EB7105CCE2D}"/>
          </ac:spMkLst>
        </pc:spChg>
        <pc:spChg chg="add del">
          <ac:chgData name="Michael Kreeger" userId="d5f78b2e-6692-425f-83bb-df27f7187256" providerId="ADAL" clId="{C3392054-CF05-4A85-8285-2C8E7061E76E}" dt="2023-09-12T10:42:17.755" v="80" actId="26606"/>
          <ac:spMkLst>
            <pc:docMk/>
            <pc:sldMk cId="1536933038" sldId="262"/>
            <ac:spMk id="1075" creationId="{19C9EAEA-39D0-4B0E-A0EB-51E7B26740B1}"/>
          </ac:spMkLst>
        </pc:spChg>
        <pc:spChg chg="add">
          <ac:chgData name="Michael Kreeger" userId="d5f78b2e-6692-425f-83bb-df27f7187256" providerId="ADAL" clId="{C3392054-CF05-4A85-8285-2C8E7061E76E}" dt="2023-09-12T10:42:17.755" v="80" actId="26606"/>
          <ac:spMkLst>
            <pc:docMk/>
            <pc:sldMk cId="1536933038" sldId="262"/>
            <ac:spMk id="1080" creationId="{9180DE06-7362-4888-AADA-7AADD57AC49D}"/>
          </ac:spMkLst>
        </pc:spChg>
        <pc:spChg chg="add">
          <ac:chgData name="Michael Kreeger" userId="d5f78b2e-6692-425f-83bb-df27f7187256" providerId="ADAL" clId="{C3392054-CF05-4A85-8285-2C8E7061E76E}" dt="2023-09-12T10:42:17.755" v="80" actId="26606"/>
          <ac:spMkLst>
            <pc:docMk/>
            <pc:sldMk cId="1536933038" sldId="262"/>
            <ac:spMk id="1086" creationId="{04357C93-F0CB-4A1C-8F77-4E9063789819}"/>
          </ac:spMkLst>
        </pc:spChg>
        <pc:grpChg chg="add del">
          <ac:chgData name="Michael Kreeger" userId="d5f78b2e-6692-425f-83bb-df27f7187256" providerId="ADAL" clId="{C3392054-CF05-4A85-8285-2C8E7061E76E}" dt="2023-09-12T10:41:54.811" v="75" actId="26606"/>
          <ac:grpSpMkLst>
            <pc:docMk/>
            <pc:sldMk cId="1536933038" sldId="262"/>
            <ac:grpSpMk id="1034" creationId="{032D8612-31EB-44CF-A1D0-14FD4C705424}"/>
          </ac:grpSpMkLst>
        </pc:grpChg>
        <pc:grpChg chg="add del">
          <ac:chgData name="Michael Kreeger" userId="d5f78b2e-6692-425f-83bb-df27f7187256" providerId="ADAL" clId="{C3392054-CF05-4A85-8285-2C8E7061E76E}" dt="2023-09-12T10:41:41.104" v="70" actId="26606"/>
          <ac:grpSpMkLst>
            <pc:docMk/>
            <pc:sldMk cId="1536933038" sldId="262"/>
            <ac:grpSpMk id="1058" creationId="{3AF6A671-C637-4547-85F4-51B6D1881399}"/>
          </ac:grpSpMkLst>
        </pc:grpChg>
        <pc:grpChg chg="add del">
          <ac:chgData name="Michael Kreeger" userId="d5f78b2e-6692-425f-83bb-df27f7187256" providerId="ADAL" clId="{C3392054-CF05-4A85-8285-2C8E7061E76E}" dt="2023-09-12T10:41:48.271" v="72" actId="26606"/>
          <ac:grpSpMkLst>
            <pc:docMk/>
            <pc:sldMk cId="1536933038" sldId="262"/>
            <ac:grpSpMk id="1066" creationId="{032D8612-31EB-44CF-A1D0-14FD4C705424}"/>
          </ac:grpSpMkLst>
        </pc:grpChg>
        <pc:grpChg chg="add del">
          <ac:chgData name="Michael Kreeger" userId="d5f78b2e-6692-425f-83bb-df27f7187256" providerId="ADAL" clId="{C3392054-CF05-4A85-8285-2C8E7061E76E}" dt="2023-09-12T10:42:17.755" v="80" actId="26606"/>
          <ac:grpSpMkLst>
            <pc:docMk/>
            <pc:sldMk cId="1536933038" sldId="262"/>
            <ac:grpSpMk id="1073" creationId="{032D8612-31EB-44CF-A1D0-14FD4C705424}"/>
          </ac:grpSpMkLst>
        </pc:grpChg>
        <pc:grpChg chg="add">
          <ac:chgData name="Michael Kreeger" userId="d5f78b2e-6692-425f-83bb-df27f7187256" providerId="ADAL" clId="{C3392054-CF05-4A85-8285-2C8E7061E76E}" dt="2023-09-12T10:42:17.755" v="80" actId="26606"/>
          <ac:grpSpMkLst>
            <pc:docMk/>
            <pc:sldMk cId="1536933038" sldId="262"/>
            <ac:grpSpMk id="1082" creationId="{3AF6A671-C637-4547-85F4-51B6D1881399}"/>
          </ac:grpSpMkLst>
        </pc:grpChg>
        <pc:picChg chg="add del mod">
          <ac:chgData name="Michael Kreeger" userId="d5f78b2e-6692-425f-83bb-df27f7187256" providerId="ADAL" clId="{C3392054-CF05-4A85-8285-2C8E7061E76E}" dt="2023-09-12T10:40:59.185" v="65" actId="478"/>
          <ac:picMkLst>
            <pc:docMk/>
            <pc:sldMk cId="1536933038" sldId="262"/>
            <ac:picMk id="5" creationId="{6C918ACF-29CB-2F85-FAF1-D649418CA628}"/>
          </ac:picMkLst>
        </pc:picChg>
        <pc:picChg chg="add mod">
          <ac:chgData name="Michael Kreeger" userId="d5f78b2e-6692-425f-83bb-df27f7187256" providerId="ADAL" clId="{C3392054-CF05-4A85-8285-2C8E7061E76E}" dt="2023-09-12T10:42:17.755" v="80" actId="26606"/>
          <ac:picMkLst>
            <pc:docMk/>
            <pc:sldMk cId="1536933038" sldId="262"/>
            <ac:picMk id="6" creationId="{06648E8D-79EB-9E25-84B0-999E85ADA5F6}"/>
          </ac:picMkLst>
        </pc:picChg>
        <pc:picChg chg="add del mod">
          <ac:chgData name="Michael Kreeger" userId="d5f78b2e-6692-425f-83bb-df27f7187256" providerId="ADAL" clId="{C3392054-CF05-4A85-8285-2C8E7061E76E}" dt="2023-09-12T10:38:00.128" v="57" actId="478"/>
          <ac:picMkLst>
            <pc:docMk/>
            <pc:sldMk cId="1536933038" sldId="262"/>
            <ac:picMk id="1026" creationId="{689E1A4F-1659-C2FE-B613-AC44FC55A522}"/>
          </ac:picMkLst>
        </pc:picChg>
      </pc:sldChg>
      <pc:sldChg chg="del">
        <pc:chgData name="Michael Kreeger" userId="d5f78b2e-6692-425f-83bb-df27f7187256" providerId="ADAL" clId="{C3392054-CF05-4A85-8285-2C8E7061E76E}" dt="2023-09-15T06:44:51.021" v="14196" actId="47"/>
        <pc:sldMkLst>
          <pc:docMk/>
          <pc:sldMk cId="3293152931" sldId="263"/>
        </pc:sldMkLst>
      </pc:sldChg>
      <pc:sldChg chg="del">
        <pc:chgData name="Michael Kreeger" userId="d5f78b2e-6692-425f-83bb-df27f7187256" providerId="ADAL" clId="{C3392054-CF05-4A85-8285-2C8E7061E76E}" dt="2023-09-15T06:44:51.021" v="14196" actId="47"/>
        <pc:sldMkLst>
          <pc:docMk/>
          <pc:sldMk cId="2468057561" sldId="264"/>
        </pc:sldMkLst>
      </pc:sldChg>
      <pc:sldChg chg="del">
        <pc:chgData name="Michael Kreeger" userId="d5f78b2e-6692-425f-83bb-df27f7187256" providerId="ADAL" clId="{C3392054-CF05-4A85-8285-2C8E7061E76E}" dt="2023-09-15T06:44:51.021" v="14196" actId="47"/>
        <pc:sldMkLst>
          <pc:docMk/>
          <pc:sldMk cId="1779815401" sldId="265"/>
        </pc:sldMkLst>
      </pc:sldChg>
      <pc:sldChg chg="del">
        <pc:chgData name="Michael Kreeger" userId="d5f78b2e-6692-425f-83bb-df27f7187256" providerId="ADAL" clId="{C3392054-CF05-4A85-8285-2C8E7061E76E}" dt="2023-09-15T06:44:51.021" v="14196" actId="47"/>
        <pc:sldMkLst>
          <pc:docMk/>
          <pc:sldMk cId="675184561" sldId="266"/>
        </pc:sldMkLst>
      </pc:sldChg>
      <pc:sldChg chg="del">
        <pc:chgData name="Michael Kreeger" userId="d5f78b2e-6692-425f-83bb-df27f7187256" providerId="ADAL" clId="{C3392054-CF05-4A85-8285-2C8E7061E76E}" dt="2023-09-15T06:44:51.021" v="14196" actId="47"/>
        <pc:sldMkLst>
          <pc:docMk/>
          <pc:sldMk cId="4130074655" sldId="267"/>
        </pc:sldMkLst>
      </pc:sldChg>
      <pc:sldChg chg="del">
        <pc:chgData name="Michael Kreeger" userId="d5f78b2e-6692-425f-83bb-df27f7187256" providerId="ADAL" clId="{C3392054-CF05-4A85-8285-2C8E7061E76E}" dt="2023-09-15T06:44:51.021" v="14196" actId="47"/>
        <pc:sldMkLst>
          <pc:docMk/>
          <pc:sldMk cId="3367989220" sldId="268"/>
        </pc:sldMkLst>
      </pc:sldChg>
      <pc:sldChg chg="del">
        <pc:chgData name="Michael Kreeger" userId="d5f78b2e-6692-425f-83bb-df27f7187256" providerId="ADAL" clId="{C3392054-CF05-4A85-8285-2C8E7061E76E}" dt="2023-09-15T06:44:51.021" v="14196" actId="47"/>
        <pc:sldMkLst>
          <pc:docMk/>
          <pc:sldMk cId="101213624" sldId="269"/>
        </pc:sldMkLst>
      </pc:sldChg>
      <pc:sldChg chg="del">
        <pc:chgData name="Michael Kreeger" userId="d5f78b2e-6692-425f-83bb-df27f7187256" providerId="ADAL" clId="{C3392054-CF05-4A85-8285-2C8E7061E76E}" dt="2023-09-15T06:44:51.021" v="14196" actId="47"/>
        <pc:sldMkLst>
          <pc:docMk/>
          <pc:sldMk cId="3158137673" sldId="270"/>
        </pc:sldMkLst>
      </pc:sldChg>
      <pc:sldChg chg="del">
        <pc:chgData name="Michael Kreeger" userId="d5f78b2e-6692-425f-83bb-df27f7187256" providerId="ADAL" clId="{C3392054-CF05-4A85-8285-2C8E7061E76E}" dt="2023-09-15T06:44:51.021" v="14196" actId="47"/>
        <pc:sldMkLst>
          <pc:docMk/>
          <pc:sldMk cId="2122532525" sldId="271"/>
        </pc:sldMkLst>
      </pc:sldChg>
      <pc:sldChg chg="del">
        <pc:chgData name="Michael Kreeger" userId="d5f78b2e-6692-425f-83bb-df27f7187256" providerId="ADAL" clId="{C3392054-CF05-4A85-8285-2C8E7061E76E}" dt="2023-09-15T06:44:51.021" v="14196" actId="47"/>
        <pc:sldMkLst>
          <pc:docMk/>
          <pc:sldMk cId="1922937277" sldId="272"/>
        </pc:sldMkLst>
      </pc:sldChg>
      <pc:sldChg chg="del">
        <pc:chgData name="Michael Kreeger" userId="d5f78b2e-6692-425f-83bb-df27f7187256" providerId="ADAL" clId="{C3392054-CF05-4A85-8285-2C8E7061E76E}" dt="2023-09-15T06:44:51.021" v="14196" actId="47"/>
        <pc:sldMkLst>
          <pc:docMk/>
          <pc:sldMk cId="801401821" sldId="273"/>
        </pc:sldMkLst>
      </pc:sldChg>
      <pc:sldChg chg="del">
        <pc:chgData name="Michael Kreeger" userId="d5f78b2e-6692-425f-83bb-df27f7187256" providerId="ADAL" clId="{C3392054-CF05-4A85-8285-2C8E7061E76E}" dt="2023-09-15T06:44:51.021" v="14196" actId="47"/>
        <pc:sldMkLst>
          <pc:docMk/>
          <pc:sldMk cId="1903600035" sldId="274"/>
        </pc:sldMkLst>
      </pc:sldChg>
      <pc:sldChg chg="addSp delSp modSp mod">
        <pc:chgData name="Michael Kreeger" userId="d5f78b2e-6692-425f-83bb-df27f7187256" providerId="ADAL" clId="{C3392054-CF05-4A85-8285-2C8E7061E76E}" dt="2023-09-29T01:31:19.297" v="14256" actId="20577"/>
        <pc:sldMkLst>
          <pc:docMk/>
          <pc:sldMk cId="10594113" sldId="275"/>
        </pc:sldMkLst>
        <pc:spChg chg="mod">
          <ac:chgData name="Michael Kreeger" userId="d5f78b2e-6692-425f-83bb-df27f7187256" providerId="ADAL" clId="{C3392054-CF05-4A85-8285-2C8E7061E76E}" dt="2023-09-12T10:23:30.656" v="38" actId="26606"/>
          <ac:spMkLst>
            <pc:docMk/>
            <pc:sldMk cId="10594113" sldId="275"/>
            <ac:spMk id="7" creationId="{E2DBD5D1-7305-9559-F621-4CDDB70045C4}"/>
          </ac:spMkLst>
        </pc:spChg>
        <pc:spChg chg="mod ord">
          <ac:chgData name="Michael Kreeger" userId="d5f78b2e-6692-425f-83bb-df27f7187256" providerId="ADAL" clId="{C3392054-CF05-4A85-8285-2C8E7061E76E}" dt="2023-09-29T01:31:19.297" v="14256" actId="20577"/>
          <ac:spMkLst>
            <pc:docMk/>
            <pc:sldMk cId="10594113" sldId="275"/>
            <ac:spMk id="9" creationId="{54318EFF-C48F-5D55-4E77-B106C19981A9}"/>
          </ac:spMkLst>
        </pc:spChg>
        <pc:spChg chg="del">
          <ac:chgData name="Michael Kreeger" userId="d5f78b2e-6692-425f-83bb-df27f7187256" providerId="ADAL" clId="{C3392054-CF05-4A85-8285-2C8E7061E76E}" dt="2023-09-12T10:23:19.856" v="37" actId="26606"/>
          <ac:spMkLst>
            <pc:docMk/>
            <pc:sldMk cId="10594113" sldId="275"/>
            <ac:spMk id="16" creationId="{201CC55D-ED54-4C5C-95E6-10947BD1103B}"/>
          </ac:spMkLst>
        </pc:spChg>
        <pc:spChg chg="del">
          <ac:chgData name="Michael Kreeger" userId="d5f78b2e-6692-425f-83bb-df27f7187256" providerId="ADAL" clId="{C3392054-CF05-4A85-8285-2C8E7061E76E}" dt="2023-09-12T10:23:19.856" v="37" actId="26606"/>
          <ac:spMkLst>
            <pc:docMk/>
            <pc:sldMk cId="10594113" sldId="275"/>
            <ac:spMk id="22" creationId="{3873B707-463F-40B0-8227-E8CC6C67EB25}"/>
          </ac:spMkLst>
        </pc:spChg>
        <pc:spChg chg="del">
          <ac:chgData name="Michael Kreeger" userId="d5f78b2e-6692-425f-83bb-df27f7187256" providerId="ADAL" clId="{C3392054-CF05-4A85-8285-2C8E7061E76E}" dt="2023-09-12T10:23:19.856" v="37" actId="26606"/>
          <ac:spMkLst>
            <pc:docMk/>
            <pc:sldMk cId="10594113" sldId="275"/>
            <ac:spMk id="24" creationId="{C13237C8-E62C-4F0D-A318-BD6FB6C2D138}"/>
          </ac:spMkLst>
        </pc:spChg>
        <pc:spChg chg="del">
          <ac:chgData name="Michael Kreeger" userId="d5f78b2e-6692-425f-83bb-df27f7187256" providerId="ADAL" clId="{C3392054-CF05-4A85-8285-2C8E7061E76E}" dt="2023-09-12T10:23:19.856" v="37" actId="26606"/>
          <ac:spMkLst>
            <pc:docMk/>
            <pc:sldMk cId="10594113" sldId="275"/>
            <ac:spMk id="26" creationId="{19C9EAEA-39D0-4B0E-A0EB-51E7B26740B1}"/>
          </ac:spMkLst>
        </pc:spChg>
        <pc:spChg chg="add del">
          <ac:chgData name="Michael Kreeger" userId="d5f78b2e-6692-425f-83bb-df27f7187256" providerId="ADAL" clId="{C3392054-CF05-4A85-8285-2C8E7061E76E}" dt="2023-09-12T10:23:30.656" v="38" actId="26606"/>
          <ac:spMkLst>
            <pc:docMk/>
            <pc:sldMk cId="10594113" sldId="275"/>
            <ac:spMk id="31" creationId="{2C61293E-6EBE-43EF-A52C-9BEBFD7679D4}"/>
          </ac:spMkLst>
        </pc:spChg>
        <pc:spChg chg="add del">
          <ac:chgData name="Michael Kreeger" userId="d5f78b2e-6692-425f-83bb-df27f7187256" providerId="ADAL" clId="{C3392054-CF05-4A85-8285-2C8E7061E76E}" dt="2023-09-12T10:23:30.656" v="38" actId="26606"/>
          <ac:spMkLst>
            <pc:docMk/>
            <pc:sldMk cId="10594113" sldId="275"/>
            <ac:spMk id="33" creationId="{21540236-BFD5-4A9D-8840-4703E7F76825}"/>
          </ac:spMkLst>
        </pc:spChg>
        <pc:grpChg chg="del">
          <ac:chgData name="Michael Kreeger" userId="d5f78b2e-6692-425f-83bb-df27f7187256" providerId="ADAL" clId="{C3392054-CF05-4A85-8285-2C8E7061E76E}" dt="2023-09-12T10:23:19.856" v="37" actId="26606"/>
          <ac:grpSpMkLst>
            <pc:docMk/>
            <pc:sldMk cId="10594113" sldId="275"/>
            <ac:grpSpMk id="18" creationId="{1DE889C7-FAD6-4397-98E2-05D503484459}"/>
          </ac:grpSpMkLst>
        </pc:grpChg>
        <pc:picChg chg="add del mod">
          <ac:chgData name="Michael Kreeger" userId="d5f78b2e-6692-425f-83bb-df27f7187256" providerId="ADAL" clId="{C3392054-CF05-4A85-8285-2C8E7061E76E}" dt="2023-09-12T10:23:30.656" v="38" actId="26606"/>
          <ac:picMkLst>
            <pc:docMk/>
            <pc:sldMk cId="10594113" sldId="275"/>
            <ac:picMk id="13" creationId="{3416613B-3839-E6C7-B838-D6B46D43D8A0}"/>
          </ac:picMkLst>
        </pc:picChg>
      </pc:sldChg>
      <pc:sldChg chg="addSp delSp modSp add del mod setBg modClrScheme delDesignElem chgLayout">
        <pc:chgData name="Michael Kreeger" userId="d5f78b2e-6692-425f-83bb-df27f7187256" providerId="ADAL" clId="{C3392054-CF05-4A85-8285-2C8E7061E76E}" dt="2023-09-12T11:02:16.752" v="235" actId="47"/>
        <pc:sldMkLst>
          <pc:docMk/>
          <pc:sldMk cId="1426394861" sldId="276"/>
        </pc:sldMkLst>
        <pc:spChg chg="mod ord">
          <ac:chgData name="Michael Kreeger" userId="d5f78b2e-6692-425f-83bb-df27f7187256" providerId="ADAL" clId="{C3392054-CF05-4A85-8285-2C8E7061E76E}" dt="2023-09-12T10:45:06.289" v="147" actId="26606"/>
          <ac:spMkLst>
            <pc:docMk/>
            <pc:sldMk cId="1426394861" sldId="276"/>
            <ac:spMk id="2" creationId="{517F7E8E-34B5-381A-AF74-BED381E8E048}"/>
          </ac:spMkLst>
        </pc:spChg>
        <pc:spChg chg="del">
          <ac:chgData name="Michael Kreeger" userId="d5f78b2e-6692-425f-83bb-df27f7187256" providerId="ADAL" clId="{C3392054-CF05-4A85-8285-2C8E7061E76E}" dt="2023-09-12T10:42:34.440" v="82" actId="478"/>
          <ac:spMkLst>
            <pc:docMk/>
            <pc:sldMk cId="1426394861" sldId="276"/>
            <ac:spMk id="3" creationId="{887321DE-E836-25E8-F233-012DE83BE162}"/>
          </ac:spMkLst>
        </pc:spChg>
        <pc:spChg chg="add del mod">
          <ac:chgData name="Michael Kreeger" userId="d5f78b2e-6692-425f-83bb-df27f7187256" providerId="ADAL" clId="{C3392054-CF05-4A85-8285-2C8E7061E76E}" dt="2023-09-12T10:42:37.361" v="83" actId="478"/>
          <ac:spMkLst>
            <pc:docMk/>
            <pc:sldMk cId="1426394861" sldId="276"/>
            <ac:spMk id="5" creationId="{BBD33A23-1E37-E786-1574-74E7183501E2}"/>
          </ac:spMkLst>
        </pc:spChg>
        <pc:spChg chg="add del mod ord">
          <ac:chgData name="Michael Kreeger" userId="d5f78b2e-6692-425f-83bb-df27f7187256" providerId="ADAL" clId="{C3392054-CF05-4A85-8285-2C8E7061E76E}" dt="2023-09-12T10:46:13.058" v="162" actId="20577"/>
          <ac:spMkLst>
            <pc:docMk/>
            <pc:sldMk cId="1426394861" sldId="276"/>
            <ac:spMk id="6" creationId="{DA26E261-D750-12A4-910E-FF090601F423}"/>
          </ac:spMkLst>
        </pc:spChg>
        <pc:spChg chg="add del mod ord">
          <ac:chgData name="Michael Kreeger" userId="d5f78b2e-6692-425f-83bb-df27f7187256" providerId="ADAL" clId="{C3392054-CF05-4A85-8285-2C8E7061E76E}" dt="2023-09-12T10:44:41.043" v="117" actId="700"/>
          <ac:spMkLst>
            <pc:docMk/>
            <pc:sldMk cId="1426394861" sldId="276"/>
            <ac:spMk id="7" creationId="{93C90F2D-AC61-E64C-F1D1-CD87EAEAB5F4}"/>
          </ac:spMkLst>
        </pc:spChg>
        <pc:spChg chg="add del mod">
          <ac:chgData name="Michael Kreeger" userId="d5f78b2e-6692-425f-83bb-df27f7187256" providerId="ADAL" clId="{C3392054-CF05-4A85-8285-2C8E7061E76E}" dt="2023-09-12T10:44:26.659" v="112" actId="478"/>
          <ac:spMkLst>
            <pc:docMk/>
            <pc:sldMk cId="1426394861" sldId="276"/>
            <ac:spMk id="9" creationId="{10CB9E86-C234-D452-A858-F11A70071100}"/>
          </ac:spMkLst>
        </pc:spChg>
        <pc:spChg chg="del">
          <ac:chgData name="Michael Kreeger" userId="d5f78b2e-6692-425f-83bb-df27f7187256" providerId="ADAL" clId="{C3392054-CF05-4A85-8285-2C8E7061E76E}" dt="2023-09-12T10:34:02.440" v="56"/>
          <ac:spMkLst>
            <pc:docMk/>
            <pc:sldMk cId="1426394861" sldId="276"/>
            <ac:spMk id="1028" creationId="{E914257E-1E2A-4AC7-89EC-1FB65C9C0A0D}"/>
          </ac:spMkLst>
        </pc:spChg>
        <pc:spChg chg="del">
          <ac:chgData name="Michael Kreeger" userId="d5f78b2e-6692-425f-83bb-df27f7187256" providerId="ADAL" clId="{C3392054-CF05-4A85-8285-2C8E7061E76E}" dt="2023-09-12T10:34:02.440" v="56"/>
          <ac:spMkLst>
            <pc:docMk/>
            <pc:sldMk cId="1426394861" sldId="276"/>
            <ac:spMk id="1029" creationId="{03E1C8F1-97F5-489C-8308-958F09657254}"/>
          </ac:spMkLst>
        </pc:spChg>
        <pc:spChg chg="del">
          <ac:chgData name="Michael Kreeger" userId="d5f78b2e-6692-425f-83bb-df27f7187256" providerId="ADAL" clId="{C3392054-CF05-4A85-8285-2C8E7061E76E}" dt="2023-09-12T10:34:02.440" v="56"/>
          <ac:spMkLst>
            <pc:docMk/>
            <pc:sldMk cId="1426394861" sldId="276"/>
            <ac:spMk id="1030" creationId="{DEB62645-D4DA-4E99-8344-B1536F63D108}"/>
          </ac:spMkLst>
        </pc:spChg>
        <pc:spChg chg="add">
          <ac:chgData name="Michael Kreeger" userId="d5f78b2e-6692-425f-83bb-df27f7187256" providerId="ADAL" clId="{C3392054-CF05-4A85-8285-2C8E7061E76E}" dt="2023-09-12T10:45:06.289" v="147" actId="26606"/>
          <ac:spMkLst>
            <pc:docMk/>
            <pc:sldMk cId="1426394861" sldId="276"/>
            <ac:spMk id="2052" creationId="{2B97F24A-32CE-4C1C-A50D-3016B394DCFB}"/>
          </ac:spMkLst>
        </pc:spChg>
        <pc:spChg chg="add">
          <ac:chgData name="Michael Kreeger" userId="d5f78b2e-6692-425f-83bb-df27f7187256" providerId="ADAL" clId="{C3392054-CF05-4A85-8285-2C8E7061E76E}" dt="2023-09-12T10:45:06.289" v="147" actId="26606"/>
          <ac:spMkLst>
            <pc:docMk/>
            <pc:sldMk cId="1426394861" sldId="276"/>
            <ac:spMk id="2053" creationId="{CD8B4F24-440B-49E9-B85D-733523DC064B}"/>
          </ac:spMkLst>
        </pc:spChg>
        <pc:spChg chg="add del">
          <ac:chgData name="Michael Kreeger" userId="d5f78b2e-6692-425f-83bb-df27f7187256" providerId="ADAL" clId="{C3392054-CF05-4A85-8285-2C8E7061E76E}" dt="2023-09-12T10:44:27.040" v="113" actId="26606"/>
          <ac:spMkLst>
            <pc:docMk/>
            <pc:sldMk cId="1426394861" sldId="276"/>
            <ac:spMk id="2055" creationId="{2B97F24A-32CE-4C1C-A50D-3016B394DCFB}"/>
          </ac:spMkLst>
        </pc:spChg>
        <pc:spChg chg="add del">
          <ac:chgData name="Michael Kreeger" userId="d5f78b2e-6692-425f-83bb-df27f7187256" providerId="ADAL" clId="{C3392054-CF05-4A85-8285-2C8E7061E76E}" dt="2023-09-12T10:44:27.040" v="113" actId="26606"/>
          <ac:spMkLst>
            <pc:docMk/>
            <pc:sldMk cId="1426394861" sldId="276"/>
            <ac:spMk id="2057" creationId="{CD8B4F24-440B-49E9-B85D-733523DC064B}"/>
          </ac:spMkLst>
        </pc:spChg>
        <pc:picChg chg="del">
          <ac:chgData name="Michael Kreeger" userId="d5f78b2e-6692-425f-83bb-df27f7187256" providerId="ADAL" clId="{C3392054-CF05-4A85-8285-2C8E7061E76E}" dt="2023-09-12T10:40:20.297" v="61" actId="478"/>
          <ac:picMkLst>
            <pc:docMk/>
            <pc:sldMk cId="1426394861" sldId="276"/>
            <ac:picMk id="1026" creationId="{689E1A4F-1659-C2FE-B613-AC44FC55A522}"/>
          </ac:picMkLst>
        </pc:picChg>
        <pc:picChg chg="add mod">
          <ac:chgData name="Michael Kreeger" userId="d5f78b2e-6692-425f-83bb-df27f7187256" providerId="ADAL" clId="{C3392054-CF05-4A85-8285-2C8E7061E76E}" dt="2023-09-12T10:45:06.289" v="147" actId="26606"/>
          <ac:picMkLst>
            <pc:docMk/>
            <pc:sldMk cId="1426394861" sldId="276"/>
            <ac:picMk id="2050" creationId="{1B360990-4B6D-2BC9-8094-A12B118B190D}"/>
          </ac:picMkLst>
        </pc:picChg>
      </pc:sldChg>
      <pc:sldChg chg="delSp add del setBg delDesignElem">
        <pc:chgData name="Michael Kreeger" userId="d5f78b2e-6692-425f-83bb-df27f7187256" providerId="ADAL" clId="{C3392054-CF05-4A85-8285-2C8E7061E76E}" dt="2023-09-12T10:45:32.208" v="152" actId="47"/>
        <pc:sldMkLst>
          <pc:docMk/>
          <pc:sldMk cId="114445961" sldId="277"/>
        </pc:sldMkLst>
        <pc:spChg chg="del">
          <ac:chgData name="Michael Kreeger" userId="d5f78b2e-6692-425f-83bb-df27f7187256" providerId="ADAL" clId="{C3392054-CF05-4A85-8285-2C8E7061E76E}" dt="2023-09-12T10:45:22.983" v="149"/>
          <ac:spMkLst>
            <pc:docMk/>
            <pc:sldMk cId="114445961" sldId="277"/>
            <ac:spMk id="1080" creationId="{9180DE06-7362-4888-AADA-7AADD57AC49D}"/>
          </ac:spMkLst>
        </pc:spChg>
        <pc:spChg chg="del">
          <ac:chgData name="Michael Kreeger" userId="d5f78b2e-6692-425f-83bb-df27f7187256" providerId="ADAL" clId="{C3392054-CF05-4A85-8285-2C8E7061E76E}" dt="2023-09-12T10:45:22.983" v="149"/>
          <ac:spMkLst>
            <pc:docMk/>
            <pc:sldMk cId="114445961" sldId="277"/>
            <ac:spMk id="1086" creationId="{04357C93-F0CB-4A1C-8F77-4E9063789819}"/>
          </ac:spMkLst>
        </pc:spChg>
        <pc:grpChg chg="del">
          <ac:chgData name="Michael Kreeger" userId="d5f78b2e-6692-425f-83bb-df27f7187256" providerId="ADAL" clId="{C3392054-CF05-4A85-8285-2C8E7061E76E}" dt="2023-09-12T10:45:22.983" v="149"/>
          <ac:grpSpMkLst>
            <pc:docMk/>
            <pc:sldMk cId="114445961" sldId="277"/>
            <ac:grpSpMk id="1082" creationId="{3AF6A671-C637-4547-85F4-51B6D1881399}"/>
          </ac:grpSpMkLst>
        </pc:grpChg>
      </pc:sldChg>
      <pc:sldChg chg="delSp add del setBg delDesignElem">
        <pc:chgData name="Michael Kreeger" userId="d5f78b2e-6692-425f-83bb-df27f7187256" providerId="ADAL" clId="{C3392054-CF05-4A85-8285-2C8E7061E76E}" dt="2023-09-12T10:45:41.303" v="155" actId="47"/>
        <pc:sldMkLst>
          <pc:docMk/>
          <pc:sldMk cId="1476167316" sldId="278"/>
        </pc:sldMkLst>
        <pc:spChg chg="del">
          <ac:chgData name="Michael Kreeger" userId="d5f78b2e-6692-425f-83bb-df27f7187256" providerId="ADAL" clId="{C3392054-CF05-4A85-8285-2C8E7061E76E}" dt="2023-09-12T10:45:29.295" v="151"/>
          <ac:spMkLst>
            <pc:docMk/>
            <pc:sldMk cId="1476167316" sldId="278"/>
            <ac:spMk id="1080" creationId="{9180DE06-7362-4888-AADA-7AADD57AC49D}"/>
          </ac:spMkLst>
        </pc:spChg>
        <pc:spChg chg="del">
          <ac:chgData name="Michael Kreeger" userId="d5f78b2e-6692-425f-83bb-df27f7187256" providerId="ADAL" clId="{C3392054-CF05-4A85-8285-2C8E7061E76E}" dt="2023-09-12T10:45:29.295" v="151"/>
          <ac:spMkLst>
            <pc:docMk/>
            <pc:sldMk cId="1476167316" sldId="278"/>
            <ac:spMk id="1086" creationId="{04357C93-F0CB-4A1C-8F77-4E9063789819}"/>
          </ac:spMkLst>
        </pc:spChg>
        <pc:grpChg chg="del">
          <ac:chgData name="Michael Kreeger" userId="d5f78b2e-6692-425f-83bb-df27f7187256" providerId="ADAL" clId="{C3392054-CF05-4A85-8285-2C8E7061E76E}" dt="2023-09-12T10:45:29.295" v="151"/>
          <ac:grpSpMkLst>
            <pc:docMk/>
            <pc:sldMk cId="1476167316" sldId="278"/>
            <ac:grpSpMk id="1082" creationId="{3AF6A671-C637-4547-85F4-51B6D1881399}"/>
          </ac:grpSpMkLst>
        </pc:grpChg>
      </pc:sldChg>
      <pc:sldChg chg="addSp delSp modSp add del mod setBg delDesignElem">
        <pc:chgData name="Michael Kreeger" userId="d5f78b2e-6692-425f-83bb-df27f7187256" providerId="ADAL" clId="{C3392054-CF05-4A85-8285-2C8E7061E76E}" dt="2023-09-12T10:46:51.528" v="170" actId="47"/>
        <pc:sldMkLst>
          <pc:docMk/>
          <pc:sldMk cId="846531367" sldId="279"/>
        </pc:sldMkLst>
        <pc:spChg chg="mod">
          <ac:chgData name="Michael Kreeger" userId="d5f78b2e-6692-425f-83bb-df27f7187256" providerId="ADAL" clId="{C3392054-CF05-4A85-8285-2C8E7061E76E}" dt="2023-09-12T10:46:16.514" v="163" actId="20577"/>
          <ac:spMkLst>
            <pc:docMk/>
            <pc:sldMk cId="846531367" sldId="279"/>
            <ac:spMk id="6" creationId="{DA26E261-D750-12A4-910E-FF090601F423}"/>
          </ac:spMkLst>
        </pc:spChg>
        <pc:spChg chg="del">
          <ac:chgData name="Michael Kreeger" userId="d5f78b2e-6692-425f-83bb-df27f7187256" providerId="ADAL" clId="{C3392054-CF05-4A85-8285-2C8E7061E76E}" dt="2023-09-12T10:45:35.153" v="154"/>
          <ac:spMkLst>
            <pc:docMk/>
            <pc:sldMk cId="846531367" sldId="279"/>
            <ac:spMk id="2052" creationId="{2B97F24A-32CE-4C1C-A50D-3016B394DCFB}"/>
          </ac:spMkLst>
        </pc:spChg>
        <pc:spChg chg="del">
          <ac:chgData name="Michael Kreeger" userId="d5f78b2e-6692-425f-83bb-df27f7187256" providerId="ADAL" clId="{C3392054-CF05-4A85-8285-2C8E7061E76E}" dt="2023-09-12T10:45:35.153" v="154"/>
          <ac:spMkLst>
            <pc:docMk/>
            <pc:sldMk cId="846531367" sldId="279"/>
            <ac:spMk id="2053" creationId="{CD8B4F24-440B-49E9-B85D-733523DC064B}"/>
          </ac:spMkLst>
        </pc:spChg>
        <pc:picChg chg="add mod">
          <ac:chgData name="Michael Kreeger" userId="d5f78b2e-6692-425f-83bb-df27f7187256" providerId="ADAL" clId="{C3392054-CF05-4A85-8285-2C8E7061E76E}" dt="2023-09-12T10:46:00.649" v="161" actId="1076"/>
          <ac:picMkLst>
            <pc:docMk/>
            <pc:sldMk cId="846531367" sldId="279"/>
            <ac:picMk id="3" creationId="{5DE73A2A-8099-4749-731B-B537E9E797EA}"/>
          </ac:picMkLst>
        </pc:picChg>
        <pc:picChg chg="del">
          <ac:chgData name="Michael Kreeger" userId="d5f78b2e-6692-425f-83bb-df27f7187256" providerId="ADAL" clId="{C3392054-CF05-4A85-8285-2C8E7061E76E}" dt="2023-09-12T10:45:51.450" v="158" actId="478"/>
          <ac:picMkLst>
            <pc:docMk/>
            <pc:sldMk cId="846531367" sldId="279"/>
            <ac:picMk id="2050" creationId="{1B360990-4B6D-2BC9-8094-A12B118B190D}"/>
          </ac:picMkLst>
        </pc:picChg>
      </pc:sldChg>
      <pc:sldChg chg="addSp delSp add del setBg delDesignElem">
        <pc:chgData name="Michael Kreeger" userId="d5f78b2e-6692-425f-83bb-df27f7187256" providerId="ADAL" clId="{C3392054-CF05-4A85-8285-2C8E7061E76E}" dt="2023-09-12T10:46:39.372" v="166"/>
        <pc:sldMkLst>
          <pc:docMk/>
          <pc:sldMk cId="3021601935" sldId="280"/>
        </pc:sldMkLst>
        <pc:spChg chg="add del">
          <ac:chgData name="Michael Kreeger" userId="d5f78b2e-6692-425f-83bb-df27f7187256" providerId="ADAL" clId="{C3392054-CF05-4A85-8285-2C8E7061E76E}" dt="2023-09-12T10:46:39.372" v="166"/>
          <ac:spMkLst>
            <pc:docMk/>
            <pc:sldMk cId="3021601935" sldId="280"/>
            <ac:spMk id="2052" creationId="{2B97F24A-32CE-4C1C-A50D-3016B394DCFB}"/>
          </ac:spMkLst>
        </pc:spChg>
        <pc:spChg chg="add del">
          <ac:chgData name="Michael Kreeger" userId="d5f78b2e-6692-425f-83bb-df27f7187256" providerId="ADAL" clId="{C3392054-CF05-4A85-8285-2C8E7061E76E}" dt="2023-09-12T10:46:39.372" v="166"/>
          <ac:spMkLst>
            <pc:docMk/>
            <pc:sldMk cId="3021601935" sldId="280"/>
            <ac:spMk id="2053" creationId="{CD8B4F24-440B-49E9-B85D-733523DC064B}"/>
          </ac:spMkLst>
        </pc:spChg>
      </pc:sldChg>
      <pc:sldChg chg="addSp delSp modSp add del mod">
        <pc:chgData name="Michael Kreeger" userId="d5f78b2e-6692-425f-83bb-df27f7187256" providerId="ADAL" clId="{C3392054-CF05-4A85-8285-2C8E7061E76E}" dt="2023-09-29T01:32:00.873" v="14258" actId="47"/>
        <pc:sldMkLst>
          <pc:docMk/>
          <pc:sldMk cId="3805500150" sldId="280"/>
        </pc:sldMkLst>
        <pc:spChg chg="mod">
          <ac:chgData name="Michael Kreeger" userId="d5f78b2e-6692-425f-83bb-df27f7187256" providerId="ADAL" clId="{C3392054-CF05-4A85-8285-2C8E7061E76E}" dt="2023-09-12T10:50:03.371" v="175" actId="26606"/>
          <ac:spMkLst>
            <pc:docMk/>
            <pc:sldMk cId="3805500150" sldId="280"/>
            <ac:spMk id="2" creationId="{517F7E8E-34B5-381A-AF74-BED381E8E048}"/>
          </ac:spMkLst>
        </pc:spChg>
        <pc:spChg chg="mod">
          <ac:chgData name="Michael Kreeger" userId="d5f78b2e-6692-425f-83bb-df27f7187256" providerId="ADAL" clId="{C3392054-CF05-4A85-8285-2C8E7061E76E}" dt="2023-09-12T10:59:40.167" v="222"/>
          <ac:spMkLst>
            <pc:docMk/>
            <pc:sldMk cId="3805500150" sldId="280"/>
            <ac:spMk id="6" creationId="{DA26E261-D750-12A4-910E-FF090601F423}"/>
          </ac:spMkLst>
        </pc:spChg>
        <pc:spChg chg="del">
          <ac:chgData name="Michael Kreeger" userId="d5f78b2e-6692-425f-83bb-df27f7187256" providerId="ADAL" clId="{C3392054-CF05-4A85-8285-2C8E7061E76E}" dt="2023-09-12T10:50:03.371" v="175" actId="26606"/>
          <ac:spMkLst>
            <pc:docMk/>
            <pc:sldMk cId="3805500150" sldId="280"/>
            <ac:spMk id="2052" creationId="{2B97F24A-32CE-4C1C-A50D-3016B394DCFB}"/>
          </ac:spMkLst>
        </pc:spChg>
        <pc:spChg chg="del">
          <ac:chgData name="Michael Kreeger" userId="d5f78b2e-6692-425f-83bb-df27f7187256" providerId="ADAL" clId="{C3392054-CF05-4A85-8285-2C8E7061E76E}" dt="2023-09-12T10:50:03.371" v="175" actId="26606"/>
          <ac:spMkLst>
            <pc:docMk/>
            <pc:sldMk cId="3805500150" sldId="280"/>
            <ac:spMk id="2053" creationId="{CD8B4F24-440B-49E9-B85D-733523DC064B}"/>
          </ac:spMkLst>
        </pc:spChg>
        <pc:spChg chg="add">
          <ac:chgData name="Michael Kreeger" userId="d5f78b2e-6692-425f-83bb-df27f7187256" providerId="ADAL" clId="{C3392054-CF05-4A85-8285-2C8E7061E76E}" dt="2023-09-12T10:50:03.371" v="175" actId="26606"/>
          <ac:spMkLst>
            <pc:docMk/>
            <pc:sldMk cId="3805500150" sldId="280"/>
            <ac:spMk id="3079" creationId="{65C9D962-F904-4553-A140-500CF3EFC58A}"/>
          </ac:spMkLst>
        </pc:spChg>
        <pc:spChg chg="add">
          <ac:chgData name="Michael Kreeger" userId="d5f78b2e-6692-425f-83bb-df27f7187256" providerId="ADAL" clId="{C3392054-CF05-4A85-8285-2C8E7061E76E}" dt="2023-09-12T10:50:03.371" v="175" actId="26606"/>
          <ac:spMkLst>
            <pc:docMk/>
            <pc:sldMk cId="3805500150" sldId="280"/>
            <ac:spMk id="3081" creationId="{02FE0FA2-B10C-4B9F-B9CC-E5D9AD400454}"/>
          </ac:spMkLst>
        </pc:spChg>
        <pc:spChg chg="add">
          <ac:chgData name="Michael Kreeger" userId="d5f78b2e-6692-425f-83bb-df27f7187256" providerId="ADAL" clId="{C3392054-CF05-4A85-8285-2C8E7061E76E}" dt="2023-09-12T10:50:03.371" v="175" actId="26606"/>
          <ac:spMkLst>
            <pc:docMk/>
            <pc:sldMk cId="3805500150" sldId="280"/>
            <ac:spMk id="3083" creationId="{3389D0BC-BA1D-4360-88F9-D9ECCBDAB50E}"/>
          </ac:spMkLst>
        </pc:spChg>
        <pc:picChg chg="add del mod">
          <ac:chgData name="Michael Kreeger" userId="d5f78b2e-6692-425f-83bb-df27f7187256" providerId="ADAL" clId="{C3392054-CF05-4A85-8285-2C8E7061E76E}" dt="2023-09-12T10:47:27.945" v="173" actId="478"/>
          <ac:picMkLst>
            <pc:docMk/>
            <pc:sldMk cId="3805500150" sldId="280"/>
            <ac:picMk id="3" creationId="{866F51D1-1512-C3EF-38E6-720FE31BD7F7}"/>
          </ac:picMkLst>
        </pc:picChg>
        <pc:picChg chg="del">
          <ac:chgData name="Michael Kreeger" userId="d5f78b2e-6692-425f-83bb-df27f7187256" providerId="ADAL" clId="{C3392054-CF05-4A85-8285-2C8E7061E76E}" dt="2023-09-12T10:46:47.625" v="168" actId="478"/>
          <ac:picMkLst>
            <pc:docMk/>
            <pc:sldMk cId="3805500150" sldId="280"/>
            <ac:picMk id="2050" creationId="{1B360990-4B6D-2BC9-8094-A12B118B190D}"/>
          </ac:picMkLst>
        </pc:picChg>
        <pc:picChg chg="add del mod">
          <ac:chgData name="Michael Kreeger" userId="d5f78b2e-6692-425f-83bb-df27f7187256" providerId="ADAL" clId="{C3392054-CF05-4A85-8285-2C8E7061E76E}" dt="2023-09-12T10:57:51.888" v="203" actId="478"/>
          <ac:picMkLst>
            <pc:docMk/>
            <pc:sldMk cId="3805500150" sldId="280"/>
            <ac:picMk id="3074" creationId="{828AACB9-40F9-626B-3029-C147B8995494}"/>
          </ac:picMkLst>
        </pc:picChg>
        <pc:picChg chg="add mod">
          <ac:chgData name="Michael Kreeger" userId="d5f78b2e-6692-425f-83bb-df27f7187256" providerId="ADAL" clId="{C3392054-CF05-4A85-8285-2C8E7061E76E}" dt="2023-09-12T10:58:03.696" v="207" actId="1076"/>
          <ac:picMkLst>
            <pc:docMk/>
            <pc:sldMk cId="3805500150" sldId="280"/>
            <ac:picMk id="3076" creationId="{A8AAEB24-3095-394A-2732-C7AFE40D1D1E}"/>
          </ac:picMkLst>
        </pc:picChg>
      </pc:sldChg>
      <pc:sldChg chg="addSp delSp modSp add del mod">
        <pc:chgData name="Michael Kreeger" userId="d5f78b2e-6692-425f-83bb-df27f7187256" providerId="ADAL" clId="{C3392054-CF05-4A85-8285-2C8E7061E76E}" dt="2023-09-29T01:32:00.873" v="14258" actId="47"/>
        <pc:sldMkLst>
          <pc:docMk/>
          <pc:sldMk cId="1209451689" sldId="281"/>
        </pc:sldMkLst>
        <pc:spChg chg="mod">
          <ac:chgData name="Michael Kreeger" userId="d5f78b2e-6692-425f-83bb-df27f7187256" providerId="ADAL" clId="{C3392054-CF05-4A85-8285-2C8E7061E76E}" dt="2023-09-12T10:59:34.983" v="221"/>
          <ac:spMkLst>
            <pc:docMk/>
            <pc:sldMk cId="1209451689" sldId="281"/>
            <ac:spMk id="6" creationId="{DA26E261-D750-12A4-910E-FF090601F423}"/>
          </ac:spMkLst>
        </pc:spChg>
        <pc:picChg chg="add del mod">
          <ac:chgData name="Michael Kreeger" userId="d5f78b2e-6692-425f-83bb-df27f7187256" providerId="ADAL" clId="{C3392054-CF05-4A85-8285-2C8E7061E76E}" dt="2023-09-12T10:51:03.945" v="193" actId="478"/>
          <ac:picMkLst>
            <pc:docMk/>
            <pc:sldMk cId="1209451689" sldId="281"/>
            <ac:picMk id="3" creationId="{455174F4-BB94-BE9E-2D4C-CAE00D4667E6}"/>
          </ac:picMkLst>
        </pc:picChg>
        <pc:picChg chg="add mod">
          <ac:chgData name="Michael Kreeger" userId="d5f78b2e-6692-425f-83bb-df27f7187256" providerId="ADAL" clId="{C3392054-CF05-4A85-8285-2C8E7061E76E}" dt="2023-09-12T10:51:46.168" v="200" actId="1076"/>
          <ac:picMkLst>
            <pc:docMk/>
            <pc:sldMk cId="1209451689" sldId="281"/>
            <ac:picMk id="4" creationId="{7810457D-9FFA-A781-05EB-678674556684}"/>
          </ac:picMkLst>
        </pc:picChg>
        <pc:picChg chg="del">
          <ac:chgData name="Michael Kreeger" userId="d5f78b2e-6692-425f-83bb-df27f7187256" providerId="ADAL" clId="{C3392054-CF05-4A85-8285-2C8E7061E76E}" dt="2023-09-12T10:50:44.681" v="189" actId="478"/>
          <ac:picMkLst>
            <pc:docMk/>
            <pc:sldMk cId="1209451689" sldId="281"/>
            <ac:picMk id="3074" creationId="{828AACB9-40F9-626B-3029-C147B8995494}"/>
          </ac:picMkLst>
        </pc:picChg>
      </pc:sldChg>
      <pc:sldChg chg="addSp delSp modSp add del setBg delDesignElem">
        <pc:chgData name="Michael Kreeger" userId="d5f78b2e-6692-425f-83bb-df27f7187256" providerId="ADAL" clId="{C3392054-CF05-4A85-8285-2C8E7061E76E}" dt="2023-09-12T10:50:34.159" v="184" actId="47"/>
        <pc:sldMkLst>
          <pc:docMk/>
          <pc:sldMk cId="2358815967" sldId="281"/>
        </pc:sldMkLst>
        <pc:spChg chg="del">
          <ac:chgData name="Michael Kreeger" userId="d5f78b2e-6692-425f-83bb-df27f7187256" providerId="ADAL" clId="{C3392054-CF05-4A85-8285-2C8E7061E76E}" dt="2023-09-12T10:50:17.340" v="179"/>
          <ac:spMkLst>
            <pc:docMk/>
            <pc:sldMk cId="2358815967" sldId="281"/>
            <ac:spMk id="3079" creationId="{65C9D962-F904-4553-A140-500CF3EFC58A}"/>
          </ac:spMkLst>
        </pc:spChg>
        <pc:spChg chg="del">
          <ac:chgData name="Michael Kreeger" userId="d5f78b2e-6692-425f-83bb-df27f7187256" providerId="ADAL" clId="{C3392054-CF05-4A85-8285-2C8E7061E76E}" dt="2023-09-12T10:50:17.340" v="179"/>
          <ac:spMkLst>
            <pc:docMk/>
            <pc:sldMk cId="2358815967" sldId="281"/>
            <ac:spMk id="3081" creationId="{02FE0FA2-B10C-4B9F-B9CC-E5D9AD400454}"/>
          </ac:spMkLst>
        </pc:spChg>
        <pc:spChg chg="del">
          <ac:chgData name="Michael Kreeger" userId="d5f78b2e-6692-425f-83bb-df27f7187256" providerId="ADAL" clId="{C3392054-CF05-4A85-8285-2C8E7061E76E}" dt="2023-09-12T10:50:17.340" v="179"/>
          <ac:spMkLst>
            <pc:docMk/>
            <pc:sldMk cId="2358815967" sldId="281"/>
            <ac:spMk id="3083" creationId="{3389D0BC-BA1D-4360-88F9-D9ECCBDAB50E}"/>
          </ac:spMkLst>
        </pc:spChg>
        <pc:picChg chg="add del mod">
          <ac:chgData name="Michael Kreeger" userId="d5f78b2e-6692-425f-83bb-df27f7187256" providerId="ADAL" clId="{C3392054-CF05-4A85-8285-2C8E7061E76E}" dt="2023-09-12T10:50:31.968" v="183" actId="478"/>
          <ac:picMkLst>
            <pc:docMk/>
            <pc:sldMk cId="2358815967" sldId="281"/>
            <ac:picMk id="3" creationId="{3DE0240E-DF0B-D656-EAF0-A3EAC6F8CFD1}"/>
          </ac:picMkLst>
        </pc:picChg>
        <pc:picChg chg="del">
          <ac:chgData name="Michael Kreeger" userId="d5f78b2e-6692-425f-83bb-df27f7187256" providerId="ADAL" clId="{C3392054-CF05-4A85-8285-2C8E7061E76E}" dt="2023-09-12T10:50:25.440" v="180" actId="478"/>
          <ac:picMkLst>
            <pc:docMk/>
            <pc:sldMk cId="2358815967" sldId="281"/>
            <ac:picMk id="3074" creationId="{828AACB9-40F9-626B-3029-C147B8995494}"/>
          </ac:picMkLst>
        </pc:picChg>
      </pc:sldChg>
      <pc:sldChg chg="addSp delSp add del setBg delDesignElem">
        <pc:chgData name="Michael Kreeger" userId="d5f78b2e-6692-425f-83bb-df27f7187256" providerId="ADAL" clId="{C3392054-CF05-4A85-8285-2C8E7061E76E}" dt="2023-09-12T10:50:41.452" v="187"/>
        <pc:sldMkLst>
          <pc:docMk/>
          <pc:sldMk cId="2902887733" sldId="281"/>
        </pc:sldMkLst>
        <pc:spChg chg="add del">
          <ac:chgData name="Michael Kreeger" userId="d5f78b2e-6692-425f-83bb-df27f7187256" providerId="ADAL" clId="{C3392054-CF05-4A85-8285-2C8E7061E76E}" dt="2023-09-12T10:50:41.452" v="187"/>
          <ac:spMkLst>
            <pc:docMk/>
            <pc:sldMk cId="2902887733" sldId="281"/>
            <ac:spMk id="3079" creationId="{65C9D962-F904-4553-A140-500CF3EFC58A}"/>
          </ac:spMkLst>
        </pc:spChg>
        <pc:spChg chg="add del">
          <ac:chgData name="Michael Kreeger" userId="d5f78b2e-6692-425f-83bb-df27f7187256" providerId="ADAL" clId="{C3392054-CF05-4A85-8285-2C8E7061E76E}" dt="2023-09-12T10:50:41.452" v="187"/>
          <ac:spMkLst>
            <pc:docMk/>
            <pc:sldMk cId="2902887733" sldId="281"/>
            <ac:spMk id="3081" creationId="{02FE0FA2-B10C-4B9F-B9CC-E5D9AD400454}"/>
          </ac:spMkLst>
        </pc:spChg>
        <pc:spChg chg="add del">
          <ac:chgData name="Michael Kreeger" userId="d5f78b2e-6692-425f-83bb-df27f7187256" providerId="ADAL" clId="{C3392054-CF05-4A85-8285-2C8E7061E76E}" dt="2023-09-12T10:50:41.452" v="187"/>
          <ac:spMkLst>
            <pc:docMk/>
            <pc:sldMk cId="2902887733" sldId="281"/>
            <ac:spMk id="3083" creationId="{3389D0BC-BA1D-4360-88F9-D9ECCBDAB50E}"/>
          </ac:spMkLst>
        </pc:spChg>
      </pc:sldChg>
      <pc:sldChg chg="delSp add del setBg delDesignElem">
        <pc:chgData name="Michael Kreeger" userId="d5f78b2e-6692-425f-83bb-df27f7187256" providerId="ADAL" clId="{C3392054-CF05-4A85-8285-2C8E7061E76E}" dt="2023-09-12T11:02:14.679" v="234" actId="47"/>
        <pc:sldMkLst>
          <pc:docMk/>
          <pc:sldMk cId="828766081" sldId="282"/>
        </pc:sldMkLst>
        <pc:spChg chg="del">
          <ac:chgData name="Michael Kreeger" userId="d5f78b2e-6692-425f-83bb-df27f7187256" providerId="ADAL" clId="{C3392054-CF05-4A85-8285-2C8E7061E76E}" dt="2023-09-12T10:50:44.980" v="191"/>
          <ac:spMkLst>
            <pc:docMk/>
            <pc:sldMk cId="828766081" sldId="282"/>
            <ac:spMk id="3079" creationId="{65C9D962-F904-4553-A140-500CF3EFC58A}"/>
          </ac:spMkLst>
        </pc:spChg>
        <pc:spChg chg="del">
          <ac:chgData name="Michael Kreeger" userId="d5f78b2e-6692-425f-83bb-df27f7187256" providerId="ADAL" clId="{C3392054-CF05-4A85-8285-2C8E7061E76E}" dt="2023-09-12T10:50:44.980" v="191"/>
          <ac:spMkLst>
            <pc:docMk/>
            <pc:sldMk cId="828766081" sldId="282"/>
            <ac:spMk id="3081" creationId="{02FE0FA2-B10C-4B9F-B9CC-E5D9AD400454}"/>
          </ac:spMkLst>
        </pc:spChg>
        <pc:spChg chg="del">
          <ac:chgData name="Michael Kreeger" userId="d5f78b2e-6692-425f-83bb-df27f7187256" providerId="ADAL" clId="{C3392054-CF05-4A85-8285-2C8E7061E76E}" dt="2023-09-12T10:50:44.980" v="191"/>
          <ac:spMkLst>
            <pc:docMk/>
            <pc:sldMk cId="828766081" sldId="282"/>
            <ac:spMk id="3083" creationId="{3389D0BC-BA1D-4360-88F9-D9ECCBDAB50E}"/>
          </ac:spMkLst>
        </pc:spChg>
      </pc:sldChg>
      <pc:sldChg chg="delSp add del setBg delDesignElem">
        <pc:chgData name="Michael Kreeger" userId="d5f78b2e-6692-425f-83bb-df27f7187256" providerId="ADAL" clId="{C3392054-CF05-4A85-8285-2C8E7061E76E}" dt="2023-09-12T11:02:13.571" v="233" actId="47"/>
        <pc:sldMkLst>
          <pc:docMk/>
          <pc:sldMk cId="2672501121" sldId="283"/>
        </pc:sldMkLst>
        <pc:spChg chg="del">
          <ac:chgData name="Michael Kreeger" userId="d5f78b2e-6692-425f-83bb-df27f7187256" providerId="ADAL" clId="{C3392054-CF05-4A85-8285-2C8E7061E76E}" dt="2023-09-12T10:51:56.847" v="202"/>
          <ac:spMkLst>
            <pc:docMk/>
            <pc:sldMk cId="2672501121" sldId="283"/>
            <ac:spMk id="3079" creationId="{65C9D962-F904-4553-A140-500CF3EFC58A}"/>
          </ac:spMkLst>
        </pc:spChg>
        <pc:spChg chg="del">
          <ac:chgData name="Michael Kreeger" userId="d5f78b2e-6692-425f-83bb-df27f7187256" providerId="ADAL" clId="{C3392054-CF05-4A85-8285-2C8E7061E76E}" dt="2023-09-12T10:51:56.847" v="202"/>
          <ac:spMkLst>
            <pc:docMk/>
            <pc:sldMk cId="2672501121" sldId="283"/>
            <ac:spMk id="3081" creationId="{02FE0FA2-B10C-4B9F-B9CC-E5D9AD400454}"/>
          </ac:spMkLst>
        </pc:spChg>
        <pc:spChg chg="del">
          <ac:chgData name="Michael Kreeger" userId="d5f78b2e-6692-425f-83bb-df27f7187256" providerId="ADAL" clId="{C3392054-CF05-4A85-8285-2C8E7061E76E}" dt="2023-09-12T10:51:56.847" v="202"/>
          <ac:spMkLst>
            <pc:docMk/>
            <pc:sldMk cId="2672501121" sldId="283"/>
            <ac:spMk id="3083" creationId="{3389D0BC-BA1D-4360-88F9-D9ECCBDAB50E}"/>
          </ac:spMkLst>
        </pc:spChg>
      </pc:sldChg>
      <pc:sldChg chg="addSp delSp modSp del mod">
        <pc:chgData name="Michael Kreeger" userId="d5f78b2e-6692-425f-83bb-df27f7187256" providerId="ADAL" clId="{C3392054-CF05-4A85-8285-2C8E7061E76E}" dt="2023-09-29T01:32:00.873" v="14258" actId="47"/>
        <pc:sldMkLst>
          <pc:docMk/>
          <pc:sldMk cId="1595833272" sldId="284"/>
        </pc:sldMkLst>
        <pc:spChg chg="mod">
          <ac:chgData name="Michael Kreeger" userId="d5f78b2e-6692-425f-83bb-df27f7187256" providerId="ADAL" clId="{C3392054-CF05-4A85-8285-2C8E7061E76E}" dt="2023-09-12T10:59:27.109" v="220" actId="20577"/>
          <ac:spMkLst>
            <pc:docMk/>
            <pc:sldMk cId="1595833272" sldId="284"/>
            <ac:spMk id="6" creationId="{DA26E261-D750-12A4-910E-FF090601F423}"/>
          </ac:spMkLst>
        </pc:spChg>
        <pc:picChg chg="del">
          <ac:chgData name="Michael Kreeger" userId="d5f78b2e-6692-425f-83bb-df27f7187256" providerId="ADAL" clId="{C3392054-CF05-4A85-8285-2C8E7061E76E}" dt="2023-09-12T10:58:28.416" v="208" actId="478"/>
          <ac:picMkLst>
            <pc:docMk/>
            <pc:sldMk cId="1595833272" sldId="284"/>
            <ac:picMk id="4" creationId="{7810457D-9FFA-A781-05EB-678674556684}"/>
          </ac:picMkLst>
        </pc:picChg>
        <pc:picChg chg="add del mod">
          <ac:chgData name="Michael Kreeger" userId="d5f78b2e-6692-425f-83bb-df27f7187256" providerId="ADAL" clId="{C3392054-CF05-4A85-8285-2C8E7061E76E}" dt="2023-09-12T11:01:08.218" v="223" actId="478"/>
          <ac:picMkLst>
            <pc:docMk/>
            <pc:sldMk cId="1595833272" sldId="284"/>
            <ac:picMk id="7170" creationId="{543C5CB8-C92B-617D-FC50-F6915A6603EE}"/>
          </ac:picMkLst>
        </pc:picChg>
        <pc:picChg chg="add del mod">
          <ac:chgData name="Michael Kreeger" userId="d5f78b2e-6692-425f-83bb-df27f7187256" providerId="ADAL" clId="{C3392054-CF05-4A85-8285-2C8E7061E76E}" dt="2023-09-12T11:05:45.513" v="245" actId="478"/>
          <ac:picMkLst>
            <pc:docMk/>
            <pc:sldMk cId="1595833272" sldId="284"/>
            <ac:picMk id="7172" creationId="{83D721DA-7001-457C-9F52-B4949912E740}"/>
          </ac:picMkLst>
        </pc:picChg>
        <pc:picChg chg="add mod">
          <ac:chgData name="Michael Kreeger" userId="d5f78b2e-6692-425f-83bb-df27f7187256" providerId="ADAL" clId="{C3392054-CF05-4A85-8285-2C8E7061E76E}" dt="2023-09-12T11:05:59.689" v="249" actId="14100"/>
          <ac:picMkLst>
            <pc:docMk/>
            <pc:sldMk cId="1595833272" sldId="284"/>
            <ac:picMk id="7174" creationId="{E27514C5-86EB-DFBF-3CF6-6B8A21E4961D}"/>
          </ac:picMkLst>
        </pc:picChg>
      </pc:sldChg>
      <pc:sldChg chg="addSp delSp modSp add del">
        <pc:chgData name="Michael Kreeger" userId="d5f78b2e-6692-425f-83bb-df27f7187256" providerId="ADAL" clId="{C3392054-CF05-4A85-8285-2C8E7061E76E}" dt="2023-09-29T01:32:00.873" v="14258" actId="47"/>
        <pc:sldMkLst>
          <pc:docMk/>
          <pc:sldMk cId="176897816" sldId="285"/>
        </pc:sldMkLst>
        <pc:picChg chg="del">
          <ac:chgData name="Michael Kreeger" userId="d5f78b2e-6692-425f-83bb-df27f7187256" providerId="ADAL" clId="{C3392054-CF05-4A85-8285-2C8E7061E76E}" dt="2023-09-12T11:04:05.224" v="236" actId="478"/>
          <ac:picMkLst>
            <pc:docMk/>
            <pc:sldMk cId="176897816" sldId="285"/>
            <ac:picMk id="7172" creationId="{83D721DA-7001-457C-9F52-B4949912E740}"/>
          </ac:picMkLst>
        </pc:picChg>
        <pc:picChg chg="add del mod">
          <ac:chgData name="Michael Kreeger" userId="d5f78b2e-6692-425f-83bb-df27f7187256" providerId="ADAL" clId="{C3392054-CF05-4A85-8285-2C8E7061E76E}" dt="2023-09-12T11:06:12.017" v="250" actId="478"/>
          <ac:picMkLst>
            <pc:docMk/>
            <pc:sldMk cId="176897816" sldId="285"/>
            <ac:picMk id="12290" creationId="{938C8E1F-D79B-900B-3A35-C696D7BA06D7}"/>
          </ac:picMkLst>
        </pc:picChg>
        <pc:picChg chg="add mod">
          <ac:chgData name="Michael Kreeger" userId="d5f78b2e-6692-425f-83bb-df27f7187256" providerId="ADAL" clId="{C3392054-CF05-4A85-8285-2C8E7061E76E}" dt="2023-09-12T11:06:29.096" v="256" actId="1076"/>
          <ac:picMkLst>
            <pc:docMk/>
            <pc:sldMk cId="176897816" sldId="285"/>
            <ac:picMk id="12292" creationId="{420017B8-9122-EFDA-DAB2-D0FAFEFC389B}"/>
          </ac:picMkLst>
        </pc:picChg>
      </pc:sldChg>
      <pc:sldChg chg="addSp delSp add del setBg delDesignElem">
        <pc:chgData name="Michael Kreeger" userId="d5f78b2e-6692-425f-83bb-df27f7187256" providerId="ADAL" clId="{C3392054-CF05-4A85-8285-2C8E7061E76E}" dt="2023-09-12T11:02:06.026" v="231"/>
        <pc:sldMkLst>
          <pc:docMk/>
          <pc:sldMk cId="3597238780" sldId="285"/>
        </pc:sldMkLst>
        <pc:spChg chg="add del">
          <ac:chgData name="Michael Kreeger" userId="d5f78b2e-6692-425f-83bb-df27f7187256" providerId="ADAL" clId="{C3392054-CF05-4A85-8285-2C8E7061E76E}" dt="2023-09-12T11:02:06.026" v="231"/>
          <ac:spMkLst>
            <pc:docMk/>
            <pc:sldMk cId="3597238780" sldId="285"/>
            <ac:spMk id="3079" creationId="{65C9D962-F904-4553-A140-500CF3EFC58A}"/>
          </ac:spMkLst>
        </pc:spChg>
        <pc:spChg chg="add del">
          <ac:chgData name="Michael Kreeger" userId="d5f78b2e-6692-425f-83bb-df27f7187256" providerId="ADAL" clId="{C3392054-CF05-4A85-8285-2C8E7061E76E}" dt="2023-09-12T11:02:06.026" v="231"/>
          <ac:spMkLst>
            <pc:docMk/>
            <pc:sldMk cId="3597238780" sldId="285"/>
            <ac:spMk id="3081" creationId="{02FE0FA2-B10C-4B9F-B9CC-E5D9AD400454}"/>
          </ac:spMkLst>
        </pc:spChg>
        <pc:spChg chg="add del">
          <ac:chgData name="Michael Kreeger" userId="d5f78b2e-6692-425f-83bb-df27f7187256" providerId="ADAL" clId="{C3392054-CF05-4A85-8285-2C8E7061E76E}" dt="2023-09-12T11:02:06.026" v="231"/>
          <ac:spMkLst>
            <pc:docMk/>
            <pc:sldMk cId="3597238780" sldId="285"/>
            <ac:spMk id="3083" creationId="{3389D0BC-BA1D-4360-88F9-D9ECCBDAB50E}"/>
          </ac:spMkLst>
        </pc:spChg>
      </pc:sldChg>
      <pc:sldChg chg="addSp delSp add del setBg delDesignElem">
        <pc:chgData name="Michael Kreeger" userId="d5f78b2e-6692-425f-83bb-df27f7187256" providerId="ADAL" clId="{C3392054-CF05-4A85-8285-2C8E7061E76E}" dt="2023-09-12T11:12:34.901" v="262"/>
        <pc:sldMkLst>
          <pc:docMk/>
          <pc:sldMk cId="1064528381" sldId="286"/>
        </pc:sldMkLst>
        <pc:spChg chg="add del">
          <ac:chgData name="Michael Kreeger" userId="d5f78b2e-6692-425f-83bb-df27f7187256" providerId="ADAL" clId="{C3392054-CF05-4A85-8285-2C8E7061E76E}" dt="2023-09-12T11:12:34.901" v="262"/>
          <ac:spMkLst>
            <pc:docMk/>
            <pc:sldMk cId="1064528381" sldId="286"/>
            <ac:spMk id="3079" creationId="{65C9D962-F904-4553-A140-500CF3EFC58A}"/>
          </ac:spMkLst>
        </pc:spChg>
        <pc:spChg chg="add del">
          <ac:chgData name="Michael Kreeger" userId="d5f78b2e-6692-425f-83bb-df27f7187256" providerId="ADAL" clId="{C3392054-CF05-4A85-8285-2C8E7061E76E}" dt="2023-09-12T11:12:34.901" v="262"/>
          <ac:spMkLst>
            <pc:docMk/>
            <pc:sldMk cId="1064528381" sldId="286"/>
            <ac:spMk id="3081" creationId="{02FE0FA2-B10C-4B9F-B9CC-E5D9AD400454}"/>
          </ac:spMkLst>
        </pc:spChg>
        <pc:spChg chg="add del">
          <ac:chgData name="Michael Kreeger" userId="d5f78b2e-6692-425f-83bb-df27f7187256" providerId="ADAL" clId="{C3392054-CF05-4A85-8285-2C8E7061E76E}" dt="2023-09-12T11:12:34.901" v="262"/>
          <ac:spMkLst>
            <pc:docMk/>
            <pc:sldMk cId="1064528381" sldId="286"/>
            <ac:spMk id="3083" creationId="{3389D0BC-BA1D-4360-88F9-D9ECCBDAB50E}"/>
          </ac:spMkLst>
        </pc:spChg>
      </pc:sldChg>
      <pc:sldChg chg="delSp add del setBg delDesignElem">
        <pc:chgData name="Michael Kreeger" userId="d5f78b2e-6692-425f-83bb-df27f7187256" providerId="ADAL" clId="{C3392054-CF05-4A85-8285-2C8E7061E76E}" dt="2023-09-12T11:12:29.178" v="259" actId="47"/>
        <pc:sldMkLst>
          <pc:docMk/>
          <pc:sldMk cId="2132051469" sldId="286"/>
        </pc:sldMkLst>
        <pc:spChg chg="del">
          <ac:chgData name="Michael Kreeger" userId="d5f78b2e-6692-425f-83bb-df27f7187256" providerId="ADAL" clId="{C3392054-CF05-4A85-8285-2C8E7061E76E}" dt="2023-09-12T11:12:16.079" v="258"/>
          <ac:spMkLst>
            <pc:docMk/>
            <pc:sldMk cId="2132051469" sldId="286"/>
            <ac:spMk id="3079" creationId="{65C9D962-F904-4553-A140-500CF3EFC58A}"/>
          </ac:spMkLst>
        </pc:spChg>
        <pc:spChg chg="del">
          <ac:chgData name="Michael Kreeger" userId="d5f78b2e-6692-425f-83bb-df27f7187256" providerId="ADAL" clId="{C3392054-CF05-4A85-8285-2C8E7061E76E}" dt="2023-09-12T11:12:16.079" v="258"/>
          <ac:spMkLst>
            <pc:docMk/>
            <pc:sldMk cId="2132051469" sldId="286"/>
            <ac:spMk id="3081" creationId="{02FE0FA2-B10C-4B9F-B9CC-E5D9AD400454}"/>
          </ac:spMkLst>
        </pc:spChg>
        <pc:spChg chg="del">
          <ac:chgData name="Michael Kreeger" userId="d5f78b2e-6692-425f-83bb-df27f7187256" providerId="ADAL" clId="{C3392054-CF05-4A85-8285-2C8E7061E76E}" dt="2023-09-12T11:12:16.079" v="258"/>
          <ac:spMkLst>
            <pc:docMk/>
            <pc:sldMk cId="2132051469" sldId="286"/>
            <ac:spMk id="3083" creationId="{3389D0BC-BA1D-4360-88F9-D9ECCBDAB50E}"/>
          </ac:spMkLst>
        </pc:spChg>
      </pc:sldChg>
      <pc:sldChg chg="addSp delSp modSp add del">
        <pc:chgData name="Michael Kreeger" userId="d5f78b2e-6692-425f-83bb-df27f7187256" providerId="ADAL" clId="{C3392054-CF05-4A85-8285-2C8E7061E76E}" dt="2023-09-29T01:32:00.873" v="14258" actId="47"/>
        <pc:sldMkLst>
          <pc:docMk/>
          <pc:sldMk cId="2152345748" sldId="286"/>
        </pc:sldMkLst>
        <pc:picChg chg="add del mod">
          <ac:chgData name="Michael Kreeger" userId="d5f78b2e-6692-425f-83bb-df27f7187256" providerId="ADAL" clId="{C3392054-CF05-4A85-8285-2C8E7061E76E}" dt="2023-09-12T11:16:22.785" v="271"/>
          <ac:picMkLst>
            <pc:docMk/>
            <pc:sldMk cId="2152345748" sldId="286"/>
            <ac:picMk id="3" creationId="{1C21C1C7-CFC1-38D5-69A9-9E76B00BA0ED}"/>
          </ac:picMkLst>
        </pc:picChg>
        <pc:picChg chg="add del mod">
          <ac:chgData name="Michael Kreeger" userId="d5f78b2e-6692-425f-83bb-df27f7187256" providerId="ADAL" clId="{C3392054-CF05-4A85-8285-2C8E7061E76E}" dt="2023-09-12T11:16:28.876" v="273"/>
          <ac:picMkLst>
            <pc:docMk/>
            <pc:sldMk cId="2152345748" sldId="286"/>
            <ac:picMk id="4" creationId="{D0221237-19C3-C04C-2333-740A1AE8FB90}"/>
          </ac:picMkLst>
        </pc:picChg>
        <pc:picChg chg="del">
          <ac:chgData name="Michael Kreeger" userId="d5f78b2e-6692-425f-83bb-df27f7187256" providerId="ADAL" clId="{C3392054-CF05-4A85-8285-2C8E7061E76E}" dt="2023-09-12T11:12:42.049" v="264" actId="478"/>
          <ac:picMkLst>
            <pc:docMk/>
            <pc:sldMk cId="2152345748" sldId="286"/>
            <ac:picMk id="12292" creationId="{420017B8-9122-EFDA-DAB2-D0FAFEFC389B}"/>
          </ac:picMkLst>
        </pc:picChg>
        <pc:picChg chg="add mod">
          <ac:chgData name="Michael Kreeger" userId="d5f78b2e-6692-425f-83bb-df27f7187256" providerId="ADAL" clId="{C3392054-CF05-4A85-8285-2C8E7061E76E}" dt="2023-09-12T11:13:08.544" v="269" actId="1076"/>
          <ac:picMkLst>
            <pc:docMk/>
            <pc:sldMk cId="2152345748" sldId="286"/>
            <ac:picMk id="13314" creationId="{A2E619D0-C983-372E-F258-A851D3135968}"/>
          </ac:picMkLst>
        </pc:picChg>
      </pc:sldChg>
      <pc:sldChg chg="addSp delSp modSp del">
        <pc:chgData name="Michael Kreeger" userId="d5f78b2e-6692-425f-83bb-df27f7187256" providerId="ADAL" clId="{C3392054-CF05-4A85-8285-2C8E7061E76E}" dt="2023-09-29T01:31:55.274" v="14257" actId="47"/>
        <pc:sldMkLst>
          <pc:docMk/>
          <pc:sldMk cId="2805614549" sldId="287"/>
        </pc:sldMkLst>
        <pc:picChg chg="del">
          <ac:chgData name="Michael Kreeger" userId="d5f78b2e-6692-425f-83bb-df27f7187256" providerId="ADAL" clId="{C3392054-CF05-4A85-8285-2C8E7061E76E}" dt="2023-09-12T11:16:43.305" v="274" actId="478"/>
          <ac:picMkLst>
            <pc:docMk/>
            <pc:sldMk cId="2805614549" sldId="287"/>
            <ac:picMk id="13314" creationId="{A2E619D0-C983-372E-F258-A851D3135968}"/>
          </ac:picMkLst>
        </pc:picChg>
        <pc:picChg chg="add mod">
          <ac:chgData name="Michael Kreeger" userId="d5f78b2e-6692-425f-83bb-df27f7187256" providerId="ADAL" clId="{C3392054-CF05-4A85-8285-2C8E7061E76E}" dt="2023-09-12T11:17:04.105" v="279" actId="1076"/>
          <ac:picMkLst>
            <pc:docMk/>
            <pc:sldMk cId="2805614549" sldId="287"/>
            <ac:picMk id="15362" creationId="{00E8FF41-016A-DE2E-19E1-4D72D13714BA}"/>
          </ac:picMkLst>
        </pc:picChg>
      </pc:sldChg>
      <pc:sldChg chg="addSp delSp add del setBg delDesignElem">
        <pc:chgData name="Michael Kreeger" userId="d5f78b2e-6692-425f-83bb-df27f7187256" providerId="ADAL" clId="{C3392054-CF05-4A85-8285-2C8E7061E76E}" dt="2023-09-12T11:17:19.715" v="282"/>
        <pc:sldMkLst>
          <pc:docMk/>
          <pc:sldMk cId="2489034372" sldId="288"/>
        </pc:sldMkLst>
        <pc:spChg chg="add del">
          <ac:chgData name="Michael Kreeger" userId="d5f78b2e-6692-425f-83bb-df27f7187256" providerId="ADAL" clId="{C3392054-CF05-4A85-8285-2C8E7061E76E}" dt="2023-09-12T11:17:19.715" v="282"/>
          <ac:spMkLst>
            <pc:docMk/>
            <pc:sldMk cId="2489034372" sldId="288"/>
            <ac:spMk id="3079" creationId="{65C9D962-F904-4553-A140-500CF3EFC58A}"/>
          </ac:spMkLst>
        </pc:spChg>
        <pc:spChg chg="add del">
          <ac:chgData name="Michael Kreeger" userId="d5f78b2e-6692-425f-83bb-df27f7187256" providerId="ADAL" clId="{C3392054-CF05-4A85-8285-2C8E7061E76E}" dt="2023-09-12T11:17:19.715" v="282"/>
          <ac:spMkLst>
            <pc:docMk/>
            <pc:sldMk cId="2489034372" sldId="288"/>
            <ac:spMk id="3081" creationId="{02FE0FA2-B10C-4B9F-B9CC-E5D9AD400454}"/>
          </ac:spMkLst>
        </pc:spChg>
        <pc:spChg chg="add del">
          <ac:chgData name="Michael Kreeger" userId="d5f78b2e-6692-425f-83bb-df27f7187256" providerId="ADAL" clId="{C3392054-CF05-4A85-8285-2C8E7061E76E}" dt="2023-09-12T11:17:19.715" v="282"/>
          <ac:spMkLst>
            <pc:docMk/>
            <pc:sldMk cId="2489034372" sldId="288"/>
            <ac:spMk id="3083" creationId="{3389D0BC-BA1D-4360-88F9-D9ECCBDAB50E}"/>
          </ac:spMkLst>
        </pc:spChg>
      </pc:sldChg>
      <pc:sldChg chg="addSp delSp modSp add del mod">
        <pc:chgData name="Michael Kreeger" userId="d5f78b2e-6692-425f-83bb-df27f7187256" providerId="ADAL" clId="{C3392054-CF05-4A85-8285-2C8E7061E76E}" dt="2023-09-29T01:31:55.274" v="14257" actId="47"/>
        <pc:sldMkLst>
          <pc:docMk/>
          <pc:sldMk cId="4284857725" sldId="288"/>
        </pc:sldMkLst>
        <pc:spChg chg="add del mod">
          <ac:chgData name="Michael Kreeger" userId="d5f78b2e-6692-425f-83bb-df27f7187256" providerId="ADAL" clId="{C3392054-CF05-4A85-8285-2C8E7061E76E}" dt="2023-09-12T12:12:24.497" v="737" actId="5793"/>
          <ac:spMkLst>
            <pc:docMk/>
            <pc:sldMk cId="4284857725" sldId="288"/>
            <ac:spMk id="3" creationId="{58AA40AE-9532-4FDB-A8D8-CA79470BFC9C}"/>
          </ac:spMkLst>
        </pc:spChg>
        <pc:picChg chg="del">
          <ac:chgData name="Michael Kreeger" userId="d5f78b2e-6692-425f-83bb-df27f7187256" providerId="ADAL" clId="{C3392054-CF05-4A85-8285-2C8E7061E76E}" dt="2023-09-12T12:01:55.968" v="284" actId="478"/>
          <ac:picMkLst>
            <pc:docMk/>
            <pc:sldMk cId="4284857725" sldId="288"/>
            <ac:picMk id="15362" creationId="{00E8FF41-016A-DE2E-19E1-4D72D13714BA}"/>
          </ac:picMkLst>
        </pc:picChg>
        <pc:picChg chg="add mod">
          <ac:chgData name="Michael Kreeger" userId="d5f78b2e-6692-425f-83bb-df27f7187256" providerId="ADAL" clId="{C3392054-CF05-4A85-8285-2C8E7061E76E}" dt="2023-09-12T12:02:17.945" v="293" actId="1076"/>
          <ac:picMkLst>
            <pc:docMk/>
            <pc:sldMk cId="4284857725" sldId="288"/>
            <ac:picMk id="16386" creationId="{DAF1BAF7-6C3B-DC68-2618-C0CACB44FBA9}"/>
          </ac:picMkLst>
        </pc:picChg>
        <pc:picChg chg="add del">
          <ac:chgData name="Michael Kreeger" userId="d5f78b2e-6692-425f-83bb-df27f7187256" providerId="ADAL" clId="{C3392054-CF05-4A85-8285-2C8E7061E76E}" dt="2023-09-12T12:11:09.978" v="580" actId="478"/>
          <ac:picMkLst>
            <pc:docMk/>
            <pc:sldMk cId="4284857725" sldId="288"/>
            <ac:picMk id="16388" creationId="{2DED2104-6ECC-758F-3B37-890D03CA9D9B}"/>
          </ac:picMkLst>
        </pc:picChg>
      </pc:sldChg>
      <pc:sldChg chg="delSp add del mod setBg delDesignElem">
        <pc:chgData name="Michael Kreeger" userId="d5f78b2e-6692-425f-83bb-df27f7187256" providerId="ADAL" clId="{C3392054-CF05-4A85-8285-2C8E7061E76E}" dt="2023-09-12T12:43:15.640" v="856" actId="47"/>
        <pc:sldMkLst>
          <pc:docMk/>
          <pc:sldMk cId="205433554" sldId="289"/>
        </pc:sldMkLst>
        <pc:spChg chg="del">
          <ac:chgData name="Michael Kreeger" userId="d5f78b2e-6692-425f-83bb-df27f7187256" providerId="ADAL" clId="{C3392054-CF05-4A85-8285-2C8E7061E76E}" dt="2023-09-12T12:41:13.329" v="840" actId="478"/>
          <ac:spMkLst>
            <pc:docMk/>
            <pc:sldMk cId="205433554" sldId="289"/>
            <ac:spMk id="3" creationId="{58AA40AE-9532-4FDB-A8D8-CA79470BFC9C}"/>
          </ac:spMkLst>
        </pc:spChg>
        <pc:spChg chg="del">
          <ac:chgData name="Michael Kreeger" userId="d5f78b2e-6692-425f-83bb-df27f7187256" providerId="ADAL" clId="{C3392054-CF05-4A85-8285-2C8E7061E76E}" dt="2023-09-12T12:12:42.252" v="739"/>
          <ac:spMkLst>
            <pc:docMk/>
            <pc:sldMk cId="205433554" sldId="289"/>
            <ac:spMk id="3079" creationId="{65C9D962-F904-4553-A140-500CF3EFC58A}"/>
          </ac:spMkLst>
        </pc:spChg>
        <pc:spChg chg="del">
          <ac:chgData name="Michael Kreeger" userId="d5f78b2e-6692-425f-83bb-df27f7187256" providerId="ADAL" clId="{C3392054-CF05-4A85-8285-2C8E7061E76E}" dt="2023-09-12T12:12:42.252" v="739"/>
          <ac:spMkLst>
            <pc:docMk/>
            <pc:sldMk cId="205433554" sldId="289"/>
            <ac:spMk id="3081" creationId="{02FE0FA2-B10C-4B9F-B9CC-E5D9AD400454}"/>
          </ac:spMkLst>
        </pc:spChg>
        <pc:spChg chg="del">
          <ac:chgData name="Michael Kreeger" userId="d5f78b2e-6692-425f-83bb-df27f7187256" providerId="ADAL" clId="{C3392054-CF05-4A85-8285-2C8E7061E76E}" dt="2023-09-12T12:12:42.252" v="739"/>
          <ac:spMkLst>
            <pc:docMk/>
            <pc:sldMk cId="205433554" sldId="289"/>
            <ac:spMk id="3083" creationId="{3389D0BC-BA1D-4360-88F9-D9ECCBDAB50E}"/>
          </ac:spMkLst>
        </pc:spChg>
      </pc:sldChg>
      <pc:sldChg chg="addSp delSp add del setBg delDesignElem">
        <pc:chgData name="Michael Kreeger" userId="d5f78b2e-6692-425f-83bb-df27f7187256" providerId="ADAL" clId="{C3392054-CF05-4A85-8285-2C8E7061E76E}" dt="2023-09-12T12:15:28.059" v="742"/>
        <pc:sldMkLst>
          <pc:docMk/>
          <pc:sldMk cId="2341819169" sldId="290"/>
        </pc:sldMkLst>
        <pc:spChg chg="add del">
          <ac:chgData name="Michael Kreeger" userId="d5f78b2e-6692-425f-83bb-df27f7187256" providerId="ADAL" clId="{C3392054-CF05-4A85-8285-2C8E7061E76E}" dt="2023-09-12T12:15:28.059" v="742"/>
          <ac:spMkLst>
            <pc:docMk/>
            <pc:sldMk cId="2341819169" sldId="290"/>
            <ac:spMk id="3079" creationId="{65C9D962-F904-4553-A140-500CF3EFC58A}"/>
          </ac:spMkLst>
        </pc:spChg>
        <pc:spChg chg="add del">
          <ac:chgData name="Michael Kreeger" userId="d5f78b2e-6692-425f-83bb-df27f7187256" providerId="ADAL" clId="{C3392054-CF05-4A85-8285-2C8E7061E76E}" dt="2023-09-12T12:15:28.059" v="742"/>
          <ac:spMkLst>
            <pc:docMk/>
            <pc:sldMk cId="2341819169" sldId="290"/>
            <ac:spMk id="3081" creationId="{02FE0FA2-B10C-4B9F-B9CC-E5D9AD400454}"/>
          </ac:spMkLst>
        </pc:spChg>
        <pc:spChg chg="add del">
          <ac:chgData name="Michael Kreeger" userId="d5f78b2e-6692-425f-83bb-df27f7187256" providerId="ADAL" clId="{C3392054-CF05-4A85-8285-2C8E7061E76E}" dt="2023-09-12T12:15:28.059" v="742"/>
          <ac:spMkLst>
            <pc:docMk/>
            <pc:sldMk cId="2341819169" sldId="290"/>
            <ac:spMk id="3083" creationId="{3389D0BC-BA1D-4360-88F9-D9ECCBDAB50E}"/>
          </ac:spMkLst>
        </pc:spChg>
      </pc:sldChg>
      <pc:sldChg chg="addSp delSp modSp add del mod">
        <pc:chgData name="Michael Kreeger" userId="d5f78b2e-6692-425f-83bb-df27f7187256" providerId="ADAL" clId="{C3392054-CF05-4A85-8285-2C8E7061E76E}" dt="2023-09-29T01:31:55.274" v="14257" actId="47"/>
        <pc:sldMkLst>
          <pc:docMk/>
          <pc:sldMk cId="4006448712" sldId="290"/>
        </pc:sldMkLst>
        <pc:spChg chg="mod">
          <ac:chgData name="Michael Kreeger" userId="d5f78b2e-6692-425f-83bb-df27f7187256" providerId="ADAL" clId="{C3392054-CF05-4A85-8285-2C8E7061E76E}" dt="2023-09-12T12:37:23.514" v="828" actId="20577"/>
          <ac:spMkLst>
            <pc:docMk/>
            <pc:sldMk cId="4006448712" sldId="290"/>
            <ac:spMk id="3" creationId="{58AA40AE-9532-4FDB-A8D8-CA79470BFC9C}"/>
          </ac:spMkLst>
        </pc:spChg>
        <pc:picChg chg="del">
          <ac:chgData name="Michael Kreeger" userId="d5f78b2e-6692-425f-83bb-df27f7187256" providerId="ADAL" clId="{C3392054-CF05-4A85-8285-2C8E7061E76E}" dt="2023-09-12T12:15:37.649" v="744" actId="478"/>
          <ac:picMkLst>
            <pc:docMk/>
            <pc:sldMk cId="4006448712" sldId="290"/>
            <ac:picMk id="16386" creationId="{DAF1BAF7-6C3B-DC68-2618-C0CACB44FBA9}"/>
          </ac:picMkLst>
        </pc:picChg>
        <pc:picChg chg="add mod">
          <ac:chgData name="Michael Kreeger" userId="d5f78b2e-6692-425f-83bb-df27f7187256" providerId="ADAL" clId="{C3392054-CF05-4A85-8285-2C8E7061E76E}" dt="2023-09-12T12:15:42.711" v="746" actId="1076"/>
          <ac:picMkLst>
            <pc:docMk/>
            <pc:sldMk cId="4006448712" sldId="290"/>
            <ac:picMk id="17410" creationId="{D1B574F7-4E65-6A33-71C3-C2FCBF855EF8}"/>
          </ac:picMkLst>
        </pc:picChg>
      </pc:sldChg>
      <pc:sldChg chg="addSp delSp modSp add del mod">
        <pc:chgData name="Michael Kreeger" userId="d5f78b2e-6692-425f-83bb-df27f7187256" providerId="ADAL" clId="{C3392054-CF05-4A85-8285-2C8E7061E76E}" dt="2023-09-13T11:02:26.811" v="2039" actId="47"/>
        <pc:sldMkLst>
          <pc:docMk/>
          <pc:sldMk cId="57049480" sldId="291"/>
        </pc:sldMkLst>
        <pc:spChg chg="mod">
          <ac:chgData name="Michael Kreeger" userId="d5f78b2e-6692-425f-83bb-df27f7187256" providerId="ADAL" clId="{C3392054-CF05-4A85-8285-2C8E7061E76E}" dt="2023-09-12T12:40:56.683" v="839" actId="20577"/>
          <ac:spMkLst>
            <pc:docMk/>
            <pc:sldMk cId="57049480" sldId="291"/>
            <ac:spMk id="3" creationId="{58AA40AE-9532-4FDB-A8D8-CA79470BFC9C}"/>
          </ac:spMkLst>
        </pc:spChg>
        <pc:spChg chg="add del mod">
          <ac:chgData name="Michael Kreeger" userId="d5f78b2e-6692-425f-83bb-df27f7187256" providerId="ADAL" clId="{C3392054-CF05-4A85-8285-2C8E7061E76E}" dt="2023-09-12T12:40:33.267" v="836" actId="478"/>
          <ac:spMkLst>
            <pc:docMk/>
            <pc:sldMk cId="57049480" sldId="291"/>
            <ac:spMk id="5" creationId="{F3AD5081-46DC-43AB-831E-12CEA2B817E6}"/>
          </ac:spMkLst>
        </pc:spChg>
        <pc:picChg chg="add mod">
          <ac:chgData name="Michael Kreeger" userId="d5f78b2e-6692-425f-83bb-df27f7187256" providerId="ADAL" clId="{C3392054-CF05-4A85-8285-2C8E7061E76E}" dt="2023-09-12T12:40:20.669" v="834" actId="171"/>
          <ac:picMkLst>
            <pc:docMk/>
            <pc:sldMk cId="57049480" sldId="291"/>
            <ac:picMk id="4" creationId="{6CCD5213-A96B-56A6-33D1-303BF8E76013}"/>
          </ac:picMkLst>
        </pc:picChg>
        <pc:picChg chg="del">
          <ac:chgData name="Michael Kreeger" userId="d5f78b2e-6692-425f-83bb-df27f7187256" providerId="ADAL" clId="{C3392054-CF05-4A85-8285-2C8E7061E76E}" dt="2023-09-12T12:40:23.353" v="835" actId="478"/>
          <ac:picMkLst>
            <pc:docMk/>
            <pc:sldMk cId="57049480" sldId="291"/>
            <ac:picMk id="17410" creationId="{D1B574F7-4E65-6A33-71C3-C2FCBF855EF8}"/>
          </ac:picMkLst>
        </pc:picChg>
      </pc:sldChg>
      <pc:sldChg chg="addSp delSp add del setBg delDesignElem">
        <pc:chgData name="Michael Kreeger" userId="d5f78b2e-6692-425f-83bb-df27f7187256" providerId="ADAL" clId="{C3392054-CF05-4A85-8285-2C8E7061E76E}" dt="2023-09-12T12:40:02.347" v="831"/>
        <pc:sldMkLst>
          <pc:docMk/>
          <pc:sldMk cId="3223289977" sldId="291"/>
        </pc:sldMkLst>
        <pc:spChg chg="add del">
          <ac:chgData name="Michael Kreeger" userId="d5f78b2e-6692-425f-83bb-df27f7187256" providerId="ADAL" clId="{C3392054-CF05-4A85-8285-2C8E7061E76E}" dt="2023-09-12T12:40:02.347" v="831"/>
          <ac:spMkLst>
            <pc:docMk/>
            <pc:sldMk cId="3223289977" sldId="291"/>
            <ac:spMk id="3079" creationId="{65C9D962-F904-4553-A140-500CF3EFC58A}"/>
          </ac:spMkLst>
        </pc:spChg>
        <pc:spChg chg="add del">
          <ac:chgData name="Michael Kreeger" userId="d5f78b2e-6692-425f-83bb-df27f7187256" providerId="ADAL" clId="{C3392054-CF05-4A85-8285-2C8E7061E76E}" dt="2023-09-12T12:40:02.347" v="831"/>
          <ac:spMkLst>
            <pc:docMk/>
            <pc:sldMk cId="3223289977" sldId="291"/>
            <ac:spMk id="3081" creationId="{02FE0FA2-B10C-4B9F-B9CC-E5D9AD400454}"/>
          </ac:spMkLst>
        </pc:spChg>
        <pc:spChg chg="add del">
          <ac:chgData name="Michael Kreeger" userId="d5f78b2e-6692-425f-83bb-df27f7187256" providerId="ADAL" clId="{C3392054-CF05-4A85-8285-2C8E7061E76E}" dt="2023-09-12T12:40:02.347" v="831"/>
          <ac:spMkLst>
            <pc:docMk/>
            <pc:sldMk cId="3223289977" sldId="291"/>
            <ac:spMk id="3083" creationId="{3389D0BC-BA1D-4360-88F9-D9ECCBDAB50E}"/>
          </ac:spMkLst>
        </pc:spChg>
      </pc:sldChg>
      <pc:sldChg chg="addSp delSp add del setBg delDesignElem">
        <pc:chgData name="Michael Kreeger" userId="d5f78b2e-6692-425f-83bb-df27f7187256" providerId="ADAL" clId="{C3392054-CF05-4A85-8285-2C8E7061E76E}" dt="2023-09-12T12:41:27.042" v="843"/>
        <pc:sldMkLst>
          <pc:docMk/>
          <pc:sldMk cId="1061103353" sldId="292"/>
        </pc:sldMkLst>
        <pc:spChg chg="add del">
          <ac:chgData name="Michael Kreeger" userId="d5f78b2e-6692-425f-83bb-df27f7187256" providerId="ADAL" clId="{C3392054-CF05-4A85-8285-2C8E7061E76E}" dt="2023-09-12T12:41:27.042" v="843"/>
          <ac:spMkLst>
            <pc:docMk/>
            <pc:sldMk cId="1061103353" sldId="292"/>
            <ac:spMk id="3079" creationId="{65C9D962-F904-4553-A140-500CF3EFC58A}"/>
          </ac:spMkLst>
        </pc:spChg>
        <pc:spChg chg="add del">
          <ac:chgData name="Michael Kreeger" userId="d5f78b2e-6692-425f-83bb-df27f7187256" providerId="ADAL" clId="{C3392054-CF05-4A85-8285-2C8E7061E76E}" dt="2023-09-12T12:41:27.042" v="843"/>
          <ac:spMkLst>
            <pc:docMk/>
            <pc:sldMk cId="1061103353" sldId="292"/>
            <ac:spMk id="3081" creationId="{02FE0FA2-B10C-4B9F-B9CC-E5D9AD400454}"/>
          </ac:spMkLst>
        </pc:spChg>
        <pc:spChg chg="add del">
          <ac:chgData name="Michael Kreeger" userId="d5f78b2e-6692-425f-83bb-df27f7187256" providerId="ADAL" clId="{C3392054-CF05-4A85-8285-2C8E7061E76E}" dt="2023-09-12T12:41:27.042" v="843"/>
          <ac:spMkLst>
            <pc:docMk/>
            <pc:sldMk cId="1061103353" sldId="292"/>
            <ac:spMk id="3083" creationId="{3389D0BC-BA1D-4360-88F9-D9ECCBDAB50E}"/>
          </ac:spMkLst>
        </pc:spChg>
      </pc:sldChg>
      <pc:sldChg chg="addSp delSp modSp add del mod ord modClrScheme delDesignElem chgLayout">
        <pc:chgData name="Michael Kreeger" userId="d5f78b2e-6692-425f-83bb-df27f7187256" providerId="ADAL" clId="{C3392054-CF05-4A85-8285-2C8E7061E76E}" dt="2023-09-29T01:31:55.274" v="14257" actId="47"/>
        <pc:sldMkLst>
          <pc:docMk/>
          <pc:sldMk cId="1109876995" sldId="292"/>
        </pc:sldMkLst>
        <pc:spChg chg="mod ord">
          <ac:chgData name="Michael Kreeger" userId="d5f78b2e-6692-425f-83bb-df27f7187256" providerId="ADAL" clId="{C3392054-CF05-4A85-8285-2C8E7061E76E}" dt="2023-09-14T11:19:16.198" v="6741" actId="26606"/>
          <ac:spMkLst>
            <pc:docMk/>
            <pc:sldMk cId="1109876995" sldId="292"/>
            <ac:spMk id="2" creationId="{517F7E8E-34B5-381A-AF74-BED381E8E048}"/>
          </ac:spMkLst>
        </pc:spChg>
        <pc:spChg chg="add mod ord">
          <ac:chgData name="Michael Kreeger" userId="d5f78b2e-6692-425f-83bb-df27f7187256" providerId="ADAL" clId="{C3392054-CF05-4A85-8285-2C8E7061E76E}" dt="2023-09-14T11:21:46.990" v="6886" actId="20577"/>
          <ac:spMkLst>
            <pc:docMk/>
            <pc:sldMk cId="1109876995" sldId="292"/>
            <ac:spMk id="3" creationId="{FA0AF2A6-67BA-D14C-6060-CB074DFCC457}"/>
          </ac:spMkLst>
        </pc:spChg>
        <pc:spChg chg="add del mod">
          <ac:chgData name="Michael Kreeger" userId="d5f78b2e-6692-425f-83bb-df27f7187256" providerId="ADAL" clId="{C3392054-CF05-4A85-8285-2C8E7061E76E}" dt="2023-09-14T11:14:36.860" v="6319" actId="478"/>
          <ac:spMkLst>
            <pc:docMk/>
            <pc:sldMk cId="1109876995" sldId="292"/>
            <ac:spMk id="4" creationId="{F6AAFFC3-426F-D2D9-558D-5F8DDDD41848}"/>
          </ac:spMkLst>
        </pc:spChg>
        <pc:spChg chg="del mod ord">
          <ac:chgData name="Michael Kreeger" userId="d5f78b2e-6692-425f-83bb-df27f7187256" providerId="ADAL" clId="{C3392054-CF05-4A85-8285-2C8E7061E76E}" dt="2023-09-14T11:14:26.526" v="6318" actId="478"/>
          <ac:spMkLst>
            <pc:docMk/>
            <pc:sldMk cId="1109876995" sldId="292"/>
            <ac:spMk id="6" creationId="{DA26E261-D750-12A4-910E-FF090601F423}"/>
          </ac:spMkLst>
        </pc:spChg>
        <pc:spChg chg="del">
          <ac:chgData name="Michael Kreeger" userId="d5f78b2e-6692-425f-83bb-df27f7187256" providerId="ADAL" clId="{C3392054-CF05-4A85-8285-2C8E7061E76E}" dt="2023-09-14T11:14:13.494" v="6315" actId="700"/>
          <ac:spMkLst>
            <pc:docMk/>
            <pc:sldMk cId="1109876995" sldId="292"/>
            <ac:spMk id="3079" creationId="{65C9D962-F904-4553-A140-500CF3EFC58A}"/>
          </ac:spMkLst>
        </pc:spChg>
        <pc:spChg chg="del">
          <ac:chgData name="Michael Kreeger" userId="d5f78b2e-6692-425f-83bb-df27f7187256" providerId="ADAL" clId="{C3392054-CF05-4A85-8285-2C8E7061E76E}" dt="2023-09-14T11:14:13.494" v="6315" actId="700"/>
          <ac:spMkLst>
            <pc:docMk/>
            <pc:sldMk cId="1109876995" sldId="292"/>
            <ac:spMk id="3081" creationId="{02FE0FA2-B10C-4B9F-B9CC-E5D9AD400454}"/>
          </ac:spMkLst>
        </pc:spChg>
        <pc:spChg chg="del">
          <ac:chgData name="Michael Kreeger" userId="d5f78b2e-6692-425f-83bb-df27f7187256" providerId="ADAL" clId="{C3392054-CF05-4A85-8285-2C8E7061E76E}" dt="2023-09-14T11:14:13.494" v="6315" actId="700"/>
          <ac:spMkLst>
            <pc:docMk/>
            <pc:sldMk cId="1109876995" sldId="292"/>
            <ac:spMk id="3083" creationId="{3389D0BC-BA1D-4360-88F9-D9ECCBDAB50E}"/>
          </ac:spMkLst>
        </pc:spChg>
        <pc:spChg chg="add">
          <ac:chgData name="Michael Kreeger" userId="d5f78b2e-6692-425f-83bb-df27f7187256" providerId="ADAL" clId="{C3392054-CF05-4A85-8285-2C8E7061E76E}" dt="2023-09-14T11:19:16.198" v="6741" actId="26606"/>
          <ac:spMkLst>
            <pc:docMk/>
            <pc:sldMk cId="1109876995" sldId="292"/>
            <ac:spMk id="9229" creationId="{058A14AF-9FB5-4CC7-BA35-E8E85D3EDF0E}"/>
          </ac:spMkLst>
        </pc:spChg>
        <pc:spChg chg="add">
          <ac:chgData name="Michael Kreeger" userId="d5f78b2e-6692-425f-83bb-df27f7187256" providerId="ADAL" clId="{C3392054-CF05-4A85-8285-2C8E7061E76E}" dt="2023-09-14T11:19:16.198" v="6741" actId="26606"/>
          <ac:spMkLst>
            <pc:docMk/>
            <pc:sldMk cId="1109876995" sldId="292"/>
            <ac:spMk id="9231" creationId="{3A9A4357-BD1D-4622-A4FE-766E6AB8DE84}"/>
          </ac:spMkLst>
        </pc:spChg>
        <pc:spChg chg="add">
          <ac:chgData name="Michael Kreeger" userId="d5f78b2e-6692-425f-83bb-df27f7187256" providerId="ADAL" clId="{C3392054-CF05-4A85-8285-2C8E7061E76E}" dt="2023-09-14T11:19:16.198" v="6741" actId="26606"/>
          <ac:spMkLst>
            <pc:docMk/>
            <pc:sldMk cId="1109876995" sldId="292"/>
            <ac:spMk id="9233" creationId="{E659831F-0D9A-4C63-9EBB-8435B85A440F}"/>
          </ac:spMkLst>
        </pc:spChg>
        <pc:spChg chg="add">
          <ac:chgData name="Michael Kreeger" userId="d5f78b2e-6692-425f-83bb-df27f7187256" providerId="ADAL" clId="{C3392054-CF05-4A85-8285-2C8E7061E76E}" dt="2023-09-14T11:19:16.198" v="6741" actId="26606"/>
          <ac:spMkLst>
            <pc:docMk/>
            <pc:sldMk cId="1109876995" sldId="292"/>
            <ac:spMk id="9235" creationId="{E6995CE5-F890-4ABA-82A2-26507CE8D2A3}"/>
          </ac:spMkLst>
        </pc:spChg>
        <pc:picChg chg="add del mod">
          <ac:chgData name="Michael Kreeger" userId="d5f78b2e-6692-425f-83bb-df27f7187256" providerId="ADAL" clId="{C3392054-CF05-4A85-8285-2C8E7061E76E}" dt="2023-09-14T11:14:16.229" v="6316" actId="478"/>
          <ac:picMkLst>
            <pc:docMk/>
            <pc:sldMk cId="1109876995" sldId="292"/>
            <ac:picMk id="1026" creationId="{00B73267-0150-AD9B-6548-DD9DD1CE72C3}"/>
          </ac:picMkLst>
        </pc:picChg>
        <pc:picChg chg="add del">
          <ac:chgData name="Michael Kreeger" userId="d5f78b2e-6692-425f-83bb-df27f7187256" providerId="ADAL" clId="{C3392054-CF05-4A85-8285-2C8E7061E76E}" dt="2023-09-14T11:14:26.526" v="6318" actId="478"/>
          <ac:picMkLst>
            <pc:docMk/>
            <pc:sldMk cId="1109876995" sldId="292"/>
            <ac:picMk id="9218" creationId="{F8C8778C-8DE6-4624-5F24-5F1904BB64A6}"/>
          </ac:picMkLst>
        </pc:picChg>
        <pc:picChg chg="add del mod">
          <ac:chgData name="Michael Kreeger" userId="d5f78b2e-6692-425f-83bb-df27f7187256" providerId="ADAL" clId="{C3392054-CF05-4A85-8285-2C8E7061E76E}" dt="2023-09-14T11:14:54.579" v="6324" actId="478"/>
          <ac:picMkLst>
            <pc:docMk/>
            <pc:sldMk cId="1109876995" sldId="292"/>
            <ac:picMk id="9220" creationId="{477CBBC2-995A-3787-FB99-209FE0B34C95}"/>
          </ac:picMkLst>
        </pc:picChg>
        <pc:picChg chg="add del mod">
          <ac:chgData name="Michael Kreeger" userId="d5f78b2e-6692-425f-83bb-df27f7187256" providerId="ADAL" clId="{C3392054-CF05-4A85-8285-2C8E7061E76E}" dt="2023-09-14T11:15:15.036" v="6327" actId="478"/>
          <ac:picMkLst>
            <pc:docMk/>
            <pc:sldMk cId="1109876995" sldId="292"/>
            <ac:picMk id="9222" creationId="{8181ACF5-A6E6-19D0-D7D5-862E6B52363F}"/>
          </ac:picMkLst>
        </pc:picChg>
        <pc:picChg chg="add mod">
          <ac:chgData name="Michael Kreeger" userId="d5f78b2e-6692-425f-83bb-df27f7187256" providerId="ADAL" clId="{C3392054-CF05-4A85-8285-2C8E7061E76E}" dt="2023-09-14T11:19:16.198" v="6741" actId="26606"/>
          <ac:picMkLst>
            <pc:docMk/>
            <pc:sldMk cId="1109876995" sldId="292"/>
            <ac:picMk id="9224" creationId="{B73E38C5-F548-917F-0434-C9A3DFCEB7D9}"/>
          </ac:picMkLst>
        </pc:picChg>
        <pc:picChg chg="del">
          <ac:chgData name="Michael Kreeger" userId="d5f78b2e-6692-425f-83bb-df27f7187256" providerId="ADAL" clId="{C3392054-CF05-4A85-8285-2C8E7061E76E}" dt="2023-09-12T12:41:30.288" v="845" actId="478"/>
          <ac:picMkLst>
            <pc:docMk/>
            <pc:sldMk cId="1109876995" sldId="292"/>
            <ac:picMk id="15362" creationId="{00E8FF41-016A-DE2E-19E1-4D72D13714BA}"/>
          </ac:picMkLst>
        </pc:picChg>
        <pc:picChg chg="add del mod">
          <ac:chgData name="Michael Kreeger" userId="d5f78b2e-6692-425f-83bb-df27f7187256" providerId="ADAL" clId="{C3392054-CF05-4A85-8285-2C8E7061E76E}" dt="2023-09-12T12:42:27.456" v="852" actId="478"/>
          <ac:picMkLst>
            <pc:docMk/>
            <pc:sldMk cId="1109876995" sldId="292"/>
            <ac:picMk id="20482" creationId="{8F9E996C-5DE9-3D80-0D68-EEE1FBB668C8}"/>
          </ac:picMkLst>
        </pc:picChg>
        <pc:picChg chg="add del mod">
          <ac:chgData name="Michael Kreeger" userId="d5f78b2e-6692-425f-83bb-df27f7187256" providerId="ADAL" clId="{C3392054-CF05-4A85-8285-2C8E7061E76E}" dt="2023-09-13T10:22:54.116" v="857" actId="478"/>
          <ac:picMkLst>
            <pc:docMk/>
            <pc:sldMk cId="1109876995" sldId="292"/>
            <ac:picMk id="20484" creationId="{15CAB2D6-CA0D-9CDE-16A5-2E0B85B26528}"/>
          </ac:picMkLst>
        </pc:picChg>
      </pc:sldChg>
      <pc:sldChg chg="delSp add del setBg delDesignElem">
        <pc:chgData name="Michael Kreeger" userId="d5f78b2e-6692-425f-83bb-df27f7187256" providerId="ADAL" clId="{C3392054-CF05-4A85-8285-2C8E7061E76E}" dt="2023-09-12T12:41:38.449" v="848" actId="2696"/>
        <pc:sldMkLst>
          <pc:docMk/>
          <pc:sldMk cId="2642875865" sldId="293"/>
        </pc:sldMkLst>
        <pc:spChg chg="del">
          <ac:chgData name="Michael Kreeger" userId="d5f78b2e-6692-425f-83bb-df27f7187256" providerId="ADAL" clId="{C3392054-CF05-4A85-8285-2C8E7061E76E}" dt="2023-09-12T12:41:33.681" v="847"/>
          <ac:spMkLst>
            <pc:docMk/>
            <pc:sldMk cId="2642875865" sldId="293"/>
            <ac:spMk id="3079" creationId="{65C9D962-F904-4553-A140-500CF3EFC58A}"/>
          </ac:spMkLst>
        </pc:spChg>
        <pc:spChg chg="del">
          <ac:chgData name="Michael Kreeger" userId="d5f78b2e-6692-425f-83bb-df27f7187256" providerId="ADAL" clId="{C3392054-CF05-4A85-8285-2C8E7061E76E}" dt="2023-09-12T12:41:33.681" v="847"/>
          <ac:spMkLst>
            <pc:docMk/>
            <pc:sldMk cId="2642875865" sldId="293"/>
            <ac:spMk id="3081" creationId="{02FE0FA2-B10C-4B9F-B9CC-E5D9AD400454}"/>
          </ac:spMkLst>
        </pc:spChg>
        <pc:spChg chg="del">
          <ac:chgData name="Michael Kreeger" userId="d5f78b2e-6692-425f-83bb-df27f7187256" providerId="ADAL" clId="{C3392054-CF05-4A85-8285-2C8E7061E76E}" dt="2023-09-12T12:41:33.681" v="847"/>
          <ac:spMkLst>
            <pc:docMk/>
            <pc:sldMk cId="2642875865" sldId="293"/>
            <ac:spMk id="3083" creationId="{3389D0BC-BA1D-4360-88F9-D9ECCBDAB50E}"/>
          </ac:spMkLst>
        </pc:spChg>
      </pc:sldChg>
      <pc:sldChg chg="addSp delSp modSp new del mod modMedia setBg modClrScheme addAnim delAnim delDesignElem chgLayout">
        <pc:chgData name="Michael Kreeger" userId="d5f78b2e-6692-425f-83bb-df27f7187256" providerId="ADAL" clId="{C3392054-CF05-4A85-8285-2C8E7061E76E}" dt="2023-09-15T06:44:51.021" v="14196" actId="47"/>
        <pc:sldMkLst>
          <pc:docMk/>
          <pc:sldMk cId="3657373229" sldId="293"/>
        </pc:sldMkLst>
        <pc:spChg chg="del mod ord">
          <ac:chgData name="Michael Kreeger" userId="d5f78b2e-6692-425f-83bb-df27f7187256" providerId="ADAL" clId="{C3392054-CF05-4A85-8285-2C8E7061E76E}" dt="2023-09-13T10:34:12.635" v="881" actId="700"/>
          <ac:spMkLst>
            <pc:docMk/>
            <pc:sldMk cId="3657373229" sldId="293"/>
            <ac:spMk id="2" creationId="{A15D4A27-F4B5-2486-8495-F63D25E3B5A6}"/>
          </ac:spMkLst>
        </pc:spChg>
        <pc:spChg chg="del mod ord">
          <ac:chgData name="Michael Kreeger" userId="d5f78b2e-6692-425f-83bb-df27f7187256" providerId="ADAL" clId="{C3392054-CF05-4A85-8285-2C8E7061E76E}" dt="2023-09-13T10:34:12.635" v="881" actId="700"/>
          <ac:spMkLst>
            <pc:docMk/>
            <pc:sldMk cId="3657373229" sldId="293"/>
            <ac:spMk id="3" creationId="{D53293E2-22D4-5932-9E3F-7014994F4A7E}"/>
          </ac:spMkLst>
        </pc:spChg>
        <pc:spChg chg="add mod ord">
          <ac:chgData name="Michael Kreeger" userId="d5f78b2e-6692-425f-83bb-df27f7187256" providerId="ADAL" clId="{C3392054-CF05-4A85-8285-2C8E7061E76E}" dt="2023-09-13T10:39:02.511" v="1272" actId="26606"/>
          <ac:spMkLst>
            <pc:docMk/>
            <pc:sldMk cId="3657373229" sldId="293"/>
            <ac:spMk id="4" creationId="{35C871DF-5CBF-88ED-D688-D5A696C5D490}"/>
          </ac:spMkLst>
        </pc:spChg>
        <pc:spChg chg="add mod ord">
          <ac:chgData name="Michael Kreeger" userId="d5f78b2e-6692-425f-83bb-df27f7187256" providerId="ADAL" clId="{C3392054-CF05-4A85-8285-2C8E7061E76E}" dt="2023-09-13T10:39:56.076" v="1273" actId="20577"/>
          <ac:spMkLst>
            <pc:docMk/>
            <pc:sldMk cId="3657373229" sldId="293"/>
            <ac:spMk id="5" creationId="{1A40AD0C-2C34-A8C1-FB26-C638ADB4C314}"/>
          </ac:spMkLst>
        </pc:spChg>
        <pc:spChg chg="add del mod ord">
          <ac:chgData name="Michael Kreeger" userId="d5f78b2e-6692-425f-83bb-df27f7187256" providerId="ADAL" clId="{C3392054-CF05-4A85-8285-2C8E7061E76E}" dt="2023-09-13T10:37:12.667" v="1254" actId="478"/>
          <ac:spMkLst>
            <pc:docMk/>
            <pc:sldMk cId="3657373229" sldId="293"/>
            <ac:spMk id="6" creationId="{047F0BF1-7B42-9A0E-6F8B-735A88BEAE22}"/>
          </ac:spMkLst>
        </pc:spChg>
        <pc:spChg chg="add">
          <ac:chgData name="Michael Kreeger" userId="d5f78b2e-6692-425f-83bb-df27f7187256" providerId="ADAL" clId="{C3392054-CF05-4A85-8285-2C8E7061E76E}" dt="2023-09-13T10:39:02.511" v="1272" actId="26606"/>
          <ac:spMkLst>
            <pc:docMk/>
            <pc:sldMk cId="3657373229" sldId="293"/>
            <ac:spMk id="8" creationId="{B6CDA21F-E7AF-4C75-8395-33F58D5B0E45}"/>
          </ac:spMkLst>
        </pc:spChg>
        <pc:spChg chg="add del">
          <ac:chgData name="Michael Kreeger" userId="d5f78b2e-6692-425f-83bb-df27f7187256" providerId="ADAL" clId="{C3392054-CF05-4A85-8285-2C8E7061E76E}" dt="2023-09-13T10:38:51.220" v="1265" actId="26606"/>
          <ac:spMkLst>
            <pc:docMk/>
            <pc:sldMk cId="3657373229" sldId="293"/>
            <ac:spMk id="10" creationId="{4522B21E-B2B9-4C72-9A71-C87EFD137480}"/>
          </ac:spMkLst>
        </pc:spChg>
        <pc:spChg chg="add del">
          <ac:chgData name="Michael Kreeger" userId="d5f78b2e-6692-425f-83bb-df27f7187256" providerId="ADAL" clId="{C3392054-CF05-4A85-8285-2C8E7061E76E}" dt="2023-09-13T10:38:47.600" v="1257" actId="26606"/>
          <ac:spMkLst>
            <pc:docMk/>
            <pc:sldMk cId="3657373229" sldId="293"/>
            <ac:spMk id="12" creationId="{A3363022-C969-41E9-8EB2-E4C94908C1FA}"/>
          </ac:spMkLst>
        </pc:spChg>
        <pc:spChg chg="add del">
          <ac:chgData name="Michael Kreeger" userId="d5f78b2e-6692-425f-83bb-df27f7187256" providerId="ADAL" clId="{C3392054-CF05-4A85-8285-2C8E7061E76E}" dt="2023-09-13T10:38:47.600" v="1257" actId="26606"/>
          <ac:spMkLst>
            <pc:docMk/>
            <pc:sldMk cId="3657373229" sldId="293"/>
            <ac:spMk id="14" creationId="{8D1AD6B3-BE88-4CEB-BA17-790657CC4729}"/>
          </ac:spMkLst>
        </pc:spChg>
        <pc:spChg chg="add del">
          <ac:chgData name="Michael Kreeger" userId="d5f78b2e-6692-425f-83bb-df27f7187256" providerId="ADAL" clId="{C3392054-CF05-4A85-8285-2C8E7061E76E}" dt="2023-09-13T10:38:51.220" v="1265" actId="26606"/>
          <ac:spMkLst>
            <pc:docMk/>
            <pc:sldMk cId="3657373229" sldId="293"/>
            <ac:spMk id="25" creationId="{5EB7D2A2-F448-44D4-938C-DC84CBCB3B1E}"/>
          </ac:spMkLst>
        </pc:spChg>
        <pc:spChg chg="add del">
          <ac:chgData name="Michael Kreeger" userId="d5f78b2e-6692-425f-83bb-df27f7187256" providerId="ADAL" clId="{C3392054-CF05-4A85-8285-2C8E7061E76E}" dt="2023-09-13T10:38:51.220" v="1265" actId="26606"/>
          <ac:spMkLst>
            <pc:docMk/>
            <pc:sldMk cId="3657373229" sldId="293"/>
            <ac:spMk id="26" creationId="{871AEA07-1E14-44B4-8E55-64EF049CD66F}"/>
          </ac:spMkLst>
        </pc:spChg>
        <pc:spChg chg="add">
          <ac:chgData name="Michael Kreeger" userId="d5f78b2e-6692-425f-83bb-df27f7187256" providerId="ADAL" clId="{C3392054-CF05-4A85-8285-2C8E7061E76E}" dt="2023-09-13T10:39:02.511" v="1272" actId="26606"/>
          <ac:spMkLst>
            <pc:docMk/>
            <pc:sldMk cId="3657373229" sldId="293"/>
            <ac:spMk id="28" creationId="{D5B0017B-2ECA-49AF-B397-DC140825DF8D}"/>
          </ac:spMkLst>
        </pc:spChg>
        <pc:spChg chg="add del">
          <ac:chgData name="Michael Kreeger" userId="d5f78b2e-6692-425f-83bb-df27f7187256" providerId="ADAL" clId="{C3392054-CF05-4A85-8285-2C8E7061E76E}" dt="2023-09-13T10:38:52.141" v="1269" actId="26606"/>
          <ac:spMkLst>
            <pc:docMk/>
            <pc:sldMk cId="3657373229" sldId="293"/>
            <ac:spMk id="29" creationId="{9095C1F4-AE7F-44E4-8693-40D3D6831140}"/>
          </ac:spMkLst>
        </pc:spChg>
        <pc:spChg chg="add del">
          <ac:chgData name="Michael Kreeger" userId="d5f78b2e-6692-425f-83bb-df27f7187256" providerId="ADAL" clId="{C3392054-CF05-4A85-8285-2C8E7061E76E}" dt="2023-09-13T10:38:52.141" v="1269" actId="26606"/>
          <ac:spMkLst>
            <pc:docMk/>
            <pc:sldMk cId="3657373229" sldId="293"/>
            <ac:spMk id="32" creationId="{871AEA07-1E14-44B4-8E55-64EF049CD66F}"/>
          </ac:spMkLst>
        </pc:spChg>
        <pc:spChg chg="add del">
          <ac:chgData name="Michael Kreeger" userId="d5f78b2e-6692-425f-83bb-df27f7187256" providerId="ADAL" clId="{C3392054-CF05-4A85-8285-2C8E7061E76E}" dt="2023-09-13T10:39:00.253" v="1271" actId="700"/>
          <ac:spMkLst>
            <pc:docMk/>
            <pc:sldMk cId="3657373229" sldId="293"/>
            <ac:spMk id="34" creationId="{A8DB9CD9-59B1-4D73-BC4C-98796A48EF9B}"/>
          </ac:spMkLst>
        </pc:spChg>
        <pc:spChg chg="add del">
          <ac:chgData name="Michael Kreeger" userId="d5f78b2e-6692-425f-83bb-df27f7187256" providerId="ADAL" clId="{C3392054-CF05-4A85-8285-2C8E7061E76E}" dt="2023-09-13T10:39:00.253" v="1271" actId="700"/>
          <ac:spMkLst>
            <pc:docMk/>
            <pc:sldMk cId="3657373229" sldId="293"/>
            <ac:spMk id="35" creationId="{8874A6A9-41FF-4E33-AFA8-F9F81436A59E}"/>
          </ac:spMkLst>
        </pc:spChg>
        <pc:grpChg chg="add del">
          <ac:chgData name="Michael Kreeger" userId="d5f78b2e-6692-425f-83bb-df27f7187256" providerId="ADAL" clId="{C3392054-CF05-4A85-8285-2C8E7061E76E}" dt="2023-09-13T10:38:49.870" v="1261" actId="26606"/>
          <ac:grpSpMkLst>
            <pc:docMk/>
            <pc:sldMk cId="3657373229" sldId="293"/>
            <ac:grpSpMk id="11" creationId="{17F72E41-D8D7-F589-0125-D336DE2AF8BC}"/>
          </ac:grpSpMkLst>
        </pc:grpChg>
        <pc:grpChg chg="add del">
          <ac:chgData name="Michael Kreeger" userId="d5f78b2e-6692-425f-83bb-df27f7187256" providerId="ADAL" clId="{C3392054-CF05-4A85-8285-2C8E7061E76E}" dt="2023-09-13T10:38:47.600" v="1257" actId="26606"/>
          <ac:grpSpMkLst>
            <pc:docMk/>
            <pc:sldMk cId="3657373229" sldId="293"/>
            <ac:grpSpMk id="16" creationId="{89D1390B-7E13-4B4F-9CB2-391063412E54}"/>
          </ac:grpSpMkLst>
        </pc:grpChg>
        <pc:grpChg chg="add">
          <ac:chgData name="Michael Kreeger" userId="d5f78b2e-6692-425f-83bb-df27f7187256" providerId="ADAL" clId="{C3392054-CF05-4A85-8285-2C8E7061E76E}" dt="2023-09-13T10:39:02.511" v="1272" actId="26606"/>
          <ac:grpSpMkLst>
            <pc:docMk/>
            <pc:sldMk cId="3657373229" sldId="293"/>
            <ac:grpSpMk id="22" creationId="{AE1C45F0-260A-458C-96ED-C1F6D2151219}"/>
          </ac:grpSpMkLst>
        </pc:grpChg>
        <pc:grpChg chg="add del">
          <ac:chgData name="Michael Kreeger" userId="d5f78b2e-6692-425f-83bb-df27f7187256" providerId="ADAL" clId="{C3392054-CF05-4A85-8285-2C8E7061E76E}" dt="2023-09-13T10:38:52.141" v="1269" actId="26606"/>
          <ac:grpSpMkLst>
            <pc:docMk/>
            <pc:sldMk cId="3657373229" sldId="293"/>
            <ac:grpSpMk id="30" creationId="{8734DDD3-F723-4DD3-8ABE-EC0B2AC87D74}"/>
          </ac:grpSpMkLst>
        </pc:grpChg>
        <pc:grpChg chg="add del">
          <ac:chgData name="Michael Kreeger" userId="d5f78b2e-6692-425f-83bb-df27f7187256" providerId="ADAL" clId="{C3392054-CF05-4A85-8285-2C8E7061E76E}" dt="2023-09-13T10:39:00.253" v="1271" actId="700"/>
          <ac:grpSpMkLst>
            <pc:docMk/>
            <pc:sldMk cId="3657373229" sldId="293"/>
            <ac:grpSpMk id="36" creationId="{721D730E-1F97-4071-B143-B05E6D2599BC}"/>
          </ac:grpSpMkLst>
        </pc:grpChg>
        <pc:picChg chg="add del mod">
          <ac:chgData name="Michael Kreeger" userId="d5f78b2e-6692-425f-83bb-df27f7187256" providerId="ADAL" clId="{C3392054-CF05-4A85-8285-2C8E7061E76E}" dt="2023-09-13T10:38:49.870" v="1261" actId="26606"/>
          <ac:picMkLst>
            <pc:docMk/>
            <pc:sldMk cId="3657373229" sldId="293"/>
            <ac:picMk id="7" creationId="{5C5F2FA5-7FAF-15E9-3E2D-8F36CC11FD27}"/>
          </ac:picMkLst>
        </pc:picChg>
        <pc:picChg chg="add del">
          <ac:chgData name="Michael Kreeger" userId="d5f78b2e-6692-425f-83bb-df27f7187256" providerId="ADAL" clId="{C3392054-CF05-4A85-8285-2C8E7061E76E}" dt="2023-09-13T10:38:47.600" v="1257" actId="26606"/>
          <ac:picMkLst>
            <pc:docMk/>
            <pc:sldMk cId="3657373229" sldId="293"/>
            <ac:picMk id="9" creationId="{8BE167C2-00EC-4774-D0C4-FA603145AFCE}"/>
          </ac:picMkLst>
        </pc:picChg>
        <pc:cxnChg chg="add del">
          <ac:chgData name="Michael Kreeger" userId="d5f78b2e-6692-425f-83bb-df27f7187256" providerId="ADAL" clId="{C3392054-CF05-4A85-8285-2C8E7061E76E}" dt="2023-09-13T10:38:51.220" v="1265" actId="26606"/>
          <ac:cxnSpMkLst>
            <pc:docMk/>
            <pc:sldMk cId="3657373229" sldId="293"/>
            <ac:cxnSpMk id="27" creationId="{F7C8EA93-3210-4C62-99E9-153C275E3A87}"/>
          </ac:cxnSpMkLst>
        </pc:cxnChg>
        <pc:cxnChg chg="add">
          <ac:chgData name="Michael Kreeger" userId="d5f78b2e-6692-425f-83bb-df27f7187256" providerId="ADAL" clId="{C3392054-CF05-4A85-8285-2C8E7061E76E}" dt="2023-09-13T10:39:02.511" v="1272" actId="26606"/>
          <ac:cxnSpMkLst>
            <pc:docMk/>
            <pc:sldMk cId="3657373229" sldId="293"/>
            <ac:cxnSpMk id="31" creationId="{6CF1BAF6-AD41-4082-B212-8A1F9A2E8779}"/>
          </ac:cxnSpMkLst>
        </pc:cxnChg>
      </pc:sldChg>
      <pc:sldChg chg="addSp delSp modSp new del mod setBg">
        <pc:chgData name="Michael Kreeger" userId="d5f78b2e-6692-425f-83bb-df27f7187256" providerId="ADAL" clId="{C3392054-CF05-4A85-8285-2C8E7061E76E}" dt="2023-09-15T06:44:51.021" v="14196" actId="47"/>
        <pc:sldMkLst>
          <pc:docMk/>
          <pc:sldMk cId="2548438411" sldId="294"/>
        </pc:sldMkLst>
        <pc:spChg chg="mod">
          <ac:chgData name="Michael Kreeger" userId="d5f78b2e-6692-425f-83bb-df27f7187256" providerId="ADAL" clId="{C3392054-CF05-4A85-8285-2C8E7061E76E}" dt="2023-09-13T10:49:18.934" v="1453" actId="26606"/>
          <ac:spMkLst>
            <pc:docMk/>
            <pc:sldMk cId="2548438411" sldId="294"/>
            <ac:spMk id="2" creationId="{7875F655-D324-4AD0-118D-76FF0BB6B0A8}"/>
          </ac:spMkLst>
        </pc:spChg>
        <pc:spChg chg="mod ord">
          <ac:chgData name="Michael Kreeger" userId="d5f78b2e-6692-425f-83bb-df27f7187256" providerId="ADAL" clId="{C3392054-CF05-4A85-8285-2C8E7061E76E}" dt="2023-09-13T10:50:42.939" v="1575" actId="6549"/>
          <ac:spMkLst>
            <pc:docMk/>
            <pc:sldMk cId="2548438411" sldId="294"/>
            <ac:spMk id="3" creationId="{D6903D9C-0AB2-AA2A-F30D-30CD140ABA4A}"/>
          </ac:spMkLst>
        </pc:spChg>
        <pc:spChg chg="add del">
          <ac:chgData name="Michael Kreeger" userId="d5f78b2e-6692-425f-83bb-df27f7187256" providerId="ADAL" clId="{C3392054-CF05-4A85-8285-2C8E7061E76E}" dt="2023-09-13T10:49:18.929" v="1452" actId="26606"/>
          <ac:spMkLst>
            <pc:docMk/>
            <pc:sldMk cId="2548438411" sldId="294"/>
            <ac:spMk id="2055" creationId="{B6FACB3C-9069-4791-BC5C-0DB7CD19B853}"/>
          </ac:spMkLst>
        </pc:spChg>
        <pc:spChg chg="add del">
          <ac:chgData name="Michael Kreeger" userId="d5f78b2e-6692-425f-83bb-df27f7187256" providerId="ADAL" clId="{C3392054-CF05-4A85-8285-2C8E7061E76E}" dt="2023-09-13T10:49:18.929" v="1452" actId="26606"/>
          <ac:spMkLst>
            <pc:docMk/>
            <pc:sldMk cId="2548438411" sldId="294"/>
            <ac:spMk id="2057" creationId="{71F2038E-D777-4B76-81DD-DD13EE91B9DD}"/>
          </ac:spMkLst>
        </pc:spChg>
        <pc:spChg chg="add">
          <ac:chgData name="Michael Kreeger" userId="d5f78b2e-6692-425f-83bb-df27f7187256" providerId="ADAL" clId="{C3392054-CF05-4A85-8285-2C8E7061E76E}" dt="2023-09-13T10:49:18.934" v="1453" actId="26606"/>
          <ac:spMkLst>
            <pc:docMk/>
            <pc:sldMk cId="2548438411" sldId="294"/>
            <ac:spMk id="2065" creationId="{9A724DBA-D2D9-471E-8ED7-2015DDD950DF}"/>
          </ac:spMkLst>
        </pc:spChg>
        <pc:spChg chg="add">
          <ac:chgData name="Michael Kreeger" userId="d5f78b2e-6692-425f-83bb-df27f7187256" providerId="ADAL" clId="{C3392054-CF05-4A85-8285-2C8E7061E76E}" dt="2023-09-13T10:49:18.934" v="1453" actId="26606"/>
          <ac:spMkLst>
            <pc:docMk/>
            <pc:sldMk cId="2548438411" sldId="294"/>
            <ac:spMk id="2066" creationId="{08980754-6F4B-43C9-B9BE-127B6BED6586}"/>
          </ac:spMkLst>
        </pc:spChg>
        <pc:spChg chg="add">
          <ac:chgData name="Michael Kreeger" userId="d5f78b2e-6692-425f-83bb-df27f7187256" providerId="ADAL" clId="{C3392054-CF05-4A85-8285-2C8E7061E76E}" dt="2023-09-13T10:49:18.934" v="1453" actId="26606"/>
          <ac:spMkLst>
            <pc:docMk/>
            <pc:sldMk cId="2548438411" sldId="294"/>
            <ac:spMk id="2067" creationId="{2C1BBA94-3F40-40AA-8BB9-E69E25E537C1}"/>
          </ac:spMkLst>
        </pc:spChg>
        <pc:spChg chg="add">
          <ac:chgData name="Michael Kreeger" userId="d5f78b2e-6692-425f-83bb-df27f7187256" providerId="ADAL" clId="{C3392054-CF05-4A85-8285-2C8E7061E76E}" dt="2023-09-13T10:49:18.934" v="1453" actId="26606"/>
          <ac:spMkLst>
            <pc:docMk/>
            <pc:sldMk cId="2548438411" sldId="294"/>
            <ac:spMk id="2068" creationId="{169CC832-2974-4E8D-90ED-3E2941BA7336}"/>
          </ac:spMkLst>
        </pc:spChg>
        <pc:spChg chg="add">
          <ac:chgData name="Michael Kreeger" userId="d5f78b2e-6692-425f-83bb-df27f7187256" providerId="ADAL" clId="{C3392054-CF05-4A85-8285-2C8E7061E76E}" dt="2023-09-13T10:49:18.934" v="1453" actId="26606"/>
          <ac:spMkLst>
            <pc:docMk/>
            <pc:sldMk cId="2548438411" sldId="294"/>
            <ac:spMk id="2069" creationId="{55222F96-971A-4F90-B841-6BAB416C7AC1}"/>
          </ac:spMkLst>
        </pc:spChg>
        <pc:grpChg chg="add del">
          <ac:chgData name="Michael Kreeger" userId="d5f78b2e-6692-425f-83bb-df27f7187256" providerId="ADAL" clId="{C3392054-CF05-4A85-8285-2C8E7061E76E}" dt="2023-09-13T10:49:18.929" v="1452" actId="26606"/>
          <ac:grpSpMkLst>
            <pc:docMk/>
            <pc:sldMk cId="2548438411" sldId="294"/>
            <ac:grpSpMk id="2059" creationId="{DD354807-230F-4402-B1B9-F733A8F1F190}"/>
          </ac:grpSpMkLst>
        </pc:grpChg>
        <pc:picChg chg="add mod">
          <ac:chgData name="Michael Kreeger" userId="d5f78b2e-6692-425f-83bb-df27f7187256" providerId="ADAL" clId="{C3392054-CF05-4A85-8285-2C8E7061E76E}" dt="2023-09-13T10:49:18.934" v="1453" actId="26606"/>
          <ac:picMkLst>
            <pc:docMk/>
            <pc:sldMk cId="2548438411" sldId="294"/>
            <ac:picMk id="2050" creationId="{EF7C160D-B87D-EEEF-AA5E-9E8CF13F9094}"/>
          </ac:picMkLst>
        </pc:picChg>
      </pc:sldChg>
      <pc:sldChg chg="new del">
        <pc:chgData name="Michael Kreeger" userId="d5f78b2e-6692-425f-83bb-df27f7187256" providerId="ADAL" clId="{C3392054-CF05-4A85-8285-2C8E7061E76E}" dt="2023-09-15T06:44:51.021" v="14196" actId="47"/>
        <pc:sldMkLst>
          <pc:docMk/>
          <pc:sldMk cId="2002053220" sldId="295"/>
        </pc:sldMkLst>
      </pc:sldChg>
      <pc:sldChg chg="addSp delSp modSp add del mod ord">
        <pc:chgData name="Michael Kreeger" userId="d5f78b2e-6692-425f-83bb-df27f7187256" providerId="ADAL" clId="{C3392054-CF05-4A85-8285-2C8E7061E76E}" dt="2023-09-29T01:31:55.274" v="14257" actId="47"/>
        <pc:sldMkLst>
          <pc:docMk/>
          <pc:sldMk cId="877389940" sldId="296"/>
        </pc:sldMkLst>
        <pc:spChg chg="mod">
          <ac:chgData name="Michael Kreeger" userId="d5f78b2e-6692-425f-83bb-df27f7187256" providerId="ADAL" clId="{C3392054-CF05-4A85-8285-2C8E7061E76E}" dt="2023-09-13T12:35:04.821" v="3221" actId="20577"/>
          <ac:spMkLst>
            <pc:docMk/>
            <pc:sldMk cId="877389940" sldId="296"/>
            <ac:spMk id="3" creationId="{58AA40AE-9532-4FDB-A8D8-CA79470BFC9C}"/>
          </ac:spMkLst>
        </pc:spChg>
        <pc:picChg chg="del">
          <ac:chgData name="Michael Kreeger" userId="d5f78b2e-6692-425f-83bb-df27f7187256" providerId="ADAL" clId="{C3392054-CF05-4A85-8285-2C8E7061E76E}" dt="2023-09-13T10:57:03.618" v="1586" actId="478"/>
          <ac:picMkLst>
            <pc:docMk/>
            <pc:sldMk cId="877389940" sldId="296"/>
            <ac:picMk id="4" creationId="{6CCD5213-A96B-56A6-33D1-303BF8E76013}"/>
          </ac:picMkLst>
        </pc:picChg>
        <pc:picChg chg="add del mod">
          <ac:chgData name="Michael Kreeger" userId="d5f78b2e-6692-425f-83bb-df27f7187256" providerId="ADAL" clId="{C3392054-CF05-4A85-8285-2C8E7061E76E}" dt="2023-09-13T11:12:46.107" v="2209" actId="478"/>
          <ac:picMkLst>
            <pc:docMk/>
            <pc:sldMk cId="877389940" sldId="296"/>
            <ac:picMk id="3074" creationId="{6BDCD511-9D54-5757-B93A-733BF5A53ADA}"/>
          </ac:picMkLst>
        </pc:picChg>
        <pc:picChg chg="add del mod">
          <ac:chgData name="Michael Kreeger" userId="d5f78b2e-6692-425f-83bb-df27f7187256" providerId="ADAL" clId="{C3392054-CF05-4A85-8285-2C8E7061E76E}" dt="2023-09-13T11:13:53.187" v="2215" actId="478"/>
          <ac:picMkLst>
            <pc:docMk/>
            <pc:sldMk cId="877389940" sldId="296"/>
            <ac:picMk id="3076" creationId="{F387E170-ADA5-0EF4-E3D0-34FEAEE0AC1B}"/>
          </ac:picMkLst>
        </pc:picChg>
        <pc:picChg chg="add del mod">
          <ac:chgData name="Michael Kreeger" userId="d5f78b2e-6692-425f-83bb-df27f7187256" providerId="ADAL" clId="{C3392054-CF05-4A85-8285-2C8E7061E76E}" dt="2023-09-13T11:16:16.450" v="2260" actId="478"/>
          <ac:picMkLst>
            <pc:docMk/>
            <pc:sldMk cId="877389940" sldId="296"/>
            <ac:picMk id="3078" creationId="{F2E5070E-C8AF-D046-B065-13C876C47DB4}"/>
          </ac:picMkLst>
        </pc:picChg>
        <pc:picChg chg="add del mod">
          <ac:chgData name="Michael Kreeger" userId="d5f78b2e-6692-425f-83bb-df27f7187256" providerId="ADAL" clId="{C3392054-CF05-4A85-8285-2C8E7061E76E}" dt="2023-09-13T11:17:46.322" v="2263" actId="478"/>
          <ac:picMkLst>
            <pc:docMk/>
            <pc:sldMk cId="877389940" sldId="296"/>
            <ac:picMk id="3080" creationId="{20317FCD-0261-C0D6-8187-AAA7FE6856AB}"/>
          </ac:picMkLst>
        </pc:picChg>
        <pc:picChg chg="add mod">
          <ac:chgData name="Michael Kreeger" userId="d5f78b2e-6692-425f-83bb-df27f7187256" providerId="ADAL" clId="{C3392054-CF05-4A85-8285-2C8E7061E76E}" dt="2023-09-13T11:17:52.130" v="2265" actId="1076"/>
          <ac:picMkLst>
            <pc:docMk/>
            <pc:sldMk cId="877389940" sldId="296"/>
            <ac:picMk id="3082" creationId="{B06AC110-E1EC-39D4-48EA-B5426800F5C1}"/>
          </ac:picMkLst>
        </pc:picChg>
      </pc:sldChg>
      <pc:sldChg chg="new del">
        <pc:chgData name="Michael Kreeger" userId="d5f78b2e-6692-425f-83bb-df27f7187256" providerId="ADAL" clId="{C3392054-CF05-4A85-8285-2C8E7061E76E}" dt="2023-09-13T10:56:41.531" v="1581" actId="47"/>
        <pc:sldMkLst>
          <pc:docMk/>
          <pc:sldMk cId="1135667115" sldId="296"/>
        </pc:sldMkLst>
      </pc:sldChg>
      <pc:sldChg chg="addSp delSp add del setBg delDesignElem">
        <pc:chgData name="Michael Kreeger" userId="d5f78b2e-6692-425f-83bb-df27f7187256" providerId="ADAL" clId="{C3392054-CF05-4A85-8285-2C8E7061E76E}" dt="2023-09-13T10:56:49.214" v="1584"/>
        <pc:sldMkLst>
          <pc:docMk/>
          <pc:sldMk cId="3623851329" sldId="296"/>
        </pc:sldMkLst>
        <pc:spChg chg="add del">
          <ac:chgData name="Michael Kreeger" userId="d5f78b2e-6692-425f-83bb-df27f7187256" providerId="ADAL" clId="{C3392054-CF05-4A85-8285-2C8E7061E76E}" dt="2023-09-13T10:56:49.214" v="1584"/>
          <ac:spMkLst>
            <pc:docMk/>
            <pc:sldMk cId="3623851329" sldId="296"/>
            <ac:spMk id="3079" creationId="{65C9D962-F904-4553-A140-500CF3EFC58A}"/>
          </ac:spMkLst>
        </pc:spChg>
        <pc:spChg chg="add del">
          <ac:chgData name="Michael Kreeger" userId="d5f78b2e-6692-425f-83bb-df27f7187256" providerId="ADAL" clId="{C3392054-CF05-4A85-8285-2C8E7061E76E}" dt="2023-09-13T10:56:49.214" v="1584"/>
          <ac:spMkLst>
            <pc:docMk/>
            <pc:sldMk cId="3623851329" sldId="296"/>
            <ac:spMk id="3081" creationId="{02FE0FA2-B10C-4B9F-B9CC-E5D9AD400454}"/>
          </ac:spMkLst>
        </pc:spChg>
        <pc:spChg chg="add del">
          <ac:chgData name="Michael Kreeger" userId="d5f78b2e-6692-425f-83bb-df27f7187256" providerId="ADAL" clId="{C3392054-CF05-4A85-8285-2C8E7061E76E}" dt="2023-09-13T10:56:49.214" v="1584"/>
          <ac:spMkLst>
            <pc:docMk/>
            <pc:sldMk cId="3623851329" sldId="296"/>
            <ac:spMk id="3083" creationId="{3389D0BC-BA1D-4360-88F9-D9ECCBDAB50E}"/>
          </ac:spMkLst>
        </pc:spChg>
      </pc:sldChg>
      <pc:sldChg chg="addSp delSp modSp add del mod">
        <pc:chgData name="Michael Kreeger" userId="d5f78b2e-6692-425f-83bb-df27f7187256" providerId="ADAL" clId="{C3392054-CF05-4A85-8285-2C8E7061E76E}" dt="2023-09-29T01:31:55.274" v="14257" actId="47"/>
        <pc:sldMkLst>
          <pc:docMk/>
          <pc:sldMk cId="1154634752" sldId="297"/>
        </pc:sldMkLst>
        <pc:spChg chg="mod">
          <ac:chgData name="Michael Kreeger" userId="d5f78b2e-6692-425f-83bb-df27f7187256" providerId="ADAL" clId="{C3392054-CF05-4A85-8285-2C8E7061E76E}" dt="2023-09-15T06:37:34.390" v="14194" actId="6549"/>
          <ac:spMkLst>
            <pc:docMk/>
            <pc:sldMk cId="1154634752" sldId="297"/>
            <ac:spMk id="3" creationId="{58AA40AE-9532-4FDB-A8D8-CA79470BFC9C}"/>
          </ac:spMkLst>
        </pc:spChg>
        <pc:picChg chg="add del mod">
          <ac:chgData name="Michael Kreeger" userId="d5f78b2e-6692-425f-83bb-df27f7187256" providerId="ADAL" clId="{C3392054-CF05-4A85-8285-2C8E7061E76E}" dt="2023-09-13T11:05:47.444" v="2052" actId="478"/>
          <ac:picMkLst>
            <pc:docMk/>
            <pc:sldMk cId="1154634752" sldId="297"/>
            <ac:picMk id="4098" creationId="{6E7D43E3-1CB0-E6C6-41A1-14B381B1DA4B}"/>
          </ac:picMkLst>
        </pc:picChg>
        <pc:picChg chg="add mod">
          <ac:chgData name="Michael Kreeger" userId="d5f78b2e-6692-425f-83bb-df27f7187256" providerId="ADAL" clId="{C3392054-CF05-4A85-8285-2C8E7061E76E}" dt="2023-09-13T11:05:59.873" v="2062" actId="1038"/>
          <ac:picMkLst>
            <pc:docMk/>
            <pc:sldMk cId="1154634752" sldId="297"/>
            <ac:picMk id="4100" creationId="{D5B93B54-0618-C4A4-7ACB-835124EEE037}"/>
          </ac:picMkLst>
        </pc:picChg>
        <pc:picChg chg="del">
          <ac:chgData name="Michael Kreeger" userId="d5f78b2e-6692-425f-83bb-df27f7187256" providerId="ADAL" clId="{C3392054-CF05-4A85-8285-2C8E7061E76E}" dt="2023-09-13T11:05:04.025" v="2046" actId="478"/>
          <ac:picMkLst>
            <pc:docMk/>
            <pc:sldMk cId="1154634752" sldId="297"/>
            <ac:picMk id="17410" creationId="{D1B574F7-4E65-6A33-71C3-C2FCBF855EF8}"/>
          </ac:picMkLst>
        </pc:picChg>
      </pc:sldChg>
      <pc:sldChg chg="addSp delSp add del setBg delDesignElem">
        <pc:chgData name="Michael Kreeger" userId="d5f78b2e-6692-425f-83bb-df27f7187256" providerId="ADAL" clId="{C3392054-CF05-4A85-8285-2C8E7061E76E}" dt="2023-09-13T11:04:59.846" v="2044"/>
        <pc:sldMkLst>
          <pc:docMk/>
          <pc:sldMk cId="1962195416" sldId="297"/>
        </pc:sldMkLst>
        <pc:spChg chg="add del">
          <ac:chgData name="Michael Kreeger" userId="d5f78b2e-6692-425f-83bb-df27f7187256" providerId="ADAL" clId="{C3392054-CF05-4A85-8285-2C8E7061E76E}" dt="2023-09-13T11:04:59.846" v="2044"/>
          <ac:spMkLst>
            <pc:docMk/>
            <pc:sldMk cId="1962195416" sldId="297"/>
            <ac:spMk id="3079" creationId="{65C9D962-F904-4553-A140-500CF3EFC58A}"/>
          </ac:spMkLst>
        </pc:spChg>
        <pc:spChg chg="add del">
          <ac:chgData name="Michael Kreeger" userId="d5f78b2e-6692-425f-83bb-df27f7187256" providerId="ADAL" clId="{C3392054-CF05-4A85-8285-2C8E7061E76E}" dt="2023-09-13T11:04:59.846" v="2044"/>
          <ac:spMkLst>
            <pc:docMk/>
            <pc:sldMk cId="1962195416" sldId="297"/>
            <ac:spMk id="3081" creationId="{02FE0FA2-B10C-4B9F-B9CC-E5D9AD400454}"/>
          </ac:spMkLst>
        </pc:spChg>
        <pc:spChg chg="add del">
          <ac:chgData name="Michael Kreeger" userId="d5f78b2e-6692-425f-83bb-df27f7187256" providerId="ADAL" clId="{C3392054-CF05-4A85-8285-2C8E7061E76E}" dt="2023-09-13T11:04:59.846" v="2044"/>
          <ac:spMkLst>
            <pc:docMk/>
            <pc:sldMk cId="1962195416" sldId="297"/>
            <ac:spMk id="3083" creationId="{3389D0BC-BA1D-4360-88F9-D9ECCBDAB50E}"/>
          </ac:spMkLst>
        </pc:spChg>
      </pc:sldChg>
      <pc:sldChg chg="add del">
        <pc:chgData name="Michael Kreeger" userId="d5f78b2e-6692-425f-83bb-df27f7187256" providerId="ADAL" clId="{C3392054-CF05-4A85-8285-2C8E7061E76E}" dt="2023-09-13T10:56:41.531" v="1581" actId="47"/>
        <pc:sldMkLst>
          <pc:docMk/>
          <pc:sldMk cId="3247997337" sldId="297"/>
        </pc:sldMkLst>
      </pc:sldChg>
      <pc:sldChg chg="add del">
        <pc:chgData name="Michael Kreeger" userId="d5f78b2e-6692-425f-83bb-df27f7187256" providerId="ADAL" clId="{C3392054-CF05-4A85-8285-2C8E7061E76E}" dt="2023-09-13T10:56:39.106" v="1579"/>
        <pc:sldMkLst>
          <pc:docMk/>
          <pc:sldMk cId="4167976407" sldId="297"/>
        </pc:sldMkLst>
      </pc:sldChg>
      <pc:sldChg chg="addSp delSp add del setBg delDesignElem">
        <pc:chgData name="Michael Kreeger" userId="d5f78b2e-6692-425f-83bb-df27f7187256" providerId="ADAL" clId="{C3392054-CF05-4A85-8285-2C8E7061E76E}" dt="2023-09-13T11:18:51.875" v="2360"/>
        <pc:sldMkLst>
          <pc:docMk/>
          <pc:sldMk cId="90081729" sldId="298"/>
        </pc:sldMkLst>
        <pc:spChg chg="add del">
          <ac:chgData name="Michael Kreeger" userId="d5f78b2e-6692-425f-83bb-df27f7187256" providerId="ADAL" clId="{C3392054-CF05-4A85-8285-2C8E7061E76E}" dt="2023-09-13T11:18:51.875" v="2360"/>
          <ac:spMkLst>
            <pc:docMk/>
            <pc:sldMk cId="90081729" sldId="298"/>
            <ac:spMk id="3079" creationId="{65C9D962-F904-4553-A140-500CF3EFC58A}"/>
          </ac:spMkLst>
        </pc:spChg>
        <pc:spChg chg="add del">
          <ac:chgData name="Michael Kreeger" userId="d5f78b2e-6692-425f-83bb-df27f7187256" providerId="ADAL" clId="{C3392054-CF05-4A85-8285-2C8E7061E76E}" dt="2023-09-13T11:18:51.875" v="2360"/>
          <ac:spMkLst>
            <pc:docMk/>
            <pc:sldMk cId="90081729" sldId="298"/>
            <ac:spMk id="3081" creationId="{02FE0FA2-B10C-4B9F-B9CC-E5D9AD400454}"/>
          </ac:spMkLst>
        </pc:spChg>
        <pc:spChg chg="add del">
          <ac:chgData name="Michael Kreeger" userId="d5f78b2e-6692-425f-83bb-df27f7187256" providerId="ADAL" clId="{C3392054-CF05-4A85-8285-2C8E7061E76E}" dt="2023-09-13T11:18:51.875" v="2360"/>
          <ac:spMkLst>
            <pc:docMk/>
            <pc:sldMk cId="90081729" sldId="298"/>
            <ac:spMk id="3083" creationId="{3389D0BC-BA1D-4360-88F9-D9ECCBDAB50E}"/>
          </ac:spMkLst>
        </pc:spChg>
      </pc:sldChg>
      <pc:sldChg chg="addSp delSp add del setBg delDesignElem">
        <pc:chgData name="Michael Kreeger" userId="d5f78b2e-6692-425f-83bb-df27f7187256" providerId="ADAL" clId="{C3392054-CF05-4A85-8285-2C8E7061E76E}" dt="2023-09-13T11:05:08.753" v="2049"/>
        <pc:sldMkLst>
          <pc:docMk/>
          <pc:sldMk cId="1762894768" sldId="298"/>
        </pc:sldMkLst>
        <pc:spChg chg="add del">
          <ac:chgData name="Michael Kreeger" userId="d5f78b2e-6692-425f-83bb-df27f7187256" providerId="ADAL" clId="{C3392054-CF05-4A85-8285-2C8E7061E76E}" dt="2023-09-13T11:05:08.753" v="2049"/>
          <ac:spMkLst>
            <pc:docMk/>
            <pc:sldMk cId="1762894768" sldId="298"/>
            <ac:spMk id="3079" creationId="{65C9D962-F904-4553-A140-500CF3EFC58A}"/>
          </ac:spMkLst>
        </pc:spChg>
        <pc:spChg chg="add del">
          <ac:chgData name="Michael Kreeger" userId="d5f78b2e-6692-425f-83bb-df27f7187256" providerId="ADAL" clId="{C3392054-CF05-4A85-8285-2C8E7061E76E}" dt="2023-09-13T11:05:08.753" v="2049"/>
          <ac:spMkLst>
            <pc:docMk/>
            <pc:sldMk cId="1762894768" sldId="298"/>
            <ac:spMk id="3081" creationId="{02FE0FA2-B10C-4B9F-B9CC-E5D9AD400454}"/>
          </ac:spMkLst>
        </pc:spChg>
        <pc:spChg chg="add del">
          <ac:chgData name="Michael Kreeger" userId="d5f78b2e-6692-425f-83bb-df27f7187256" providerId="ADAL" clId="{C3392054-CF05-4A85-8285-2C8E7061E76E}" dt="2023-09-13T11:05:08.753" v="2049"/>
          <ac:spMkLst>
            <pc:docMk/>
            <pc:sldMk cId="1762894768" sldId="298"/>
            <ac:spMk id="3083" creationId="{3389D0BC-BA1D-4360-88F9-D9ECCBDAB50E}"/>
          </ac:spMkLst>
        </pc:spChg>
      </pc:sldChg>
      <pc:sldChg chg="delSp add del setBg delDesignElem">
        <pc:chgData name="Michael Kreeger" userId="d5f78b2e-6692-425f-83bb-df27f7187256" providerId="ADAL" clId="{C3392054-CF05-4A85-8285-2C8E7061E76E}" dt="2023-09-13T11:18:45.140" v="2357" actId="47"/>
        <pc:sldMkLst>
          <pc:docMk/>
          <pc:sldMk cId="2780810303" sldId="298"/>
        </pc:sldMkLst>
        <pc:spChg chg="del">
          <ac:chgData name="Michael Kreeger" userId="d5f78b2e-6692-425f-83bb-df27f7187256" providerId="ADAL" clId="{C3392054-CF05-4A85-8285-2C8E7061E76E}" dt="2023-09-13T11:18:23.644" v="2356"/>
          <ac:spMkLst>
            <pc:docMk/>
            <pc:sldMk cId="2780810303" sldId="298"/>
            <ac:spMk id="3079" creationId="{65C9D962-F904-4553-A140-500CF3EFC58A}"/>
          </ac:spMkLst>
        </pc:spChg>
        <pc:spChg chg="del">
          <ac:chgData name="Michael Kreeger" userId="d5f78b2e-6692-425f-83bb-df27f7187256" providerId="ADAL" clId="{C3392054-CF05-4A85-8285-2C8E7061E76E}" dt="2023-09-13T11:18:23.644" v="2356"/>
          <ac:spMkLst>
            <pc:docMk/>
            <pc:sldMk cId="2780810303" sldId="298"/>
            <ac:spMk id="3081" creationId="{02FE0FA2-B10C-4B9F-B9CC-E5D9AD400454}"/>
          </ac:spMkLst>
        </pc:spChg>
        <pc:spChg chg="del">
          <ac:chgData name="Michael Kreeger" userId="d5f78b2e-6692-425f-83bb-df27f7187256" providerId="ADAL" clId="{C3392054-CF05-4A85-8285-2C8E7061E76E}" dt="2023-09-13T11:18:23.644" v="2356"/>
          <ac:spMkLst>
            <pc:docMk/>
            <pc:sldMk cId="2780810303" sldId="298"/>
            <ac:spMk id="3083" creationId="{3389D0BC-BA1D-4360-88F9-D9ECCBDAB50E}"/>
          </ac:spMkLst>
        </pc:spChg>
      </pc:sldChg>
      <pc:sldChg chg="addSp delSp modSp add del mod">
        <pc:chgData name="Michael Kreeger" userId="d5f78b2e-6692-425f-83bb-df27f7187256" providerId="ADAL" clId="{C3392054-CF05-4A85-8285-2C8E7061E76E}" dt="2023-09-29T01:31:55.274" v="14257" actId="47"/>
        <pc:sldMkLst>
          <pc:docMk/>
          <pc:sldMk cId="3838332279" sldId="298"/>
        </pc:sldMkLst>
        <pc:spChg chg="mod">
          <ac:chgData name="Michael Kreeger" userId="d5f78b2e-6692-425f-83bb-df27f7187256" providerId="ADAL" clId="{C3392054-CF05-4A85-8285-2C8E7061E76E}" dt="2023-09-13T12:35:44.985" v="3259" actId="113"/>
          <ac:spMkLst>
            <pc:docMk/>
            <pc:sldMk cId="3838332279" sldId="298"/>
            <ac:spMk id="3" creationId="{58AA40AE-9532-4FDB-A8D8-CA79470BFC9C}"/>
          </ac:spMkLst>
        </pc:spChg>
        <pc:picChg chg="del">
          <ac:chgData name="Michael Kreeger" userId="d5f78b2e-6692-425f-83bb-df27f7187256" providerId="ADAL" clId="{C3392054-CF05-4A85-8285-2C8E7061E76E}" dt="2023-09-13T11:19:04.825" v="2362" actId="478"/>
          <ac:picMkLst>
            <pc:docMk/>
            <pc:sldMk cId="3838332279" sldId="298"/>
            <ac:picMk id="3082" creationId="{B06AC110-E1EC-39D4-48EA-B5426800F5C1}"/>
          </ac:picMkLst>
        </pc:picChg>
        <pc:picChg chg="add mod">
          <ac:chgData name="Michael Kreeger" userId="d5f78b2e-6692-425f-83bb-df27f7187256" providerId="ADAL" clId="{C3392054-CF05-4A85-8285-2C8E7061E76E}" dt="2023-09-13T11:19:21.418" v="2367" actId="1076"/>
          <ac:picMkLst>
            <pc:docMk/>
            <pc:sldMk cId="3838332279" sldId="298"/>
            <ac:picMk id="6146" creationId="{5FF6BB6F-9483-FDCE-8BF4-1E43D37639E4}"/>
          </ac:picMkLst>
        </pc:picChg>
      </pc:sldChg>
      <pc:sldChg chg="addSp delSp modSp add del mod">
        <pc:chgData name="Michael Kreeger" userId="d5f78b2e-6692-425f-83bb-df27f7187256" providerId="ADAL" clId="{C3392054-CF05-4A85-8285-2C8E7061E76E}" dt="2023-09-29T01:31:55.274" v="14257" actId="47"/>
        <pc:sldMkLst>
          <pc:docMk/>
          <pc:sldMk cId="328703949" sldId="299"/>
        </pc:sldMkLst>
        <pc:spChg chg="del">
          <ac:chgData name="Michael Kreeger" userId="d5f78b2e-6692-425f-83bb-df27f7187256" providerId="ADAL" clId="{C3392054-CF05-4A85-8285-2C8E7061E76E}" dt="2023-09-13T11:23:10.587" v="2712" actId="478"/>
          <ac:spMkLst>
            <pc:docMk/>
            <pc:sldMk cId="328703949" sldId="299"/>
            <ac:spMk id="3" creationId="{58AA40AE-9532-4FDB-A8D8-CA79470BFC9C}"/>
          </ac:spMkLst>
        </pc:spChg>
        <pc:picChg chg="del">
          <ac:chgData name="Michael Kreeger" userId="d5f78b2e-6692-425f-83bb-df27f7187256" providerId="ADAL" clId="{C3392054-CF05-4A85-8285-2C8E7061E76E}" dt="2023-09-13T11:22:48.162" v="2709" actId="478"/>
          <ac:picMkLst>
            <pc:docMk/>
            <pc:sldMk cId="328703949" sldId="299"/>
            <ac:picMk id="6146" creationId="{5FF6BB6F-9483-FDCE-8BF4-1E43D37639E4}"/>
          </ac:picMkLst>
        </pc:picChg>
        <pc:picChg chg="add mod">
          <ac:chgData name="Michael Kreeger" userId="d5f78b2e-6692-425f-83bb-df27f7187256" providerId="ADAL" clId="{C3392054-CF05-4A85-8285-2C8E7061E76E}" dt="2023-09-13T11:22:55.090" v="2711" actId="1076"/>
          <ac:picMkLst>
            <pc:docMk/>
            <pc:sldMk cId="328703949" sldId="299"/>
            <ac:picMk id="8194" creationId="{BF142D3A-870D-FDFD-8B70-F75F4D05E8EB}"/>
          </ac:picMkLst>
        </pc:picChg>
      </pc:sldChg>
      <pc:sldChg chg="addSp delSp add del setBg delDesignElem">
        <pc:chgData name="Michael Kreeger" userId="d5f78b2e-6692-425f-83bb-df27f7187256" providerId="ADAL" clId="{C3392054-CF05-4A85-8285-2C8E7061E76E}" dt="2023-09-13T11:22:06.054" v="2707"/>
        <pc:sldMkLst>
          <pc:docMk/>
          <pc:sldMk cId="1204662722" sldId="299"/>
        </pc:sldMkLst>
        <pc:spChg chg="add del">
          <ac:chgData name="Michael Kreeger" userId="d5f78b2e-6692-425f-83bb-df27f7187256" providerId="ADAL" clId="{C3392054-CF05-4A85-8285-2C8E7061E76E}" dt="2023-09-13T11:22:06.054" v="2707"/>
          <ac:spMkLst>
            <pc:docMk/>
            <pc:sldMk cId="1204662722" sldId="299"/>
            <ac:spMk id="3079" creationId="{65C9D962-F904-4553-A140-500CF3EFC58A}"/>
          </ac:spMkLst>
        </pc:spChg>
        <pc:spChg chg="add del">
          <ac:chgData name="Michael Kreeger" userId="d5f78b2e-6692-425f-83bb-df27f7187256" providerId="ADAL" clId="{C3392054-CF05-4A85-8285-2C8E7061E76E}" dt="2023-09-13T11:22:06.054" v="2707"/>
          <ac:spMkLst>
            <pc:docMk/>
            <pc:sldMk cId="1204662722" sldId="299"/>
            <ac:spMk id="3081" creationId="{02FE0FA2-B10C-4B9F-B9CC-E5D9AD400454}"/>
          </ac:spMkLst>
        </pc:spChg>
        <pc:spChg chg="add del">
          <ac:chgData name="Michael Kreeger" userId="d5f78b2e-6692-425f-83bb-df27f7187256" providerId="ADAL" clId="{C3392054-CF05-4A85-8285-2C8E7061E76E}" dt="2023-09-13T11:22:06.054" v="2707"/>
          <ac:spMkLst>
            <pc:docMk/>
            <pc:sldMk cId="1204662722" sldId="299"/>
            <ac:spMk id="3083" creationId="{3389D0BC-BA1D-4360-88F9-D9ECCBDAB50E}"/>
          </ac:spMkLst>
        </pc:spChg>
      </pc:sldChg>
      <pc:sldChg chg="addSp delSp add del setBg delDesignElem">
        <pc:chgData name="Michael Kreeger" userId="d5f78b2e-6692-425f-83bb-df27f7187256" providerId="ADAL" clId="{C3392054-CF05-4A85-8285-2C8E7061E76E}" dt="2023-09-13T11:19:09.020" v="2365"/>
        <pc:sldMkLst>
          <pc:docMk/>
          <pc:sldMk cId="3656025043" sldId="299"/>
        </pc:sldMkLst>
        <pc:spChg chg="add del">
          <ac:chgData name="Michael Kreeger" userId="d5f78b2e-6692-425f-83bb-df27f7187256" providerId="ADAL" clId="{C3392054-CF05-4A85-8285-2C8E7061E76E}" dt="2023-09-13T11:19:09.020" v="2365"/>
          <ac:spMkLst>
            <pc:docMk/>
            <pc:sldMk cId="3656025043" sldId="299"/>
            <ac:spMk id="3079" creationId="{65C9D962-F904-4553-A140-500CF3EFC58A}"/>
          </ac:spMkLst>
        </pc:spChg>
        <pc:spChg chg="add del">
          <ac:chgData name="Michael Kreeger" userId="d5f78b2e-6692-425f-83bb-df27f7187256" providerId="ADAL" clId="{C3392054-CF05-4A85-8285-2C8E7061E76E}" dt="2023-09-13T11:19:09.020" v="2365"/>
          <ac:spMkLst>
            <pc:docMk/>
            <pc:sldMk cId="3656025043" sldId="299"/>
            <ac:spMk id="3081" creationId="{02FE0FA2-B10C-4B9F-B9CC-E5D9AD400454}"/>
          </ac:spMkLst>
        </pc:spChg>
        <pc:spChg chg="add del">
          <ac:chgData name="Michael Kreeger" userId="d5f78b2e-6692-425f-83bb-df27f7187256" providerId="ADAL" clId="{C3392054-CF05-4A85-8285-2C8E7061E76E}" dt="2023-09-13T11:19:09.020" v="2365"/>
          <ac:spMkLst>
            <pc:docMk/>
            <pc:sldMk cId="3656025043" sldId="299"/>
            <ac:spMk id="3083" creationId="{3389D0BC-BA1D-4360-88F9-D9ECCBDAB50E}"/>
          </ac:spMkLst>
        </pc:spChg>
      </pc:sldChg>
      <pc:sldChg chg="addSp delSp add del setBg delDesignElem">
        <pc:chgData name="Michael Kreeger" userId="d5f78b2e-6692-425f-83bb-df27f7187256" providerId="ADAL" clId="{C3392054-CF05-4A85-8285-2C8E7061E76E}" dt="2023-09-13T11:23:17.446" v="2715"/>
        <pc:sldMkLst>
          <pc:docMk/>
          <pc:sldMk cId="3099895803" sldId="300"/>
        </pc:sldMkLst>
        <pc:spChg chg="add del">
          <ac:chgData name="Michael Kreeger" userId="d5f78b2e-6692-425f-83bb-df27f7187256" providerId="ADAL" clId="{C3392054-CF05-4A85-8285-2C8E7061E76E}" dt="2023-09-13T11:23:17.446" v="2715"/>
          <ac:spMkLst>
            <pc:docMk/>
            <pc:sldMk cId="3099895803" sldId="300"/>
            <ac:spMk id="3079" creationId="{65C9D962-F904-4553-A140-500CF3EFC58A}"/>
          </ac:spMkLst>
        </pc:spChg>
        <pc:spChg chg="add del">
          <ac:chgData name="Michael Kreeger" userId="d5f78b2e-6692-425f-83bb-df27f7187256" providerId="ADAL" clId="{C3392054-CF05-4A85-8285-2C8E7061E76E}" dt="2023-09-13T11:23:17.446" v="2715"/>
          <ac:spMkLst>
            <pc:docMk/>
            <pc:sldMk cId="3099895803" sldId="300"/>
            <ac:spMk id="3081" creationId="{02FE0FA2-B10C-4B9F-B9CC-E5D9AD400454}"/>
          </ac:spMkLst>
        </pc:spChg>
        <pc:spChg chg="add del">
          <ac:chgData name="Michael Kreeger" userId="d5f78b2e-6692-425f-83bb-df27f7187256" providerId="ADAL" clId="{C3392054-CF05-4A85-8285-2C8E7061E76E}" dt="2023-09-13T11:23:17.446" v="2715"/>
          <ac:spMkLst>
            <pc:docMk/>
            <pc:sldMk cId="3099895803" sldId="300"/>
            <ac:spMk id="3083" creationId="{3389D0BC-BA1D-4360-88F9-D9ECCBDAB50E}"/>
          </ac:spMkLst>
        </pc:spChg>
      </pc:sldChg>
      <pc:sldChg chg="addSp delSp modSp add del mod">
        <pc:chgData name="Michael Kreeger" userId="d5f78b2e-6692-425f-83bb-df27f7187256" providerId="ADAL" clId="{C3392054-CF05-4A85-8285-2C8E7061E76E}" dt="2023-09-29T01:31:55.274" v="14257" actId="47"/>
        <pc:sldMkLst>
          <pc:docMk/>
          <pc:sldMk cId="3916893199" sldId="300"/>
        </pc:sldMkLst>
        <pc:spChg chg="mod">
          <ac:chgData name="Michael Kreeger" userId="d5f78b2e-6692-425f-83bb-df27f7187256" providerId="ADAL" clId="{C3392054-CF05-4A85-8285-2C8E7061E76E}" dt="2023-09-13T12:36:02.580" v="3263" actId="113"/>
          <ac:spMkLst>
            <pc:docMk/>
            <pc:sldMk cId="3916893199" sldId="300"/>
            <ac:spMk id="3" creationId="{58AA40AE-9532-4FDB-A8D8-CA79470BFC9C}"/>
          </ac:spMkLst>
        </pc:spChg>
        <pc:picChg chg="del">
          <ac:chgData name="Michael Kreeger" userId="d5f78b2e-6692-425f-83bb-df27f7187256" providerId="ADAL" clId="{C3392054-CF05-4A85-8285-2C8E7061E76E}" dt="2023-09-13T11:23:59.330" v="2788" actId="478"/>
          <ac:picMkLst>
            <pc:docMk/>
            <pc:sldMk cId="3916893199" sldId="300"/>
            <ac:picMk id="6146" creationId="{5FF6BB6F-9483-FDCE-8BF4-1E43D37639E4}"/>
          </ac:picMkLst>
        </pc:picChg>
        <pc:picChg chg="add mod">
          <ac:chgData name="Michael Kreeger" userId="d5f78b2e-6692-425f-83bb-df27f7187256" providerId="ADAL" clId="{C3392054-CF05-4A85-8285-2C8E7061E76E}" dt="2023-09-13T11:24:03.378" v="2790" actId="1076"/>
          <ac:picMkLst>
            <pc:docMk/>
            <pc:sldMk cId="3916893199" sldId="300"/>
            <ac:picMk id="9218" creationId="{40C331FF-236A-3F4F-987A-E89D8C7EFA5A}"/>
          </ac:picMkLst>
        </pc:picChg>
      </pc:sldChg>
      <pc:sldChg chg="delSp modSp add del mod setBg delDesignElem">
        <pc:chgData name="Michael Kreeger" userId="d5f78b2e-6692-425f-83bb-df27f7187256" providerId="ADAL" clId="{C3392054-CF05-4A85-8285-2C8E7061E76E}" dt="2023-09-15T06:44:32.655" v="14195" actId="47"/>
        <pc:sldMkLst>
          <pc:docMk/>
          <pc:sldMk cId="3349395574" sldId="301"/>
        </pc:sldMkLst>
        <pc:spChg chg="mod">
          <ac:chgData name="Michael Kreeger" userId="d5f78b2e-6692-425f-83bb-df27f7187256" providerId="ADAL" clId="{C3392054-CF05-4A85-8285-2C8E7061E76E}" dt="2023-09-13T12:34:29.882" v="3218" actId="20577"/>
          <ac:spMkLst>
            <pc:docMk/>
            <pc:sldMk cId="3349395574" sldId="301"/>
            <ac:spMk id="3" creationId="{58AA40AE-9532-4FDB-A8D8-CA79470BFC9C}"/>
          </ac:spMkLst>
        </pc:spChg>
        <pc:spChg chg="del">
          <ac:chgData name="Michael Kreeger" userId="d5f78b2e-6692-425f-83bb-df27f7187256" providerId="ADAL" clId="{C3392054-CF05-4A85-8285-2C8E7061E76E}" dt="2023-09-13T11:24:29.991" v="2792"/>
          <ac:spMkLst>
            <pc:docMk/>
            <pc:sldMk cId="3349395574" sldId="301"/>
            <ac:spMk id="3079" creationId="{65C9D962-F904-4553-A140-500CF3EFC58A}"/>
          </ac:spMkLst>
        </pc:spChg>
        <pc:spChg chg="del">
          <ac:chgData name="Michael Kreeger" userId="d5f78b2e-6692-425f-83bb-df27f7187256" providerId="ADAL" clId="{C3392054-CF05-4A85-8285-2C8E7061E76E}" dt="2023-09-13T11:24:29.991" v="2792"/>
          <ac:spMkLst>
            <pc:docMk/>
            <pc:sldMk cId="3349395574" sldId="301"/>
            <ac:spMk id="3081" creationId="{02FE0FA2-B10C-4B9F-B9CC-E5D9AD400454}"/>
          </ac:spMkLst>
        </pc:spChg>
        <pc:spChg chg="del">
          <ac:chgData name="Michael Kreeger" userId="d5f78b2e-6692-425f-83bb-df27f7187256" providerId="ADAL" clId="{C3392054-CF05-4A85-8285-2C8E7061E76E}" dt="2023-09-13T11:24:29.991" v="2792"/>
          <ac:spMkLst>
            <pc:docMk/>
            <pc:sldMk cId="3349395574" sldId="301"/>
            <ac:spMk id="3083" creationId="{3389D0BC-BA1D-4360-88F9-D9ECCBDAB50E}"/>
          </ac:spMkLst>
        </pc:spChg>
      </pc:sldChg>
      <pc:sldChg chg="new del">
        <pc:chgData name="Michael Kreeger" userId="d5f78b2e-6692-425f-83bb-df27f7187256" providerId="ADAL" clId="{C3392054-CF05-4A85-8285-2C8E7061E76E}" dt="2023-09-15T06:35:18.944" v="14192" actId="47"/>
        <pc:sldMkLst>
          <pc:docMk/>
          <pc:sldMk cId="860298025" sldId="302"/>
        </pc:sldMkLst>
      </pc:sldChg>
      <pc:sldChg chg="delSp add del setBg delDesignElem">
        <pc:chgData name="Michael Kreeger" userId="d5f78b2e-6692-425f-83bb-df27f7187256" providerId="ADAL" clId="{C3392054-CF05-4A85-8285-2C8E7061E76E}" dt="2023-09-14T10:10:12.077" v="3267" actId="47"/>
        <pc:sldMkLst>
          <pc:docMk/>
          <pc:sldMk cId="428019656" sldId="303"/>
        </pc:sldMkLst>
        <pc:spChg chg="del">
          <ac:chgData name="Michael Kreeger" userId="d5f78b2e-6692-425f-83bb-df27f7187256" providerId="ADAL" clId="{C3392054-CF05-4A85-8285-2C8E7061E76E}" dt="2023-09-14T10:09:57.565" v="3266"/>
          <ac:spMkLst>
            <pc:docMk/>
            <pc:sldMk cId="428019656" sldId="303"/>
            <ac:spMk id="3079" creationId="{65C9D962-F904-4553-A140-500CF3EFC58A}"/>
          </ac:spMkLst>
        </pc:spChg>
        <pc:spChg chg="del">
          <ac:chgData name="Michael Kreeger" userId="d5f78b2e-6692-425f-83bb-df27f7187256" providerId="ADAL" clId="{C3392054-CF05-4A85-8285-2C8E7061E76E}" dt="2023-09-14T10:09:57.565" v="3266"/>
          <ac:spMkLst>
            <pc:docMk/>
            <pc:sldMk cId="428019656" sldId="303"/>
            <ac:spMk id="3081" creationId="{02FE0FA2-B10C-4B9F-B9CC-E5D9AD400454}"/>
          </ac:spMkLst>
        </pc:spChg>
        <pc:spChg chg="del">
          <ac:chgData name="Michael Kreeger" userId="d5f78b2e-6692-425f-83bb-df27f7187256" providerId="ADAL" clId="{C3392054-CF05-4A85-8285-2C8E7061E76E}" dt="2023-09-14T10:09:57.565" v="3266"/>
          <ac:spMkLst>
            <pc:docMk/>
            <pc:sldMk cId="428019656" sldId="303"/>
            <ac:spMk id="3083" creationId="{3389D0BC-BA1D-4360-88F9-D9ECCBDAB50E}"/>
          </ac:spMkLst>
        </pc:spChg>
      </pc:sldChg>
      <pc:sldChg chg="addSp delSp modSp add del mod">
        <pc:chgData name="Michael Kreeger" userId="d5f78b2e-6692-425f-83bb-df27f7187256" providerId="ADAL" clId="{C3392054-CF05-4A85-8285-2C8E7061E76E}" dt="2023-09-29T01:31:55.274" v="14257" actId="47"/>
        <pc:sldMkLst>
          <pc:docMk/>
          <pc:sldMk cId="1474799373" sldId="303"/>
        </pc:sldMkLst>
        <pc:spChg chg="mod">
          <ac:chgData name="Michael Kreeger" userId="d5f78b2e-6692-425f-83bb-df27f7187256" providerId="ADAL" clId="{C3392054-CF05-4A85-8285-2C8E7061E76E}" dt="2023-09-14T10:18:50.143" v="3550" actId="313"/>
          <ac:spMkLst>
            <pc:docMk/>
            <pc:sldMk cId="1474799373" sldId="303"/>
            <ac:spMk id="3" creationId="{58AA40AE-9532-4FDB-A8D8-CA79470BFC9C}"/>
          </ac:spMkLst>
        </pc:spChg>
        <pc:picChg chg="add mod">
          <ac:chgData name="Michael Kreeger" userId="d5f78b2e-6692-425f-83bb-df27f7187256" providerId="ADAL" clId="{C3392054-CF05-4A85-8285-2C8E7061E76E}" dt="2023-09-14T10:15:26.658" v="3275" actId="1076"/>
          <ac:picMkLst>
            <pc:docMk/>
            <pc:sldMk cId="1474799373" sldId="303"/>
            <ac:picMk id="1026" creationId="{9BBE4B92-AD8B-7220-0C58-6D7D1898CAE4}"/>
          </ac:picMkLst>
        </pc:picChg>
        <pc:picChg chg="del">
          <ac:chgData name="Michael Kreeger" userId="d5f78b2e-6692-425f-83bb-df27f7187256" providerId="ADAL" clId="{C3392054-CF05-4A85-8285-2C8E7061E76E}" dt="2023-09-14T10:15:16.792" v="3272" actId="478"/>
          <ac:picMkLst>
            <pc:docMk/>
            <pc:sldMk cId="1474799373" sldId="303"/>
            <ac:picMk id="9218" creationId="{40C331FF-236A-3F4F-987A-E89D8C7EFA5A}"/>
          </ac:picMkLst>
        </pc:picChg>
      </pc:sldChg>
      <pc:sldChg chg="addSp delSp add del setBg delDesignElem">
        <pc:chgData name="Michael Kreeger" userId="d5f78b2e-6692-425f-83bb-df27f7187256" providerId="ADAL" clId="{C3392054-CF05-4A85-8285-2C8E7061E76E}" dt="2023-09-14T10:10:27.846" v="3270"/>
        <pc:sldMkLst>
          <pc:docMk/>
          <pc:sldMk cId="4211848904" sldId="303"/>
        </pc:sldMkLst>
        <pc:spChg chg="add del">
          <ac:chgData name="Michael Kreeger" userId="d5f78b2e-6692-425f-83bb-df27f7187256" providerId="ADAL" clId="{C3392054-CF05-4A85-8285-2C8E7061E76E}" dt="2023-09-14T10:10:27.846" v="3270"/>
          <ac:spMkLst>
            <pc:docMk/>
            <pc:sldMk cId="4211848904" sldId="303"/>
            <ac:spMk id="3079" creationId="{65C9D962-F904-4553-A140-500CF3EFC58A}"/>
          </ac:spMkLst>
        </pc:spChg>
        <pc:spChg chg="add del">
          <ac:chgData name="Michael Kreeger" userId="d5f78b2e-6692-425f-83bb-df27f7187256" providerId="ADAL" clId="{C3392054-CF05-4A85-8285-2C8E7061E76E}" dt="2023-09-14T10:10:27.846" v="3270"/>
          <ac:spMkLst>
            <pc:docMk/>
            <pc:sldMk cId="4211848904" sldId="303"/>
            <ac:spMk id="3081" creationId="{02FE0FA2-B10C-4B9F-B9CC-E5D9AD400454}"/>
          </ac:spMkLst>
        </pc:spChg>
        <pc:spChg chg="add del">
          <ac:chgData name="Michael Kreeger" userId="d5f78b2e-6692-425f-83bb-df27f7187256" providerId="ADAL" clId="{C3392054-CF05-4A85-8285-2C8E7061E76E}" dt="2023-09-14T10:10:27.846" v="3270"/>
          <ac:spMkLst>
            <pc:docMk/>
            <pc:sldMk cId="4211848904" sldId="303"/>
            <ac:spMk id="3083" creationId="{3389D0BC-BA1D-4360-88F9-D9ECCBDAB50E}"/>
          </ac:spMkLst>
        </pc:spChg>
      </pc:sldChg>
      <pc:sldChg chg="addSp delSp modSp add del mod setBg delDesignElem">
        <pc:chgData name="Michael Kreeger" userId="d5f78b2e-6692-425f-83bb-df27f7187256" providerId="ADAL" clId="{C3392054-CF05-4A85-8285-2C8E7061E76E}" dt="2023-09-14T10:22:47.172" v="3907" actId="47"/>
        <pc:sldMkLst>
          <pc:docMk/>
          <pc:sldMk cId="2615584696" sldId="304"/>
        </pc:sldMkLst>
        <pc:spChg chg="mod">
          <ac:chgData name="Michael Kreeger" userId="d5f78b2e-6692-425f-83bb-df27f7187256" providerId="ADAL" clId="{C3392054-CF05-4A85-8285-2C8E7061E76E}" dt="2023-09-14T10:21:24.155" v="3889" actId="20577"/>
          <ac:spMkLst>
            <pc:docMk/>
            <pc:sldMk cId="2615584696" sldId="304"/>
            <ac:spMk id="3" creationId="{58AA40AE-9532-4FDB-A8D8-CA79470BFC9C}"/>
          </ac:spMkLst>
        </pc:spChg>
        <pc:spChg chg="del">
          <ac:chgData name="Michael Kreeger" userId="d5f78b2e-6692-425f-83bb-df27f7187256" providerId="ADAL" clId="{C3392054-CF05-4A85-8285-2C8E7061E76E}" dt="2023-09-14T10:16:14.597" v="3396"/>
          <ac:spMkLst>
            <pc:docMk/>
            <pc:sldMk cId="2615584696" sldId="304"/>
            <ac:spMk id="3079" creationId="{65C9D962-F904-4553-A140-500CF3EFC58A}"/>
          </ac:spMkLst>
        </pc:spChg>
        <pc:spChg chg="del">
          <ac:chgData name="Michael Kreeger" userId="d5f78b2e-6692-425f-83bb-df27f7187256" providerId="ADAL" clId="{C3392054-CF05-4A85-8285-2C8E7061E76E}" dt="2023-09-14T10:16:14.597" v="3396"/>
          <ac:spMkLst>
            <pc:docMk/>
            <pc:sldMk cId="2615584696" sldId="304"/>
            <ac:spMk id="3081" creationId="{02FE0FA2-B10C-4B9F-B9CC-E5D9AD400454}"/>
          </ac:spMkLst>
        </pc:spChg>
        <pc:spChg chg="del">
          <ac:chgData name="Michael Kreeger" userId="d5f78b2e-6692-425f-83bb-df27f7187256" providerId="ADAL" clId="{C3392054-CF05-4A85-8285-2C8E7061E76E}" dt="2023-09-14T10:16:14.597" v="3396"/>
          <ac:spMkLst>
            <pc:docMk/>
            <pc:sldMk cId="2615584696" sldId="304"/>
            <ac:spMk id="3083" creationId="{3389D0BC-BA1D-4360-88F9-D9ECCBDAB50E}"/>
          </ac:spMkLst>
        </pc:spChg>
        <pc:picChg chg="del">
          <ac:chgData name="Michael Kreeger" userId="d5f78b2e-6692-425f-83bb-df27f7187256" providerId="ADAL" clId="{C3392054-CF05-4A85-8285-2C8E7061E76E}" dt="2023-09-14T10:17:02.098" v="3397" actId="478"/>
          <ac:picMkLst>
            <pc:docMk/>
            <pc:sldMk cId="2615584696" sldId="304"/>
            <ac:picMk id="1026" creationId="{9BBE4B92-AD8B-7220-0C58-6D7D1898CAE4}"/>
          </ac:picMkLst>
        </pc:picChg>
        <pc:picChg chg="add mod">
          <ac:chgData name="Michael Kreeger" userId="d5f78b2e-6692-425f-83bb-df27f7187256" providerId="ADAL" clId="{C3392054-CF05-4A85-8285-2C8E7061E76E}" dt="2023-09-14T10:17:15.665" v="3401" actId="1076"/>
          <ac:picMkLst>
            <pc:docMk/>
            <pc:sldMk cId="2615584696" sldId="304"/>
            <ac:picMk id="2050" creationId="{864FEF4E-4B84-9B6C-9AA2-F050385D769F}"/>
          </ac:picMkLst>
        </pc:picChg>
      </pc:sldChg>
      <pc:sldChg chg="addSp delSp modSp add del mod">
        <pc:chgData name="Michael Kreeger" userId="d5f78b2e-6692-425f-83bb-df27f7187256" providerId="ADAL" clId="{C3392054-CF05-4A85-8285-2C8E7061E76E}" dt="2023-09-29T01:31:55.274" v="14257" actId="47"/>
        <pc:sldMkLst>
          <pc:docMk/>
          <pc:sldMk cId="403231558" sldId="305"/>
        </pc:sldMkLst>
        <pc:spChg chg="add del">
          <ac:chgData name="Michael Kreeger" userId="d5f78b2e-6692-425f-83bb-df27f7187256" providerId="ADAL" clId="{C3392054-CF05-4A85-8285-2C8E7061E76E}" dt="2023-09-14T10:22:41.964" v="3906" actId="478"/>
          <ac:spMkLst>
            <pc:docMk/>
            <pc:sldMk cId="403231558" sldId="305"/>
            <ac:spMk id="3" creationId="{58AA40AE-9532-4FDB-A8D8-CA79470BFC9C}"/>
          </ac:spMkLst>
        </pc:spChg>
        <pc:spChg chg="add del mod ord">
          <ac:chgData name="Michael Kreeger" userId="d5f78b2e-6692-425f-83bb-df27f7187256" providerId="ADAL" clId="{C3392054-CF05-4A85-8285-2C8E7061E76E}" dt="2023-09-14T10:22:38.833" v="3905" actId="171"/>
          <ac:spMkLst>
            <pc:docMk/>
            <pc:sldMk cId="403231558" sldId="305"/>
            <ac:spMk id="4" creationId="{EBFD0DA5-A35A-3998-F6CA-545FEB49AEBE}"/>
          </ac:spMkLst>
        </pc:spChg>
        <pc:picChg chg="add mod">
          <ac:chgData name="Michael Kreeger" userId="d5f78b2e-6692-425f-83bb-df27f7187256" providerId="ADAL" clId="{C3392054-CF05-4A85-8285-2C8E7061E76E}" dt="2023-09-14T10:22:17.562" v="3902" actId="171"/>
          <ac:picMkLst>
            <pc:docMk/>
            <pc:sldMk cId="403231558" sldId="305"/>
            <ac:picMk id="5" creationId="{E1862520-DD21-1F97-025A-853072E3AEE7}"/>
          </ac:picMkLst>
        </pc:picChg>
        <pc:picChg chg="del">
          <ac:chgData name="Michael Kreeger" userId="d5f78b2e-6692-425f-83bb-df27f7187256" providerId="ADAL" clId="{C3392054-CF05-4A85-8285-2C8E7061E76E}" dt="2023-09-14T10:22:21.492" v="3903" actId="478"/>
          <ac:picMkLst>
            <pc:docMk/>
            <pc:sldMk cId="403231558" sldId="305"/>
            <ac:picMk id="1026" creationId="{9BBE4B92-AD8B-7220-0C58-6D7D1898CAE4}"/>
          </ac:picMkLst>
        </pc:picChg>
      </pc:sldChg>
      <pc:sldChg chg="addSp delSp add del setBg delDesignElem">
        <pc:chgData name="Michael Kreeger" userId="d5f78b2e-6692-425f-83bb-df27f7187256" providerId="ADAL" clId="{C3392054-CF05-4A85-8285-2C8E7061E76E}" dt="2023-09-14T10:21:32.848" v="3892"/>
        <pc:sldMkLst>
          <pc:docMk/>
          <pc:sldMk cId="1754763636" sldId="305"/>
        </pc:sldMkLst>
        <pc:spChg chg="add del">
          <ac:chgData name="Michael Kreeger" userId="d5f78b2e-6692-425f-83bb-df27f7187256" providerId="ADAL" clId="{C3392054-CF05-4A85-8285-2C8E7061E76E}" dt="2023-09-14T10:21:32.848" v="3892"/>
          <ac:spMkLst>
            <pc:docMk/>
            <pc:sldMk cId="1754763636" sldId="305"/>
            <ac:spMk id="3079" creationId="{65C9D962-F904-4553-A140-500CF3EFC58A}"/>
          </ac:spMkLst>
        </pc:spChg>
        <pc:spChg chg="add del">
          <ac:chgData name="Michael Kreeger" userId="d5f78b2e-6692-425f-83bb-df27f7187256" providerId="ADAL" clId="{C3392054-CF05-4A85-8285-2C8E7061E76E}" dt="2023-09-14T10:21:32.848" v="3892"/>
          <ac:spMkLst>
            <pc:docMk/>
            <pc:sldMk cId="1754763636" sldId="305"/>
            <ac:spMk id="3081" creationId="{02FE0FA2-B10C-4B9F-B9CC-E5D9AD400454}"/>
          </ac:spMkLst>
        </pc:spChg>
        <pc:spChg chg="add del">
          <ac:chgData name="Michael Kreeger" userId="d5f78b2e-6692-425f-83bb-df27f7187256" providerId="ADAL" clId="{C3392054-CF05-4A85-8285-2C8E7061E76E}" dt="2023-09-14T10:21:32.848" v="3892"/>
          <ac:spMkLst>
            <pc:docMk/>
            <pc:sldMk cId="1754763636" sldId="305"/>
            <ac:spMk id="3083" creationId="{3389D0BC-BA1D-4360-88F9-D9ECCBDAB50E}"/>
          </ac:spMkLst>
        </pc:spChg>
      </pc:sldChg>
      <pc:sldChg chg="addSp delSp modSp add del mod setBg delDesignElem">
        <pc:chgData name="Michael Kreeger" userId="d5f78b2e-6692-425f-83bb-df27f7187256" providerId="ADAL" clId="{C3392054-CF05-4A85-8285-2C8E7061E76E}" dt="2023-09-29T01:31:55.274" v="14257" actId="47"/>
        <pc:sldMkLst>
          <pc:docMk/>
          <pc:sldMk cId="3880930186" sldId="306"/>
        </pc:sldMkLst>
        <pc:spChg chg="mod">
          <ac:chgData name="Michael Kreeger" userId="d5f78b2e-6692-425f-83bb-df27f7187256" providerId="ADAL" clId="{C3392054-CF05-4A85-8285-2C8E7061E76E}" dt="2023-09-14T11:27:22.345" v="7595" actId="26606"/>
          <ac:spMkLst>
            <pc:docMk/>
            <pc:sldMk cId="3880930186" sldId="306"/>
            <ac:spMk id="2" creationId="{7875F655-D324-4AD0-118D-76FF0BB6B0A8}"/>
          </ac:spMkLst>
        </pc:spChg>
        <pc:spChg chg="mod ord">
          <ac:chgData name="Michael Kreeger" userId="d5f78b2e-6692-425f-83bb-df27f7187256" providerId="ADAL" clId="{C3392054-CF05-4A85-8285-2C8E7061E76E}" dt="2023-09-14T11:35:41.741" v="8165" actId="20577"/>
          <ac:spMkLst>
            <pc:docMk/>
            <pc:sldMk cId="3880930186" sldId="306"/>
            <ac:spMk id="3" creationId="{D6903D9C-0AB2-AA2A-F30D-30CD140ABA4A}"/>
          </ac:spMkLst>
        </pc:spChg>
        <pc:spChg chg="add del">
          <ac:chgData name="Michael Kreeger" userId="d5f78b2e-6692-425f-83bb-df27f7187256" providerId="ADAL" clId="{C3392054-CF05-4A85-8285-2C8E7061E76E}" dt="2023-09-14T11:22:22.729" v="6887" actId="26606"/>
          <ac:spMkLst>
            <pc:docMk/>
            <pc:sldMk cId="3880930186" sldId="306"/>
            <ac:spMk id="2055" creationId="{0E3596DD-156A-473E-9BB3-C6A29F7574E9}"/>
          </ac:spMkLst>
        </pc:spChg>
        <pc:spChg chg="add del">
          <ac:chgData name="Michael Kreeger" userId="d5f78b2e-6692-425f-83bb-df27f7187256" providerId="ADAL" clId="{C3392054-CF05-4A85-8285-2C8E7061E76E}" dt="2023-09-14T11:22:22.729" v="6887" actId="26606"/>
          <ac:spMkLst>
            <pc:docMk/>
            <pc:sldMk cId="3880930186" sldId="306"/>
            <ac:spMk id="2057" creationId="{2C46C4D6-C474-4E92-B52E-944C1118F7B6}"/>
          </ac:spMkLst>
        </pc:spChg>
        <pc:spChg chg="add del">
          <ac:chgData name="Michael Kreeger" userId="d5f78b2e-6692-425f-83bb-df27f7187256" providerId="ADAL" clId="{C3392054-CF05-4A85-8285-2C8E7061E76E}" dt="2023-09-14T11:27:22.345" v="7595" actId="26606"/>
          <ac:spMkLst>
            <pc:docMk/>
            <pc:sldMk cId="3880930186" sldId="306"/>
            <ac:spMk id="2062" creationId="{D1942232-83D0-49E2-AF9B-1F97E3C1EF8E}"/>
          </ac:spMkLst>
        </pc:spChg>
        <pc:spChg chg="add del">
          <ac:chgData name="Michael Kreeger" userId="d5f78b2e-6692-425f-83bb-df27f7187256" providerId="ADAL" clId="{C3392054-CF05-4A85-8285-2C8E7061E76E}" dt="2023-09-14T11:27:22.345" v="7595" actId="26606"/>
          <ac:spMkLst>
            <pc:docMk/>
            <pc:sldMk cId="3880930186" sldId="306"/>
            <ac:spMk id="2064" creationId="{E9E70D72-6E23-4015-A4A6-85C120C19167}"/>
          </ac:spMkLst>
        </pc:spChg>
        <pc:spChg chg="del">
          <ac:chgData name="Michael Kreeger" userId="d5f78b2e-6692-425f-83bb-df27f7187256" providerId="ADAL" clId="{C3392054-CF05-4A85-8285-2C8E7061E76E}" dt="2023-09-14T10:22:55.674" v="3909"/>
          <ac:spMkLst>
            <pc:docMk/>
            <pc:sldMk cId="3880930186" sldId="306"/>
            <ac:spMk id="2065" creationId="{9A724DBA-D2D9-471E-8ED7-2015DDD950DF}"/>
          </ac:spMkLst>
        </pc:spChg>
        <pc:spChg chg="del">
          <ac:chgData name="Michael Kreeger" userId="d5f78b2e-6692-425f-83bb-df27f7187256" providerId="ADAL" clId="{C3392054-CF05-4A85-8285-2C8E7061E76E}" dt="2023-09-14T10:22:55.674" v="3909"/>
          <ac:spMkLst>
            <pc:docMk/>
            <pc:sldMk cId="3880930186" sldId="306"/>
            <ac:spMk id="2066" creationId="{08980754-6F4B-43C9-B9BE-127B6BED6586}"/>
          </ac:spMkLst>
        </pc:spChg>
        <pc:spChg chg="del">
          <ac:chgData name="Michael Kreeger" userId="d5f78b2e-6692-425f-83bb-df27f7187256" providerId="ADAL" clId="{C3392054-CF05-4A85-8285-2C8E7061E76E}" dt="2023-09-14T10:22:55.674" v="3909"/>
          <ac:spMkLst>
            <pc:docMk/>
            <pc:sldMk cId="3880930186" sldId="306"/>
            <ac:spMk id="2067" creationId="{2C1BBA94-3F40-40AA-8BB9-E69E25E537C1}"/>
          </ac:spMkLst>
        </pc:spChg>
        <pc:spChg chg="del">
          <ac:chgData name="Michael Kreeger" userId="d5f78b2e-6692-425f-83bb-df27f7187256" providerId="ADAL" clId="{C3392054-CF05-4A85-8285-2C8E7061E76E}" dt="2023-09-14T10:22:55.674" v="3909"/>
          <ac:spMkLst>
            <pc:docMk/>
            <pc:sldMk cId="3880930186" sldId="306"/>
            <ac:spMk id="2068" creationId="{169CC832-2974-4E8D-90ED-3E2941BA7336}"/>
          </ac:spMkLst>
        </pc:spChg>
        <pc:spChg chg="del">
          <ac:chgData name="Michael Kreeger" userId="d5f78b2e-6692-425f-83bb-df27f7187256" providerId="ADAL" clId="{C3392054-CF05-4A85-8285-2C8E7061E76E}" dt="2023-09-14T10:22:55.674" v="3909"/>
          <ac:spMkLst>
            <pc:docMk/>
            <pc:sldMk cId="3880930186" sldId="306"/>
            <ac:spMk id="2069" creationId="{55222F96-971A-4F90-B841-6BAB416C7AC1}"/>
          </ac:spMkLst>
        </pc:spChg>
        <pc:spChg chg="add del">
          <ac:chgData name="Michael Kreeger" userId="d5f78b2e-6692-425f-83bb-df27f7187256" providerId="ADAL" clId="{C3392054-CF05-4A85-8285-2C8E7061E76E}" dt="2023-09-14T11:27:21.105" v="7592" actId="26606"/>
          <ac:spMkLst>
            <pc:docMk/>
            <pc:sldMk cId="3880930186" sldId="306"/>
            <ac:spMk id="2081" creationId="{117AB3D3-3C9C-4DED-809A-78734805B895}"/>
          </ac:spMkLst>
        </pc:spChg>
        <pc:spChg chg="add del">
          <ac:chgData name="Michael Kreeger" userId="d5f78b2e-6692-425f-83bb-df27f7187256" providerId="ADAL" clId="{C3392054-CF05-4A85-8285-2C8E7061E76E}" dt="2023-09-14T11:27:21.105" v="7592" actId="26606"/>
          <ac:spMkLst>
            <pc:docMk/>
            <pc:sldMk cId="3880930186" sldId="306"/>
            <ac:spMk id="2083" creationId="{3A9A4357-BD1D-4622-A4FE-766E6AB8DE84}"/>
          </ac:spMkLst>
        </pc:spChg>
        <pc:spChg chg="add del">
          <ac:chgData name="Michael Kreeger" userId="d5f78b2e-6692-425f-83bb-df27f7187256" providerId="ADAL" clId="{C3392054-CF05-4A85-8285-2C8E7061E76E}" dt="2023-09-14T11:27:21.105" v="7592" actId="26606"/>
          <ac:spMkLst>
            <pc:docMk/>
            <pc:sldMk cId="3880930186" sldId="306"/>
            <ac:spMk id="2085" creationId="{E659831F-0D9A-4C63-9EBB-8435B85A440F}"/>
          </ac:spMkLst>
        </pc:spChg>
        <pc:spChg chg="add del">
          <ac:chgData name="Michael Kreeger" userId="d5f78b2e-6692-425f-83bb-df27f7187256" providerId="ADAL" clId="{C3392054-CF05-4A85-8285-2C8E7061E76E}" dt="2023-09-14T11:27:21.105" v="7592" actId="26606"/>
          <ac:spMkLst>
            <pc:docMk/>
            <pc:sldMk cId="3880930186" sldId="306"/>
            <ac:spMk id="2087" creationId="{E6995CE5-F890-4ABA-82A2-26507CE8D2A3}"/>
          </ac:spMkLst>
        </pc:spChg>
        <pc:spChg chg="add del">
          <ac:chgData name="Michael Kreeger" userId="d5f78b2e-6692-425f-83bb-df27f7187256" providerId="ADAL" clId="{C3392054-CF05-4A85-8285-2C8E7061E76E}" dt="2023-09-14T11:27:22.338" v="7594" actId="26606"/>
          <ac:spMkLst>
            <pc:docMk/>
            <pc:sldMk cId="3880930186" sldId="306"/>
            <ac:spMk id="2089" creationId="{C13237C8-E62C-4F0D-A318-BD6FB6C2D138}"/>
          </ac:spMkLst>
        </pc:spChg>
        <pc:spChg chg="add del">
          <ac:chgData name="Michael Kreeger" userId="d5f78b2e-6692-425f-83bb-df27f7187256" providerId="ADAL" clId="{C3392054-CF05-4A85-8285-2C8E7061E76E}" dt="2023-09-14T11:27:22.338" v="7594" actId="26606"/>
          <ac:spMkLst>
            <pc:docMk/>
            <pc:sldMk cId="3880930186" sldId="306"/>
            <ac:spMk id="2090" creationId="{201CC55D-ED54-4C5C-95E6-10947BD1103B}"/>
          </ac:spMkLst>
        </pc:spChg>
        <pc:spChg chg="add del">
          <ac:chgData name="Michael Kreeger" userId="d5f78b2e-6692-425f-83bb-df27f7187256" providerId="ADAL" clId="{C3392054-CF05-4A85-8285-2C8E7061E76E}" dt="2023-09-14T11:27:22.338" v="7594" actId="26606"/>
          <ac:spMkLst>
            <pc:docMk/>
            <pc:sldMk cId="3880930186" sldId="306"/>
            <ac:spMk id="2091" creationId="{19C9EAEA-39D0-4B0E-A0EB-51E7B26740B1}"/>
          </ac:spMkLst>
        </pc:spChg>
        <pc:spChg chg="add del">
          <ac:chgData name="Michael Kreeger" userId="d5f78b2e-6692-425f-83bb-df27f7187256" providerId="ADAL" clId="{C3392054-CF05-4A85-8285-2C8E7061E76E}" dt="2023-09-14T11:27:22.338" v="7594" actId="26606"/>
          <ac:spMkLst>
            <pc:docMk/>
            <pc:sldMk cId="3880930186" sldId="306"/>
            <ac:spMk id="2094" creationId="{3873B707-463F-40B0-8227-E8CC6C67EB25}"/>
          </ac:spMkLst>
        </pc:spChg>
        <pc:spChg chg="add">
          <ac:chgData name="Michael Kreeger" userId="d5f78b2e-6692-425f-83bb-df27f7187256" providerId="ADAL" clId="{C3392054-CF05-4A85-8285-2C8E7061E76E}" dt="2023-09-14T11:27:22.345" v="7595" actId="26606"/>
          <ac:spMkLst>
            <pc:docMk/>
            <pc:sldMk cId="3880930186" sldId="306"/>
            <ac:spMk id="2096" creationId="{117AB3D3-3C9C-4DED-809A-78734805B895}"/>
          </ac:spMkLst>
        </pc:spChg>
        <pc:spChg chg="add">
          <ac:chgData name="Michael Kreeger" userId="d5f78b2e-6692-425f-83bb-df27f7187256" providerId="ADAL" clId="{C3392054-CF05-4A85-8285-2C8E7061E76E}" dt="2023-09-14T11:27:22.345" v="7595" actId="26606"/>
          <ac:spMkLst>
            <pc:docMk/>
            <pc:sldMk cId="3880930186" sldId="306"/>
            <ac:spMk id="2097" creationId="{3A9A4357-BD1D-4622-A4FE-766E6AB8DE84}"/>
          </ac:spMkLst>
        </pc:spChg>
        <pc:spChg chg="add">
          <ac:chgData name="Michael Kreeger" userId="d5f78b2e-6692-425f-83bb-df27f7187256" providerId="ADAL" clId="{C3392054-CF05-4A85-8285-2C8E7061E76E}" dt="2023-09-14T11:27:22.345" v="7595" actId="26606"/>
          <ac:spMkLst>
            <pc:docMk/>
            <pc:sldMk cId="3880930186" sldId="306"/>
            <ac:spMk id="2098" creationId="{E659831F-0D9A-4C63-9EBB-8435B85A440F}"/>
          </ac:spMkLst>
        </pc:spChg>
        <pc:spChg chg="add">
          <ac:chgData name="Michael Kreeger" userId="d5f78b2e-6692-425f-83bb-df27f7187256" providerId="ADAL" clId="{C3392054-CF05-4A85-8285-2C8E7061E76E}" dt="2023-09-14T11:27:22.345" v="7595" actId="26606"/>
          <ac:spMkLst>
            <pc:docMk/>
            <pc:sldMk cId="3880930186" sldId="306"/>
            <ac:spMk id="2099" creationId="{E6995CE5-F890-4ABA-82A2-26507CE8D2A3}"/>
          </ac:spMkLst>
        </pc:spChg>
        <pc:grpChg chg="add del">
          <ac:chgData name="Michael Kreeger" userId="d5f78b2e-6692-425f-83bb-df27f7187256" providerId="ADAL" clId="{C3392054-CF05-4A85-8285-2C8E7061E76E}" dt="2023-09-14T11:27:22.345" v="7595" actId="26606"/>
          <ac:grpSpMkLst>
            <pc:docMk/>
            <pc:sldMk cId="3880930186" sldId="306"/>
            <ac:grpSpMk id="2059" creationId="{C28A977F-B603-4D81-B0FC-C8DE048A7931}"/>
          </ac:grpSpMkLst>
        </pc:grpChg>
        <pc:grpChg chg="add del">
          <ac:chgData name="Michael Kreeger" userId="d5f78b2e-6692-425f-83bb-df27f7187256" providerId="ADAL" clId="{C3392054-CF05-4A85-8285-2C8E7061E76E}" dt="2023-09-14T11:27:22.345" v="7595" actId="26606"/>
          <ac:grpSpMkLst>
            <pc:docMk/>
            <pc:sldMk cId="3880930186" sldId="306"/>
            <ac:grpSpMk id="2072" creationId="{C78D9229-E61D-4FEE-8321-2F8B64A8CADF}"/>
          </ac:grpSpMkLst>
        </pc:grpChg>
        <pc:grpChg chg="add del">
          <ac:chgData name="Michael Kreeger" userId="d5f78b2e-6692-425f-83bb-df27f7187256" providerId="ADAL" clId="{C3392054-CF05-4A85-8285-2C8E7061E76E}" dt="2023-09-14T11:27:22.338" v="7594" actId="26606"/>
          <ac:grpSpMkLst>
            <pc:docMk/>
            <pc:sldMk cId="3880930186" sldId="306"/>
            <ac:grpSpMk id="2092" creationId="{1DE889C7-FAD6-4397-98E2-05D503484459}"/>
          </ac:grpSpMkLst>
        </pc:grpChg>
        <pc:picChg chg="mod ord">
          <ac:chgData name="Michael Kreeger" userId="d5f78b2e-6692-425f-83bb-df27f7187256" providerId="ADAL" clId="{C3392054-CF05-4A85-8285-2C8E7061E76E}" dt="2023-09-14T11:27:22.345" v="7595" actId="26606"/>
          <ac:picMkLst>
            <pc:docMk/>
            <pc:sldMk cId="3880930186" sldId="306"/>
            <ac:picMk id="2050" creationId="{EF7C160D-B87D-EEEF-AA5E-9E8CF13F9094}"/>
          </ac:picMkLst>
        </pc:picChg>
      </pc:sldChg>
      <pc:sldChg chg="addSp delSp modSp add del mod setBg delDesignElem">
        <pc:chgData name="Michael Kreeger" userId="d5f78b2e-6692-425f-83bb-df27f7187256" providerId="ADAL" clId="{C3392054-CF05-4A85-8285-2C8E7061E76E}" dt="2023-09-29T02:07:07.231" v="14271" actId="47"/>
        <pc:sldMkLst>
          <pc:docMk/>
          <pc:sldMk cId="2190851768" sldId="307"/>
        </pc:sldMkLst>
        <pc:spChg chg="mod">
          <ac:chgData name="Michael Kreeger" userId="d5f78b2e-6692-425f-83bb-df27f7187256" providerId="ADAL" clId="{C3392054-CF05-4A85-8285-2C8E7061E76E}" dt="2023-09-15T06:33:02.284" v="14175" actId="26606"/>
          <ac:spMkLst>
            <pc:docMk/>
            <pc:sldMk cId="2190851768" sldId="307"/>
            <ac:spMk id="2" creationId="{517F7E8E-34B5-381A-AF74-BED381E8E048}"/>
          </ac:spMkLst>
        </pc:spChg>
        <pc:spChg chg="add mod">
          <ac:chgData name="Michael Kreeger" userId="d5f78b2e-6692-425f-83bb-df27f7187256" providerId="ADAL" clId="{C3392054-CF05-4A85-8285-2C8E7061E76E}" dt="2023-09-15T06:33:13.607" v="14181" actId="403"/>
          <ac:spMkLst>
            <pc:docMk/>
            <pc:sldMk cId="2190851768" sldId="307"/>
            <ac:spMk id="4" creationId="{971FA274-4A41-5314-F8D9-9FCA2ABCBF6C}"/>
          </ac:spMkLst>
        </pc:spChg>
        <pc:spChg chg="del mod">
          <ac:chgData name="Michael Kreeger" userId="d5f78b2e-6692-425f-83bb-df27f7187256" providerId="ADAL" clId="{C3392054-CF05-4A85-8285-2C8E7061E76E}" dt="2023-09-15T05:44:24.445" v="12793" actId="478"/>
          <ac:spMkLst>
            <pc:docMk/>
            <pc:sldMk cId="2190851768" sldId="307"/>
            <ac:spMk id="6" creationId="{DA26E261-D750-12A4-910E-FF090601F423}"/>
          </ac:spMkLst>
        </pc:spChg>
        <pc:spChg chg="add del">
          <ac:chgData name="Michael Kreeger" userId="d5f78b2e-6692-425f-83bb-df27f7187256" providerId="ADAL" clId="{C3392054-CF05-4A85-8285-2C8E7061E76E}" dt="2023-09-15T06:00:45.783" v="13472" actId="22"/>
          <ac:spMkLst>
            <pc:docMk/>
            <pc:sldMk cId="2190851768" sldId="307"/>
            <ac:spMk id="7" creationId="{2FAC1E59-4B4D-12BF-66DB-47A99D756BC7}"/>
          </ac:spMkLst>
        </pc:spChg>
        <pc:spChg chg="add">
          <ac:chgData name="Michael Kreeger" userId="d5f78b2e-6692-425f-83bb-df27f7187256" providerId="ADAL" clId="{C3392054-CF05-4A85-8285-2C8E7061E76E}" dt="2023-09-15T06:33:02.284" v="14175" actId="26606"/>
          <ac:spMkLst>
            <pc:docMk/>
            <pc:sldMk cId="2190851768" sldId="307"/>
            <ac:spMk id="9" creationId="{F837543A-6020-4505-A233-C9DB4BF74011}"/>
          </ac:spMkLst>
        </pc:spChg>
        <pc:spChg chg="add">
          <ac:chgData name="Michael Kreeger" userId="d5f78b2e-6692-425f-83bb-df27f7187256" providerId="ADAL" clId="{C3392054-CF05-4A85-8285-2C8E7061E76E}" dt="2023-09-15T06:33:02.284" v="14175" actId="26606"/>
          <ac:spMkLst>
            <pc:docMk/>
            <pc:sldMk cId="2190851768" sldId="307"/>
            <ac:spMk id="11" creationId="{35B16301-FB18-48BA-A6DD-C37CAF6F9A18}"/>
          </ac:spMkLst>
        </pc:spChg>
        <pc:spChg chg="add">
          <ac:chgData name="Michael Kreeger" userId="d5f78b2e-6692-425f-83bb-df27f7187256" providerId="ADAL" clId="{C3392054-CF05-4A85-8285-2C8E7061E76E}" dt="2023-09-15T06:33:02.284" v="14175" actId="26606"/>
          <ac:spMkLst>
            <pc:docMk/>
            <pc:sldMk cId="2190851768" sldId="307"/>
            <ac:spMk id="13" creationId="{C3C0D90E-074A-4F52-9B11-B52BEF4BCBE5}"/>
          </ac:spMkLst>
        </pc:spChg>
        <pc:spChg chg="add">
          <ac:chgData name="Michael Kreeger" userId="d5f78b2e-6692-425f-83bb-df27f7187256" providerId="ADAL" clId="{C3392054-CF05-4A85-8285-2C8E7061E76E}" dt="2023-09-15T06:33:02.284" v="14175" actId="26606"/>
          <ac:spMkLst>
            <pc:docMk/>
            <pc:sldMk cId="2190851768" sldId="307"/>
            <ac:spMk id="15" creationId="{CABBD4C1-E6F8-46F6-8152-A8A97490BF4D}"/>
          </ac:spMkLst>
        </pc:spChg>
        <pc:spChg chg="add">
          <ac:chgData name="Michael Kreeger" userId="d5f78b2e-6692-425f-83bb-df27f7187256" providerId="ADAL" clId="{C3392054-CF05-4A85-8285-2C8E7061E76E}" dt="2023-09-15T06:33:02.284" v="14175" actId="26606"/>
          <ac:spMkLst>
            <pc:docMk/>
            <pc:sldMk cId="2190851768" sldId="307"/>
            <ac:spMk id="17" creationId="{83BA5EF5-1FE9-4BF9-83BB-269BCDDF6156}"/>
          </ac:spMkLst>
        </pc:spChg>
        <pc:spChg chg="add">
          <ac:chgData name="Michael Kreeger" userId="d5f78b2e-6692-425f-83bb-df27f7187256" providerId="ADAL" clId="{C3392054-CF05-4A85-8285-2C8E7061E76E}" dt="2023-09-15T06:33:02.284" v="14175" actId="26606"/>
          <ac:spMkLst>
            <pc:docMk/>
            <pc:sldMk cId="2190851768" sldId="307"/>
            <ac:spMk id="21" creationId="{88853921-7BC9-4BDE-ACAB-133C683C82D6}"/>
          </ac:spMkLst>
        </pc:spChg>
        <pc:spChg chg="add">
          <ac:chgData name="Michael Kreeger" userId="d5f78b2e-6692-425f-83bb-df27f7187256" providerId="ADAL" clId="{C3392054-CF05-4A85-8285-2C8E7061E76E}" dt="2023-09-15T06:33:02.284" v="14175" actId="26606"/>
          <ac:spMkLst>
            <pc:docMk/>
            <pc:sldMk cId="2190851768" sldId="307"/>
            <ac:spMk id="23" creationId="{09192968-3AE7-4470-A61C-97294BB92731}"/>
          </ac:spMkLst>
        </pc:spChg>
        <pc:spChg chg="add">
          <ac:chgData name="Michael Kreeger" userId="d5f78b2e-6692-425f-83bb-df27f7187256" providerId="ADAL" clId="{C3392054-CF05-4A85-8285-2C8E7061E76E}" dt="2023-09-15T06:33:02.284" v="14175" actId="26606"/>
          <ac:spMkLst>
            <pc:docMk/>
            <pc:sldMk cId="2190851768" sldId="307"/>
            <ac:spMk id="25" creationId="{3AB72E55-43E4-4356-BFE8-E2102CB0B505}"/>
          </ac:spMkLst>
        </pc:spChg>
        <pc:spChg chg="del">
          <ac:chgData name="Michael Kreeger" userId="d5f78b2e-6692-425f-83bb-df27f7187256" providerId="ADAL" clId="{C3392054-CF05-4A85-8285-2C8E7061E76E}" dt="2023-09-14T10:24:05.243" v="3911"/>
          <ac:spMkLst>
            <pc:docMk/>
            <pc:sldMk cId="2190851768" sldId="307"/>
            <ac:spMk id="3079" creationId="{65C9D962-F904-4553-A140-500CF3EFC58A}"/>
          </ac:spMkLst>
        </pc:spChg>
        <pc:spChg chg="del">
          <ac:chgData name="Michael Kreeger" userId="d5f78b2e-6692-425f-83bb-df27f7187256" providerId="ADAL" clId="{C3392054-CF05-4A85-8285-2C8E7061E76E}" dt="2023-09-14T10:24:05.243" v="3911"/>
          <ac:spMkLst>
            <pc:docMk/>
            <pc:sldMk cId="2190851768" sldId="307"/>
            <ac:spMk id="3081" creationId="{02FE0FA2-B10C-4B9F-B9CC-E5D9AD400454}"/>
          </ac:spMkLst>
        </pc:spChg>
        <pc:spChg chg="del">
          <ac:chgData name="Michael Kreeger" userId="d5f78b2e-6692-425f-83bb-df27f7187256" providerId="ADAL" clId="{C3392054-CF05-4A85-8285-2C8E7061E76E}" dt="2023-09-14T10:24:05.243" v="3911"/>
          <ac:spMkLst>
            <pc:docMk/>
            <pc:sldMk cId="2190851768" sldId="307"/>
            <ac:spMk id="3083" creationId="{3389D0BC-BA1D-4360-88F9-D9ECCBDAB50E}"/>
          </ac:spMkLst>
        </pc:spChg>
        <pc:picChg chg="del">
          <ac:chgData name="Michael Kreeger" userId="d5f78b2e-6692-425f-83bb-df27f7187256" providerId="ADAL" clId="{C3392054-CF05-4A85-8285-2C8E7061E76E}" dt="2023-09-15T05:44:31.404" v="12794" actId="478"/>
          <ac:picMkLst>
            <pc:docMk/>
            <pc:sldMk cId="2190851768" sldId="307"/>
            <ac:picMk id="12292" creationId="{420017B8-9122-EFDA-DAB2-D0FAFEFC389B}"/>
          </ac:picMkLst>
        </pc:picChg>
        <pc:cxnChg chg="add">
          <ac:chgData name="Michael Kreeger" userId="d5f78b2e-6692-425f-83bb-df27f7187256" providerId="ADAL" clId="{C3392054-CF05-4A85-8285-2C8E7061E76E}" dt="2023-09-15T06:33:02.284" v="14175" actId="26606"/>
          <ac:cxnSpMkLst>
            <pc:docMk/>
            <pc:sldMk cId="2190851768" sldId="307"/>
            <ac:cxnSpMk id="19" creationId="{4B3BCACB-5880-460B-9606-8C433A9AF99D}"/>
          </ac:cxnSpMkLst>
        </pc:cxnChg>
      </pc:sldChg>
      <pc:sldChg chg="addSp modSp new del mod">
        <pc:chgData name="Michael Kreeger" userId="d5f78b2e-6692-425f-83bb-df27f7187256" providerId="ADAL" clId="{C3392054-CF05-4A85-8285-2C8E7061E76E}" dt="2023-09-29T02:07:07.231" v="14271" actId="47"/>
        <pc:sldMkLst>
          <pc:docMk/>
          <pc:sldMk cId="3987445060" sldId="308"/>
        </pc:sldMkLst>
        <pc:spChg chg="mod">
          <ac:chgData name="Michael Kreeger" userId="d5f78b2e-6692-425f-83bb-df27f7187256" providerId="ADAL" clId="{C3392054-CF05-4A85-8285-2C8E7061E76E}" dt="2023-09-15T05:08:09.037" v="9826" actId="20577"/>
          <ac:spMkLst>
            <pc:docMk/>
            <pc:sldMk cId="3987445060" sldId="308"/>
            <ac:spMk id="2" creationId="{8E3D0134-B1BE-7F21-638C-AA35E8A6F02B}"/>
          </ac:spMkLst>
        </pc:spChg>
        <pc:spChg chg="mod">
          <ac:chgData name="Michael Kreeger" userId="d5f78b2e-6692-425f-83bb-df27f7187256" providerId="ADAL" clId="{C3392054-CF05-4A85-8285-2C8E7061E76E}" dt="2023-09-15T05:15:37.372" v="11076" actId="27636"/>
          <ac:spMkLst>
            <pc:docMk/>
            <pc:sldMk cId="3987445060" sldId="308"/>
            <ac:spMk id="3" creationId="{8B30F6F7-F28E-F47B-00C0-D4B1A4C7F892}"/>
          </ac:spMkLst>
        </pc:spChg>
        <pc:picChg chg="add mod">
          <ac:chgData name="Michael Kreeger" userId="d5f78b2e-6692-425f-83bb-df27f7187256" providerId="ADAL" clId="{C3392054-CF05-4A85-8285-2C8E7061E76E}" dt="2023-09-15T05:15:44.611" v="11079" actId="14100"/>
          <ac:picMkLst>
            <pc:docMk/>
            <pc:sldMk cId="3987445060" sldId="308"/>
            <ac:picMk id="3074" creationId="{5A2542DD-756B-B4FC-27EF-85748B6F5550}"/>
          </ac:picMkLst>
        </pc:picChg>
      </pc:sldChg>
      <pc:sldChg chg="addSp delSp modSp add del mod setBg delDesignElem">
        <pc:chgData name="Michael Kreeger" userId="d5f78b2e-6692-425f-83bb-df27f7187256" providerId="ADAL" clId="{C3392054-CF05-4A85-8285-2C8E7061E76E}" dt="2023-09-29T01:31:55.274" v="14257" actId="47"/>
        <pc:sldMkLst>
          <pc:docMk/>
          <pc:sldMk cId="325194603" sldId="309"/>
        </pc:sldMkLst>
        <pc:spChg chg="del">
          <ac:chgData name="Michael Kreeger" userId="d5f78b2e-6692-425f-83bb-df27f7187256" providerId="ADAL" clId="{C3392054-CF05-4A85-8285-2C8E7061E76E}" dt="2023-09-14T10:28:49.867" v="3993"/>
          <ac:spMkLst>
            <pc:docMk/>
            <pc:sldMk cId="325194603" sldId="309"/>
            <ac:spMk id="2055" creationId="{0E3596DD-156A-473E-9BB3-C6A29F7574E9}"/>
          </ac:spMkLst>
        </pc:spChg>
        <pc:spChg chg="del">
          <ac:chgData name="Michael Kreeger" userId="d5f78b2e-6692-425f-83bb-df27f7187256" providerId="ADAL" clId="{C3392054-CF05-4A85-8285-2C8E7061E76E}" dt="2023-09-14T10:28:49.867" v="3993"/>
          <ac:spMkLst>
            <pc:docMk/>
            <pc:sldMk cId="325194603" sldId="309"/>
            <ac:spMk id="2057" creationId="{2C46C4D6-C474-4E92-B52E-944C1118F7B6}"/>
          </ac:spMkLst>
        </pc:spChg>
        <pc:spChg chg="add">
          <ac:chgData name="Michael Kreeger" userId="d5f78b2e-6692-425f-83bb-df27f7187256" providerId="ADAL" clId="{C3392054-CF05-4A85-8285-2C8E7061E76E}" dt="2023-09-14T10:30:40.576" v="4011" actId="26606"/>
          <ac:spMkLst>
            <pc:docMk/>
            <pc:sldMk cId="325194603" sldId="309"/>
            <ac:spMk id="3081" creationId="{0E3596DD-156A-473E-9BB3-C6A29F7574E9}"/>
          </ac:spMkLst>
        </pc:spChg>
        <pc:spChg chg="add">
          <ac:chgData name="Michael Kreeger" userId="d5f78b2e-6692-425f-83bb-df27f7187256" providerId="ADAL" clId="{C3392054-CF05-4A85-8285-2C8E7061E76E}" dt="2023-09-14T10:30:40.576" v="4011" actId="26606"/>
          <ac:spMkLst>
            <pc:docMk/>
            <pc:sldMk cId="325194603" sldId="309"/>
            <ac:spMk id="3083" creationId="{2C46C4D6-C474-4E92-B52E-944C1118F7B6}"/>
          </ac:spMkLst>
        </pc:spChg>
        <pc:picChg chg="del">
          <ac:chgData name="Michael Kreeger" userId="d5f78b2e-6692-425f-83bb-df27f7187256" providerId="ADAL" clId="{C3392054-CF05-4A85-8285-2C8E7061E76E}" dt="2023-09-14T10:29:14.339" v="3994" actId="478"/>
          <ac:picMkLst>
            <pc:docMk/>
            <pc:sldMk cId="325194603" sldId="309"/>
            <ac:picMk id="2050" creationId="{EF7C160D-B87D-EEEF-AA5E-9E8CF13F9094}"/>
          </ac:picMkLst>
        </pc:picChg>
        <pc:picChg chg="add del mod">
          <ac:chgData name="Michael Kreeger" userId="d5f78b2e-6692-425f-83bb-df27f7187256" providerId="ADAL" clId="{C3392054-CF05-4A85-8285-2C8E7061E76E}" dt="2023-09-14T10:29:58.715" v="4007" actId="478"/>
          <ac:picMkLst>
            <pc:docMk/>
            <pc:sldMk cId="325194603" sldId="309"/>
            <ac:picMk id="3074" creationId="{FAB2505D-5AA1-5B58-A677-F5F45DBDA354}"/>
          </ac:picMkLst>
        </pc:picChg>
        <pc:picChg chg="add mod">
          <ac:chgData name="Michael Kreeger" userId="d5f78b2e-6692-425f-83bb-df27f7187256" providerId="ADAL" clId="{C3392054-CF05-4A85-8285-2C8E7061E76E}" dt="2023-09-14T10:30:40.576" v="4011" actId="26606"/>
          <ac:picMkLst>
            <pc:docMk/>
            <pc:sldMk cId="325194603" sldId="309"/>
            <ac:picMk id="3076" creationId="{8D4C5E48-E95E-C60E-4F1B-CA476FF76F41}"/>
          </ac:picMkLst>
        </pc:picChg>
      </pc:sldChg>
      <pc:sldChg chg="addSp delSp add del setBg delDesignElem">
        <pc:chgData name="Michael Kreeger" userId="d5f78b2e-6692-425f-83bb-df27f7187256" providerId="ADAL" clId="{C3392054-CF05-4A85-8285-2C8E7061E76E}" dt="2023-09-14T10:29:20.188" v="3997"/>
        <pc:sldMkLst>
          <pc:docMk/>
          <pc:sldMk cId="1431780357" sldId="310"/>
        </pc:sldMkLst>
        <pc:spChg chg="add del">
          <ac:chgData name="Michael Kreeger" userId="d5f78b2e-6692-425f-83bb-df27f7187256" providerId="ADAL" clId="{C3392054-CF05-4A85-8285-2C8E7061E76E}" dt="2023-09-14T10:29:20.188" v="3997"/>
          <ac:spMkLst>
            <pc:docMk/>
            <pc:sldMk cId="1431780357" sldId="310"/>
            <ac:spMk id="2055" creationId="{0E3596DD-156A-473E-9BB3-C6A29F7574E9}"/>
          </ac:spMkLst>
        </pc:spChg>
        <pc:spChg chg="add del">
          <ac:chgData name="Michael Kreeger" userId="d5f78b2e-6692-425f-83bb-df27f7187256" providerId="ADAL" clId="{C3392054-CF05-4A85-8285-2C8E7061E76E}" dt="2023-09-14T10:29:20.188" v="3997"/>
          <ac:spMkLst>
            <pc:docMk/>
            <pc:sldMk cId="1431780357" sldId="310"/>
            <ac:spMk id="2057" creationId="{2C46C4D6-C474-4E92-B52E-944C1118F7B6}"/>
          </ac:spMkLst>
        </pc:spChg>
      </pc:sldChg>
      <pc:sldChg chg="addSp delSp modSp add del mod setBg modClrScheme delDesignElem chgLayout">
        <pc:chgData name="Michael Kreeger" userId="d5f78b2e-6692-425f-83bb-df27f7187256" providerId="ADAL" clId="{C3392054-CF05-4A85-8285-2C8E7061E76E}" dt="2023-09-29T01:31:55.274" v="14257" actId="47"/>
        <pc:sldMkLst>
          <pc:docMk/>
          <pc:sldMk cId="4065235176" sldId="310"/>
        </pc:sldMkLst>
        <pc:spChg chg="mod ord">
          <ac:chgData name="Michael Kreeger" userId="d5f78b2e-6692-425f-83bb-df27f7187256" providerId="ADAL" clId="{C3392054-CF05-4A85-8285-2C8E7061E76E}" dt="2023-09-14T10:40:03.480" v="4752" actId="26606"/>
          <ac:spMkLst>
            <pc:docMk/>
            <pc:sldMk cId="4065235176" sldId="310"/>
            <ac:spMk id="2" creationId="{517F7E8E-34B5-381A-AF74-BED381E8E048}"/>
          </ac:spMkLst>
        </pc:spChg>
        <pc:spChg chg="add del mod ord">
          <ac:chgData name="Michael Kreeger" userId="d5f78b2e-6692-425f-83bb-df27f7187256" providerId="ADAL" clId="{C3392054-CF05-4A85-8285-2C8E7061E76E}" dt="2023-09-14T10:31:47.300" v="4023" actId="478"/>
          <ac:spMkLst>
            <pc:docMk/>
            <pc:sldMk cId="4065235176" sldId="310"/>
            <ac:spMk id="3" creationId="{CCB64F91-975A-721F-41E1-C6E35723D098}"/>
          </ac:spMkLst>
        </pc:spChg>
        <pc:spChg chg="add del mod">
          <ac:chgData name="Michael Kreeger" userId="d5f78b2e-6692-425f-83bb-df27f7187256" providerId="ADAL" clId="{C3392054-CF05-4A85-8285-2C8E7061E76E}" dt="2023-09-14T10:40:03.480" v="4752" actId="26606"/>
          <ac:spMkLst>
            <pc:docMk/>
            <pc:sldMk cId="4065235176" sldId="310"/>
            <ac:spMk id="5" creationId="{2B6987C1-BCB5-1C2D-4D13-42B603C39558}"/>
          </ac:spMkLst>
        </pc:spChg>
        <pc:spChg chg="del mod ord">
          <ac:chgData name="Michael Kreeger" userId="d5f78b2e-6692-425f-83bb-df27f7187256" providerId="ADAL" clId="{C3392054-CF05-4A85-8285-2C8E7061E76E}" dt="2023-09-14T10:31:32.574" v="4019" actId="478"/>
          <ac:spMkLst>
            <pc:docMk/>
            <pc:sldMk cId="4065235176" sldId="310"/>
            <ac:spMk id="6" creationId="{DA26E261-D750-12A4-910E-FF090601F423}"/>
          </ac:spMkLst>
        </pc:spChg>
        <pc:spChg chg="del">
          <ac:chgData name="Michael Kreeger" userId="d5f78b2e-6692-425f-83bb-df27f7187256" providerId="ADAL" clId="{C3392054-CF05-4A85-8285-2C8E7061E76E}" dt="2023-09-14T10:31:08.679" v="4013"/>
          <ac:spMkLst>
            <pc:docMk/>
            <pc:sldMk cId="4065235176" sldId="310"/>
            <ac:spMk id="3079" creationId="{65C9D962-F904-4553-A140-500CF3EFC58A}"/>
          </ac:spMkLst>
        </pc:spChg>
        <pc:spChg chg="del">
          <ac:chgData name="Michael Kreeger" userId="d5f78b2e-6692-425f-83bb-df27f7187256" providerId="ADAL" clId="{C3392054-CF05-4A85-8285-2C8E7061E76E}" dt="2023-09-14T10:31:08.679" v="4013"/>
          <ac:spMkLst>
            <pc:docMk/>
            <pc:sldMk cId="4065235176" sldId="310"/>
            <ac:spMk id="3081" creationId="{02FE0FA2-B10C-4B9F-B9CC-E5D9AD400454}"/>
          </ac:spMkLst>
        </pc:spChg>
        <pc:spChg chg="del">
          <ac:chgData name="Michael Kreeger" userId="d5f78b2e-6692-425f-83bb-df27f7187256" providerId="ADAL" clId="{C3392054-CF05-4A85-8285-2C8E7061E76E}" dt="2023-09-14T10:31:08.679" v="4013"/>
          <ac:spMkLst>
            <pc:docMk/>
            <pc:sldMk cId="4065235176" sldId="310"/>
            <ac:spMk id="3083" creationId="{3389D0BC-BA1D-4360-88F9-D9ECCBDAB50E}"/>
          </ac:spMkLst>
        </pc:spChg>
        <pc:spChg chg="add del">
          <ac:chgData name="Michael Kreeger" userId="d5f78b2e-6692-425f-83bb-df27f7187256" providerId="ADAL" clId="{C3392054-CF05-4A85-8285-2C8E7061E76E}" dt="2023-09-14T10:40:01.822" v="4749" actId="26606"/>
          <ac:spMkLst>
            <pc:docMk/>
            <pc:sldMk cId="4065235176" sldId="310"/>
            <ac:spMk id="12297" creationId="{28D31E1B-0407-4223-9642-0B642CBF57D9}"/>
          </ac:spMkLst>
        </pc:spChg>
        <pc:spChg chg="add del">
          <ac:chgData name="Michael Kreeger" userId="d5f78b2e-6692-425f-83bb-df27f7187256" providerId="ADAL" clId="{C3392054-CF05-4A85-8285-2C8E7061E76E}" dt="2023-09-14T10:40:01.822" v="4749" actId="26606"/>
          <ac:spMkLst>
            <pc:docMk/>
            <pc:sldMk cId="4065235176" sldId="310"/>
            <ac:spMk id="12304" creationId="{D5B0017B-2ECA-49AF-B397-DC140825DF8D}"/>
          </ac:spMkLst>
        </pc:spChg>
        <pc:spChg chg="add del">
          <ac:chgData name="Michael Kreeger" userId="d5f78b2e-6692-425f-83bb-df27f7187256" providerId="ADAL" clId="{C3392054-CF05-4A85-8285-2C8E7061E76E}" dt="2023-09-14T10:40:01.822" v="4749" actId="26606"/>
          <ac:spMkLst>
            <pc:docMk/>
            <pc:sldMk cId="4065235176" sldId="310"/>
            <ac:spMk id="12306" creationId="{70E96339-907C-46C3-99AC-31179B6F0EBD}"/>
          </ac:spMkLst>
        </pc:spChg>
        <pc:spChg chg="add del">
          <ac:chgData name="Michael Kreeger" userId="d5f78b2e-6692-425f-83bb-df27f7187256" providerId="ADAL" clId="{C3392054-CF05-4A85-8285-2C8E7061E76E}" dt="2023-09-14T10:40:03.474" v="4751" actId="26606"/>
          <ac:spMkLst>
            <pc:docMk/>
            <pc:sldMk cId="4065235176" sldId="310"/>
            <ac:spMk id="12312" creationId="{17BDD930-0E65-490A-9CE5-554C357C4428}"/>
          </ac:spMkLst>
        </pc:spChg>
        <pc:spChg chg="add del">
          <ac:chgData name="Michael Kreeger" userId="d5f78b2e-6692-425f-83bb-df27f7187256" providerId="ADAL" clId="{C3392054-CF05-4A85-8285-2C8E7061E76E}" dt="2023-09-14T10:40:03.474" v="4751" actId="26606"/>
          <ac:spMkLst>
            <pc:docMk/>
            <pc:sldMk cId="4065235176" sldId="310"/>
            <ac:spMk id="12313" creationId="{3A912C67-99A1-4956-8F68-1846C21771E8}"/>
          </ac:spMkLst>
        </pc:spChg>
        <pc:spChg chg="add">
          <ac:chgData name="Michael Kreeger" userId="d5f78b2e-6692-425f-83bb-df27f7187256" providerId="ADAL" clId="{C3392054-CF05-4A85-8285-2C8E7061E76E}" dt="2023-09-14T10:40:03.480" v="4752" actId="26606"/>
          <ac:spMkLst>
            <pc:docMk/>
            <pc:sldMk cId="4065235176" sldId="310"/>
            <ac:spMk id="12319" creationId="{28D31E1B-0407-4223-9642-0B642CBF57D9}"/>
          </ac:spMkLst>
        </pc:spChg>
        <pc:spChg chg="add">
          <ac:chgData name="Michael Kreeger" userId="d5f78b2e-6692-425f-83bb-df27f7187256" providerId="ADAL" clId="{C3392054-CF05-4A85-8285-2C8E7061E76E}" dt="2023-09-14T10:40:03.480" v="4752" actId="26606"/>
          <ac:spMkLst>
            <pc:docMk/>
            <pc:sldMk cId="4065235176" sldId="310"/>
            <ac:spMk id="12321" creationId="{D5B0017B-2ECA-49AF-B397-DC140825DF8D}"/>
          </ac:spMkLst>
        </pc:spChg>
        <pc:spChg chg="add">
          <ac:chgData name="Michael Kreeger" userId="d5f78b2e-6692-425f-83bb-df27f7187256" providerId="ADAL" clId="{C3392054-CF05-4A85-8285-2C8E7061E76E}" dt="2023-09-14T10:40:03.480" v="4752" actId="26606"/>
          <ac:spMkLst>
            <pc:docMk/>
            <pc:sldMk cId="4065235176" sldId="310"/>
            <ac:spMk id="12322" creationId="{70E96339-907C-46C3-99AC-31179B6F0EBD}"/>
          </ac:spMkLst>
        </pc:spChg>
        <pc:grpChg chg="add del">
          <ac:chgData name="Michael Kreeger" userId="d5f78b2e-6692-425f-83bb-df27f7187256" providerId="ADAL" clId="{C3392054-CF05-4A85-8285-2C8E7061E76E}" dt="2023-09-14T10:40:01.822" v="4749" actId="26606"/>
          <ac:grpSpMkLst>
            <pc:docMk/>
            <pc:sldMk cId="4065235176" sldId="310"/>
            <ac:grpSpMk id="12299" creationId="{AE1C45F0-260A-458C-96ED-C1F6D2151219}"/>
          </ac:grpSpMkLst>
        </pc:grpChg>
        <pc:grpChg chg="add del">
          <ac:chgData name="Michael Kreeger" userId="d5f78b2e-6692-425f-83bb-df27f7187256" providerId="ADAL" clId="{C3392054-CF05-4A85-8285-2C8E7061E76E}" dt="2023-09-14T10:40:03.474" v="4751" actId="26606"/>
          <ac:grpSpMkLst>
            <pc:docMk/>
            <pc:sldMk cId="4065235176" sldId="310"/>
            <ac:grpSpMk id="12307" creationId="{DD81D498-EAA8-40F3-8230-AE4DEDA3830D}"/>
          </ac:grpSpMkLst>
        </pc:grpChg>
        <pc:grpChg chg="add del">
          <ac:chgData name="Michael Kreeger" userId="d5f78b2e-6692-425f-83bb-df27f7187256" providerId="ADAL" clId="{C3392054-CF05-4A85-8285-2C8E7061E76E}" dt="2023-09-14T10:40:03.474" v="4751" actId="26606"/>
          <ac:grpSpMkLst>
            <pc:docMk/>
            <pc:sldMk cId="4065235176" sldId="310"/>
            <ac:grpSpMk id="12314" creationId="{569E5994-073E-4708-B3E6-43BFED0CEB4C}"/>
          </ac:grpSpMkLst>
        </pc:grpChg>
        <pc:grpChg chg="add">
          <ac:chgData name="Michael Kreeger" userId="d5f78b2e-6692-425f-83bb-df27f7187256" providerId="ADAL" clId="{C3392054-CF05-4A85-8285-2C8E7061E76E}" dt="2023-09-14T10:40:03.480" v="4752" actId="26606"/>
          <ac:grpSpMkLst>
            <pc:docMk/>
            <pc:sldMk cId="4065235176" sldId="310"/>
            <ac:grpSpMk id="12320" creationId="{AE1C45F0-260A-458C-96ED-C1F6D2151219}"/>
          </ac:grpSpMkLst>
        </pc:grpChg>
        <pc:picChg chg="add mod">
          <ac:chgData name="Michael Kreeger" userId="d5f78b2e-6692-425f-83bb-df27f7187256" providerId="ADAL" clId="{C3392054-CF05-4A85-8285-2C8E7061E76E}" dt="2023-09-14T10:41:50.417" v="4762" actId="1038"/>
          <ac:picMkLst>
            <pc:docMk/>
            <pc:sldMk cId="4065235176" sldId="310"/>
            <ac:picMk id="5122" creationId="{1B9D6105-19FE-011F-AE35-54F53B9805DE}"/>
          </ac:picMkLst>
        </pc:picChg>
        <pc:picChg chg="del mod ord">
          <ac:chgData name="Michael Kreeger" userId="d5f78b2e-6692-425f-83bb-df27f7187256" providerId="ADAL" clId="{C3392054-CF05-4A85-8285-2C8E7061E76E}" dt="2023-09-14T10:41:26.988" v="4753" actId="478"/>
          <ac:picMkLst>
            <pc:docMk/>
            <pc:sldMk cId="4065235176" sldId="310"/>
            <ac:picMk id="12292" creationId="{420017B8-9122-EFDA-DAB2-D0FAFEFC389B}"/>
          </ac:picMkLst>
        </pc:picChg>
        <pc:cxnChg chg="add del">
          <ac:chgData name="Michael Kreeger" userId="d5f78b2e-6692-425f-83bb-df27f7187256" providerId="ADAL" clId="{C3392054-CF05-4A85-8285-2C8E7061E76E}" dt="2023-09-14T10:40:01.822" v="4749" actId="26606"/>
          <ac:cxnSpMkLst>
            <pc:docMk/>
            <pc:sldMk cId="4065235176" sldId="310"/>
            <ac:cxnSpMk id="12308" creationId="{6CF1BAF6-AD41-4082-B212-8A1F9A2E8779}"/>
          </ac:cxnSpMkLst>
        </pc:cxnChg>
        <pc:cxnChg chg="add">
          <ac:chgData name="Michael Kreeger" userId="d5f78b2e-6692-425f-83bb-df27f7187256" providerId="ADAL" clId="{C3392054-CF05-4A85-8285-2C8E7061E76E}" dt="2023-09-14T10:40:03.480" v="4752" actId="26606"/>
          <ac:cxnSpMkLst>
            <pc:docMk/>
            <pc:sldMk cId="4065235176" sldId="310"/>
            <ac:cxnSpMk id="12323" creationId="{6CF1BAF6-AD41-4082-B212-8A1F9A2E8779}"/>
          </ac:cxnSpMkLst>
        </pc:cxnChg>
      </pc:sldChg>
      <pc:sldChg chg="addSp delSp modSp new del mod ord setBg">
        <pc:chgData name="Michael Kreeger" userId="d5f78b2e-6692-425f-83bb-df27f7187256" providerId="ADAL" clId="{C3392054-CF05-4A85-8285-2C8E7061E76E}" dt="2023-09-29T01:31:55.274" v="14257" actId="47"/>
        <pc:sldMkLst>
          <pc:docMk/>
          <pc:sldMk cId="2570815010" sldId="311"/>
        </pc:sldMkLst>
        <pc:spChg chg="mod">
          <ac:chgData name="Michael Kreeger" userId="d5f78b2e-6692-425f-83bb-df27f7187256" providerId="ADAL" clId="{C3392054-CF05-4A85-8285-2C8E7061E76E}" dt="2023-09-14T11:01:57.445" v="5804" actId="26606"/>
          <ac:spMkLst>
            <pc:docMk/>
            <pc:sldMk cId="2570815010" sldId="311"/>
            <ac:spMk id="2" creationId="{575BDBC6-348B-3CF4-5631-7FFE845AC1EF}"/>
          </ac:spMkLst>
        </pc:spChg>
        <pc:spChg chg="mod">
          <ac:chgData name="Michael Kreeger" userId="d5f78b2e-6692-425f-83bb-df27f7187256" providerId="ADAL" clId="{C3392054-CF05-4A85-8285-2C8E7061E76E}" dt="2023-09-14T11:09:30.132" v="6278" actId="20577"/>
          <ac:spMkLst>
            <pc:docMk/>
            <pc:sldMk cId="2570815010" sldId="311"/>
            <ac:spMk id="3" creationId="{36F9B74F-AA35-B165-9D40-135A8DBC1C1C}"/>
          </ac:spMkLst>
        </pc:spChg>
        <pc:spChg chg="del">
          <ac:chgData name="Michael Kreeger" userId="d5f78b2e-6692-425f-83bb-df27f7187256" providerId="ADAL" clId="{C3392054-CF05-4A85-8285-2C8E7061E76E}" dt="2023-09-14T10:44:48.259" v="4959" actId="478"/>
          <ac:spMkLst>
            <pc:docMk/>
            <pc:sldMk cId="2570815010" sldId="311"/>
            <ac:spMk id="4" creationId="{E04142D5-79DE-C886-3709-09D15BC7EF85}"/>
          </ac:spMkLst>
        </pc:spChg>
        <pc:spChg chg="add del">
          <ac:chgData name="Michael Kreeger" userId="d5f78b2e-6692-425f-83bb-df27f7187256" providerId="ADAL" clId="{C3392054-CF05-4A85-8285-2C8E7061E76E}" dt="2023-09-14T11:01:46.263" v="5802" actId="26606"/>
          <ac:spMkLst>
            <pc:docMk/>
            <pc:sldMk cId="2570815010" sldId="311"/>
            <ac:spMk id="6153" creationId="{28D31E1B-0407-4223-9642-0B642CBF57D9}"/>
          </ac:spMkLst>
        </pc:spChg>
        <pc:spChg chg="add del">
          <ac:chgData name="Michael Kreeger" userId="d5f78b2e-6692-425f-83bb-df27f7187256" providerId="ADAL" clId="{C3392054-CF05-4A85-8285-2C8E7061E76E}" dt="2023-09-14T11:01:46.263" v="5802" actId="26606"/>
          <ac:spMkLst>
            <pc:docMk/>
            <pc:sldMk cId="2570815010" sldId="311"/>
            <ac:spMk id="6160" creationId="{D5B0017B-2ECA-49AF-B397-DC140825DF8D}"/>
          </ac:spMkLst>
        </pc:spChg>
        <pc:spChg chg="add del">
          <ac:chgData name="Michael Kreeger" userId="d5f78b2e-6692-425f-83bb-df27f7187256" providerId="ADAL" clId="{C3392054-CF05-4A85-8285-2C8E7061E76E}" dt="2023-09-14T11:01:46.263" v="5802" actId="26606"/>
          <ac:spMkLst>
            <pc:docMk/>
            <pc:sldMk cId="2570815010" sldId="311"/>
            <ac:spMk id="6162" creationId="{70E96339-907C-46C3-99AC-31179B6F0EBD}"/>
          </ac:spMkLst>
        </pc:spChg>
        <pc:spChg chg="add del">
          <ac:chgData name="Michael Kreeger" userId="d5f78b2e-6692-425f-83bb-df27f7187256" providerId="ADAL" clId="{C3392054-CF05-4A85-8285-2C8E7061E76E}" dt="2023-09-14T11:01:46.257" v="5801" actId="26606"/>
          <ac:spMkLst>
            <pc:docMk/>
            <pc:sldMk cId="2570815010" sldId="311"/>
            <ac:spMk id="6169" creationId="{201CC55D-ED54-4C5C-95E6-10947BD1103B}"/>
          </ac:spMkLst>
        </pc:spChg>
        <pc:spChg chg="add del">
          <ac:chgData name="Michael Kreeger" userId="d5f78b2e-6692-425f-83bb-df27f7187256" providerId="ADAL" clId="{C3392054-CF05-4A85-8285-2C8E7061E76E}" dt="2023-09-14T11:01:46.257" v="5801" actId="26606"/>
          <ac:spMkLst>
            <pc:docMk/>
            <pc:sldMk cId="2570815010" sldId="311"/>
            <ac:spMk id="6175" creationId="{3873B707-463F-40B0-8227-E8CC6C67EB25}"/>
          </ac:spMkLst>
        </pc:spChg>
        <pc:spChg chg="add del">
          <ac:chgData name="Michael Kreeger" userId="d5f78b2e-6692-425f-83bb-df27f7187256" providerId="ADAL" clId="{C3392054-CF05-4A85-8285-2C8E7061E76E}" dt="2023-09-14T11:01:46.257" v="5801" actId="26606"/>
          <ac:spMkLst>
            <pc:docMk/>
            <pc:sldMk cId="2570815010" sldId="311"/>
            <ac:spMk id="6177" creationId="{C13237C8-E62C-4F0D-A318-BD6FB6C2D138}"/>
          </ac:spMkLst>
        </pc:spChg>
        <pc:spChg chg="add del">
          <ac:chgData name="Michael Kreeger" userId="d5f78b2e-6692-425f-83bb-df27f7187256" providerId="ADAL" clId="{C3392054-CF05-4A85-8285-2C8E7061E76E}" dt="2023-09-14T11:01:46.257" v="5801" actId="26606"/>
          <ac:spMkLst>
            <pc:docMk/>
            <pc:sldMk cId="2570815010" sldId="311"/>
            <ac:spMk id="6179" creationId="{19C9EAEA-39D0-4B0E-A0EB-51E7B26740B1}"/>
          </ac:spMkLst>
        </pc:spChg>
        <pc:spChg chg="add del">
          <ac:chgData name="Michael Kreeger" userId="d5f78b2e-6692-425f-83bb-df27f7187256" providerId="ADAL" clId="{C3392054-CF05-4A85-8285-2C8E7061E76E}" dt="2023-09-14T11:01:57.445" v="5804" actId="26606"/>
          <ac:spMkLst>
            <pc:docMk/>
            <pc:sldMk cId="2570815010" sldId="311"/>
            <ac:spMk id="6181" creationId="{058A14AF-9FB5-4CC7-BA35-E8E85D3EDF0E}"/>
          </ac:spMkLst>
        </pc:spChg>
        <pc:spChg chg="add del">
          <ac:chgData name="Michael Kreeger" userId="d5f78b2e-6692-425f-83bb-df27f7187256" providerId="ADAL" clId="{C3392054-CF05-4A85-8285-2C8E7061E76E}" dt="2023-09-14T11:01:57.445" v="5804" actId="26606"/>
          <ac:spMkLst>
            <pc:docMk/>
            <pc:sldMk cId="2570815010" sldId="311"/>
            <ac:spMk id="6182" creationId="{3A9A4357-BD1D-4622-A4FE-766E6AB8DE84}"/>
          </ac:spMkLst>
        </pc:spChg>
        <pc:spChg chg="add del">
          <ac:chgData name="Michael Kreeger" userId="d5f78b2e-6692-425f-83bb-df27f7187256" providerId="ADAL" clId="{C3392054-CF05-4A85-8285-2C8E7061E76E}" dt="2023-09-14T11:01:57.445" v="5804" actId="26606"/>
          <ac:spMkLst>
            <pc:docMk/>
            <pc:sldMk cId="2570815010" sldId="311"/>
            <ac:spMk id="6183" creationId="{E659831F-0D9A-4C63-9EBB-8435B85A440F}"/>
          </ac:spMkLst>
        </pc:spChg>
        <pc:spChg chg="add del">
          <ac:chgData name="Michael Kreeger" userId="d5f78b2e-6692-425f-83bb-df27f7187256" providerId="ADAL" clId="{C3392054-CF05-4A85-8285-2C8E7061E76E}" dt="2023-09-14T11:01:57.445" v="5804" actId="26606"/>
          <ac:spMkLst>
            <pc:docMk/>
            <pc:sldMk cId="2570815010" sldId="311"/>
            <ac:spMk id="6184" creationId="{E6995CE5-F890-4ABA-82A2-26507CE8D2A3}"/>
          </ac:spMkLst>
        </pc:spChg>
        <pc:spChg chg="add">
          <ac:chgData name="Michael Kreeger" userId="d5f78b2e-6692-425f-83bb-df27f7187256" providerId="ADAL" clId="{C3392054-CF05-4A85-8285-2C8E7061E76E}" dt="2023-09-14T11:01:57.445" v="5804" actId="26606"/>
          <ac:spMkLst>
            <pc:docMk/>
            <pc:sldMk cId="2570815010" sldId="311"/>
            <ac:spMk id="6189" creationId="{28D31E1B-0407-4223-9642-0B642CBF57D9}"/>
          </ac:spMkLst>
        </pc:spChg>
        <pc:spChg chg="add">
          <ac:chgData name="Michael Kreeger" userId="d5f78b2e-6692-425f-83bb-df27f7187256" providerId="ADAL" clId="{C3392054-CF05-4A85-8285-2C8E7061E76E}" dt="2023-09-14T11:01:57.445" v="5804" actId="26606"/>
          <ac:spMkLst>
            <pc:docMk/>
            <pc:sldMk cId="2570815010" sldId="311"/>
            <ac:spMk id="6196" creationId="{D5B0017B-2ECA-49AF-B397-DC140825DF8D}"/>
          </ac:spMkLst>
        </pc:spChg>
        <pc:spChg chg="add">
          <ac:chgData name="Michael Kreeger" userId="d5f78b2e-6692-425f-83bb-df27f7187256" providerId="ADAL" clId="{C3392054-CF05-4A85-8285-2C8E7061E76E}" dt="2023-09-14T11:01:57.445" v="5804" actId="26606"/>
          <ac:spMkLst>
            <pc:docMk/>
            <pc:sldMk cId="2570815010" sldId="311"/>
            <ac:spMk id="6198" creationId="{70E96339-907C-46C3-99AC-31179B6F0EBD}"/>
          </ac:spMkLst>
        </pc:spChg>
        <pc:grpChg chg="add del">
          <ac:chgData name="Michael Kreeger" userId="d5f78b2e-6692-425f-83bb-df27f7187256" providerId="ADAL" clId="{C3392054-CF05-4A85-8285-2C8E7061E76E}" dt="2023-09-14T11:01:46.263" v="5802" actId="26606"/>
          <ac:grpSpMkLst>
            <pc:docMk/>
            <pc:sldMk cId="2570815010" sldId="311"/>
            <ac:grpSpMk id="6155" creationId="{AE1C45F0-260A-458C-96ED-C1F6D2151219}"/>
          </ac:grpSpMkLst>
        </pc:grpChg>
        <pc:grpChg chg="add del">
          <ac:chgData name="Michael Kreeger" userId="d5f78b2e-6692-425f-83bb-df27f7187256" providerId="ADAL" clId="{C3392054-CF05-4A85-8285-2C8E7061E76E}" dt="2023-09-14T11:01:46.257" v="5801" actId="26606"/>
          <ac:grpSpMkLst>
            <pc:docMk/>
            <pc:sldMk cId="2570815010" sldId="311"/>
            <ac:grpSpMk id="6171" creationId="{1DE889C7-FAD6-4397-98E2-05D503484459}"/>
          </ac:grpSpMkLst>
        </pc:grpChg>
        <pc:grpChg chg="add">
          <ac:chgData name="Michael Kreeger" userId="d5f78b2e-6692-425f-83bb-df27f7187256" providerId="ADAL" clId="{C3392054-CF05-4A85-8285-2C8E7061E76E}" dt="2023-09-14T11:01:57.445" v="5804" actId="26606"/>
          <ac:grpSpMkLst>
            <pc:docMk/>
            <pc:sldMk cId="2570815010" sldId="311"/>
            <ac:grpSpMk id="6191" creationId="{AE1C45F0-260A-458C-96ED-C1F6D2151219}"/>
          </ac:grpSpMkLst>
        </pc:grpChg>
        <pc:picChg chg="add del mod">
          <ac:chgData name="Michael Kreeger" userId="d5f78b2e-6692-425f-83bb-df27f7187256" providerId="ADAL" clId="{C3392054-CF05-4A85-8285-2C8E7061E76E}" dt="2023-09-14T10:48:41.140" v="5093" actId="478"/>
          <ac:picMkLst>
            <pc:docMk/>
            <pc:sldMk cId="2570815010" sldId="311"/>
            <ac:picMk id="6146" creationId="{E228D234-E5C9-EBA5-436B-CF680E40B0E0}"/>
          </ac:picMkLst>
        </pc:picChg>
        <pc:picChg chg="add mod">
          <ac:chgData name="Michael Kreeger" userId="d5f78b2e-6692-425f-83bb-df27f7187256" providerId="ADAL" clId="{C3392054-CF05-4A85-8285-2C8E7061E76E}" dt="2023-09-14T11:01:57.445" v="5804" actId="26606"/>
          <ac:picMkLst>
            <pc:docMk/>
            <pc:sldMk cId="2570815010" sldId="311"/>
            <ac:picMk id="6148" creationId="{7ACBBDA8-C3FC-BE0E-F477-7A627ABE5B4F}"/>
          </ac:picMkLst>
        </pc:picChg>
        <pc:cxnChg chg="add del">
          <ac:chgData name="Michael Kreeger" userId="d5f78b2e-6692-425f-83bb-df27f7187256" providerId="ADAL" clId="{C3392054-CF05-4A85-8285-2C8E7061E76E}" dt="2023-09-14T11:01:46.263" v="5802" actId="26606"/>
          <ac:cxnSpMkLst>
            <pc:docMk/>
            <pc:sldMk cId="2570815010" sldId="311"/>
            <ac:cxnSpMk id="6164" creationId="{6CF1BAF6-AD41-4082-B212-8A1F9A2E8779}"/>
          </ac:cxnSpMkLst>
        </pc:cxnChg>
        <pc:cxnChg chg="add">
          <ac:chgData name="Michael Kreeger" userId="d5f78b2e-6692-425f-83bb-df27f7187256" providerId="ADAL" clId="{C3392054-CF05-4A85-8285-2C8E7061E76E}" dt="2023-09-14T11:01:57.445" v="5804" actId="26606"/>
          <ac:cxnSpMkLst>
            <pc:docMk/>
            <pc:sldMk cId="2570815010" sldId="311"/>
            <ac:cxnSpMk id="6200" creationId="{6CF1BAF6-AD41-4082-B212-8A1F9A2E8779}"/>
          </ac:cxnSpMkLst>
        </pc:cxnChg>
      </pc:sldChg>
      <pc:sldChg chg="add del">
        <pc:chgData name="Michael Kreeger" userId="d5f78b2e-6692-425f-83bb-df27f7187256" providerId="ADAL" clId="{C3392054-CF05-4A85-8285-2C8E7061E76E}" dt="2023-09-14T10:48:12.009" v="5092" actId="47"/>
        <pc:sldMkLst>
          <pc:docMk/>
          <pc:sldMk cId="1219586499" sldId="312"/>
        </pc:sldMkLst>
      </pc:sldChg>
      <pc:sldChg chg="addSp delSp modSp new del mod ord setBg">
        <pc:chgData name="Michael Kreeger" userId="d5f78b2e-6692-425f-83bb-df27f7187256" providerId="ADAL" clId="{C3392054-CF05-4A85-8285-2C8E7061E76E}" dt="2023-09-29T01:31:55.274" v="14257" actId="47"/>
        <pc:sldMkLst>
          <pc:docMk/>
          <pc:sldMk cId="3731666796" sldId="312"/>
        </pc:sldMkLst>
        <pc:spChg chg="mod">
          <ac:chgData name="Michael Kreeger" userId="d5f78b2e-6692-425f-83bb-df27f7187256" providerId="ADAL" clId="{C3392054-CF05-4A85-8285-2C8E7061E76E}" dt="2023-09-14T11:10:06.948" v="6281" actId="26606"/>
          <ac:spMkLst>
            <pc:docMk/>
            <pc:sldMk cId="3731666796" sldId="312"/>
            <ac:spMk id="2" creationId="{046580A1-3FD1-6500-BCB8-C9E4E3EC1DC4}"/>
          </ac:spMkLst>
        </pc:spChg>
        <pc:spChg chg="mod">
          <ac:chgData name="Michael Kreeger" userId="d5f78b2e-6692-425f-83bb-df27f7187256" providerId="ADAL" clId="{C3392054-CF05-4A85-8285-2C8E7061E76E}" dt="2023-09-14T11:11:21.228" v="6304" actId="6549"/>
          <ac:spMkLst>
            <pc:docMk/>
            <pc:sldMk cId="3731666796" sldId="312"/>
            <ac:spMk id="3" creationId="{E489B8C3-DD30-1464-7192-AAF435392F05}"/>
          </ac:spMkLst>
        </pc:spChg>
        <pc:spChg chg="del mod">
          <ac:chgData name="Michael Kreeger" userId="d5f78b2e-6692-425f-83bb-df27f7187256" providerId="ADAL" clId="{C3392054-CF05-4A85-8285-2C8E7061E76E}" dt="2023-09-14T11:00:06.444" v="5788" actId="478"/>
          <ac:spMkLst>
            <pc:docMk/>
            <pc:sldMk cId="3731666796" sldId="312"/>
            <ac:spMk id="4" creationId="{68A541CD-8D36-3B28-8980-AA3A0030F0A5}"/>
          </ac:spMkLst>
        </pc:spChg>
        <pc:spChg chg="add del">
          <ac:chgData name="Michael Kreeger" userId="d5f78b2e-6692-425f-83bb-df27f7187256" providerId="ADAL" clId="{C3392054-CF05-4A85-8285-2C8E7061E76E}" dt="2023-09-14T11:01:53.690" v="5803" actId="26606"/>
          <ac:spMkLst>
            <pc:docMk/>
            <pc:sldMk cId="3731666796" sldId="312"/>
            <ac:spMk id="10" creationId="{201CC55D-ED54-4C5C-95E6-10947BD1103B}"/>
          </ac:spMkLst>
        </pc:spChg>
        <pc:spChg chg="add del">
          <ac:chgData name="Michael Kreeger" userId="d5f78b2e-6692-425f-83bb-df27f7187256" providerId="ADAL" clId="{C3392054-CF05-4A85-8285-2C8E7061E76E}" dt="2023-09-14T11:01:53.690" v="5803" actId="26606"/>
          <ac:spMkLst>
            <pc:docMk/>
            <pc:sldMk cId="3731666796" sldId="312"/>
            <ac:spMk id="16" creationId="{3873B707-463F-40B0-8227-E8CC6C67EB25}"/>
          </ac:spMkLst>
        </pc:spChg>
        <pc:spChg chg="add del">
          <ac:chgData name="Michael Kreeger" userId="d5f78b2e-6692-425f-83bb-df27f7187256" providerId="ADAL" clId="{C3392054-CF05-4A85-8285-2C8E7061E76E}" dt="2023-09-14T11:01:53.690" v="5803" actId="26606"/>
          <ac:spMkLst>
            <pc:docMk/>
            <pc:sldMk cId="3731666796" sldId="312"/>
            <ac:spMk id="18" creationId="{C13237C8-E62C-4F0D-A318-BD6FB6C2D138}"/>
          </ac:spMkLst>
        </pc:spChg>
        <pc:spChg chg="add del">
          <ac:chgData name="Michael Kreeger" userId="d5f78b2e-6692-425f-83bb-df27f7187256" providerId="ADAL" clId="{C3392054-CF05-4A85-8285-2C8E7061E76E}" dt="2023-09-14T11:01:53.690" v="5803" actId="26606"/>
          <ac:spMkLst>
            <pc:docMk/>
            <pc:sldMk cId="3731666796" sldId="312"/>
            <ac:spMk id="20" creationId="{19C9EAEA-39D0-4B0E-A0EB-51E7B26740B1}"/>
          </ac:spMkLst>
        </pc:spChg>
        <pc:spChg chg="add del">
          <ac:chgData name="Michael Kreeger" userId="d5f78b2e-6692-425f-83bb-df27f7187256" providerId="ADAL" clId="{C3392054-CF05-4A85-8285-2C8E7061E76E}" dt="2023-09-14T11:02:00.436" v="5805" actId="26606"/>
          <ac:spMkLst>
            <pc:docMk/>
            <pc:sldMk cId="3731666796" sldId="312"/>
            <ac:spMk id="25" creationId="{058A14AF-9FB5-4CC7-BA35-E8E85D3EDF0E}"/>
          </ac:spMkLst>
        </pc:spChg>
        <pc:spChg chg="add del">
          <ac:chgData name="Michael Kreeger" userId="d5f78b2e-6692-425f-83bb-df27f7187256" providerId="ADAL" clId="{C3392054-CF05-4A85-8285-2C8E7061E76E}" dt="2023-09-14T11:02:00.436" v="5805" actId="26606"/>
          <ac:spMkLst>
            <pc:docMk/>
            <pc:sldMk cId="3731666796" sldId="312"/>
            <ac:spMk id="27" creationId="{3A9A4357-BD1D-4622-A4FE-766E6AB8DE84}"/>
          </ac:spMkLst>
        </pc:spChg>
        <pc:spChg chg="add del">
          <ac:chgData name="Michael Kreeger" userId="d5f78b2e-6692-425f-83bb-df27f7187256" providerId="ADAL" clId="{C3392054-CF05-4A85-8285-2C8E7061E76E}" dt="2023-09-14T11:02:00.436" v="5805" actId="26606"/>
          <ac:spMkLst>
            <pc:docMk/>
            <pc:sldMk cId="3731666796" sldId="312"/>
            <ac:spMk id="29" creationId="{E659831F-0D9A-4C63-9EBB-8435B85A440F}"/>
          </ac:spMkLst>
        </pc:spChg>
        <pc:spChg chg="add del">
          <ac:chgData name="Michael Kreeger" userId="d5f78b2e-6692-425f-83bb-df27f7187256" providerId="ADAL" clId="{C3392054-CF05-4A85-8285-2C8E7061E76E}" dt="2023-09-14T11:02:00.436" v="5805" actId="26606"/>
          <ac:spMkLst>
            <pc:docMk/>
            <pc:sldMk cId="3731666796" sldId="312"/>
            <ac:spMk id="31" creationId="{E6995CE5-F890-4ABA-82A2-26507CE8D2A3}"/>
          </ac:spMkLst>
        </pc:spChg>
        <pc:spChg chg="add del">
          <ac:chgData name="Michael Kreeger" userId="d5f78b2e-6692-425f-83bb-df27f7187256" providerId="ADAL" clId="{C3392054-CF05-4A85-8285-2C8E7061E76E}" dt="2023-09-14T11:10:06.948" v="6281" actId="26606"/>
          <ac:spMkLst>
            <pc:docMk/>
            <pc:sldMk cId="3731666796" sldId="312"/>
            <ac:spMk id="36" creationId="{B0B8DCBA-FEED-46EF-A140-35B904015B49}"/>
          </ac:spMkLst>
        </pc:spChg>
        <pc:spChg chg="add del">
          <ac:chgData name="Michael Kreeger" userId="d5f78b2e-6692-425f-83bb-df27f7187256" providerId="ADAL" clId="{C3392054-CF05-4A85-8285-2C8E7061E76E}" dt="2023-09-14T11:10:06.948" v="6281" actId="26606"/>
          <ac:spMkLst>
            <pc:docMk/>
            <pc:sldMk cId="3731666796" sldId="312"/>
            <ac:spMk id="43" creationId="{D5B0017B-2ECA-49AF-B397-DC140825DF8D}"/>
          </ac:spMkLst>
        </pc:spChg>
        <pc:spChg chg="add">
          <ac:chgData name="Michael Kreeger" userId="d5f78b2e-6692-425f-83bb-df27f7187256" providerId="ADAL" clId="{C3392054-CF05-4A85-8285-2C8E7061E76E}" dt="2023-09-14T11:10:06.948" v="6281" actId="26606"/>
          <ac:spMkLst>
            <pc:docMk/>
            <pc:sldMk cId="3731666796" sldId="312"/>
            <ac:spMk id="50" creationId="{28D31E1B-0407-4223-9642-0B642CBF57D9}"/>
          </ac:spMkLst>
        </pc:spChg>
        <pc:spChg chg="add">
          <ac:chgData name="Michael Kreeger" userId="d5f78b2e-6692-425f-83bb-df27f7187256" providerId="ADAL" clId="{C3392054-CF05-4A85-8285-2C8E7061E76E}" dt="2023-09-14T11:10:06.948" v="6281" actId="26606"/>
          <ac:spMkLst>
            <pc:docMk/>
            <pc:sldMk cId="3731666796" sldId="312"/>
            <ac:spMk id="57" creationId="{D5B0017B-2ECA-49AF-B397-DC140825DF8D}"/>
          </ac:spMkLst>
        </pc:spChg>
        <pc:spChg chg="add">
          <ac:chgData name="Michael Kreeger" userId="d5f78b2e-6692-425f-83bb-df27f7187256" providerId="ADAL" clId="{C3392054-CF05-4A85-8285-2C8E7061E76E}" dt="2023-09-14T11:10:06.948" v="6281" actId="26606"/>
          <ac:spMkLst>
            <pc:docMk/>
            <pc:sldMk cId="3731666796" sldId="312"/>
            <ac:spMk id="59" creationId="{70E96339-907C-46C3-99AC-31179B6F0EBD}"/>
          </ac:spMkLst>
        </pc:spChg>
        <pc:grpChg chg="add del">
          <ac:chgData name="Michael Kreeger" userId="d5f78b2e-6692-425f-83bb-df27f7187256" providerId="ADAL" clId="{C3392054-CF05-4A85-8285-2C8E7061E76E}" dt="2023-09-14T11:01:53.690" v="5803" actId="26606"/>
          <ac:grpSpMkLst>
            <pc:docMk/>
            <pc:sldMk cId="3731666796" sldId="312"/>
            <ac:grpSpMk id="12" creationId="{1DE889C7-FAD6-4397-98E2-05D503484459}"/>
          </ac:grpSpMkLst>
        </pc:grpChg>
        <pc:grpChg chg="add del">
          <ac:chgData name="Michael Kreeger" userId="d5f78b2e-6692-425f-83bb-df27f7187256" providerId="ADAL" clId="{C3392054-CF05-4A85-8285-2C8E7061E76E}" dt="2023-09-14T11:10:06.948" v="6281" actId="26606"/>
          <ac:grpSpMkLst>
            <pc:docMk/>
            <pc:sldMk cId="3731666796" sldId="312"/>
            <ac:grpSpMk id="38" creationId="{AE1C45F0-260A-458C-96ED-C1F6D2151219}"/>
          </ac:grpSpMkLst>
        </pc:grpChg>
        <pc:grpChg chg="add">
          <ac:chgData name="Michael Kreeger" userId="d5f78b2e-6692-425f-83bb-df27f7187256" providerId="ADAL" clId="{C3392054-CF05-4A85-8285-2C8E7061E76E}" dt="2023-09-14T11:10:06.948" v="6281" actId="26606"/>
          <ac:grpSpMkLst>
            <pc:docMk/>
            <pc:sldMk cId="3731666796" sldId="312"/>
            <ac:grpSpMk id="52" creationId="{AE1C45F0-260A-458C-96ED-C1F6D2151219}"/>
          </ac:grpSpMkLst>
        </pc:grpChg>
        <pc:picChg chg="add del mod">
          <ac:chgData name="Michael Kreeger" userId="d5f78b2e-6692-425f-83bb-df27f7187256" providerId="ADAL" clId="{C3392054-CF05-4A85-8285-2C8E7061E76E}" dt="2023-09-14T11:10:14.171" v="6283" actId="478"/>
          <ac:picMkLst>
            <pc:docMk/>
            <pc:sldMk cId="3731666796" sldId="312"/>
            <ac:picMk id="5" creationId="{2664AE0B-9026-8E7E-9B0D-C7D466B7E523}"/>
          </ac:picMkLst>
        </pc:picChg>
        <pc:picChg chg="add mod">
          <ac:chgData name="Michael Kreeger" userId="d5f78b2e-6692-425f-83bb-df27f7187256" providerId="ADAL" clId="{C3392054-CF05-4A85-8285-2C8E7061E76E}" dt="2023-09-14T11:10:12.192" v="6282"/>
          <ac:picMkLst>
            <pc:docMk/>
            <pc:sldMk cId="3731666796" sldId="312"/>
            <ac:picMk id="6" creationId="{F9122638-CAA9-72E4-C792-494A7064A780}"/>
          </ac:picMkLst>
        </pc:picChg>
        <pc:picChg chg="add del mod">
          <ac:chgData name="Michael Kreeger" userId="d5f78b2e-6692-425f-83bb-df27f7187256" providerId="ADAL" clId="{C3392054-CF05-4A85-8285-2C8E7061E76E}" dt="2023-09-14T11:00:15.573" v="5793" actId="478"/>
          <ac:picMkLst>
            <pc:docMk/>
            <pc:sldMk cId="3731666796" sldId="312"/>
            <ac:picMk id="8194" creationId="{A638B983-7309-E7D5-21FE-2BDBEDD7C434}"/>
          </ac:picMkLst>
        </pc:picChg>
        <pc:picChg chg="add del mod">
          <ac:chgData name="Michael Kreeger" userId="d5f78b2e-6692-425f-83bb-df27f7187256" providerId="ADAL" clId="{C3392054-CF05-4A85-8285-2C8E7061E76E}" dt="2023-09-14T11:01:23.148" v="5797" actId="478"/>
          <ac:picMkLst>
            <pc:docMk/>
            <pc:sldMk cId="3731666796" sldId="312"/>
            <ac:picMk id="8196" creationId="{947E6168-163A-C54F-35F5-37522B567CB7}"/>
          </ac:picMkLst>
        </pc:picChg>
        <pc:cxnChg chg="add del">
          <ac:chgData name="Michael Kreeger" userId="d5f78b2e-6692-425f-83bb-df27f7187256" providerId="ADAL" clId="{C3392054-CF05-4A85-8285-2C8E7061E76E}" dt="2023-09-14T11:10:06.948" v="6281" actId="26606"/>
          <ac:cxnSpMkLst>
            <pc:docMk/>
            <pc:sldMk cId="3731666796" sldId="312"/>
            <ac:cxnSpMk id="45" creationId="{6CF1BAF6-AD41-4082-B212-8A1F9A2E8779}"/>
          </ac:cxnSpMkLst>
        </pc:cxnChg>
        <pc:cxnChg chg="add">
          <ac:chgData name="Michael Kreeger" userId="d5f78b2e-6692-425f-83bb-df27f7187256" providerId="ADAL" clId="{C3392054-CF05-4A85-8285-2C8E7061E76E}" dt="2023-09-14T11:10:06.948" v="6281" actId="26606"/>
          <ac:cxnSpMkLst>
            <pc:docMk/>
            <pc:sldMk cId="3731666796" sldId="312"/>
            <ac:cxnSpMk id="61" creationId="{6CF1BAF6-AD41-4082-B212-8A1F9A2E8779}"/>
          </ac:cxnSpMkLst>
        </pc:cxnChg>
      </pc:sldChg>
      <pc:sldChg chg="addSp delSp modSp new del mod setBg">
        <pc:chgData name="Michael Kreeger" userId="d5f78b2e-6692-425f-83bb-df27f7187256" providerId="ADAL" clId="{C3392054-CF05-4A85-8285-2C8E7061E76E}" dt="2023-09-14T11:12:30.413" v="6314" actId="47"/>
        <pc:sldMkLst>
          <pc:docMk/>
          <pc:sldMk cId="982623078" sldId="313"/>
        </pc:sldMkLst>
        <pc:spChg chg="mod">
          <ac:chgData name="Michael Kreeger" userId="d5f78b2e-6692-425f-83bb-df27f7187256" providerId="ADAL" clId="{C3392054-CF05-4A85-8285-2C8E7061E76E}" dt="2023-09-14T11:07:35.578" v="6156" actId="26606"/>
          <ac:spMkLst>
            <pc:docMk/>
            <pc:sldMk cId="982623078" sldId="313"/>
            <ac:spMk id="2" creationId="{2E64193B-E74D-207A-1B78-B8A5C0EE5FB8}"/>
          </ac:spMkLst>
        </pc:spChg>
        <pc:spChg chg="mod ord">
          <ac:chgData name="Michael Kreeger" userId="d5f78b2e-6692-425f-83bb-df27f7187256" providerId="ADAL" clId="{C3392054-CF05-4A85-8285-2C8E7061E76E}" dt="2023-09-14T11:07:35.578" v="6156" actId="26606"/>
          <ac:spMkLst>
            <pc:docMk/>
            <pc:sldMk cId="982623078" sldId="313"/>
            <ac:spMk id="3" creationId="{6B7880D1-FEB1-572F-C830-078E0E4B9D8A}"/>
          </ac:spMkLst>
        </pc:spChg>
        <pc:spChg chg="del">
          <ac:chgData name="Michael Kreeger" userId="d5f78b2e-6692-425f-83bb-df27f7187256" providerId="ADAL" clId="{C3392054-CF05-4A85-8285-2C8E7061E76E}" dt="2023-09-14T11:04:52.522" v="6033"/>
          <ac:spMkLst>
            <pc:docMk/>
            <pc:sldMk cId="982623078" sldId="313"/>
            <ac:spMk id="4" creationId="{7D0984FF-FF28-3DD2-ABA5-0D5A5D6AB4F9}"/>
          </ac:spMkLst>
        </pc:spChg>
        <pc:spChg chg="add del mod">
          <ac:chgData name="Michael Kreeger" userId="d5f78b2e-6692-425f-83bb-df27f7187256" providerId="ADAL" clId="{C3392054-CF05-4A85-8285-2C8E7061E76E}" dt="2023-09-14T11:05:47.929" v="6095"/>
          <ac:spMkLst>
            <pc:docMk/>
            <pc:sldMk cId="982623078" sldId="313"/>
            <ac:spMk id="6" creationId="{14E712C7-A69C-99FF-7BDD-61E4B27F7B0E}"/>
          </ac:spMkLst>
        </pc:spChg>
        <pc:spChg chg="add del">
          <ac:chgData name="Michael Kreeger" userId="d5f78b2e-6692-425f-83bb-df27f7187256" providerId="ADAL" clId="{C3392054-CF05-4A85-8285-2C8E7061E76E}" dt="2023-09-14T11:07:14.887" v="6143" actId="26606"/>
          <ac:spMkLst>
            <pc:docMk/>
            <pc:sldMk cId="982623078" sldId="313"/>
            <ac:spMk id="12" creationId="{058A14AF-9FB5-4CC7-BA35-E8E85D3EDF0E}"/>
          </ac:spMkLst>
        </pc:spChg>
        <pc:spChg chg="add del">
          <ac:chgData name="Michael Kreeger" userId="d5f78b2e-6692-425f-83bb-df27f7187256" providerId="ADAL" clId="{C3392054-CF05-4A85-8285-2C8E7061E76E}" dt="2023-09-14T11:07:14.887" v="6143" actId="26606"/>
          <ac:spMkLst>
            <pc:docMk/>
            <pc:sldMk cId="982623078" sldId="313"/>
            <ac:spMk id="14" creationId="{3A9A4357-BD1D-4622-A4FE-766E6AB8DE84}"/>
          </ac:spMkLst>
        </pc:spChg>
        <pc:spChg chg="add del">
          <ac:chgData name="Michael Kreeger" userId="d5f78b2e-6692-425f-83bb-df27f7187256" providerId="ADAL" clId="{C3392054-CF05-4A85-8285-2C8E7061E76E}" dt="2023-09-14T11:07:14.887" v="6143" actId="26606"/>
          <ac:spMkLst>
            <pc:docMk/>
            <pc:sldMk cId="982623078" sldId="313"/>
            <ac:spMk id="16" creationId="{E659831F-0D9A-4C63-9EBB-8435B85A440F}"/>
          </ac:spMkLst>
        </pc:spChg>
        <pc:spChg chg="add del">
          <ac:chgData name="Michael Kreeger" userId="d5f78b2e-6692-425f-83bb-df27f7187256" providerId="ADAL" clId="{C3392054-CF05-4A85-8285-2C8E7061E76E}" dt="2023-09-14T11:07:14.887" v="6143" actId="26606"/>
          <ac:spMkLst>
            <pc:docMk/>
            <pc:sldMk cId="982623078" sldId="313"/>
            <ac:spMk id="18" creationId="{E6995CE5-F890-4ABA-82A2-26507CE8D2A3}"/>
          </ac:spMkLst>
        </pc:spChg>
        <pc:spChg chg="add del">
          <ac:chgData name="Michael Kreeger" userId="d5f78b2e-6692-425f-83bb-df27f7187256" providerId="ADAL" clId="{C3392054-CF05-4A85-8285-2C8E7061E76E}" dt="2023-09-14T11:07:19.508" v="6145" actId="26606"/>
          <ac:spMkLst>
            <pc:docMk/>
            <pc:sldMk cId="982623078" sldId="313"/>
            <ac:spMk id="19" creationId="{D5B0017B-2ECA-49AF-B397-DC140825DF8D}"/>
          </ac:spMkLst>
        </pc:spChg>
        <pc:spChg chg="add del">
          <ac:chgData name="Michael Kreeger" userId="d5f78b2e-6692-425f-83bb-df27f7187256" providerId="ADAL" clId="{C3392054-CF05-4A85-8285-2C8E7061E76E}" dt="2023-09-14T11:07:19.508" v="6145" actId="26606"/>
          <ac:spMkLst>
            <pc:docMk/>
            <pc:sldMk cId="982623078" sldId="313"/>
            <ac:spMk id="20" creationId="{B0B8DCBA-FEED-46EF-A140-35B904015B49}"/>
          </ac:spMkLst>
        </pc:spChg>
        <pc:spChg chg="add del">
          <ac:chgData name="Michael Kreeger" userId="d5f78b2e-6692-425f-83bb-df27f7187256" providerId="ADAL" clId="{C3392054-CF05-4A85-8285-2C8E7061E76E}" dt="2023-09-14T11:07:21.455" v="6147" actId="26606"/>
          <ac:spMkLst>
            <pc:docMk/>
            <pc:sldMk cId="982623078" sldId="313"/>
            <ac:spMk id="25" creationId="{058A14AF-9FB5-4CC7-BA35-E8E85D3EDF0E}"/>
          </ac:spMkLst>
        </pc:spChg>
        <pc:spChg chg="add del">
          <ac:chgData name="Michael Kreeger" userId="d5f78b2e-6692-425f-83bb-df27f7187256" providerId="ADAL" clId="{C3392054-CF05-4A85-8285-2C8E7061E76E}" dt="2023-09-14T11:07:21.455" v="6147" actId="26606"/>
          <ac:spMkLst>
            <pc:docMk/>
            <pc:sldMk cId="982623078" sldId="313"/>
            <ac:spMk id="26" creationId="{3A9A4357-BD1D-4622-A4FE-766E6AB8DE84}"/>
          </ac:spMkLst>
        </pc:spChg>
        <pc:spChg chg="add del">
          <ac:chgData name="Michael Kreeger" userId="d5f78b2e-6692-425f-83bb-df27f7187256" providerId="ADAL" clId="{C3392054-CF05-4A85-8285-2C8E7061E76E}" dt="2023-09-14T11:07:21.455" v="6147" actId="26606"/>
          <ac:spMkLst>
            <pc:docMk/>
            <pc:sldMk cId="982623078" sldId="313"/>
            <ac:spMk id="27" creationId="{E659831F-0D9A-4C63-9EBB-8435B85A440F}"/>
          </ac:spMkLst>
        </pc:spChg>
        <pc:spChg chg="add del">
          <ac:chgData name="Michael Kreeger" userId="d5f78b2e-6692-425f-83bb-df27f7187256" providerId="ADAL" clId="{C3392054-CF05-4A85-8285-2C8E7061E76E}" dt="2023-09-14T11:07:21.455" v="6147" actId="26606"/>
          <ac:spMkLst>
            <pc:docMk/>
            <pc:sldMk cId="982623078" sldId="313"/>
            <ac:spMk id="28" creationId="{E6995CE5-F890-4ABA-82A2-26507CE8D2A3}"/>
          </ac:spMkLst>
        </pc:spChg>
        <pc:spChg chg="add del">
          <ac:chgData name="Michael Kreeger" userId="d5f78b2e-6692-425f-83bb-df27f7187256" providerId="ADAL" clId="{C3392054-CF05-4A85-8285-2C8E7061E76E}" dt="2023-09-14T11:07:24.063" v="6149" actId="26606"/>
          <ac:spMkLst>
            <pc:docMk/>
            <pc:sldMk cId="982623078" sldId="313"/>
            <ac:spMk id="30" creationId="{B0B8DCBA-FEED-46EF-A140-35B904015B49}"/>
          </ac:spMkLst>
        </pc:spChg>
        <pc:spChg chg="add del">
          <ac:chgData name="Michael Kreeger" userId="d5f78b2e-6692-425f-83bb-df27f7187256" providerId="ADAL" clId="{C3392054-CF05-4A85-8285-2C8E7061E76E}" dt="2023-09-14T11:07:24.063" v="6149" actId="26606"/>
          <ac:spMkLst>
            <pc:docMk/>
            <pc:sldMk cId="982623078" sldId="313"/>
            <ac:spMk id="33" creationId="{D5B0017B-2ECA-49AF-B397-DC140825DF8D}"/>
          </ac:spMkLst>
        </pc:spChg>
        <pc:spChg chg="add del">
          <ac:chgData name="Michael Kreeger" userId="d5f78b2e-6692-425f-83bb-df27f7187256" providerId="ADAL" clId="{C3392054-CF05-4A85-8285-2C8E7061E76E}" dt="2023-09-14T11:07:24.536" v="6151" actId="26606"/>
          <ac:spMkLst>
            <pc:docMk/>
            <pc:sldMk cId="982623078" sldId="313"/>
            <ac:spMk id="36" creationId="{058A14AF-9FB5-4CC7-BA35-E8E85D3EDF0E}"/>
          </ac:spMkLst>
        </pc:spChg>
        <pc:spChg chg="add del">
          <ac:chgData name="Michael Kreeger" userId="d5f78b2e-6692-425f-83bb-df27f7187256" providerId="ADAL" clId="{C3392054-CF05-4A85-8285-2C8E7061E76E}" dt="2023-09-14T11:07:24.536" v="6151" actId="26606"/>
          <ac:spMkLst>
            <pc:docMk/>
            <pc:sldMk cId="982623078" sldId="313"/>
            <ac:spMk id="37" creationId="{3A9A4357-BD1D-4622-A4FE-766E6AB8DE84}"/>
          </ac:spMkLst>
        </pc:spChg>
        <pc:spChg chg="add del">
          <ac:chgData name="Michael Kreeger" userId="d5f78b2e-6692-425f-83bb-df27f7187256" providerId="ADAL" clId="{C3392054-CF05-4A85-8285-2C8E7061E76E}" dt="2023-09-14T11:07:24.536" v="6151" actId="26606"/>
          <ac:spMkLst>
            <pc:docMk/>
            <pc:sldMk cId="982623078" sldId="313"/>
            <ac:spMk id="38" creationId="{E659831F-0D9A-4C63-9EBB-8435B85A440F}"/>
          </ac:spMkLst>
        </pc:spChg>
        <pc:spChg chg="add del">
          <ac:chgData name="Michael Kreeger" userId="d5f78b2e-6692-425f-83bb-df27f7187256" providerId="ADAL" clId="{C3392054-CF05-4A85-8285-2C8E7061E76E}" dt="2023-09-14T11:07:24.536" v="6151" actId="26606"/>
          <ac:spMkLst>
            <pc:docMk/>
            <pc:sldMk cId="982623078" sldId="313"/>
            <ac:spMk id="39" creationId="{E6995CE5-F890-4ABA-82A2-26507CE8D2A3}"/>
          </ac:spMkLst>
        </pc:spChg>
        <pc:spChg chg="add del">
          <ac:chgData name="Michael Kreeger" userId="d5f78b2e-6692-425f-83bb-df27f7187256" providerId="ADAL" clId="{C3392054-CF05-4A85-8285-2C8E7061E76E}" dt="2023-09-14T11:07:27.915" v="6153" actId="26606"/>
          <ac:spMkLst>
            <pc:docMk/>
            <pc:sldMk cId="982623078" sldId="313"/>
            <ac:spMk id="41" creationId="{9D80C9EF-3CC6-4ECC-9C2D-9D0396C96ED9}"/>
          </ac:spMkLst>
        </pc:spChg>
        <pc:spChg chg="add del">
          <ac:chgData name="Michael Kreeger" userId="d5f78b2e-6692-425f-83bb-df27f7187256" providerId="ADAL" clId="{C3392054-CF05-4A85-8285-2C8E7061E76E}" dt="2023-09-14T11:07:27.915" v="6153" actId="26606"/>
          <ac:spMkLst>
            <pc:docMk/>
            <pc:sldMk cId="982623078" sldId="313"/>
            <ac:spMk id="42" creationId="{5DA32751-37A2-45C0-BE94-63D375E27003}"/>
          </ac:spMkLst>
        </pc:spChg>
        <pc:spChg chg="add del">
          <ac:chgData name="Michael Kreeger" userId="d5f78b2e-6692-425f-83bb-df27f7187256" providerId="ADAL" clId="{C3392054-CF05-4A85-8285-2C8E7061E76E}" dt="2023-09-14T11:07:27.915" v="6153" actId="26606"/>
          <ac:spMkLst>
            <pc:docMk/>
            <pc:sldMk cId="982623078" sldId="313"/>
            <ac:spMk id="43" creationId="{E659831F-0D9A-4C63-9EBB-8435B85A440F}"/>
          </ac:spMkLst>
        </pc:spChg>
        <pc:spChg chg="add del">
          <ac:chgData name="Michael Kreeger" userId="d5f78b2e-6692-425f-83bb-df27f7187256" providerId="ADAL" clId="{C3392054-CF05-4A85-8285-2C8E7061E76E}" dt="2023-09-14T11:07:27.915" v="6153" actId="26606"/>
          <ac:spMkLst>
            <pc:docMk/>
            <pc:sldMk cId="982623078" sldId="313"/>
            <ac:spMk id="44" creationId="{5A55FBCD-CD42-40F5-8A1B-3203F9CAEEAA}"/>
          </ac:spMkLst>
        </pc:spChg>
        <pc:spChg chg="add del">
          <ac:chgData name="Michael Kreeger" userId="d5f78b2e-6692-425f-83bb-df27f7187256" providerId="ADAL" clId="{C3392054-CF05-4A85-8285-2C8E7061E76E}" dt="2023-09-14T11:07:35.569" v="6155" actId="26606"/>
          <ac:spMkLst>
            <pc:docMk/>
            <pc:sldMk cId="982623078" sldId="313"/>
            <ac:spMk id="46" creationId="{84ECDE7A-6944-466D-8FFE-149A29BA6BAE}"/>
          </ac:spMkLst>
        </pc:spChg>
        <pc:spChg chg="add del">
          <ac:chgData name="Michael Kreeger" userId="d5f78b2e-6692-425f-83bb-df27f7187256" providerId="ADAL" clId="{C3392054-CF05-4A85-8285-2C8E7061E76E}" dt="2023-09-14T11:07:35.569" v="6155" actId="26606"/>
          <ac:spMkLst>
            <pc:docMk/>
            <pc:sldMk cId="982623078" sldId="313"/>
            <ac:spMk id="47" creationId="{B3420082-9415-44EC-802E-C77D71D59C57}"/>
          </ac:spMkLst>
        </pc:spChg>
        <pc:spChg chg="add del">
          <ac:chgData name="Michael Kreeger" userId="d5f78b2e-6692-425f-83bb-df27f7187256" providerId="ADAL" clId="{C3392054-CF05-4A85-8285-2C8E7061E76E}" dt="2023-09-14T11:07:35.569" v="6155" actId="26606"/>
          <ac:spMkLst>
            <pc:docMk/>
            <pc:sldMk cId="982623078" sldId="313"/>
            <ac:spMk id="48" creationId="{55A52C45-1FCB-4636-A80F-2849B8226C01}"/>
          </ac:spMkLst>
        </pc:spChg>
        <pc:spChg chg="add del">
          <ac:chgData name="Michael Kreeger" userId="d5f78b2e-6692-425f-83bb-df27f7187256" providerId="ADAL" clId="{C3392054-CF05-4A85-8285-2C8E7061E76E}" dt="2023-09-14T11:07:35.569" v="6155" actId="26606"/>
          <ac:spMkLst>
            <pc:docMk/>
            <pc:sldMk cId="982623078" sldId="313"/>
            <ac:spMk id="49" creationId="{768EB4DD-3704-43AD-92B3-C4E0C6EA92CB}"/>
          </ac:spMkLst>
        </pc:spChg>
        <pc:spChg chg="add">
          <ac:chgData name="Michael Kreeger" userId="d5f78b2e-6692-425f-83bb-df27f7187256" providerId="ADAL" clId="{C3392054-CF05-4A85-8285-2C8E7061E76E}" dt="2023-09-14T11:07:35.578" v="6156" actId="26606"/>
          <ac:spMkLst>
            <pc:docMk/>
            <pc:sldMk cId="982623078" sldId="313"/>
            <ac:spMk id="51" creationId="{D1942232-83D0-49E2-AF9B-1F97E3C1EF8E}"/>
          </ac:spMkLst>
        </pc:spChg>
        <pc:spChg chg="add">
          <ac:chgData name="Michael Kreeger" userId="d5f78b2e-6692-425f-83bb-df27f7187256" providerId="ADAL" clId="{C3392054-CF05-4A85-8285-2C8E7061E76E}" dt="2023-09-14T11:07:35.578" v="6156" actId="26606"/>
          <ac:spMkLst>
            <pc:docMk/>
            <pc:sldMk cId="982623078" sldId="313"/>
            <ac:spMk id="52" creationId="{E9E70D72-6E23-4015-A4A6-85C120C19167}"/>
          </ac:spMkLst>
        </pc:spChg>
        <pc:grpChg chg="add del">
          <ac:chgData name="Michael Kreeger" userId="d5f78b2e-6692-425f-83bb-df27f7187256" providerId="ADAL" clId="{C3392054-CF05-4A85-8285-2C8E7061E76E}" dt="2023-09-14T11:07:19.508" v="6145" actId="26606"/>
          <ac:grpSpMkLst>
            <pc:docMk/>
            <pc:sldMk cId="982623078" sldId="313"/>
            <ac:grpSpMk id="22" creationId="{AE1C45F0-260A-458C-96ED-C1F6D2151219}"/>
          </ac:grpSpMkLst>
        </pc:grpChg>
        <pc:grpChg chg="add del">
          <ac:chgData name="Michael Kreeger" userId="d5f78b2e-6692-425f-83bb-df27f7187256" providerId="ADAL" clId="{C3392054-CF05-4A85-8285-2C8E7061E76E}" dt="2023-09-14T11:07:24.063" v="6149" actId="26606"/>
          <ac:grpSpMkLst>
            <pc:docMk/>
            <pc:sldMk cId="982623078" sldId="313"/>
            <ac:grpSpMk id="31" creationId="{AE1C45F0-260A-458C-96ED-C1F6D2151219}"/>
          </ac:grpSpMkLst>
        </pc:grpChg>
        <pc:grpChg chg="add">
          <ac:chgData name="Michael Kreeger" userId="d5f78b2e-6692-425f-83bb-df27f7187256" providerId="ADAL" clId="{C3392054-CF05-4A85-8285-2C8E7061E76E}" dt="2023-09-14T11:07:35.578" v="6156" actId="26606"/>
          <ac:grpSpMkLst>
            <pc:docMk/>
            <pc:sldMk cId="982623078" sldId="313"/>
            <ac:grpSpMk id="53" creationId="{C28A977F-B603-4D81-B0FC-C8DE048A7931}"/>
          </ac:grpSpMkLst>
        </pc:grpChg>
        <pc:grpChg chg="add">
          <ac:chgData name="Michael Kreeger" userId="d5f78b2e-6692-425f-83bb-df27f7187256" providerId="ADAL" clId="{C3392054-CF05-4A85-8285-2C8E7061E76E}" dt="2023-09-14T11:07:35.578" v="6156" actId="26606"/>
          <ac:grpSpMkLst>
            <pc:docMk/>
            <pc:sldMk cId="982623078" sldId="313"/>
            <ac:grpSpMk id="57" creationId="{C78D9229-E61D-4FEE-8321-2F8B64A8CADF}"/>
          </ac:grpSpMkLst>
        </pc:grpChg>
        <pc:picChg chg="add del mod">
          <ac:chgData name="Michael Kreeger" userId="d5f78b2e-6692-425f-83bb-df27f7187256" providerId="ADAL" clId="{C3392054-CF05-4A85-8285-2C8E7061E76E}" dt="2023-09-14T11:05:22.906" v="6035" actId="478"/>
          <ac:picMkLst>
            <pc:docMk/>
            <pc:sldMk cId="982623078" sldId="313"/>
            <ac:picMk id="5" creationId="{014300C6-A8F7-2649-C9AF-2BDC6D6706BB}"/>
          </ac:picMkLst>
        </pc:picChg>
        <pc:picChg chg="add mod">
          <ac:chgData name="Michael Kreeger" userId="d5f78b2e-6692-425f-83bb-df27f7187256" providerId="ADAL" clId="{C3392054-CF05-4A85-8285-2C8E7061E76E}" dt="2023-09-14T11:07:35.578" v="6156" actId="26606"/>
          <ac:picMkLst>
            <pc:docMk/>
            <pc:sldMk cId="982623078" sldId="313"/>
            <ac:picMk id="7" creationId="{15F99568-B3E8-2ABC-5E57-7B278FD772E8}"/>
          </ac:picMkLst>
        </pc:picChg>
        <pc:cxnChg chg="add del">
          <ac:chgData name="Michael Kreeger" userId="d5f78b2e-6692-425f-83bb-df27f7187256" providerId="ADAL" clId="{C3392054-CF05-4A85-8285-2C8E7061E76E}" dt="2023-09-14T11:07:19.508" v="6145" actId="26606"/>
          <ac:cxnSpMkLst>
            <pc:docMk/>
            <pc:sldMk cId="982623078" sldId="313"/>
            <ac:cxnSpMk id="21" creationId="{6CF1BAF6-AD41-4082-B212-8A1F9A2E8779}"/>
          </ac:cxnSpMkLst>
        </pc:cxnChg>
        <pc:cxnChg chg="add del">
          <ac:chgData name="Michael Kreeger" userId="d5f78b2e-6692-425f-83bb-df27f7187256" providerId="ADAL" clId="{C3392054-CF05-4A85-8285-2C8E7061E76E}" dt="2023-09-14T11:07:24.063" v="6149" actId="26606"/>
          <ac:cxnSpMkLst>
            <pc:docMk/>
            <pc:sldMk cId="982623078" sldId="313"/>
            <ac:cxnSpMk id="34" creationId="{6CF1BAF6-AD41-4082-B212-8A1F9A2E8779}"/>
          </ac:cxnSpMkLst>
        </pc:cxnChg>
      </pc:sldChg>
      <pc:sldChg chg="new del">
        <pc:chgData name="Michael Kreeger" userId="d5f78b2e-6692-425f-83bb-df27f7187256" providerId="ADAL" clId="{C3392054-CF05-4A85-8285-2C8E7061E76E}" dt="2023-09-14T11:06:42.167" v="6141" actId="47"/>
        <pc:sldMkLst>
          <pc:docMk/>
          <pc:sldMk cId="2020689773" sldId="314"/>
        </pc:sldMkLst>
      </pc:sldChg>
      <pc:sldChg chg="delSp modSp add del mod setBg delDesignElem">
        <pc:chgData name="Michael Kreeger" userId="d5f78b2e-6692-425f-83bb-df27f7187256" providerId="ADAL" clId="{C3392054-CF05-4A85-8285-2C8E7061E76E}" dt="2023-09-14T11:12:08.950" v="6313" actId="47"/>
        <pc:sldMkLst>
          <pc:docMk/>
          <pc:sldMk cId="3121146754" sldId="314"/>
        </pc:sldMkLst>
        <pc:spChg chg="mod">
          <ac:chgData name="Michael Kreeger" userId="d5f78b2e-6692-425f-83bb-df27f7187256" providerId="ADAL" clId="{C3392054-CF05-4A85-8285-2C8E7061E76E}" dt="2023-09-14T11:08:11.776" v="6160" actId="242"/>
          <ac:spMkLst>
            <pc:docMk/>
            <pc:sldMk cId="3121146754" sldId="314"/>
            <ac:spMk id="5" creationId="{2B6987C1-BCB5-1C2D-4D13-42B603C39558}"/>
          </ac:spMkLst>
        </pc:spChg>
        <pc:spChg chg="del">
          <ac:chgData name="Michael Kreeger" userId="d5f78b2e-6692-425f-83bb-df27f7187256" providerId="ADAL" clId="{C3392054-CF05-4A85-8285-2C8E7061E76E}" dt="2023-09-14T11:07:47.187" v="6158"/>
          <ac:spMkLst>
            <pc:docMk/>
            <pc:sldMk cId="3121146754" sldId="314"/>
            <ac:spMk id="12319" creationId="{28D31E1B-0407-4223-9642-0B642CBF57D9}"/>
          </ac:spMkLst>
        </pc:spChg>
        <pc:spChg chg="del">
          <ac:chgData name="Michael Kreeger" userId="d5f78b2e-6692-425f-83bb-df27f7187256" providerId="ADAL" clId="{C3392054-CF05-4A85-8285-2C8E7061E76E}" dt="2023-09-14T11:07:47.187" v="6158"/>
          <ac:spMkLst>
            <pc:docMk/>
            <pc:sldMk cId="3121146754" sldId="314"/>
            <ac:spMk id="12321" creationId="{D5B0017B-2ECA-49AF-B397-DC140825DF8D}"/>
          </ac:spMkLst>
        </pc:spChg>
        <pc:spChg chg="del">
          <ac:chgData name="Michael Kreeger" userId="d5f78b2e-6692-425f-83bb-df27f7187256" providerId="ADAL" clId="{C3392054-CF05-4A85-8285-2C8E7061E76E}" dt="2023-09-14T11:07:47.187" v="6158"/>
          <ac:spMkLst>
            <pc:docMk/>
            <pc:sldMk cId="3121146754" sldId="314"/>
            <ac:spMk id="12322" creationId="{70E96339-907C-46C3-99AC-31179B6F0EBD}"/>
          </ac:spMkLst>
        </pc:spChg>
        <pc:grpChg chg="del">
          <ac:chgData name="Michael Kreeger" userId="d5f78b2e-6692-425f-83bb-df27f7187256" providerId="ADAL" clId="{C3392054-CF05-4A85-8285-2C8E7061E76E}" dt="2023-09-14T11:07:47.187" v="6158"/>
          <ac:grpSpMkLst>
            <pc:docMk/>
            <pc:sldMk cId="3121146754" sldId="314"/>
            <ac:grpSpMk id="12320" creationId="{AE1C45F0-260A-458C-96ED-C1F6D2151219}"/>
          </ac:grpSpMkLst>
        </pc:grpChg>
        <pc:cxnChg chg="del">
          <ac:chgData name="Michael Kreeger" userId="d5f78b2e-6692-425f-83bb-df27f7187256" providerId="ADAL" clId="{C3392054-CF05-4A85-8285-2C8E7061E76E}" dt="2023-09-14T11:07:47.187" v="6158"/>
          <ac:cxnSpMkLst>
            <pc:docMk/>
            <pc:sldMk cId="3121146754" sldId="314"/>
            <ac:cxnSpMk id="12323" creationId="{6CF1BAF6-AD41-4082-B212-8A1F9A2E8779}"/>
          </ac:cxnSpMkLst>
        </pc:cxnChg>
      </pc:sldChg>
      <pc:sldChg chg="modSp add del mod">
        <pc:chgData name="Michael Kreeger" userId="d5f78b2e-6692-425f-83bb-df27f7187256" providerId="ADAL" clId="{C3392054-CF05-4A85-8285-2C8E7061E76E}" dt="2023-09-29T01:31:55.274" v="14257" actId="47"/>
        <pc:sldMkLst>
          <pc:docMk/>
          <pc:sldMk cId="1388733183" sldId="315"/>
        </pc:sldMkLst>
        <pc:spChg chg="mod">
          <ac:chgData name="Michael Kreeger" userId="d5f78b2e-6692-425f-83bb-df27f7187256" providerId="ADAL" clId="{C3392054-CF05-4A85-8285-2C8E7061E76E}" dt="2023-09-14T11:12:06.209" v="6312" actId="242"/>
          <ac:spMkLst>
            <pc:docMk/>
            <pc:sldMk cId="1388733183" sldId="315"/>
            <ac:spMk id="5" creationId="{2B6987C1-BCB5-1C2D-4D13-42B603C39558}"/>
          </ac:spMkLst>
        </pc:spChg>
      </pc:sldChg>
      <pc:sldChg chg="addSp delSp add del setBg delDesignElem">
        <pc:chgData name="Michael Kreeger" userId="d5f78b2e-6692-425f-83bb-df27f7187256" providerId="ADAL" clId="{C3392054-CF05-4A85-8285-2C8E7061E76E}" dt="2023-09-14T11:11:49.806" v="6307"/>
        <pc:sldMkLst>
          <pc:docMk/>
          <pc:sldMk cId="1629527454" sldId="315"/>
        </pc:sldMkLst>
        <pc:spChg chg="add del">
          <ac:chgData name="Michael Kreeger" userId="d5f78b2e-6692-425f-83bb-df27f7187256" providerId="ADAL" clId="{C3392054-CF05-4A85-8285-2C8E7061E76E}" dt="2023-09-14T11:11:49.806" v="6307"/>
          <ac:spMkLst>
            <pc:docMk/>
            <pc:sldMk cId="1629527454" sldId="315"/>
            <ac:spMk id="12319" creationId="{28D31E1B-0407-4223-9642-0B642CBF57D9}"/>
          </ac:spMkLst>
        </pc:spChg>
        <pc:spChg chg="add del">
          <ac:chgData name="Michael Kreeger" userId="d5f78b2e-6692-425f-83bb-df27f7187256" providerId="ADAL" clId="{C3392054-CF05-4A85-8285-2C8E7061E76E}" dt="2023-09-14T11:11:49.806" v="6307"/>
          <ac:spMkLst>
            <pc:docMk/>
            <pc:sldMk cId="1629527454" sldId="315"/>
            <ac:spMk id="12321" creationId="{D5B0017B-2ECA-49AF-B397-DC140825DF8D}"/>
          </ac:spMkLst>
        </pc:spChg>
        <pc:spChg chg="add del">
          <ac:chgData name="Michael Kreeger" userId="d5f78b2e-6692-425f-83bb-df27f7187256" providerId="ADAL" clId="{C3392054-CF05-4A85-8285-2C8E7061E76E}" dt="2023-09-14T11:11:49.806" v="6307"/>
          <ac:spMkLst>
            <pc:docMk/>
            <pc:sldMk cId="1629527454" sldId="315"/>
            <ac:spMk id="12322" creationId="{70E96339-907C-46C3-99AC-31179B6F0EBD}"/>
          </ac:spMkLst>
        </pc:spChg>
        <pc:grpChg chg="add del">
          <ac:chgData name="Michael Kreeger" userId="d5f78b2e-6692-425f-83bb-df27f7187256" providerId="ADAL" clId="{C3392054-CF05-4A85-8285-2C8E7061E76E}" dt="2023-09-14T11:11:49.806" v="6307"/>
          <ac:grpSpMkLst>
            <pc:docMk/>
            <pc:sldMk cId="1629527454" sldId="315"/>
            <ac:grpSpMk id="12320" creationId="{AE1C45F0-260A-458C-96ED-C1F6D2151219}"/>
          </ac:grpSpMkLst>
        </pc:grpChg>
        <pc:cxnChg chg="add del">
          <ac:chgData name="Michael Kreeger" userId="d5f78b2e-6692-425f-83bb-df27f7187256" providerId="ADAL" clId="{C3392054-CF05-4A85-8285-2C8E7061E76E}" dt="2023-09-14T11:11:49.806" v="6307"/>
          <ac:cxnSpMkLst>
            <pc:docMk/>
            <pc:sldMk cId="1629527454" sldId="315"/>
            <ac:cxnSpMk id="12323" creationId="{6CF1BAF6-AD41-4082-B212-8A1F9A2E8779}"/>
          </ac:cxnSpMkLst>
        </pc:cxnChg>
      </pc:sldChg>
      <pc:sldChg chg="addSp delSp modSp new del mod setBg modClrScheme chgLayout">
        <pc:chgData name="Michael Kreeger" userId="d5f78b2e-6692-425f-83bb-df27f7187256" providerId="ADAL" clId="{C3392054-CF05-4A85-8285-2C8E7061E76E}" dt="2023-09-29T01:31:55.274" v="14257" actId="47"/>
        <pc:sldMkLst>
          <pc:docMk/>
          <pc:sldMk cId="3397635132" sldId="316"/>
        </pc:sldMkLst>
        <pc:spChg chg="del mod ord">
          <ac:chgData name="Michael Kreeger" userId="d5f78b2e-6692-425f-83bb-df27f7187256" providerId="ADAL" clId="{C3392054-CF05-4A85-8285-2C8E7061E76E}" dt="2023-09-14T11:19:57.863" v="6743" actId="700"/>
          <ac:spMkLst>
            <pc:docMk/>
            <pc:sldMk cId="3397635132" sldId="316"/>
            <ac:spMk id="2" creationId="{6B717FF1-8B72-D1B6-687A-673B7C7C3B4F}"/>
          </ac:spMkLst>
        </pc:spChg>
        <pc:spChg chg="del mod ord">
          <ac:chgData name="Michael Kreeger" userId="d5f78b2e-6692-425f-83bb-df27f7187256" providerId="ADAL" clId="{C3392054-CF05-4A85-8285-2C8E7061E76E}" dt="2023-09-14T11:19:57.863" v="6743" actId="700"/>
          <ac:spMkLst>
            <pc:docMk/>
            <pc:sldMk cId="3397635132" sldId="316"/>
            <ac:spMk id="3" creationId="{FAE259FD-7B46-4E15-9308-A36E5DA590D6}"/>
          </ac:spMkLst>
        </pc:spChg>
        <pc:spChg chg="del">
          <ac:chgData name="Michael Kreeger" userId="d5f78b2e-6692-425f-83bb-df27f7187256" providerId="ADAL" clId="{C3392054-CF05-4A85-8285-2C8E7061E76E}" dt="2023-09-14T11:19:57.863" v="6743" actId="700"/>
          <ac:spMkLst>
            <pc:docMk/>
            <pc:sldMk cId="3397635132" sldId="316"/>
            <ac:spMk id="4" creationId="{FE7FC414-B6CA-9FAD-8614-B179C9FF96DC}"/>
          </ac:spMkLst>
        </pc:spChg>
        <pc:spChg chg="add mod ord">
          <ac:chgData name="Michael Kreeger" userId="d5f78b2e-6692-425f-83bb-df27f7187256" providerId="ADAL" clId="{C3392054-CF05-4A85-8285-2C8E7061E76E}" dt="2023-09-14T11:20:37.214" v="6783" actId="26606"/>
          <ac:spMkLst>
            <pc:docMk/>
            <pc:sldMk cId="3397635132" sldId="316"/>
            <ac:spMk id="5" creationId="{24037EC9-6DFD-E6DF-7F42-62D91E85AEC7}"/>
          </ac:spMkLst>
        </pc:spChg>
        <pc:spChg chg="add del mod ord">
          <ac:chgData name="Michael Kreeger" userId="d5f78b2e-6692-425f-83bb-df27f7187256" providerId="ADAL" clId="{C3392054-CF05-4A85-8285-2C8E7061E76E}" dt="2023-09-14T11:20:02.438" v="6744"/>
          <ac:spMkLst>
            <pc:docMk/>
            <pc:sldMk cId="3397635132" sldId="316"/>
            <ac:spMk id="6" creationId="{16B93994-FABC-A0D1-6FDB-F3529F467280}"/>
          </ac:spMkLst>
        </pc:spChg>
        <pc:spChg chg="add">
          <ac:chgData name="Michael Kreeger" userId="d5f78b2e-6692-425f-83bb-df27f7187256" providerId="ADAL" clId="{C3392054-CF05-4A85-8285-2C8E7061E76E}" dt="2023-09-14T11:20:37.214" v="6783" actId="26606"/>
          <ac:spMkLst>
            <pc:docMk/>
            <pc:sldMk cId="3397635132" sldId="316"/>
            <ac:spMk id="13319" creationId="{F0DCC097-1DB8-4B6D-85D0-6FBA0E1CA4BA}"/>
          </ac:spMkLst>
        </pc:spChg>
        <pc:spChg chg="add">
          <ac:chgData name="Michael Kreeger" userId="d5f78b2e-6692-425f-83bb-df27f7187256" providerId="ADAL" clId="{C3392054-CF05-4A85-8285-2C8E7061E76E}" dt="2023-09-14T11:20:37.214" v="6783" actId="26606"/>
          <ac:spMkLst>
            <pc:docMk/>
            <pc:sldMk cId="3397635132" sldId="316"/>
            <ac:spMk id="13321" creationId="{E0B58608-23C8-4441-994D-C6823EEE1DB7}"/>
          </ac:spMkLst>
        </pc:spChg>
        <pc:picChg chg="add mod">
          <ac:chgData name="Michael Kreeger" userId="d5f78b2e-6692-425f-83bb-df27f7187256" providerId="ADAL" clId="{C3392054-CF05-4A85-8285-2C8E7061E76E}" dt="2023-09-14T11:20:37.214" v="6783" actId="26606"/>
          <ac:picMkLst>
            <pc:docMk/>
            <pc:sldMk cId="3397635132" sldId="316"/>
            <ac:picMk id="13314" creationId="{8206AD3B-F3B8-E184-5044-A718C48478AF}"/>
          </ac:picMkLst>
        </pc:picChg>
      </pc:sldChg>
      <pc:sldChg chg="addSp modSp new del mod setBg">
        <pc:chgData name="Michael Kreeger" userId="d5f78b2e-6692-425f-83bb-df27f7187256" providerId="ADAL" clId="{C3392054-CF05-4A85-8285-2C8E7061E76E}" dt="2023-09-29T01:31:55.274" v="14257" actId="47"/>
        <pc:sldMkLst>
          <pc:docMk/>
          <pc:sldMk cId="2239942457" sldId="317"/>
        </pc:sldMkLst>
        <pc:spChg chg="mod">
          <ac:chgData name="Michael Kreeger" userId="d5f78b2e-6692-425f-83bb-df27f7187256" providerId="ADAL" clId="{C3392054-CF05-4A85-8285-2C8E7061E76E}" dt="2023-09-14T11:35:13.599" v="8148" actId="26606"/>
          <ac:spMkLst>
            <pc:docMk/>
            <pc:sldMk cId="2239942457" sldId="317"/>
            <ac:spMk id="2" creationId="{5B372F04-1386-A384-B2AC-79284AD8AAAA}"/>
          </ac:spMkLst>
        </pc:spChg>
        <pc:spChg chg="mod">
          <ac:chgData name="Michael Kreeger" userId="d5f78b2e-6692-425f-83bb-df27f7187256" providerId="ADAL" clId="{C3392054-CF05-4A85-8285-2C8E7061E76E}" dt="2023-09-14T11:35:13.599" v="8148" actId="26606"/>
          <ac:spMkLst>
            <pc:docMk/>
            <pc:sldMk cId="2239942457" sldId="317"/>
            <ac:spMk id="3" creationId="{F6A373F4-A259-4573-C959-EDECE6F2AF7F}"/>
          </ac:spMkLst>
        </pc:spChg>
        <pc:spChg chg="add">
          <ac:chgData name="Michael Kreeger" userId="d5f78b2e-6692-425f-83bb-df27f7187256" providerId="ADAL" clId="{C3392054-CF05-4A85-8285-2C8E7061E76E}" dt="2023-09-14T11:35:13.599" v="8148" actId="26606"/>
          <ac:spMkLst>
            <pc:docMk/>
            <pc:sldMk cId="2239942457" sldId="317"/>
            <ac:spMk id="9" creationId="{9F7D5CDA-D291-4307-BF55-1381FED29634}"/>
          </ac:spMkLst>
        </pc:spChg>
        <pc:picChg chg="add">
          <ac:chgData name="Michael Kreeger" userId="d5f78b2e-6692-425f-83bb-df27f7187256" providerId="ADAL" clId="{C3392054-CF05-4A85-8285-2C8E7061E76E}" dt="2023-09-14T11:35:13.599" v="8148" actId="26606"/>
          <ac:picMkLst>
            <pc:docMk/>
            <pc:sldMk cId="2239942457" sldId="317"/>
            <ac:picMk id="5" creationId="{A3982576-25EC-D873-7BFB-F9C8AC30F0C9}"/>
          </ac:picMkLst>
        </pc:picChg>
      </pc:sldChg>
      <pc:sldChg chg="addSp delSp modSp new del mod setBg modClrScheme chgLayout">
        <pc:chgData name="Michael Kreeger" userId="d5f78b2e-6692-425f-83bb-df27f7187256" providerId="ADAL" clId="{C3392054-CF05-4A85-8285-2C8E7061E76E}" dt="2023-09-29T01:31:55.274" v="14257" actId="47"/>
        <pc:sldMkLst>
          <pc:docMk/>
          <pc:sldMk cId="4264002107" sldId="318"/>
        </pc:sldMkLst>
        <pc:spChg chg="del mod ord">
          <ac:chgData name="Michael Kreeger" userId="d5f78b2e-6692-425f-83bb-df27f7187256" providerId="ADAL" clId="{C3392054-CF05-4A85-8285-2C8E7061E76E}" dt="2023-09-14T11:36:40.094" v="8167" actId="700"/>
          <ac:spMkLst>
            <pc:docMk/>
            <pc:sldMk cId="4264002107" sldId="318"/>
            <ac:spMk id="2" creationId="{CD561674-8D02-3657-3BDF-9E15EC738166}"/>
          </ac:spMkLst>
        </pc:spChg>
        <pc:spChg chg="del mod ord">
          <ac:chgData name="Michael Kreeger" userId="d5f78b2e-6692-425f-83bb-df27f7187256" providerId="ADAL" clId="{C3392054-CF05-4A85-8285-2C8E7061E76E}" dt="2023-09-14T11:36:40.094" v="8167" actId="700"/>
          <ac:spMkLst>
            <pc:docMk/>
            <pc:sldMk cId="4264002107" sldId="318"/>
            <ac:spMk id="3" creationId="{7FD7782A-F2D2-706F-C2DB-F8566313B41E}"/>
          </ac:spMkLst>
        </pc:spChg>
        <pc:spChg chg="add mod ord">
          <ac:chgData name="Michael Kreeger" userId="d5f78b2e-6692-425f-83bb-df27f7187256" providerId="ADAL" clId="{C3392054-CF05-4A85-8285-2C8E7061E76E}" dt="2023-09-15T04:22:20.216" v="8501" actId="26606"/>
          <ac:spMkLst>
            <pc:docMk/>
            <pc:sldMk cId="4264002107" sldId="318"/>
            <ac:spMk id="4" creationId="{35C59902-B6A3-58DF-C0ED-97F3F4A09D9A}"/>
          </ac:spMkLst>
        </pc:spChg>
        <pc:spChg chg="add mod ord">
          <ac:chgData name="Michael Kreeger" userId="d5f78b2e-6692-425f-83bb-df27f7187256" providerId="ADAL" clId="{C3392054-CF05-4A85-8285-2C8E7061E76E}" dt="2023-09-15T04:25:21.811" v="8609" actId="113"/>
          <ac:spMkLst>
            <pc:docMk/>
            <pc:sldMk cId="4264002107" sldId="318"/>
            <ac:spMk id="5" creationId="{A80660CF-8861-E8EC-95BA-2CFA92D2EB17}"/>
          </ac:spMkLst>
        </pc:spChg>
        <pc:spChg chg="add del mod ord">
          <ac:chgData name="Michael Kreeger" userId="d5f78b2e-6692-425f-83bb-df27f7187256" providerId="ADAL" clId="{C3392054-CF05-4A85-8285-2C8E7061E76E}" dt="2023-09-15T04:22:12.277" v="8499" actId="478"/>
          <ac:spMkLst>
            <pc:docMk/>
            <pc:sldMk cId="4264002107" sldId="318"/>
            <ac:spMk id="6" creationId="{B341628A-727B-A5EA-E335-DC9902FC0822}"/>
          </ac:spMkLst>
        </pc:spChg>
        <pc:spChg chg="add">
          <ac:chgData name="Michael Kreeger" userId="d5f78b2e-6692-425f-83bb-df27f7187256" providerId="ADAL" clId="{C3392054-CF05-4A85-8285-2C8E7061E76E}" dt="2023-09-15T04:22:20.216" v="8501" actId="26606"/>
          <ac:spMkLst>
            <pc:docMk/>
            <pc:sldMk cId="4264002107" sldId="318"/>
            <ac:spMk id="10" creationId="{0E3596DD-156A-473E-9BB3-C6A29F7574E9}"/>
          </ac:spMkLst>
        </pc:spChg>
        <pc:spChg chg="add">
          <ac:chgData name="Michael Kreeger" userId="d5f78b2e-6692-425f-83bb-df27f7187256" providerId="ADAL" clId="{C3392054-CF05-4A85-8285-2C8E7061E76E}" dt="2023-09-15T04:22:20.216" v="8501" actId="26606"/>
          <ac:spMkLst>
            <pc:docMk/>
            <pc:sldMk cId="4264002107" sldId="318"/>
            <ac:spMk id="12" creationId="{2C46C4D6-C474-4E92-B52E-944C1118F7B6}"/>
          </ac:spMkLst>
        </pc:spChg>
        <pc:picChg chg="add mod">
          <ac:chgData name="Michael Kreeger" userId="d5f78b2e-6692-425f-83bb-df27f7187256" providerId="ADAL" clId="{C3392054-CF05-4A85-8285-2C8E7061E76E}" dt="2023-09-15T04:22:20.216" v="8501" actId="26606"/>
          <ac:picMkLst>
            <pc:docMk/>
            <pc:sldMk cId="4264002107" sldId="318"/>
            <ac:picMk id="2" creationId="{760CB154-DCF0-A97E-1E0C-DE0A3776EE60}"/>
          </ac:picMkLst>
        </pc:picChg>
      </pc:sldChg>
      <pc:sldChg chg="addSp delSp modSp new del mod setBg">
        <pc:chgData name="Michael Kreeger" userId="d5f78b2e-6692-425f-83bb-df27f7187256" providerId="ADAL" clId="{C3392054-CF05-4A85-8285-2C8E7061E76E}" dt="2023-09-29T01:31:55.274" v="14257" actId="47"/>
        <pc:sldMkLst>
          <pc:docMk/>
          <pc:sldMk cId="1933037741" sldId="319"/>
        </pc:sldMkLst>
        <pc:spChg chg="mod">
          <ac:chgData name="Michael Kreeger" userId="d5f78b2e-6692-425f-83bb-df27f7187256" providerId="ADAL" clId="{C3392054-CF05-4A85-8285-2C8E7061E76E}" dt="2023-09-15T05:06:57.324" v="9780" actId="26606"/>
          <ac:spMkLst>
            <pc:docMk/>
            <pc:sldMk cId="1933037741" sldId="319"/>
            <ac:spMk id="2" creationId="{D0809529-686B-436A-3181-7AD5084E72F3}"/>
          </ac:spMkLst>
        </pc:spChg>
        <pc:spChg chg="del">
          <ac:chgData name="Michael Kreeger" userId="d5f78b2e-6692-425f-83bb-df27f7187256" providerId="ADAL" clId="{C3392054-CF05-4A85-8285-2C8E7061E76E}" dt="2023-09-15T04:37:57.901" v="8652" actId="478"/>
          <ac:spMkLst>
            <pc:docMk/>
            <pc:sldMk cId="1933037741" sldId="319"/>
            <ac:spMk id="3" creationId="{B4E9A7B0-25AE-7DEE-8DE1-3A6666625446}"/>
          </ac:spMkLst>
        </pc:spChg>
        <pc:spChg chg="mod ord">
          <ac:chgData name="Michael Kreeger" userId="d5f78b2e-6692-425f-83bb-df27f7187256" providerId="ADAL" clId="{C3392054-CF05-4A85-8285-2C8E7061E76E}" dt="2023-09-15T05:06:57.324" v="9780" actId="26606"/>
          <ac:spMkLst>
            <pc:docMk/>
            <pc:sldMk cId="1933037741" sldId="319"/>
            <ac:spMk id="4" creationId="{F7AA7D17-ACFB-969F-BC12-65EF5AA92306}"/>
          </ac:spMkLst>
        </pc:spChg>
        <pc:spChg chg="add">
          <ac:chgData name="Michael Kreeger" userId="d5f78b2e-6692-425f-83bb-df27f7187256" providerId="ADAL" clId="{C3392054-CF05-4A85-8285-2C8E7061E76E}" dt="2023-09-15T05:06:57.324" v="9780" actId="26606"/>
          <ac:spMkLst>
            <pc:docMk/>
            <pc:sldMk cId="1933037741" sldId="319"/>
            <ac:spMk id="1031" creationId="{FFB60E8C-7224-44A4-87A0-46A1711DD2ED}"/>
          </ac:spMkLst>
        </pc:spChg>
        <pc:spChg chg="add">
          <ac:chgData name="Michael Kreeger" userId="d5f78b2e-6692-425f-83bb-df27f7187256" providerId="ADAL" clId="{C3392054-CF05-4A85-8285-2C8E7061E76E}" dt="2023-09-15T05:06:57.324" v="9780" actId="26606"/>
          <ac:spMkLst>
            <pc:docMk/>
            <pc:sldMk cId="1933037741" sldId="319"/>
            <ac:spMk id="1033" creationId="{5DA32751-37A2-45C0-BE94-63D375E27003}"/>
          </ac:spMkLst>
        </pc:spChg>
        <pc:spChg chg="add">
          <ac:chgData name="Michael Kreeger" userId="d5f78b2e-6692-425f-83bb-df27f7187256" providerId="ADAL" clId="{C3392054-CF05-4A85-8285-2C8E7061E76E}" dt="2023-09-15T05:06:57.324" v="9780" actId="26606"/>
          <ac:spMkLst>
            <pc:docMk/>
            <pc:sldMk cId="1933037741" sldId="319"/>
            <ac:spMk id="1035" creationId="{E659831F-0D9A-4C63-9EBB-8435B85A440F}"/>
          </ac:spMkLst>
        </pc:spChg>
        <pc:spChg chg="add">
          <ac:chgData name="Michael Kreeger" userId="d5f78b2e-6692-425f-83bb-df27f7187256" providerId="ADAL" clId="{C3392054-CF05-4A85-8285-2C8E7061E76E}" dt="2023-09-15T05:06:57.324" v="9780" actId="26606"/>
          <ac:spMkLst>
            <pc:docMk/>
            <pc:sldMk cId="1933037741" sldId="319"/>
            <ac:spMk id="1037" creationId="{5A55FBCD-CD42-40F5-8A1B-3203F9CAEEAA}"/>
          </ac:spMkLst>
        </pc:spChg>
        <pc:picChg chg="add mod">
          <ac:chgData name="Michael Kreeger" userId="d5f78b2e-6692-425f-83bb-df27f7187256" providerId="ADAL" clId="{C3392054-CF05-4A85-8285-2C8E7061E76E}" dt="2023-09-15T05:06:57.324" v="9780" actId="26606"/>
          <ac:picMkLst>
            <pc:docMk/>
            <pc:sldMk cId="1933037741" sldId="319"/>
            <ac:picMk id="1026" creationId="{BF5AE981-800D-3964-99F6-31310319D82C}"/>
          </ac:picMkLst>
        </pc:picChg>
      </pc:sldChg>
      <pc:sldChg chg="addSp delSp modSp add mod setBg">
        <pc:chgData name="Michael Kreeger" userId="d5f78b2e-6692-425f-83bb-df27f7187256" providerId="ADAL" clId="{C3392054-CF05-4A85-8285-2C8E7061E76E}" dt="2023-09-29T01:33:03.854" v="14263" actId="6549"/>
        <pc:sldMkLst>
          <pc:docMk/>
          <pc:sldMk cId="1374427058" sldId="320"/>
        </pc:sldMkLst>
        <pc:spChg chg="mod">
          <ac:chgData name="Michael Kreeger" userId="d5f78b2e-6692-425f-83bb-df27f7187256" providerId="ADAL" clId="{C3392054-CF05-4A85-8285-2C8E7061E76E}" dt="2023-09-29T01:33:03.854" v="14263" actId="6549"/>
          <ac:spMkLst>
            <pc:docMk/>
            <pc:sldMk cId="1374427058" sldId="320"/>
            <ac:spMk id="2" creationId="{D0809529-686B-436A-3181-7AD5084E72F3}"/>
          </ac:spMkLst>
        </pc:spChg>
        <pc:spChg chg="del mod ord">
          <ac:chgData name="Michael Kreeger" userId="d5f78b2e-6692-425f-83bb-df27f7187256" providerId="ADAL" clId="{C3392054-CF05-4A85-8285-2C8E7061E76E}" dt="2023-09-29T01:32:24.404" v="14259" actId="478"/>
          <ac:spMkLst>
            <pc:docMk/>
            <pc:sldMk cId="1374427058" sldId="320"/>
            <ac:spMk id="4" creationId="{F7AA7D17-ACFB-969F-BC12-65EF5AA92306}"/>
          </ac:spMkLst>
        </pc:spChg>
        <pc:spChg chg="add del mod">
          <ac:chgData name="Michael Kreeger" userId="d5f78b2e-6692-425f-83bb-df27f7187256" providerId="ADAL" clId="{C3392054-CF05-4A85-8285-2C8E7061E76E}" dt="2023-09-29T01:32:28.986" v="14260" actId="478"/>
          <ac:spMkLst>
            <pc:docMk/>
            <pc:sldMk cId="1374427058" sldId="320"/>
            <ac:spMk id="5" creationId="{BD70A96F-563F-0840-AF44-926F1FB83DC0}"/>
          </ac:spMkLst>
        </pc:spChg>
        <pc:spChg chg="add">
          <ac:chgData name="Michael Kreeger" userId="d5f78b2e-6692-425f-83bb-df27f7187256" providerId="ADAL" clId="{C3392054-CF05-4A85-8285-2C8E7061E76E}" dt="2023-09-15T05:06:33.725" v="9776" actId="26606"/>
          <ac:spMkLst>
            <pc:docMk/>
            <pc:sldMk cId="1374427058" sldId="320"/>
            <ac:spMk id="2061" creationId="{FFB60E8C-7224-44A4-87A0-46A1711DD2ED}"/>
          </ac:spMkLst>
        </pc:spChg>
        <pc:spChg chg="add">
          <ac:chgData name="Michael Kreeger" userId="d5f78b2e-6692-425f-83bb-df27f7187256" providerId="ADAL" clId="{C3392054-CF05-4A85-8285-2C8E7061E76E}" dt="2023-09-15T05:06:33.725" v="9776" actId="26606"/>
          <ac:spMkLst>
            <pc:docMk/>
            <pc:sldMk cId="1374427058" sldId="320"/>
            <ac:spMk id="2063" creationId="{5DA32751-37A2-45C0-BE94-63D375E27003}"/>
          </ac:spMkLst>
        </pc:spChg>
        <pc:spChg chg="add">
          <ac:chgData name="Michael Kreeger" userId="d5f78b2e-6692-425f-83bb-df27f7187256" providerId="ADAL" clId="{C3392054-CF05-4A85-8285-2C8E7061E76E}" dt="2023-09-15T05:06:33.725" v="9776" actId="26606"/>
          <ac:spMkLst>
            <pc:docMk/>
            <pc:sldMk cId="1374427058" sldId="320"/>
            <ac:spMk id="2065" creationId="{E659831F-0D9A-4C63-9EBB-8435B85A440F}"/>
          </ac:spMkLst>
        </pc:spChg>
        <pc:spChg chg="add">
          <ac:chgData name="Michael Kreeger" userId="d5f78b2e-6692-425f-83bb-df27f7187256" providerId="ADAL" clId="{C3392054-CF05-4A85-8285-2C8E7061E76E}" dt="2023-09-15T05:06:33.725" v="9776" actId="26606"/>
          <ac:spMkLst>
            <pc:docMk/>
            <pc:sldMk cId="1374427058" sldId="320"/>
            <ac:spMk id="2067" creationId="{5A55FBCD-CD42-40F5-8A1B-3203F9CAEEAA}"/>
          </ac:spMkLst>
        </pc:spChg>
        <pc:picChg chg="del">
          <ac:chgData name="Michael Kreeger" userId="d5f78b2e-6692-425f-83bb-df27f7187256" providerId="ADAL" clId="{C3392054-CF05-4A85-8285-2C8E7061E76E}" dt="2023-09-15T04:47:29.322" v="8951" actId="478"/>
          <ac:picMkLst>
            <pc:docMk/>
            <pc:sldMk cId="1374427058" sldId="320"/>
            <ac:picMk id="1026" creationId="{BF5AE981-800D-3964-99F6-31310319D82C}"/>
          </ac:picMkLst>
        </pc:picChg>
        <pc:picChg chg="add del">
          <ac:chgData name="Michael Kreeger" userId="d5f78b2e-6692-425f-83bb-df27f7187256" providerId="ADAL" clId="{C3392054-CF05-4A85-8285-2C8E7061E76E}" dt="2023-09-15T04:47:29.322" v="8951" actId="478"/>
          <ac:picMkLst>
            <pc:docMk/>
            <pc:sldMk cId="1374427058" sldId="320"/>
            <ac:picMk id="2050" creationId="{01F9714B-A5B0-FBDA-3CF1-E928223C6A63}"/>
          </ac:picMkLst>
        </pc:picChg>
        <pc:picChg chg="add del mod">
          <ac:chgData name="Michael Kreeger" userId="d5f78b2e-6692-425f-83bb-df27f7187256" providerId="ADAL" clId="{C3392054-CF05-4A85-8285-2C8E7061E76E}" dt="2023-09-15T04:49:39.773" v="9245" actId="478"/>
          <ac:picMkLst>
            <pc:docMk/>
            <pc:sldMk cId="1374427058" sldId="320"/>
            <ac:picMk id="2052" creationId="{C0991804-ED7F-FE3D-A210-AE7EFB8D9999}"/>
          </ac:picMkLst>
        </pc:picChg>
        <pc:picChg chg="add del mod">
          <ac:chgData name="Michael Kreeger" userId="d5f78b2e-6692-425f-83bb-df27f7187256" providerId="ADAL" clId="{C3392054-CF05-4A85-8285-2C8E7061E76E}" dt="2023-09-15T05:03:08.556" v="9338" actId="478"/>
          <ac:picMkLst>
            <pc:docMk/>
            <pc:sldMk cId="1374427058" sldId="320"/>
            <ac:picMk id="2054" creationId="{C0CE25BA-919F-F658-9F86-C657F0AEB242}"/>
          </ac:picMkLst>
        </pc:picChg>
        <pc:picChg chg="add mod">
          <ac:chgData name="Michael Kreeger" userId="d5f78b2e-6692-425f-83bb-df27f7187256" providerId="ADAL" clId="{C3392054-CF05-4A85-8285-2C8E7061E76E}" dt="2023-09-29T01:32:45.827" v="14261" actId="1076"/>
          <ac:picMkLst>
            <pc:docMk/>
            <pc:sldMk cId="1374427058" sldId="320"/>
            <ac:picMk id="2056" creationId="{37C4E86A-7725-4EAF-E93D-A9D49411B66D}"/>
          </ac:picMkLst>
        </pc:picChg>
      </pc:sldChg>
      <pc:sldChg chg="addSp delSp modSp new del mod setBg">
        <pc:chgData name="Michael Kreeger" userId="d5f78b2e-6692-425f-83bb-df27f7187256" providerId="ADAL" clId="{C3392054-CF05-4A85-8285-2C8E7061E76E}" dt="2023-09-29T02:07:07.231" v="14271" actId="47"/>
        <pc:sldMkLst>
          <pc:docMk/>
          <pc:sldMk cId="2746264310" sldId="321"/>
        </pc:sldMkLst>
        <pc:spChg chg="mod">
          <ac:chgData name="Michael Kreeger" userId="d5f78b2e-6692-425f-83bb-df27f7187256" providerId="ADAL" clId="{C3392054-CF05-4A85-8285-2C8E7061E76E}" dt="2023-09-15T05:36:20.944" v="12722" actId="26606"/>
          <ac:spMkLst>
            <pc:docMk/>
            <pc:sldMk cId="2746264310" sldId="321"/>
            <ac:spMk id="2" creationId="{B5A9DA1A-811B-9209-F104-9D717CFB2A03}"/>
          </ac:spMkLst>
        </pc:spChg>
        <pc:spChg chg="mod ord">
          <ac:chgData name="Michael Kreeger" userId="d5f78b2e-6692-425f-83bb-df27f7187256" providerId="ADAL" clId="{C3392054-CF05-4A85-8285-2C8E7061E76E}" dt="2023-09-15T05:38:43.149" v="12781" actId="6549"/>
          <ac:spMkLst>
            <pc:docMk/>
            <pc:sldMk cId="2746264310" sldId="321"/>
            <ac:spMk id="3" creationId="{E7D80619-1AA8-05C2-93E1-D24683627A5C}"/>
          </ac:spMkLst>
        </pc:spChg>
        <pc:spChg chg="add del">
          <ac:chgData name="Michael Kreeger" userId="d5f78b2e-6692-425f-83bb-df27f7187256" providerId="ADAL" clId="{C3392054-CF05-4A85-8285-2C8E7061E76E}" dt="2023-09-15T05:36:13.022" v="12719" actId="26606"/>
          <ac:spMkLst>
            <pc:docMk/>
            <pc:sldMk cId="2746264310" sldId="321"/>
            <ac:spMk id="4103" creationId="{9D80C9EF-3CC6-4ECC-9C2D-9D0396C96ED9}"/>
          </ac:spMkLst>
        </pc:spChg>
        <pc:spChg chg="add del">
          <ac:chgData name="Michael Kreeger" userId="d5f78b2e-6692-425f-83bb-df27f7187256" providerId="ADAL" clId="{C3392054-CF05-4A85-8285-2C8E7061E76E}" dt="2023-09-15T05:36:13.022" v="12719" actId="26606"/>
          <ac:spMkLst>
            <pc:docMk/>
            <pc:sldMk cId="2746264310" sldId="321"/>
            <ac:spMk id="4105" creationId="{5DA32751-37A2-45C0-BE94-63D375E27003}"/>
          </ac:spMkLst>
        </pc:spChg>
        <pc:spChg chg="add del">
          <ac:chgData name="Michael Kreeger" userId="d5f78b2e-6692-425f-83bb-df27f7187256" providerId="ADAL" clId="{C3392054-CF05-4A85-8285-2C8E7061E76E}" dt="2023-09-15T05:36:13.022" v="12719" actId="26606"/>
          <ac:spMkLst>
            <pc:docMk/>
            <pc:sldMk cId="2746264310" sldId="321"/>
            <ac:spMk id="4107" creationId="{E659831F-0D9A-4C63-9EBB-8435B85A440F}"/>
          </ac:spMkLst>
        </pc:spChg>
        <pc:spChg chg="add del">
          <ac:chgData name="Michael Kreeger" userId="d5f78b2e-6692-425f-83bb-df27f7187256" providerId="ADAL" clId="{C3392054-CF05-4A85-8285-2C8E7061E76E}" dt="2023-09-15T05:36:13.022" v="12719" actId="26606"/>
          <ac:spMkLst>
            <pc:docMk/>
            <pc:sldMk cId="2746264310" sldId="321"/>
            <ac:spMk id="4109" creationId="{5A55FBCD-CD42-40F5-8A1B-3203F9CAEEAA}"/>
          </ac:spMkLst>
        </pc:spChg>
        <pc:spChg chg="add del">
          <ac:chgData name="Michael Kreeger" userId="d5f78b2e-6692-425f-83bb-df27f7187256" providerId="ADAL" clId="{C3392054-CF05-4A85-8285-2C8E7061E76E}" dt="2023-09-15T05:36:20.939" v="12721" actId="26606"/>
          <ac:spMkLst>
            <pc:docMk/>
            <pc:sldMk cId="2746264310" sldId="321"/>
            <ac:spMk id="4111" creationId="{FFB60E8C-7224-44A4-87A0-46A1711DD2ED}"/>
          </ac:spMkLst>
        </pc:spChg>
        <pc:spChg chg="add del">
          <ac:chgData name="Michael Kreeger" userId="d5f78b2e-6692-425f-83bb-df27f7187256" providerId="ADAL" clId="{C3392054-CF05-4A85-8285-2C8E7061E76E}" dt="2023-09-15T05:36:20.939" v="12721" actId="26606"/>
          <ac:spMkLst>
            <pc:docMk/>
            <pc:sldMk cId="2746264310" sldId="321"/>
            <ac:spMk id="4112" creationId="{5DA32751-37A2-45C0-BE94-63D375E27003}"/>
          </ac:spMkLst>
        </pc:spChg>
        <pc:spChg chg="add del">
          <ac:chgData name="Michael Kreeger" userId="d5f78b2e-6692-425f-83bb-df27f7187256" providerId="ADAL" clId="{C3392054-CF05-4A85-8285-2C8E7061E76E}" dt="2023-09-15T05:36:20.939" v="12721" actId="26606"/>
          <ac:spMkLst>
            <pc:docMk/>
            <pc:sldMk cId="2746264310" sldId="321"/>
            <ac:spMk id="4113" creationId="{E659831F-0D9A-4C63-9EBB-8435B85A440F}"/>
          </ac:spMkLst>
        </pc:spChg>
        <pc:spChg chg="add del">
          <ac:chgData name="Michael Kreeger" userId="d5f78b2e-6692-425f-83bb-df27f7187256" providerId="ADAL" clId="{C3392054-CF05-4A85-8285-2C8E7061E76E}" dt="2023-09-15T05:36:20.939" v="12721" actId="26606"/>
          <ac:spMkLst>
            <pc:docMk/>
            <pc:sldMk cId="2746264310" sldId="321"/>
            <ac:spMk id="4114" creationId="{5A55FBCD-CD42-40F5-8A1B-3203F9CAEEAA}"/>
          </ac:spMkLst>
        </pc:spChg>
        <pc:spChg chg="add">
          <ac:chgData name="Michael Kreeger" userId="d5f78b2e-6692-425f-83bb-df27f7187256" providerId="ADAL" clId="{C3392054-CF05-4A85-8285-2C8E7061E76E}" dt="2023-09-15T05:36:20.944" v="12722" actId="26606"/>
          <ac:spMkLst>
            <pc:docMk/>
            <pc:sldMk cId="2746264310" sldId="321"/>
            <ac:spMk id="4116" creationId="{2EB492CD-616E-47F8-933B-5E2D952A0593}"/>
          </ac:spMkLst>
        </pc:spChg>
        <pc:spChg chg="add">
          <ac:chgData name="Michael Kreeger" userId="d5f78b2e-6692-425f-83bb-df27f7187256" providerId="ADAL" clId="{C3392054-CF05-4A85-8285-2C8E7061E76E}" dt="2023-09-15T05:36:20.944" v="12722" actId="26606"/>
          <ac:spMkLst>
            <pc:docMk/>
            <pc:sldMk cId="2746264310" sldId="321"/>
            <ac:spMk id="4117" creationId="{59383CF9-23B5-4335-9B21-1791C4CF1C75}"/>
          </ac:spMkLst>
        </pc:spChg>
        <pc:spChg chg="add">
          <ac:chgData name="Michael Kreeger" userId="d5f78b2e-6692-425f-83bb-df27f7187256" providerId="ADAL" clId="{C3392054-CF05-4A85-8285-2C8E7061E76E}" dt="2023-09-15T05:36:20.944" v="12722" actId="26606"/>
          <ac:spMkLst>
            <pc:docMk/>
            <pc:sldMk cId="2746264310" sldId="321"/>
            <ac:spMk id="4118" creationId="{0007FE00-9498-4706-B255-6437B0252C02}"/>
          </ac:spMkLst>
        </pc:spChg>
        <pc:picChg chg="add mod">
          <ac:chgData name="Michael Kreeger" userId="d5f78b2e-6692-425f-83bb-df27f7187256" providerId="ADAL" clId="{C3392054-CF05-4A85-8285-2C8E7061E76E}" dt="2023-09-15T05:36:20.944" v="12722" actId="26606"/>
          <ac:picMkLst>
            <pc:docMk/>
            <pc:sldMk cId="2746264310" sldId="321"/>
            <ac:picMk id="4098" creationId="{A11053B9-1C14-9FC9-2D68-062AB2A7A41F}"/>
          </ac:picMkLst>
        </pc:picChg>
      </pc:sldChg>
      <pc:sldChg chg="modSp add del mod">
        <pc:chgData name="Michael Kreeger" userId="d5f78b2e-6692-425f-83bb-df27f7187256" providerId="ADAL" clId="{C3392054-CF05-4A85-8285-2C8E7061E76E}" dt="2023-09-29T02:07:07.231" v="14271" actId="47"/>
        <pc:sldMkLst>
          <pc:docMk/>
          <pc:sldMk cId="3878251631" sldId="322"/>
        </pc:sldMkLst>
        <pc:spChg chg="mod">
          <ac:chgData name="Michael Kreeger" userId="d5f78b2e-6692-425f-83bb-df27f7187256" providerId="ADAL" clId="{C3392054-CF05-4A85-8285-2C8E7061E76E}" dt="2023-09-15T05:22:39.373" v="11746" actId="20577"/>
          <ac:spMkLst>
            <pc:docMk/>
            <pc:sldMk cId="3878251631" sldId="322"/>
            <ac:spMk id="3" creationId="{8B30F6F7-F28E-F47B-00C0-D4B1A4C7F892}"/>
          </ac:spMkLst>
        </pc:spChg>
      </pc:sldChg>
      <pc:sldChg chg="addSp modSp add del mod setBg">
        <pc:chgData name="Michael Kreeger" userId="d5f78b2e-6692-425f-83bb-df27f7187256" providerId="ADAL" clId="{C3392054-CF05-4A85-8285-2C8E7061E76E}" dt="2023-09-29T02:07:07.231" v="14271" actId="47"/>
        <pc:sldMkLst>
          <pc:docMk/>
          <pc:sldMk cId="2644063653" sldId="323"/>
        </pc:sldMkLst>
        <pc:spChg chg="mod">
          <ac:chgData name="Michael Kreeger" userId="d5f78b2e-6692-425f-83bb-df27f7187256" providerId="ADAL" clId="{C3392054-CF05-4A85-8285-2C8E7061E76E}" dt="2023-09-15T06:33:18.104" v="14182" actId="26606"/>
          <ac:spMkLst>
            <pc:docMk/>
            <pc:sldMk cId="2644063653" sldId="323"/>
            <ac:spMk id="2" creationId="{517F7E8E-34B5-381A-AF74-BED381E8E048}"/>
          </ac:spMkLst>
        </pc:spChg>
        <pc:spChg chg="mod">
          <ac:chgData name="Michael Kreeger" userId="d5f78b2e-6692-425f-83bb-df27f7187256" providerId="ADAL" clId="{C3392054-CF05-4A85-8285-2C8E7061E76E}" dt="2023-09-15T15:29:43.690" v="14253" actId="20577"/>
          <ac:spMkLst>
            <pc:docMk/>
            <pc:sldMk cId="2644063653" sldId="323"/>
            <ac:spMk id="4" creationId="{971FA274-4A41-5314-F8D9-9FCA2ABCBF6C}"/>
          </ac:spMkLst>
        </pc:spChg>
        <pc:spChg chg="add">
          <ac:chgData name="Michael Kreeger" userId="d5f78b2e-6692-425f-83bb-df27f7187256" providerId="ADAL" clId="{C3392054-CF05-4A85-8285-2C8E7061E76E}" dt="2023-09-15T06:33:18.104" v="14182" actId="26606"/>
          <ac:spMkLst>
            <pc:docMk/>
            <pc:sldMk cId="2644063653" sldId="323"/>
            <ac:spMk id="9" creationId="{F837543A-6020-4505-A233-C9DB4BF74011}"/>
          </ac:spMkLst>
        </pc:spChg>
        <pc:spChg chg="add">
          <ac:chgData name="Michael Kreeger" userId="d5f78b2e-6692-425f-83bb-df27f7187256" providerId="ADAL" clId="{C3392054-CF05-4A85-8285-2C8E7061E76E}" dt="2023-09-15T06:33:18.104" v="14182" actId="26606"/>
          <ac:spMkLst>
            <pc:docMk/>
            <pc:sldMk cId="2644063653" sldId="323"/>
            <ac:spMk id="11" creationId="{35B16301-FB18-48BA-A6DD-C37CAF6F9A18}"/>
          </ac:spMkLst>
        </pc:spChg>
        <pc:spChg chg="add">
          <ac:chgData name="Michael Kreeger" userId="d5f78b2e-6692-425f-83bb-df27f7187256" providerId="ADAL" clId="{C3392054-CF05-4A85-8285-2C8E7061E76E}" dt="2023-09-15T06:33:18.104" v="14182" actId="26606"/>
          <ac:spMkLst>
            <pc:docMk/>
            <pc:sldMk cId="2644063653" sldId="323"/>
            <ac:spMk id="13" creationId="{C3C0D90E-074A-4F52-9B11-B52BEF4BCBE5}"/>
          </ac:spMkLst>
        </pc:spChg>
        <pc:spChg chg="add">
          <ac:chgData name="Michael Kreeger" userId="d5f78b2e-6692-425f-83bb-df27f7187256" providerId="ADAL" clId="{C3392054-CF05-4A85-8285-2C8E7061E76E}" dt="2023-09-15T06:33:18.104" v="14182" actId="26606"/>
          <ac:spMkLst>
            <pc:docMk/>
            <pc:sldMk cId="2644063653" sldId="323"/>
            <ac:spMk id="15" creationId="{CABBD4C1-E6F8-46F6-8152-A8A97490BF4D}"/>
          </ac:spMkLst>
        </pc:spChg>
        <pc:spChg chg="add">
          <ac:chgData name="Michael Kreeger" userId="d5f78b2e-6692-425f-83bb-df27f7187256" providerId="ADAL" clId="{C3392054-CF05-4A85-8285-2C8E7061E76E}" dt="2023-09-15T06:33:18.104" v="14182" actId="26606"/>
          <ac:spMkLst>
            <pc:docMk/>
            <pc:sldMk cId="2644063653" sldId="323"/>
            <ac:spMk id="17" creationId="{83BA5EF5-1FE9-4BF9-83BB-269BCDDF6156}"/>
          </ac:spMkLst>
        </pc:spChg>
        <pc:spChg chg="add">
          <ac:chgData name="Michael Kreeger" userId="d5f78b2e-6692-425f-83bb-df27f7187256" providerId="ADAL" clId="{C3392054-CF05-4A85-8285-2C8E7061E76E}" dt="2023-09-15T06:33:18.104" v="14182" actId="26606"/>
          <ac:spMkLst>
            <pc:docMk/>
            <pc:sldMk cId="2644063653" sldId="323"/>
            <ac:spMk id="21" creationId="{88853921-7BC9-4BDE-ACAB-133C683C82D6}"/>
          </ac:spMkLst>
        </pc:spChg>
        <pc:spChg chg="add">
          <ac:chgData name="Michael Kreeger" userId="d5f78b2e-6692-425f-83bb-df27f7187256" providerId="ADAL" clId="{C3392054-CF05-4A85-8285-2C8E7061E76E}" dt="2023-09-15T06:33:18.104" v="14182" actId="26606"/>
          <ac:spMkLst>
            <pc:docMk/>
            <pc:sldMk cId="2644063653" sldId="323"/>
            <ac:spMk id="23" creationId="{09192968-3AE7-4470-A61C-97294BB92731}"/>
          </ac:spMkLst>
        </pc:spChg>
        <pc:spChg chg="add">
          <ac:chgData name="Michael Kreeger" userId="d5f78b2e-6692-425f-83bb-df27f7187256" providerId="ADAL" clId="{C3392054-CF05-4A85-8285-2C8E7061E76E}" dt="2023-09-15T06:33:18.104" v="14182" actId="26606"/>
          <ac:spMkLst>
            <pc:docMk/>
            <pc:sldMk cId="2644063653" sldId="323"/>
            <ac:spMk id="25" creationId="{3AB72E55-43E4-4356-BFE8-E2102CB0B505}"/>
          </ac:spMkLst>
        </pc:spChg>
        <pc:cxnChg chg="add">
          <ac:chgData name="Michael Kreeger" userId="d5f78b2e-6692-425f-83bb-df27f7187256" providerId="ADAL" clId="{C3392054-CF05-4A85-8285-2C8E7061E76E}" dt="2023-09-15T06:33:18.104" v="14182" actId="26606"/>
          <ac:cxnSpMkLst>
            <pc:docMk/>
            <pc:sldMk cId="2644063653" sldId="323"/>
            <ac:cxnSpMk id="19" creationId="{4B3BCACB-5880-460B-9606-8C433A9AF99D}"/>
          </ac:cxnSpMkLst>
        </pc:cxnChg>
      </pc:sldChg>
      <pc:sldChg chg="addSp modSp add del mod setBg">
        <pc:chgData name="Michael Kreeger" userId="d5f78b2e-6692-425f-83bb-df27f7187256" providerId="ADAL" clId="{C3392054-CF05-4A85-8285-2C8E7061E76E}" dt="2023-09-29T02:07:07.231" v="14271" actId="47"/>
        <pc:sldMkLst>
          <pc:docMk/>
          <pc:sldMk cId="3126027269" sldId="324"/>
        </pc:sldMkLst>
        <pc:spChg chg="mod">
          <ac:chgData name="Michael Kreeger" userId="d5f78b2e-6692-425f-83bb-df27f7187256" providerId="ADAL" clId="{C3392054-CF05-4A85-8285-2C8E7061E76E}" dt="2023-09-15T06:33:54.616" v="14185" actId="26606"/>
          <ac:spMkLst>
            <pc:docMk/>
            <pc:sldMk cId="3126027269" sldId="324"/>
            <ac:spMk id="2" creationId="{517F7E8E-34B5-381A-AF74-BED381E8E048}"/>
          </ac:spMkLst>
        </pc:spChg>
        <pc:spChg chg="mod">
          <ac:chgData name="Michael Kreeger" userId="d5f78b2e-6692-425f-83bb-df27f7187256" providerId="ADAL" clId="{C3392054-CF05-4A85-8285-2C8E7061E76E}" dt="2023-09-15T06:34:56.357" v="14191" actId="6549"/>
          <ac:spMkLst>
            <pc:docMk/>
            <pc:sldMk cId="3126027269" sldId="324"/>
            <ac:spMk id="4" creationId="{971FA274-4A41-5314-F8D9-9FCA2ABCBF6C}"/>
          </ac:spMkLst>
        </pc:spChg>
        <pc:spChg chg="add">
          <ac:chgData name="Michael Kreeger" userId="d5f78b2e-6692-425f-83bb-df27f7187256" providerId="ADAL" clId="{C3392054-CF05-4A85-8285-2C8E7061E76E}" dt="2023-09-15T06:33:54.616" v="14185" actId="26606"/>
          <ac:spMkLst>
            <pc:docMk/>
            <pc:sldMk cId="3126027269" sldId="324"/>
            <ac:spMk id="9" creationId="{F837543A-6020-4505-A233-C9DB4BF74011}"/>
          </ac:spMkLst>
        </pc:spChg>
        <pc:spChg chg="add">
          <ac:chgData name="Michael Kreeger" userId="d5f78b2e-6692-425f-83bb-df27f7187256" providerId="ADAL" clId="{C3392054-CF05-4A85-8285-2C8E7061E76E}" dt="2023-09-15T06:33:54.616" v="14185" actId="26606"/>
          <ac:spMkLst>
            <pc:docMk/>
            <pc:sldMk cId="3126027269" sldId="324"/>
            <ac:spMk id="11" creationId="{35B16301-FB18-48BA-A6DD-C37CAF6F9A18}"/>
          </ac:spMkLst>
        </pc:spChg>
        <pc:spChg chg="add">
          <ac:chgData name="Michael Kreeger" userId="d5f78b2e-6692-425f-83bb-df27f7187256" providerId="ADAL" clId="{C3392054-CF05-4A85-8285-2C8E7061E76E}" dt="2023-09-15T06:33:54.616" v="14185" actId="26606"/>
          <ac:spMkLst>
            <pc:docMk/>
            <pc:sldMk cId="3126027269" sldId="324"/>
            <ac:spMk id="13" creationId="{C3C0D90E-074A-4F52-9B11-B52BEF4BCBE5}"/>
          </ac:spMkLst>
        </pc:spChg>
        <pc:spChg chg="add">
          <ac:chgData name="Michael Kreeger" userId="d5f78b2e-6692-425f-83bb-df27f7187256" providerId="ADAL" clId="{C3392054-CF05-4A85-8285-2C8E7061E76E}" dt="2023-09-15T06:33:54.616" v="14185" actId="26606"/>
          <ac:spMkLst>
            <pc:docMk/>
            <pc:sldMk cId="3126027269" sldId="324"/>
            <ac:spMk id="15" creationId="{CABBD4C1-E6F8-46F6-8152-A8A97490BF4D}"/>
          </ac:spMkLst>
        </pc:spChg>
        <pc:spChg chg="add">
          <ac:chgData name="Michael Kreeger" userId="d5f78b2e-6692-425f-83bb-df27f7187256" providerId="ADAL" clId="{C3392054-CF05-4A85-8285-2C8E7061E76E}" dt="2023-09-15T06:33:54.616" v="14185" actId="26606"/>
          <ac:spMkLst>
            <pc:docMk/>
            <pc:sldMk cId="3126027269" sldId="324"/>
            <ac:spMk id="17" creationId="{83BA5EF5-1FE9-4BF9-83BB-269BCDDF6156}"/>
          </ac:spMkLst>
        </pc:spChg>
        <pc:spChg chg="add">
          <ac:chgData name="Michael Kreeger" userId="d5f78b2e-6692-425f-83bb-df27f7187256" providerId="ADAL" clId="{C3392054-CF05-4A85-8285-2C8E7061E76E}" dt="2023-09-15T06:33:54.616" v="14185" actId="26606"/>
          <ac:spMkLst>
            <pc:docMk/>
            <pc:sldMk cId="3126027269" sldId="324"/>
            <ac:spMk id="21" creationId="{88853921-7BC9-4BDE-ACAB-133C683C82D6}"/>
          </ac:spMkLst>
        </pc:spChg>
        <pc:spChg chg="add">
          <ac:chgData name="Michael Kreeger" userId="d5f78b2e-6692-425f-83bb-df27f7187256" providerId="ADAL" clId="{C3392054-CF05-4A85-8285-2C8E7061E76E}" dt="2023-09-15T06:33:54.616" v="14185" actId="26606"/>
          <ac:spMkLst>
            <pc:docMk/>
            <pc:sldMk cId="3126027269" sldId="324"/>
            <ac:spMk id="23" creationId="{09192968-3AE7-4470-A61C-97294BB92731}"/>
          </ac:spMkLst>
        </pc:spChg>
        <pc:spChg chg="add">
          <ac:chgData name="Michael Kreeger" userId="d5f78b2e-6692-425f-83bb-df27f7187256" providerId="ADAL" clId="{C3392054-CF05-4A85-8285-2C8E7061E76E}" dt="2023-09-15T06:33:54.616" v="14185" actId="26606"/>
          <ac:spMkLst>
            <pc:docMk/>
            <pc:sldMk cId="3126027269" sldId="324"/>
            <ac:spMk id="25" creationId="{3AB72E55-43E4-4356-BFE8-E2102CB0B505}"/>
          </ac:spMkLst>
        </pc:spChg>
        <pc:cxnChg chg="add">
          <ac:chgData name="Michael Kreeger" userId="d5f78b2e-6692-425f-83bb-df27f7187256" providerId="ADAL" clId="{C3392054-CF05-4A85-8285-2C8E7061E76E}" dt="2023-09-15T06:33:54.616" v="14185" actId="26606"/>
          <ac:cxnSpMkLst>
            <pc:docMk/>
            <pc:sldMk cId="3126027269" sldId="324"/>
            <ac:cxnSpMk id="19" creationId="{4B3BCACB-5880-460B-9606-8C433A9AF99D}"/>
          </ac:cxnSpMkLst>
        </pc:cxnChg>
      </pc:sldChg>
      <pc:sldChg chg="addSp delSp modSp new mod ord">
        <pc:chgData name="Michael Kreeger" userId="d5f78b2e-6692-425f-83bb-df27f7187256" providerId="ADAL" clId="{C3392054-CF05-4A85-8285-2C8E7061E76E}" dt="2023-10-02T01:37:03.398" v="14652" actId="478"/>
        <pc:sldMkLst>
          <pc:docMk/>
          <pc:sldMk cId="1526500095" sldId="325"/>
        </pc:sldMkLst>
        <pc:spChg chg="mod">
          <ac:chgData name="Michael Kreeger" userId="d5f78b2e-6692-425f-83bb-df27f7187256" providerId="ADAL" clId="{C3392054-CF05-4A85-8285-2C8E7061E76E}" dt="2023-09-29T02:07:01.551" v="14270" actId="20577"/>
          <ac:spMkLst>
            <pc:docMk/>
            <pc:sldMk cId="1526500095" sldId="325"/>
            <ac:spMk id="2" creationId="{A598E2CC-7A6A-E4A8-7619-36B97C0EF6A4}"/>
          </ac:spMkLst>
        </pc:spChg>
        <pc:spChg chg="del">
          <ac:chgData name="Michael Kreeger" userId="d5f78b2e-6692-425f-83bb-df27f7187256" providerId="ADAL" clId="{C3392054-CF05-4A85-8285-2C8E7061E76E}" dt="2023-09-29T02:19:21.447" v="14321" actId="478"/>
          <ac:spMkLst>
            <pc:docMk/>
            <pc:sldMk cId="1526500095" sldId="325"/>
            <ac:spMk id="3" creationId="{F96594DD-6373-DC27-2B99-858079164FB7}"/>
          </ac:spMkLst>
        </pc:spChg>
        <pc:spChg chg="del mod">
          <ac:chgData name="Michael Kreeger" userId="d5f78b2e-6692-425f-83bb-df27f7187256" providerId="ADAL" clId="{C3392054-CF05-4A85-8285-2C8E7061E76E}" dt="2023-10-02T01:37:03.398" v="14652" actId="478"/>
          <ac:spMkLst>
            <pc:docMk/>
            <pc:sldMk cId="1526500095" sldId="325"/>
            <ac:spMk id="4" creationId="{B9C2827E-99D0-6D6B-EF98-DFF8A8666CE1}"/>
          </ac:spMkLst>
        </pc:spChg>
        <pc:picChg chg="add mod">
          <ac:chgData name="Michael Kreeger" userId="d5f78b2e-6692-425f-83bb-df27f7187256" providerId="ADAL" clId="{C3392054-CF05-4A85-8285-2C8E7061E76E}" dt="2023-09-29T02:19:29.972" v="14325" actId="14100"/>
          <ac:picMkLst>
            <pc:docMk/>
            <pc:sldMk cId="1526500095" sldId="325"/>
            <ac:picMk id="1026" creationId="{368F3695-872B-3F13-DAA5-A9D01EB5894A}"/>
          </ac:picMkLst>
        </pc:picChg>
      </pc:sldChg>
      <pc:sldChg chg="addSp delSp modSp new del mod setBg modClrScheme addAnim chgLayout">
        <pc:chgData name="Michael Kreeger" userId="d5f78b2e-6692-425f-83bb-df27f7187256" providerId="ADAL" clId="{C3392054-CF05-4A85-8285-2C8E7061E76E}" dt="2023-09-15T15:30:16.606" v="14254" actId="47"/>
        <pc:sldMkLst>
          <pc:docMk/>
          <pc:sldMk cId="3013771645" sldId="325"/>
        </pc:sldMkLst>
        <pc:spChg chg="del mod ord">
          <ac:chgData name="Michael Kreeger" userId="d5f78b2e-6692-425f-83bb-df27f7187256" providerId="ADAL" clId="{C3392054-CF05-4A85-8285-2C8E7061E76E}" dt="2023-09-15T06:46:24.251" v="14198" actId="700"/>
          <ac:spMkLst>
            <pc:docMk/>
            <pc:sldMk cId="3013771645" sldId="325"/>
            <ac:spMk id="2" creationId="{B6191C30-FB09-ABF9-DAEF-A162BC56B369}"/>
          </ac:spMkLst>
        </pc:spChg>
        <pc:spChg chg="del mod ord">
          <ac:chgData name="Michael Kreeger" userId="d5f78b2e-6692-425f-83bb-df27f7187256" providerId="ADAL" clId="{C3392054-CF05-4A85-8285-2C8E7061E76E}" dt="2023-09-15T06:46:24.251" v="14198" actId="700"/>
          <ac:spMkLst>
            <pc:docMk/>
            <pc:sldMk cId="3013771645" sldId="325"/>
            <ac:spMk id="3" creationId="{FEAF4791-20A0-9651-F64C-729170BFE557}"/>
          </ac:spMkLst>
        </pc:spChg>
        <pc:spChg chg="add mod ord">
          <ac:chgData name="Michael Kreeger" userId="d5f78b2e-6692-425f-83bb-df27f7187256" providerId="ADAL" clId="{C3392054-CF05-4A85-8285-2C8E7061E76E}" dt="2023-09-15T06:46:47.273" v="14249" actId="26606"/>
          <ac:spMkLst>
            <pc:docMk/>
            <pc:sldMk cId="3013771645" sldId="325"/>
            <ac:spMk id="4" creationId="{03420944-57FD-FBB7-68BE-295C45EC57D7}"/>
          </ac:spMkLst>
        </pc:spChg>
        <pc:spChg chg="add del mod ord">
          <ac:chgData name="Michael Kreeger" userId="d5f78b2e-6692-425f-83bb-df27f7187256" providerId="ADAL" clId="{C3392054-CF05-4A85-8285-2C8E7061E76E}" dt="2023-09-15T06:46:45.389" v="14248" actId="478"/>
          <ac:spMkLst>
            <pc:docMk/>
            <pc:sldMk cId="3013771645" sldId="325"/>
            <ac:spMk id="5" creationId="{A1BF57D6-A4DB-F8E6-2792-0287EA36BB80}"/>
          </ac:spMkLst>
        </pc:spChg>
        <pc:spChg chg="add">
          <ac:chgData name="Michael Kreeger" userId="d5f78b2e-6692-425f-83bb-df27f7187256" providerId="ADAL" clId="{C3392054-CF05-4A85-8285-2C8E7061E76E}" dt="2023-09-15T06:46:47.273" v="14249" actId="26606"/>
          <ac:spMkLst>
            <pc:docMk/>
            <pc:sldMk cId="3013771645" sldId="325"/>
            <ac:spMk id="9" creationId="{46F1F2C8-798B-4CCE-A851-94AFAF350BED}"/>
          </ac:spMkLst>
        </pc:spChg>
        <pc:spChg chg="add">
          <ac:chgData name="Michael Kreeger" userId="d5f78b2e-6692-425f-83bb-df27f7187256" providerId="ADAL" clId="{C3392054-CF05-4A85-8285-2C8E7061E76E}" dt="2023-09-15T06:46:47.273" v="14249" actId="26606"/>
          <ac:spMkLst>
            <pc:docMk/>
            <pc:sldMk cId="3013771645" sldId="325"/>
            <ac:spMk id="11" creationId="{755E9CD0-04B0-4A3C-B291-AD913379C713}"/>
          </ac:spMkLst>
        </pc:spChg>
        <pc:spChg chg="add">
          <ac:chgData name="Michael Kreeger" userId="d5f78b2e-6692-425f-83bb-df27f7187256" providerId="ADAL" clId="{C3392054-CF05-4A85-8285-2C8E7061E76E}" dt="2023-09-15T06:46:47.273" v="14249" actId="26606"/>
          <ac:spMkLst>
            <pc:docMk/>
            <pc:sldMk cId="3013771645" sldId="325"/>
            <ac:spMk id="13" creationId="{1DD8BF3B-6066-418C-8D1A-75C5E396FC04}"/>
          </ac:spMkLst>
        </pc:spChg>
        <pc:spChg chg="add">
          <ac:chgData name="Michael Kreeger" userId="d5f78b2e-6692-425f-83bb-df27f7187256" providerId="ADAL" clId="{C3392054-CF05-4A85-8285-2C8E7061E76E}" dt="2023-09-15T06:46:47.273" v="14249" actId="26606"/>
          <ac:spMkLst>
            <pc:docMk/>
            <pc:sldMk cId="3013771645" sldId="325"/>
            <ac:spMk id="15" creationId="{80BC66F9-7A74-4286-AD22-1174052CC22C}"/>
          </ac:spMkLst>
        </pc:spChg>
        <pc:spChg chg="add">
          <ac:chgData name="Michael Kreeger" userId="d5f78b2e-6692-425f-83bb-df27f7187256" providerId="ADAL" clId="{C3392054-CF05-4A85-8285-2C8E7061E76E}" dt="2023-09-15T06:46:47.273" v="14249" actId="26606"/>
          <ac:spMkLst>
            <pc:docMk/>
            <pc:sldMk cId="3013771645" sldId="325"/>
            <ac:spMk id="17" creationId="{D8142CC3-2B5C-48E6-9DF0-6C8ACBAF23EF}"/>
          </ac:spMkLst>
        </pc:spChg>
        <pc:spChg chg="add">
          <ac:chgData name="Michael Kreeger" userId="d5f78b2e-6692-425f-83bb-df27f7187256" providerId="ADAL" clId="{C3392054-CF05-4A85-8285-2C8E7061E76E}" dt="2023-09-15T06:46:47.273" v="14249" actId="26606"/>
          <ac:spMkLst>
            <pc:docMk/>
            <pc:sldMk cId="3013771645" sldId="325"/>
            <ac:spMk id="21" creationId="{46A89C79-8EF3-4AF9-B3D9-59A883F41C83}"/>
          </ac:spMkLst>
        </pc:spChg>
        <pc:spChg chg="add">
          <ac:chgData name="Michael Kreeger" userId="d5f78b2e-6692-425f-83bb-df27f7187256" providerId="ADAL" clId="{C3392054-CF05-4A85-8285-2C8E7061E76E}" dt="2023-09-15T06:46:47.273" v="14249" actId="26606"/>
          <ac:spMkLst>
            <pc:docMk/>
            <pc:sldMk cId="3013771645" sldId="325"/>
            <ac:spMk id="23" creationId="{EFE5CE34-4543-42E5-B82C-1F3D12422CDD}"/>
          </ac:spMkLst>
        </pc:spChg>
        <pc:spChg chg="add">
          <ac:chgData name="Michael Kreeger" userId="d5f78b2e-6692-425f-83bb-df27f7187256" providerId="ADAL" clId="{C3392054-CF05-4A85-8285-2C8E7061E76E}" dt="2023-09-15T06:46:47.273" v="14249" actId="26606"/>
          <ac:spMkLst>
            <pc:docMk/>
            <pc:sldMk cId="3013771645" sldId="325"/>
            <ac:spMk id="25" creationId="{72AF41FE-63D7-4695-81D2-66D2510E4486}"/>
          </ac:spMkLst>
        </pc:spChg>
        <pc:cxnChg chg="add">
          <ac:chgData name="Michael Kreeger" userId="d5f78b2e-6692-425f-83bb-df27f7187256" providerId="ADAL" clId="{C3392054-CF05-4A85-8285-2C8E7061E76E}" dt="2023-09-15T06:46:47.273" v="14249" actId="26606"/>
          <ac:cxnSpMkLst>
            <pc:docMk/>
            <pc:sldMk cId="3013771645" sldId="325"/>
            <ac:cxnSpMk id="19" creationId="{7B2D303B-3DD0-4319-9EAD-361847FEC71D}"/>
          </ac:cxnSpMkLst>
        </pc:cxnChg>
      </pc:sldChg>
      <pc:sldChg chg="addSp modSp new mod ord">
        <pc:chgData name="Michael Kreeger" userId="d5f78b2e-6692-425f-83bb-df27f7187256" providerId="ADAL" clId="{C3392054-CF05-4A85-8285-2C8E7061E76E}" dt="2023-09-29T02:29:14.260" v="14336"/>
        <pc:sldMkLst>
          <pc:docMk/>
          <pc:sldMk cId="735042250" sldId="326"/>
        </pc:sldMkLst>
        <pc:spChg chg="mod">
          <ac:chgData name="Michael Kreeger" userId="d5f78b2e-6692-425f-83bb-df27f7187256" providerId="ADAL" clId="{C3392054-CF05-4A85-8285-2C8E7061E76E}" dt="2023-09-29T02:29:03.757" v="14334" actId="20577"/>
          <ac:spMkLst>
            <pc:docMk/>
            <pc:sldMk cId="735042250" sldId="326"/>
            <ac:spMk id="2" creationId="{7E3D20DB-C0F6-C66D-2E0C-72977E76E3D2}"/>
          </ac:spMkLst>
        </pc:spChg>
        <pc:spChg chg="mod">
          <ac:chgData name="Michael Kreeger" userId="d5f78b2e-6692-425f-83bb-df27f7187256" providerId="ADAL" clId="{C3392054-CF05-4A85-8285-2C8E7061E76E}" dt="2023-09-29T02:29:14.260" v="14336"/>
          <ac:spMkLst>
            <pc:docMk/>
            <pc:sldMk cId="735042250" sldId="326"/>
            <ac:spMk id="4" creationId="{8A904A88-F04D-559E-0E0C-2D9CEB95952A}"/>
          </ac:spMkLst>
        </pc:spChg>
        <pc:picChg chg="add">
          <ac:chgData name="Michael Kreeger" userId="d5f78b2e-6692-425f-83bb-df27f7187256" providerId="ADAL" clId="{C3392054-CF05-4A85-8285-2C8E7061E76E}" dt="2023-09-29T02:29:06.545" v="14335"/>
          <ac:picMkLst>
            <pc:docMk/>
            <pc:sldMk cId="735042250" sldId="326"/>
            <ac:picMk id="3074" creationId="{2C55191E-37FC-5F6D-DE91-D823C4E07BB3}"/>
          </ac:picMkLst>
        </pc:picChg>
      </pc:sldChg>
      <pc:sldChg chg="modSp new del mod">
        <pc:chgData name="Michael Kreeger" userId="d5f78b2e-6692-425f-83bb-df27f7187256" providerId="ADAL" clId="{C3392054-CF05-4A85-8285-2C8E7061E76E}" dt="2023-09-29T02:29:33.797" v="14337" actId="47"/>
        <pc:sldMkLst>
          <pc:docMk/>
          <pc:sldMk cId="1213820877" sldId="327"/>
        </pc:sldMkLst>
        <pc:spChg chg="mod">
          <ac:chgData name="Michael Kreeger" userId="d5f78b2e-6692-425f-83bb-df27f7187256" providerId="ADAL" clId="{C3392054-CF05-4A85-8285-2C8E7061E76E}" dt="2023-09-29T02:16:40.981" v="14318" actId="20577"/>
          <ac:spMkLst>
            <pc:docMk/>
            <pc:sldMk cId="1213820877" sldId="327"/>
            <ac:spMk id="2" creationId="{23302879-F08C-4180-8F43-C3B68C85C293}"/>
          </ac:spMkLst>
        </pc:spChg>
      </pc:sldChg>
      <pc:sldChg chg="addSp delSp new mod ord">
        <pc:chgData name="Michael Kreeger" userId="d5f78b2e-6692-425f-83bb-df27f7187256" providerId="ADAL" clId="{C3392054-CF05-4A85-8285-2C8E7061E76E}" dt="2023-10-02T01:35:10.984" v="14648"/>
        <pc:sldMkLst>
          <pc:docMk/>
          <pc:sldMk cId="1749788540" sldId="328"/>
        </pc:sldMkLst>
        <pc:spChg chg="del">
          <ac:chgData name="Michael Kreeger" userId="d5f78b2e-6692-425f-83bb-df27f7187256" providerId="ADAL" clId="{C3392054-CF05-4A85-8285-2C8E7061E76E}" dt="2023-09-29T02:20:04.811" v="14327" actId="478"/>
          <ac:spMkLst>
            <pc:docMk/>
            <pc:sldMk cId="1749788540" sldId="328"/>
            <ac:spMk id="3" creationId="{32322AFD-721A-ED87-EB40-E751FDABB24C}"/>
          </ac:spMkLst>
        </pc:spChg>
        <pc:picChg chg="add">
          <ac:chgData name="Michael Kreeger" userId="d5f78b2e-6692-425f-83bb-df27f7187256" providerId="ADAL" clId="{C3392054-CF05-4A85-8285-2C8E7061E76E}" dt="2023-09-29T02:20:05.176" v="14328"/>
          <ac:picMkLst>
            <pc:docMk/>
            <pc:sldMk cId="1749788540" sldId="328"/>
            <ac:picMk id="2050" creationId="{93EA7709-8433-3826-D5AA-FD57C5CEB75F}"/>
          </ac:picMkLst>
        </pc:picChg>
      </pc:sldChg>
      <pc:sldChg chg="modSp new mod ord">
        <pc:chgData name="Michael Kreeger" userId="d5f78b2e-6692-425f-83bb-df27f7187256" providerId="ADAL" clId="{C3392054-CF05-4A85-8285-2C8E7061E76E}" dt="2023-10-02T01:34:55.905" v="14644" actId="27636"/>
        <pc:sldMkLst>
          <pc:docMk/>
          <pc:sldMk cId="784277527" sldId="329"/>
        </pc:sldMkLst>
        <pc:spChg chg="mod">
          <ac:chgData name="Michael Kreeger" userId="d5f78b2e-6692-425f-83bb-df27f7187256" providerId="ADAL" clId="{C3392054-CF05-4A85-8285-2C8E7061E76E}" dt="2023-09-29T02:29:44.876" v="14365" actId="20577"/>
          <ac:spMkLst>
            <pc:docMk/>
            <pc:sldMk cId="784277527" sldId="329"/>
            <ac:spMk id="2" creationId="{D565E48B-9E5D-F401-2096-53F9A0F69D7F}"/>
          </ac:spMkLst>
        </pc:spChg>
        <pc:spChg chg="mod">
          <ac:chgData name="Michael Kreeger" userId="d5f78b2e-6692-425f-83bb-df27f7187256" providerId="ADAL" clId="{C3392054-CF05-4A85-8285-2C8E7061E76E}" dt="2023-10-02T01:34:55.905" v="14644" actId="27636"/>
          <ac:spMkLst>
            <pc:docMk/>
            <pc:sldMk cId="784277527" sldId="329"/>
            <ac:spMk id="3" creationId="{2EAD5EA4-6B8F-449C-504A-2350B80F65FE}"/>
          </ac:spMkLst>
        </pc:spChg>
        <pc:spChg chg="mod">
          <ac:chgData name="Michael Kreeger" userId="d5f78b2e-6692-425f-83bb-df27f7187256" providerId="ADAL" clId="{C3392054-CF05-4A85-8285-2C8E7061E76E}" dt="2023-10-02T01:34:55.903" v="14643" actId="27636"/>
          <ac:spMkLst>
            <pc:docMk/>
            <pc:sldMk cId="784277527" sldId="329"/>
            <ac:spMk id="4" creationId="{B75ECFAB-5464-F27A-451D-1EBBE2C337D6}"/>
          </ac:spMkLst>
        </pc:spChg>
      </pc:sldChg>
      <pc:sldChg chg="addSp delSp modSp new mod">
        <pc:chgData name="Michael Kreeger" userId="d5f78b2e-6692-425f-83bb-df27f7187256" providerId="ADAL" clId="{C3392054-CF05-4A85-8285-2C8E7061E76E}" dt="2023-10-02T01:45:07.651" v="14794" actId="20577"/>
        <pc:sldMkLst>
          <pc:docMk/>
          <pc:sldMk cId="2965181660" sldId="330"/>
        </pc:sldMkLst>
        <pc:spChg chg="mod">
          <ac:chgData name="Michael Kreeger" userId="d5f78b2e-6692-425f-83bb-df27f7187256" providerId="ADAL" clId="{C3392054-CF05-4A85-8285-2C8E7061E76E}" dt="2023-10-02T01:39:14.648" v="14698" actId="20577"/>
          <ac:spMkLst>
            <pc:docMk/>
            <pc:sldMk cId="2965181660" sldId="330"/>
            <ac:spMk id="2" creationId="{F41E554A-68FC-16BA-85F8-41387953D9FB}"/>
          </ac:spMkLst>
        </pc:spChg>
        <pc:spChg chg="del">
          <ac:chgData name="Michael Kreeger" userId="d5f78b2e-6692-425f-83bb-df27f7187256" providerId="ADAL" clId="{C3392054-CF05-4A85-8285-2C8E7061E76E}" dt="2023-10-02T01:39:21.337" v="14699" actId="478"/>
          <ac:spMkLst>
            <pc:docMk/>
            <pc:sldMk cId="2965181660" sldId="330"/>
            <ac:spMk id="3" creationId="{772E11F5-F5FA-90D9-74C8-1C9D63B3CC77}"/>
          </ac:spMkLst>
        </pc:spChg>
        <pc:spChg chg="del">
          <ac:chgData name="Michael Kreeger" userId="d5f78b2e-6692-425f-83bb-df27f7187256" providerId="ADAL" clId="{C3392054-CF05-4A85-8285-2C8E7061E76E}" dt="2023-10-02T01:39:21.337" v="14699" actId="478"/>
          <ac:spMkLst>
            <pc:docMk/>
            <pc:sldMk cId="2965181660" sldId="330"/>
            <ac:spMk id="4" creationId="{0E77232F-B259-7133-D8D3-2BB4822CC03E}"/>
          </ac:spMkLst>
        </pc:spChg>
        <pc:spChg chg="add mod">
          <ac:chgData name="Michael Kreeger" userId="d5f78b2e-6692-425f-83bb-df27f7187256" providerId="ADAL" clId="{C3392054-CF05-4A85-8285-2C8E7061E76E}" dt="2023-10-02T01:44:51.120" v="14770" actId="1076"/>
          <ac:spMkLst>
            <pc:docMk/>
            <pc:sldMk cId="2965181660" sldId="330"/>
            <ac:spMk id="5" creationId="{61BFFA20-6618-3799-FD42-F9EFFC99C3EB}"/>
          </ac:spMkLst>
        </pc:spChg>
        <pc:spChg chg="add mod">
          <ac:chgData name="Michael Kreeger" userId="d5f78b2e-6692-425f-83bb-df27f7187256" providerId="ADAL" clId="{C3392054-CF05-4A85-8285-2C8E7061E76E}" dt="2023-10-02T01:44:51.120" v="14770" actId="1076"/>
          <ac:spMkLst>
            <pc:docMk/>
            <pc:sldMk cId="2965181660" sldId="330"/>
            <ac:spMk id="6" creationId="{16812BE5-BB31-F907-ECD5-4BF48ED066B8}"/>
          </ac:spMkLst>
        </pc:spChg>
        <pc:spChg chg="add mod">
          <ac:chgData name="Michael Kreeger" userId="d5f78b2e-6692-425f-83bb-df27f7187256" providerId="ADAL" clId="{C3392054-CF05-4A85-8285-2C8E7061E76E}" dt="2023-10-02T01:44:51.120" v="14770" actId="1076"/>
          <ac:spMkLst>
            <pc:docMk/>
            <pc:sldMk cId="2965181660" sldId="330"/>
            <ac:spMk id="7" creationId="{9497D064-56EE-DAF6-5CE2-3252D9F0E5B0}"/>
          </ac:spMkLst>
        </pc:spChg>
        <pc:spChg chg="add mod">
          <ac:chgData name="Michael Kreeger" userId="d5f78b2e-6692-425f-83bb-df27f7187256" providerId="ADAL" clId="{C3392054-CF05-4A85-8285-2C8E7061E76E}" dt="2023-10-02T01:44:51.120" v="14770" actId="1076"/>
          <ac:spMkLst>
            <pc:docMk/>
            <pc:sldMk cId="2965181660" sldId="330"/>
            <ac:spMk id="8" creationId="{F95FFBE4-9534-355C-07B8-005E7BB7F456}"/>
          </ac:spMkLst>
        </pc:spChg>
        <pc:spChg chg="add mod">
          <ac:chgData name="Michael Kreeger" userId="d5f78b2e-6692-425f-83bb-df27f7187256" providerId="ADAL" clId="{C3392054-CF05-4A85-8285-2C8E7061E76E}" dt="2023-10-02T01:44:51.120" v="14770" actId="1076"/>
          <ac:spMkLst>
            <pc:docMk/>
            <pc:sldMk cId="2965181660" sldId="330"/>
            <ac:spMk id="9" creationId="{D0701DE6-E237-A9F7-D9FF-6AF87E0322D0}"/>
          </ac:spMkLst>
        </pc:spChg>
        <pc:spChg chg="add mod">
          <ac:chgData name="Michael Kreeger" userId="d5f78b2e-6692-425f-83bb-df27f7187256" providerId="ADAL" clId="{C3392054-CF05-4A85-8285-2C8E7061E76E}" dt="2023-10-02T01:44:51.120" v="14770" actId="1076"/>
          <ac:spMkLst>
            <pc:docMk/>
            <pc:sldMk cId="2965181660" sldId="330"/>
            <ac:spMk id="10" creationId="{53720E18-AE70-AB2F-7D72-0AC9171A9256}"/>
          </ac:spMkLst>
        </pc:spChg>
        <pc:spChg chg="add mod">
          <ac:chgData name="Michael Kreeger" userId="d5f78b2e-6692-425f-83bb-df27f7187256" providerId="ADAL" clId="{C3392054-CF05-4A85-8285-2C8E7061E76E}" dt="2023-10-02T01:44:51.120" v="14770" actId="1076"/>
          <ac:spMkLst>
            <pc:docMk/>
            <pc:sldMk cId="2965181660" sldId="330"/>
            <ac:spMk id="11" creationId="{40BD105B-4117-9D9A-5293-4F3845E23781}"/>
          </ac:spMkLst>
        </pc:spChg>
        <pc:spChg chg="add mod">
          <ac:chgData name="Michael Kreeger" userId="d5f78b2e-6692-425f-83bb-df27f7187256" providerId="ADAL" clId="{C3392054-CF05-4A85-8285-2C8E7061E76E}" dt="2023-10-02T01:44:51.120" v="14770" actId="1076"/>
          <ac:spMkLst>
            <pc:docMk/>
            <pc:sldMk cId="2965181660" sldId="330"/>
            <ac:spMk id="12" creationId="{D3D07758-7D69-7163-84B0-AD4816BAC0E2}"/>
          </ac:spMkLst>
        </pc:spChg>
        <pc:spChg chg="add mod">
          <ac:chgData name="Michael Kreeger" userId="d5f78b2e-6692-425f-83bb-df27f7187256" providerId="ADAL" clId="{C3392054-CF05-4A85-8285-2C8E7061E76E}" dt="2023-10-02T01:44:51.120" v="14770" actId="1076"/>
          <ac:spMkLst>
            <pc:docMk/>
            <pc:sldMk cId="2965181660" sldId="330"/>
            <ac:spMk id="13" creationId="{80CB2A9C-5759-BD65-5C7E-1FF94653C1C5}"/>
          </ac:spMkLst>
        </pc:spChg>
        <pc:spChg chg="add mod">
          <ac:chgData name="Michael Kreeger" userId="d5f78b2e-6692-425f-83bb-df27f7187256" providerId="ADAL" clId="{C3392054-CF05-4A85-8285-2C8E7061E76E}" dt="2023-10-02T01:44:51.120" v="14770" actId="1076"/>
          <ac:spMkLst>
            <pc:docMk/>
            <pc:sldMk cId="2965181660" sldId="330"/>
            <ac:spMk id="14" creationId="{56A83071-8E19-71C9-4CE6-8107A5E058EB}"/>
          </ac:spMkLst>
        </pc:spChg>
        <pc:spChg chg="add mod">
          <ac:chgData name="Michael Kreeger" userId="d5f78b2e-6692-425f-83bb-df27f7187256" providerId="ADAL" clId="{C3392054-CF05-4A85-8285-2C8E7061E76E}" dt="2023-10-02T01:45:07.651" v="14794" actId="20577"/>
          <ac:spMkLst>
            <pc:docMk/>
            <pc:sldMk cId="2965181660" sldId="330"/>
            <ac:spMk id="15" creationId="{0020BD36-1B6C-8AC5-B954-1786EE8E10AD}"/>
          </ac:spMkLst>
        </pc:spChg>
      </pc:sldChg>
      <pc:sldChg chg="add del">
        <pc:chgData name="Michael Kreeger" userId="d5f78b2e-6692-425f-83bb-df27f7187256" providerId="ADAL" clId="{C3392054-CF05-4A85-8285-2C8E7061E76E}" dt="2023-10-02T01:44:21.646" v="14768" actId="47"/>
        <pc:sldMkLst>
          <pc:docMk/>
          <pc:sldMk cId="3821620419" sldId="331"/>
        </pc:sldMkLst>
      </pc:sldChg>
    </pc:docChg>
  </pc:docChgLst>
  <pc:docChgLst>
    <pc:chgData name="Michael Kreeger" userId="d5f78b2e-6692-425f-83bb-df27f7187256" providerId="ADAL" clId="{AC33CFFD-6476-4027-B6C7-7AE3730C84E7}"/>
    <pc:docChg chg="undo redo custSel addSld delSld modSld sldOrd">
      <pc:chgData name="Michael Kreeger" userId="d5f78b2e-6692-425f-83bb-df27f7187256" providerId="ADAL" clId="{AC33CFFD-6476-4027-B6C7-7AE3730C84E7}" dt="2023-10-06T17:15:17.891" v="12055"/>
      <pc:docMkLst>
        <pc:docMk/>
      </pc:docMkLst>
      <pc:sldChg chg="addSp delSp modSp mod">
        <pc:chgData name="Michael Kreeger" userId="d5f78b2e-6692-425f-83bb-df27f7187256" providerId="ADAL" clId="{AC33CFFD-6476-4027-B6C7-7AE3730C84E7}" dt="2023-10-05T19:34:10.864" v="11527" actId="26606"/>
        <pc:sldMkLst>
          <pc:docMk/>
          <pc:sldMk cId="1374427058" sldId="320"/>
        </pc:sldMkLst>
        <pc:spChg chg="mod">
          <ac:chgData name="Michael Kreeger" userId="d5f78b2e-6692-425f-83bb-df27f7187256" providerId="ADAL" clId="{AC33CFFD-6476-4027-B6C7-7AE3730C84E7}" dt="2023-10-05T19:34:10.864" v="11527" actId="26606"/>
          <ac:spMkLst>
            <pc:docMk/>
            <pc:sldMk cId="1374427058" sldId="320"/>
            <ac:spMk id="2" creationId="{D0809529-686B-436A-3181-7AD5084E72F3}"/>
          </ac:spMkLst>
        </pc:spChg>
        <pc:spChg chg="del">
          <ac:chgData name="Michael Kreeger" userId="d5f78b2e-6692-425f-83bb-df27f7187256" providerId="ADAL" clId="{AC33CFFD-6476-4027-B6C7-7AE3730C84E7}" dt="2023-10-05T19:34:10.864" v="11527" actId="26606"/>
          <ac:spMkLst>
            <pc:docMk/>
            <pc:sldMk cId="1374427058" sldId="320"/>
            <ac:spMk id="2061" creationId="{FFB60E8C-7224-44A4-87A0-46A1711DD2ED}"/>
          </ac:spMkLst>
        </pc:spChg>
        <pc:spChg chg="del">
          <ac:chgData name="Michael Kreeger" userId="d5f78b2e-6692-425f-83bb-df27f7187256" providerId="ADAL" clId="{AC33CFFD-6476-4027-B6C7-7AE3730C84E7}" dt="2023-10-05T19:34:10.864" v="11527" actId="26606"/>
          <ac:spMkLst>
            <pc:docMk/>
            <pc:sldMk cId="1374427058" sldId="320"/>
            <ac:spMk id="2063" creationId="{5DA32751-37A2-45C0-BE94-63D375E27003}"/>
          </ac:spMkLst>
        </pc:spChg>
        <pc:spChg chg="del">
          <ac:chgData name="Michael Kreeger" userId="d5f78b2e-6692-425f-83bb-df27f7187256" providerId="ADAL" clId="{AC33CFFD-6476-4027-B6C7-7AE3730C84E7}" dt="2023-10-05T19:34:10.864" v="11527" actId="26606"/>
          <ac:spMkLst>
            <pc:docMk/>
            <pc:sldMk cId="1374427058" sldId="320"/>
            <ac:spMk id="2065" creationId="{E659831F-0D9A-4C63-9EBB-8435B85A440F}"/>
          </ac:spMkLst>
        </pc:spChg>
        <pc:spChg chg="del">
          <ac:chgData name="Michael Kreeger" userId="d5f78b2e-6692-425f-83bb-df27f7187256" providerId="ADAL" clId="{AC33CFFD-6476-4027-B6C7-7AE3730C84E7}" dt="2023-10-05T19:34:10.864" v="11527" actId="26606"/>
          <ac:spMkLst>
            <pc:docMk/>
            <pc:sldMk cId="1374427058" sldId="320"/>
            <ac:spMk id="2067" creationId="{5A55FBCD-CD42-40F5-8A1B-3203F9CAEEAA}"/>
          </ac:spMkLst>
        </pc:spChg>
        <pc:spChg chg="add">
          <ac:chgData name="Michael Kreeger" userId="d5f78b2e-6692-425f-83bb-df27f7187256" providerId="ADAL" clId="{AC33CFFD-6476-4027-B6C7-7AE3730C84E7}" dt="2023-10-05T19:34:10.864" v="11527" actId="26606"/>
          <ac:spMkLst>
            <pc:docMk/>
            <pc:sldMk cId="1374427058" sldId="320"/>
            <ac:spMk id="2072" creationId="{A8384FB5-9ADC-4DDC-881B-597D56F5B15D}"/>
          </ac:spMkLst>
        </pc:spChg>
        <pc:spChg chg="add">
          <ac:chgData name="Michael Kreeger" userId="d5f78b2e-6692-425f-83bb-df27f7187256" providerId="ADAL" clId="{AC33CFFD-6476-4027-B6C7-7AE3730C84E7}" dt="2023-10-05T19:34:10.864" v="11527" actId="26606"/>
          <ac:spMkLst>
            <pc:docMk/>
            <pc:sldMk cId="1374427058" sldId="320"/>
            <ac:spMk id="2074" creationId="{91E5A9A7-95C6-4F4F-B00E-C82E07FE62EF}"/>
          </ac:spMkLst>
        </pc:spChg>
        <pc:spChg chg="add">
          <ac:chgData name="Michael Kreeger" userId="d5f78b2e-6692-425f-83bb-df27f7187256" providerId="ADAL" clId="{AC33CFFD-6476-4027-B6C7-7AE3730C84E7}" dt="2023-10-05T19:34:10.864" v="11527" actId="26606"/>
          <ac:spMkLst>
            <pc:docMk/>
            <pc:sldMk cId="1374427058" sldId="320"/>
            <ac:spMk id="2076" creationId="{D07DD2DE-F619-49DD-B5E7-03A290FF4ED1}"/>
          </ac:spMkLst>
        </pc:spChg>
        <pc:spChg chg="add">
          <ac:chgData name="Michael Kreeger" userId="d5f78b2e-6692-425f-83bb-df27f7187256" providerId="ADAL" clId="{AC33CFFD-6476-4027-B6C7-7AE3730C84E7}" dt="2023-10-05T19:34:10.864" v="11527" actId="26606"/>
          <ac:spMkLst>
            <pc:docMk/>
            <pc:sldMk cId="1374427058" sldId="320"/>
            <ac:spMk id="2078" creationId="{85149191-5F60-4A28-AAFF-039F96B0F3EC}"/>
          </ac:spMkLst>
        </pc:spChg>
        <pc:spChg chg="add">
          <ac:chgData name="Michael Kreeger" userId="d5f78b2e-6692-425f-83bb-df27f7187256" providerId="ADAL" clId="{AC33CFFD-6476-4027-B6C7-7AE3730C84E7}" dt="2023-10-05T19:34:10.864" v="11527" actId="26606"/>
          <ac:spMkLst>
            <pc:docMk/>
            <pc:sldMk cId="1374427058" sldId="320"/>
            <ac:spMk id="2080" creationId="{F8260ED5-17F7-4158-B241-D51DD4CF1B7E}"/>
          </ac:spMkLst>
        </pc:spChg>
        <pc:picChg chg="add mod">
          <ac:chgData name="Michael Kreeger" userId="d5f78b2e-6692-425f-83bb-df27f7187256" providerId="ADAL" clId="{AC33CFFD-6476-4027-B6C7-7AE3730C84E7}" dt="2023-10-05T19:34:10.864" v="11527" actId="26606"/>
          <ac:picMkLst>
            <pc:docMk/>
            <pc:sldMk cId="1374427058" sldId="320"/>
            <ac:picMk id="3" creationId="{8227C529-578C-733C-9E83-21AB82CF6543}"/>
          </ac:picMkLst>
        </pc:picChg>
        <pc:picChg chg="del">
          <ac:chgData name="Michael Kreeger" userId="d5f78b2e-6692-425f-83bb-df27f7187256" providerId="ADAL" clId="{AC33CFFD-6476-4027-B6C7-7AE3730C84E7}" dt="2023-10-04T12:21:15.531" v="6506" actId="478"/>
          <ac:picMkLst>
            <pc:docMk/>
            <pc:sldMk cId="1374427058" sldId="320"/>
            <ac:picMk id="2056" creationId="{37C4E86A-7725-4EAF-E93D-A9D49411B66D}"/>
          </ac:picMkLst>
        </pc:picChg>
      </pc:sldChg>
      <pc:sldChg chg="del">
        <pc:chgData name="Michael Kreeger" userId="d5f78b2e-6692-425f-83bb-df27f7187256" providerId="ADAL" clId="{AC33CFFD-6476-4027-B6C7-7AE3730C84E7}" dt="2023-10-04T10:29:07.887" v="2898" actId="47"/>
        <pc:sldMkLst>
          <pc:docMk/>
          <pc:sldMk cId="1526500095" sldId="325"/>
        </pc:sldMkLst>
      </pc:sldChg>
      <pc:sldChg chg="del">
        <pc:chgData name="Michael Kreeger" userId="d5f78b2e-6692-425f-83bb-df27f7187256" providerId="ADAL" clId="{AC33CFFD-6476-4027-B6C7-7AE3730C84E7}" dt="2023-10-05T18:58:24.944" v="11070" actId="47"/>
        <pc:sldMkLst>
          <pc:docMk/>
          <pc:sldMk cId="735042250" sldId="326"/>
        </pc:sldMkLst>
      </pc:sldChg>
      <pc:sldChg chg="del">
        <pc:chgData name="Michael Kreeger" userId="d5f78b2e-6692-425f-83bb-df27f7187256" providerId="ADAL" clId="{AC33CFFD-6476-4027-B6C7-7AE3730C84E7}" dt="2023-10-04T10:30:59.795" v="2971" actId="47"/>
        <pc:sldMkLst>
          <pc:docMk/>
          <pc:sldMk cId="1749788540" sldId="328"/>
        </pc:sldMkLst>
      </pc:sldChg>
      <pc:sldChg chg="del">
        <pc:chgData name="Michael Kreeger" userId="d5f78b2e-6692-425f-83bb-df27f7187256" providerId="ADAL" clId="{AC33CFFD-6476-4027-B6C7-7AE3730C84E7}" dt="2023-10-05T18:58:24.944" v="11070" actId="47"/>
        <pc:sldMkLst>
          <pc:docMk/>
          <pc:sldMk cId="784277527" sldId="329"/>
        </pc:sldMkLst>
      </pc:sldChg>
      <pc:sldChg chg="addSp delSp modSp mod setBg">
        <pc:chgData name="Michael Kreeger" userId="d5f78b2e-6692-425f-83bb-df27f7187256" providerId="ADAL" clId="{AC33CFFD-6476-4027-B6C7-7AE3730C84E7}" dt="2023-10-05T19:32:47.832" v="11526" actId="26606"/>
        <pc:sldMkLst>
          <pc:docMk/>
          <pc:sldMk cId="2965181660" sldId="330"/>
        </pc:sldMkLst>
        <pc:spChg chg="mod">
          <ac:chgData name="Michael Kreeger" userId="d5f78b2e-6692-425f-83bb-df27f7187256" providerId="ADAL" clId="{AC33CFFD-6476-4027-B6C7-7AE3730C84E7}" dt="2023-10-05T19:32:47.832" v="11526" actId="26606"/>
          <ac:spMkLst>
            <pc:docMk/>
            <pc:sldMk cId="2965181660" sldId="330"/>
            <ac:spMk id="2" creationId="{F41E554A-68FC-16BA-85F8-41387953D9FB}"/>
          </ac:spMkLst>
        </pc:spChg>
        <pc:spChg chg="mod">
          <ac:chgData name="Michael Kreeger" userId="d5f78b2e-6692-425f-83bb-df27f7187256" providerId="ADAL" clId="{AC33CFFD-6476-4027-B6C7-7AE3730C84E7}" dt="2023-10-05T19:32:47.832" v="11526" actId="26606"/>
          <ac:spMkLst>
            <pc:docMk/>
            <pc:sldMk cId="2965181660" sldId="330"/>
            <ac:spMk id="5" creationId="{61BFFA20-6618-3799-FD42-F9EFFC99C3EB}"/>
          </ac:spMkLst>
        </pc:spChg>
        <pc:spChg chg="mod">
          <ac:chgData name="Michael Kreeger" userId="d5f78b2e-6692-425f-83bb-df27f7187256" providerId="ADAL" clId="{AC33CFFD-6476-4027-B6C7-7AE3730C84E7}" dt="2023-10-05T19:32:47.832" v="11526" actId="26606"/>
          <ac:spMkLst>
            <pc:docMk/>
            <pc:sldMk cId="2965181660" sldId="330"/>
            <ac:spMk id="6" creationId="{16812BE5-BB31-F907-ECD5-4BF48ED066B8}"/>
          </ac:spMkLst>
        </pc:spChg>
        <pc:spChg chg="mod">
          <ac:chgData name="Michael Kreeger" userId="d5f78b2e-6692-425f-83bb-df27f7187256" providerId="ADAL" clId="{AC33CFFD-6476-4027-B6C7-7AE3730C84E7}" dt="2023-10-05T19:32:47.832" v="11526" actId="26606"/>
          <ac:spMkLst>
            <pc:docMk/>
            <pc:sldMk cId="2965181660" sldId="330"/>
            <ac:spMk id="7" creationId="{9497D064-56EE-DAF6-5CE2-3252D9F0E5B0}"/>
          </ac:spMkLst>
        </pc:spChg>
        <pc:spChg chg="mod">
          <ac:chgData name="Michael Kreeger" userId="d5f78b2e-6692-425f-83bb-df27f7187256" providerId="ADAL" clId="{AC33CFFD-6476-4027-B6C7-7AE3730C84E7}" dt="2023-10-05T19:32:47.832" v="11526" actId="26606"/>
          <ac:spMkLst>
            <pc:docMk/>
            <pc:sldMk cId="2965181660" sldId="330"/>
            <ac:spMk id="8" creationId="{F95FFBE4-9534-355C-07B8-005E7BB7F456}"/>
          </ac:spMkLst>
        </pc:spChg>
        <pc:spChg chg="mod">
          <ac:chgData name="Michael Kreeger" userId="d5f78b2e-6692-425f-83bb-df27f7187256" providerId="ADAL" clId="{AC33CFFD-6476-4027-B6C7-7AE3730C84E7}" dt="2023-10-05T19:32:47.832" v="11526" actId="26606"/>
          <ac:spMkLst>
            <pc:docMk/>
            <pc:sldMk cId="2965181660" sldId="330"/>
            <ac:spMk id="9" creationId="{D0701DE6-E237-A9F7-D9FF-6AF87E0322D0}"/>
          </ac:spMkLst>
        </pc:spChg>
        <pc:spChg chg="mod">
          <ac:chgData name="Michael Kreeger" userId="d5f78b2e-6692-425f-83bb-df27f7187256" providerId="ADAL" clId="{AC33CFFD-6476-4027-B6C7-7AE3730C84E7}" dt="2023-10-05T19:32:47.832" v="11526" actId="26606"/>
          <ac:spMkLst>
            <pc:docMk/>
            <pc:sldMk cId="2965181660" sldId="330"/>
            <ac:spMk id="10" creationId="{53720E18-AE70-AB2F-7D72-0AC9171A9256}"/>
          </ac:spMkLst>
        </pc:spChg>
        <pc:spChg chg="mod">
          <ac:chgData name="Michael Kreeger" userId="d5f78b2e-6692-425f-83bb-df27f7187256" providerId="ADAL" clId="{AC33CFFD-6476-4027-B6C7-7AE3730C84E7}" dt="2023-10-05T19:32:47.832" v="11526" actId="26606"/>
          <ac:spMkLst>
            <pc:docMk/>
            <pc:sldMk cId="2965181660" sldId="330"/>
            <ac:spMk id="11" creationId="{40BD105B-4117-9D9A-5293-4F3845E23781}"/>
          </ac:spMkLst>
        </pc:spChg>
        <pc:spChg chg="mod">
          <ac:chgData name="Michael Kreeger" userId="d5f78b2e-6692-425f-83bb-df27f7187256" providerId="ADAL" clId="{AC33CFFD-6476-4027-B6C7-7AE3730C84E7}" dt="2023-10-05T19:32:47.832" v="11526" actId="26606"/>
          <ac:spMkLst>
            <pc:docMk/>
            <pc:sldMk cId="2965181660" sldId="330"/>
            <ac:spMk id="12" creationId="{D3D07758-7D69-7163-84B0-AD4816BAC0E2}"/>
          </ac:spMkLst>
        </pc:spChg>
        <pc:spChg chg="mod">
          <ac:chgData name="Michael Kreeger" userId="d5f78b2e-6692-425f-83bb-df27f7187256" providerId="ADAL" clId="{AC33CFFD-6476-4027-B6C7-7AE3730C84E7}" dt="2023-10-05T19:32:47.832" v="11526" actId="26606"/>
          <ac:spMkLst>
            <pc:docMk/>
            <pc:sldMk cId="2965181660" sldId="330"/>
            <ac:spMk id="13" creationId="{80CB2A9C-5759-BD65-5C7E-1FF94653C1C5}"/>
          </ac:spMkLst>
        </pc:spChg>
        <pc:spChg chg="mod">
          <ac:chgData name="Michael Kreeger" userId="d5f78b2e-6692-425f-83bb-df27f7187256" providerId="ADAL" clId="{AC33CFFD-6476-4027-B6C7-7AE3730C84E7}" dt="2023-10-05T19:32:47.832" v="11526" actId="26606"/>
          <ac:spMkLst>
            <pc:docMk/>
            <pc:sldMk cId="2965181660" sldId="330"/>
            <ac:spMk id="14" creationId="{56A83071-8E19-71C9-4CE6-8107A5E058EB}"/>
          </ac:spMkLst>
        </pc:spChg>
        <pc:spChg chg="mod">
          <ac:chgData name="Michael Kreeger" userId="d5f78b2e-6692-425f-83bb-df27f7187256" providerId="ADAL" clId="{AC33CFFD-6476-4027-B6C7-7AE3730C84E7}" dt="2023-10-05T19:32:47.832" v="11526" actId="26606"/>
          <ac:spMkLst>
            <pc:docMk/>
            <pc:sldMk cId="2965181660" sldId="330"/>
            <ac:spMk id="15" creationId="{0020BD36-1B6C-8AC5-B954-1786EE8E10AD}"/>
          </ac:spMkLst>
        </pc:spChg>
        <pc:spChg chg="add">
          <ac:chgData name="Michael Kreeger" userId="d5f78b2e-6692-425f-83bb-df27f7187256" providerId="ADAL" clId="{AC33CFFD-6476-4027-B6C7-7AE3730C84E7}" dt="2023-10-05T19:32:47.832" v="11526" actId="26606"/>
          <ac:spMkLst>
            <pc:docMk/>
            <pc:sldMk cId="2965181660" sldId="330"/>
            <ac:spMk id="17" creationId="{70DFC902-7D23-471A-B557-B6B6917D7A0D}"/>
          </ac:spMkLst>
        </pc:spChg>
        <pc:spChg chg="add">
          <ac:chgData name="Michael Kreeger" userId="d5f78b2e-6692-425f-83bb-df27f7187256" providerId="ADAL" clId="{AC33CFFD-6476-4027-B6C7-7AE3730C84E7}" dt="2023-10-05T19:32:47.832" v="11526" actId="26606"/>
          <ac:spMkLst>
            <pc:docMk/>
            <pc:sldMk cId="2965181660" sldId="330"/>
            <ac:spMk id="18" creationId="{A55D5633-D557-4DCA-982C-FF36EB7A1C00}"/>
          </ac:spMkLst>
        </pc:spChg>
        <pc:spChg chg="add del">
          <ac:chgData name="Michael Kreeger" userId="d5f78b2e-6692-425f-83bb-df27f7187256" providerId="ADAL" clId="{AC33CFFD-6476-4027-B6C7-7AE3730C84E7}" dt="2023-10-02T02:21:46.337" v="1107" actId="26606"/>
          <ac:spMkLst>
            <pc:docMk/>
            <pc:sldMk cId="2965181660" sldId="330"/>
            <ac:spMk id="20" creationId="{56E9B3E6-E277-4D68-BA48-9CB43FFBD6E2}"/>
          </ac:spMkLst>
        </pc:spChg>
        <pc:spChg chg="add del">
          <ac:chgData name="Michael Kreeger" userId="d5f78b2e-6692-425f-83bb-df27f7187256" providerId="ADAL" clId="{AC33CFFD-6476-4027-B6C7-7AE3730C84E7}" dt="2023-10-02T02:21:46.337" v="1107" actId="26606"/>
          <ac:spMkLst>
            <pc:docMk/>
            <pc:sldMk cId="2965181660" sldId="330"/>
            <ac:spMk id="27" creationId="{D5B0017B-2ECA-49AF-B397-DC140825DF8D}"/>
          </ac:spMkLst>
        </pc:spChg>
        <pc:grpChg chg="add del">
          <ac:chgData name="Michael Kreeger" userId="d5f78b2e-6692-425f-83bb-df27f7187256" providerId="ADAL" clId="{AC33CFFD-6476-4027-B6C7-7AE3730C84E7}" dt="2023-10-02T02:21:46.337" v="1107" actId="26606"/>
          <ac:grpSpMkLst>
            <pc:docMk/>
            <pc:sldMk cId="2965181660" sldId="330"/>
            <ac:grpSpMk id="22" creationId="{AE1C45F0-260A-458C-96ED-C1F6D2151219}"/>
          </ac:grpSpMkLst>
        </pc:grpChg>
        <pc:cxnChg chg="add del">
          <ac:chgData name="Michael Kreeger" userId="d5f78b2e-6692-425f-83bb-df27f7187256" providerId="ADAL" clId="{AC33CFFD-6476-4027-B6C7-7AE3730C84E7}" dt="2023-10-02T02:21:46.337" v="1107" actId="26606"/>
          <ac:cxnSpMkLst>
            <pc:docMk/>
            <pc:sldMk cId="2965181660" sldId="330"/>
            <ac:cxnSpMk id="29" creationId="{6CF1BAF6-AD41-4082-B212-8A1F9A2E8779}"/>
          </ac:cxnSpMkLst>
        </pc:cxnChg>
      </pc:sldChg>
      <pc:sldChg chg="addSp delSp modSp add mod setBg">
        <pc:chgData name="Michael Kreeger" userId="d5f78b2e-6692-425f-83bb-df27f7187256" providerId="ADAL" clId="{AC33CFFD-6476-4027-B6C7-7AE3730C84E7}" dt="2023-10-05T19:32:44.742" v="11525" actId="26606"/>
        <pc:sldMkLst>
          <pc:docMk/>
          <pc:sldMk cId="4191681689" sldId="331"/>
        </pc:sldMkLst>
        <pc:spChg chg="mod">
          <ac:chgData name="Michael Kreeger" userId="d5f78b2e-6692-425f-83bb-df27f7187256" providerId="ADAL" clId="{AC33CFFD-6476-4027-B6C7-7AE3730C84E7}" dt="2023-10-05T19:32:44.742" v="11525" actId="26606"/>
          <ac:spMkLst>
            <pc:docMk/>
            <pc:sldMk cId="4191681689" sldId="331"/>
            <ac:spMk id="2" creationId="{F41E554A-68FC-16BA-85F8-41387953D9FB}"/>
          </ac:spMkLst>
        </pc:spChg>
        <pc:spChg chg="mod">
          <ac:chgData name="Michael Kreeger" userId="d5f78b2e-6692-425f-83bb-df27f7187256" providerId="ADAL" clId="{AC33CFFD-6476-4027-B6C7-7AE3730C84E7}" dt="2023-10-05T19:32:44.742" v="11525" actId="26606"/>
          <ac:spMkLst>
            <pc:docMk/>
            <pc:sldMk cId="4191681689" sldId="331"/>
            <ac:spMk id="5" creationId="{61BFFA20-6618-3799-FD42-F9EFFC99C3EB}"/>
          </ac:spMkLst>
        </pc:spChg>
        <pc:spChg chg="mod">
          <ac:chgData name="Michael Kreeger" userId="d5f78b2e-6692-425f-83bb-df27f7187256" providerId="ADAL" clId="{AC33CFFD-6476-4027-B6C7-7AE3730C84E7}" dt="2023-10-05T19:32:44.742" v="11525" actId="26606"/>
          <ac:spMkLst>
            <pc:docMk/>
            <pc:sldMk cId="4191681689" sldId="331"/>
            <ac:spMk id="6" creationId="{16812BE5-BB31-F907-ECD5-4BF48ED066B8}"/>
          </ac:spMkLst>
        </pc:spChg>
        <pc:spChg chg="mod">
          <ac:chgData name="Michael Kreeger" userId="d5f78b2e-6692-425f-83bb-df27f7187256" providerId="ADAL" clId="{AC33CFFD-6476-4027-B6C7-7AE3730C84E7}" dt="2023-10-05T19:32:44.742" v="11525" actId="26606"/>
          <ac:spMkLst>
            <pc:docMk/>
            <pc:sldMk cId="4191681689" sldId="331"/>
            <ac:spMk id="7" creationId="{9497D064-56EE-DAF6-5CE2-3252D9F0E5B0}"/>
          </ac:spMkLst>
        </pc:spChg>
        <pc:spChg chg="mod">
          <ac:chgData name="Michael Kreeger" userId="d5f78b2e-6692-425f-83bb-df27f7187256" providerId="ADAL" clId="{AC33CFFD-6476-4027-B6C7-7AE3730C84E7}" dt="2023-10-05T19:32:44.742" v="11525" actId="26606"/>
          <ac:spMkLst>
            <pc:docMk/>
            <pc:sldMk cId="4191681689" sldId="331"/>
            <ac:spMk id="8" creationId="{F95FFBE4-9534-355C-07B8-005E7BB7F456}"/>
          </ac:spMkLst>
        </pc:spChg>
        <pc:spChg chg="mod">
          <ac:chgData name="Michael Kreeger" userId="d5f78b2e-6692-425f-83bb-df27f7187256" providerId="ADAL" clId="{AC33CFFD-6476-4027-B6C7-7AE3730C84E7}" dt="2023-10-05T19:32:44.742" v="11525" actId="26606"/>
          <ac:spMkLst>
            <pc:docMk/>
            <pc:sldMk cId="4191681689" sldId="331"/>
            <ac:spMk id="9" creationId="{D0701DE6-E237-A9F7-D9FF-6AF87E0322D0}"/>
          </ac:spMkLst>
        </pc:spChg>
        <pc:spChg chg="mod">
          <ac:chgData name="Michael Kreeger" userId="d5f78b2e-6692-425f-83bb-df27f7187256" providerId="ADAL" clId="{AC33CFFD-6476-4027-B6C7-7AE3730C84E7}" dt="2023-10-05T19:32:44.742" v="11525" actId="26606"/>
          <ac:spMkLst>
            <pc:docMk/>
            <pc:sldMk cId="4191681689" sldId="331"/>
            <ac:spMk id="10" creationId="{53720E18-AE70-AB2F-7D72-0AC9171A9256}"/>
          </ac:spMkLst>
        </pc:spChg>
        <pc:spChg chg="mod">
          <ac:chgData name="Michael Kreeger" userId="d5f78b2e-6692-425f-83bb-df27f7187256" providerId="ADAL" clId="{AC33CFFD-6476-4027-B6C7-7AE3730C84E7}" dt="2023-10-05T19:32:44.742" v="11525" actId="26606"/>
          <ac:spMkLst>
            <pc:docMk/>
            <pc:sldMk cId="4191681689" sldId="331"/>
            <ac:spMk id="11" creationId="{40BD105B-4117-9D9A-5293-4F3845E23781}"/>
          </ac:spMkLst>
        </pc:spChg>
        <pc:spChg chg="mod">
          <ac:chgData name="Michael Kreeger" userId="d5f78b2e-6692-425f-83bb-df27f7187256" providerId="ADAL" clId="{AC33CFFD-6476-4027-B6C7-7AE3730C84E7}" dt="2023-10-05T19:32:44.742" v="11525" actId="26606"/>
          <ac:spMkLst>
            <pc:docMk/>
            <pc:sldMk cId="4191681689" sldId="331"/>
            <ac:spMk id="12" creationId="{D3D07758-7D69-7163-84B0-AD4816BAC0E2}"/>
          </ac:spMkLst>
        </pc:spChg>
        <pc:spChg chg="mod">
          <ac:chgData name="Michael Kreeger" userId="d5f78b2e-6692-425f-83bb-df27f7187256" providerId="ADAL" clId="{AC33CFFD-6476-4027-B6C7-7AE3730C84E7}" dt="2023-10-05T19:32:44.742" v="11525" actId="26606"/>
          <ac:spMkLst>
            <pc:docMk/>
            <pc:sldMk cId="4191681689" sldId="331"/>
            <ac:spMk id="13" creationId="{80CB2A9C-5759-BD65-5C7E-1FF94653C1C5}"/>
          </ac:spMkLst>
        </pc:spChg>
        <pc:spChg chg="mod">
          <ac:chgData name="Michael Kreeger" userId="d5f78b2e-6692-425f-83bb-df27f7187256" providerId="ADAL" clId="{AC33CFFD-6476-4027-B6C7-7AE3730C84E7}" dt="2023-10-05T19:32:44.742" v="11525" actId="26606"/>
          <ac:spMkLst>
            <pc:docMk/>
            <pc:sldMk cId="4191681689" sldId="331"/>
            <ac:spMk id="14" creationId="{56A83071-8E19-71C9-4CE6-8107A5E058EB}"/>
          </ac:spMkLst>
        </pc:spChg>
        <pc:spChg chg="mod">
          <ac:chgData name="Michael Kreeger" userId="d5f78b2e-6692-425f-83bb-df27f7187256" providerId="ADAL" clId="{AC33CFFD-6476-4027-B6C7-7AE3730C84E7}" dt="2023-10-05T19:32:44.742" v="11525" actId="26606"/>
          <ac:spMkLst>
            <pc:docMk/>
            <pc:sldMk cId="4191681689" sldId="331"/>
            <ac:spMk id="15" creationId="{0020BD36-1B6C-8AC5-B954-1786EE8E10AD}"/>
          </ac:spMkLst>
        </pc:spChg>
        <pc:spChg chg="add del">
          <ac:chgData name="Michael Kreeger" userId="d5f78b2e-6692-425f-83bb-df27f7187256" providerId="ADAL" clId="{AC33CFFD-6476-4027-B6C7-7AE3730C84E7}" dt="2023-10-02T01:50:40.418" v="76" actId="478"/>
          <ac:spMkLst>
            <pc:docMk/>
            <pc:sldMk cId="4191681689" sldId="331"/>
            <ac:spMk id="16" creationId="{6C9E7FA9-08CA-A975-7097-DA792C4840D5}"/>
          </ac:spMkLst>
        </pc:spChg>
        <pc:spChg chg="add mod">
          <ac:chgData name="Michael Kreeger" userId="d5f78b2e-6692-425f-83bb-df27f7187256" providerId="ADAL" clId="{AC33CFFD-6476-4027-B6C7-7AE3730C84E7}" dt="2023-10-05T19:32:44.742" v="11525" actId="26606"/>
          <ac:spMkLst>
            <pc:docMk/>
            <pc:sldMk cId="4191681689" sldId="331"/>
            <ac:spMk id="33" creationId="{3E7B5C10-78FE-05A6-176F-15854A6F40DE}"/>
          </ac:spMkLst>
        </pc:spChg>
        <pc:spChg chg="add mod">
          <ac:chgData name="Michael Kreeger" userId="d5f78b2e-6692-425f-83bb-df27f7187256" providerId="ADAL" clId="{AC33CFFD-6476-4027-B6C7-7AE3730C84E7}" dt="2023-10-05T19:32:44.742" v="11525" actId="26606"/>
          <ac:spMkLst>
            <pc:docMk/>
            <pc:sldMk cId="4191681689" sldId="331"/>
            <ac:spMk id="39" creationId="{CCD3E9EB-5C2B-5C09-5569-5064E22D5682}"/>
          </ac:spMkLst>
        </pc:spChg>
        <pc:spChg chg="add mod">
          <ac:chgData name="Michael Kreeger" userId="d5f78b2e-6692-425f-83bb-df27f7187256" providerId="ADAL" clId="{AC33CFFD-6476-4027-B6C7-7AE3730C84E7}" dt="2023-10-05T19:32:44.742" v="11525" actId="26606"/>
          <ac:spMkLst>
            <pc:docMk/>
            <pc:sldMk cId="4191681689" sldId="331"/>
            <ac:spMk id="40" creationId="{EA795F23-2993-4822-636F-FFC42E058350}"/>
          </ac:spMkLst>
        </pc:spChg>
        <pc:spChg chg="add mod">
          <ac:chgData name="Michael Kreeger" userId="d5f78b2e-6692-425f-83bb-df27f7187256" providerId="ADAL" clId="{AC33CFFD-6476-4027-B6C7-7AE3730C84E7}" dt="2023-10-05T19:32:44.742" v="11525" actId="26606"/>
          <ac:spMkLst>
            <pc:docMk/>
            <pc:sldMk cId="4191681689" sldId="331"/>
            <ac:spMk id="41" creationId="{CE435795-82A1-465F-CD72-6E2FE79F404B}"/>
          </ac:spMkLst>
        </pc:spChg>
        <pc:spChg chg="add mod">
          <ac:chgData name="Michael Kreeger" userId="d5f78b2e-6692-425f-83bb-df27f7187256" providerId="ADAL" clId="{AC33CFFD-6476-4027-B6C7-7AE3730C84E7}" dt="2023-10-05T19:32:44.742" v="11525" actId="26606"/>
          <ac:spMkLst>
            <pc:docMk/>
            <pc:sldMk cId="4191681689" sldId="331"/>
            <ac:spMk id="42" creationId="{A2285883-2C03-430A-FF3B-C2130C9C3E43}"/>
          </ac:spMkLst>
        </pc:spChg>
        <pc:spChg chg="add">
          <ac:chgData name="Michael Kreeger" userId="d5f78b2e-6692-425f-83bb-df27f7187256" providerId="ADAL" clId="{AC33CFFD-6476-4027-B6C7-7AE3730C84E7}" dt="2023-10-05T19:32:44.742" v="11525" actId="26606"/>
          <ac:spMkLst>
            <pc:docMk/>
            <pc:sldMk cId="4191681689" sldId="331"/>
            <ac:spMk id="46" creationId="{70DFC902-7D23-471A-B557-B6B6917D7A0D}"/>
          </ac:spMkLst>
        </pc:spChg>
        <pc:spChg chg="add">
          <ac:chgData name="Michael Kreeger" userId="d5f78b2e-6692-425f-83bb-df27f7187256" providerId="ADAL" clId="{AC33CFFD-6476-4027-B6C7-7AE3730C84E7}" dt="2023-10-05T19:32:44.742" v="11525" actId="26606"/>
          <ac:spMkLst>
            <pc:docMk/>
            <pc:sldMk cId="4191681689" sldId="331"/>
            <ac:spMk id="47" creationId="{A55D5633-D557-4DCA-982C-FF36EB7A1C00}"/>
          </ac:spMkLst>
        </pc:spChg>
        <pc:spChg chg="add del">
          <ac:chgData name="Michael Kreeger" userId="d5f78b2e-6692-425f-83bb-df27f7187256" providerId="ADAL" clId="{AC33CFFD-6476-4027-B6C7-7AE3730C84E7}" dt="2023-10-02T02:21:45.524" v="1106" actId="26606"/>
          <ac:spMkLst>
            <pc:docMk/>
            <pc:sldMk cId="4191681689" sldId="331"/>
            <ac:spMk id="49" creationId="{56E9B3E6-E277-4D68-BA48-9CB43FFBD6E2}"/>
          </ac:spMkLst>
        </pc:spChg>
        <pc:spChg chg="add del">
          <ac:chgData name="Michael Kreeger" userId="d5f78b2e-6692-425f-83bb-df27f7187256" providerId="ADAL" clId="{AC33CFFD-6476-4027-B6C7-7AE3730C84E7}" dt="2023-10-02T02:21:45.524" v="1106" actId="26606"/>
          <ac:spMkLst>
            <pc:docMk/>
            <pc:sldMk cId="4191681689" sldId="331"/>
            <ac:spMk id="56" creationId="{D5B0017B-2ECA-49AF-B397-DC140825DF8D}"/>
          </ac:spMkLst>
        </pc:spChg>
        <pc:grpChg chg="add del">
          <ac:chgData name="Michael Kreeger" userId="d5f78b2e-6692-425f-83bb-df27f7187256" providerId="ADAL" clId="{AC33CFFD-6476-4027-B6C7-7AE3730C84E7}" dt="2023-10-02T02:21:45.524" v="1106" actId="26606"/>
          <ac:grpSpMkLst>
            <pc:docMk/>
            <pc:sldMk cId="4191681689" sldId="331"/>
            <ac:grpSpMk id="51" creationId="{AE1C45F0-260A-458C-96ED-C1F6D2151219}"/>
          </ac:grpSpMkLst>
        </pc:grpChg>
        <pc:cxnChg chg="add mod">
          <ac:chgData name="Michael Kreeger" userId="d5f78b2e-6692-425f-83bb-df27f7187256" providerId="ADAL" clId="{AC33CFFD-6476-4027-B6C7-7AE3730C84E7}" dt="2023-10-05T19:32:44.742" v="11525" actId="26606"/>
          <ac:cxnSpMkLst>
            <pc:docMk/>
            <pc:sldMk cId="4191681689" sldId="331"/>
            <ac:cxnSpMk id="4" creationId="{C50A93B5-77DC-C9AD-6DAB-08162039B8E4}"/>
          </ac:cxnSpMkLst>
        </pc:cxnChg>
        <pc:cxnChg chg="add del mod">
          <ac:chgData name="Michael Kreeger" userId="d5f78b2e-6692-425f-83bb-df27f7187256" providerId="ADAL" clId="{AC33CFFD-6476-4027-B6C7-7AE3730C84E7}" dt="2023-10-02T01:51:57.601" v="83" actId="478"/>
          <ac:cxnSpMkLst>
            <pc:docMk/>
            <pc:sldMk cId="4191681689" sldId="331"/>
            <ac:cxnSpMk id="18" creationId="{3E736176-CAD9-396E-6994-3A9619EDD7D2}"/>
          </ac:cxnSpMkLst>
        </pc:cxnChg>
        <pc:cxnChg chg="add mod">
          <ac:chgData name="Michael Kreeger" userId="d5f78b2e-6692-425f-83bb-df27f7187256" providerId="ADAL" clId="{AC33CFFD-6476-4027-B6C7-7AE3730C84E7}" dt="2023-10-05T19:32:44.742" v="11525" actId="26606"/>
          <ac:cxnSpMkLst>
            <pc:docMk/>
            <pc:sldMk cId="4191681689" sldId="331"/>
            <ac:cxnSpMk id="22" creationId="{B0987F90-5FAD-A92A-9205-E6009311F7C1}"/>
          </ac:cxnSpMkLst>
        </pc:cxnChg>
        <pc:cxnChg chg="add mod">
          <ac:chgData name="Michael Kreeger" userId="d5f78b2e-6692-425f-83bb-df27f7187256" providerId="ADAL" clId="{AC33CFFD-6476-4027-B6C7-7AE3730C84E7}" dt="2023-10-05T19:32:44.742" v="11525" actId="26606"/>
          <ac:cxnSpMkLst>
            <pc:docMk/>
            <pc:sldMk cId="4191681689" sldId="331"/>
            <ac:cxnSpMk id="28" creationId="{EC9B0E12-F8C9-DDC7-EBF1-0B26CF60D8C0}"/>
          </ac:cxnSpMkLst>
        </pc:cxnChg>
        <pc:cxnChg chg="add mod">
          <ac:chgData name="Michael Kreeger" userId="d5f78b2e-6692-425f-83bb-df27f7187256" providerId="ADAL" clId="{AC33CFFD-6476-4027-B6C7-7AE3730C84E7}" dt="2023-10-05T19:32:44.742" v="11525" actId="26606"/>
          <ac:cxnSpMkLst>
            <pc:docMk/>
            <pc:sldMk cId="4191681689" sldId="331"/>
            <ac:cxnSpMk id="44" creationId="{C0F3FBA5-537F-81E9-65EC-8533717D44F8}"/>
          </ac:cxnSpMkLst>
        </pc:cxnChg>
        <pc:cxnChg chg="add del">
          <ac:chgData name="Michael Kreeger" userId="d5f78b2e-6692-425f-83bb-df27f7187256" providerId="ADAL" clId="{AC33CFFD-6476-4027-B6C7-7AE3730C84E7}" dt="2023-10-02T02:21:45.524" v="1106" actId="26606"/>
          <ac:cxnSpMkLst>
            <pc:docMk/>
            <pc:sldMk cId="4191681689" sldId="331"/>
            <ac:cxnSpMk id="58" creationId="{6CF1BAF6-AD41-4082-B212-8A1F9A2E8779}"/>
          </ac:cxnSpMkLst>
        </pc:cxnChg>
      </pc:sldChg>
      <pc:sldChg chg="addSp delSp modSp add mod setBg">
        <pc:chgData name="Michael Kreeger" userId="d5f78b2e-6692-425f-83bb-df27f7187256" providerId="ADAL" clId="{AC33CFFD-6476-4027-B6C7-7AE3730C84E7}" dt="2023-10-05T19:32:41.221" v="11524" actId="26606"/>
        <pc:sldMkLst>
          <pc:docMk/>
          <pc:sldMk cId="3426845345" sldId="332"/>
        </pc:sldMkLst>
        <pc:spChg chg="mod">
          <ac:chgData name="Michael Kreeger" userId="d5f78b2e-6692-425f-83bb-df27f7187256" providerId="ADAL" clId="{AC33CFFD-6476-4027-B6C7-7AE3730C84E7}" dt="2023-10-05T19:32:41.221" v="11524" actId="26606"/>
          <ac:spMkLst>
            <pc:docMk/>
            <pc:sldMk cId="3426845345" sldId="332"/>
            <ac:spMk id="2" creationId="{F41E554A-68FC-16BA-85F8-41387953D9FB}"/>
          </ac:spMkLst>
        </pc:spChg>
        <pc:spChg chg="mod">
          <ac:chgData name="Michael Kreeger" userId="d5f78b2e-6692-425f-83bb-df27f7187256" providerId="ADAL" clId="{AC33CFFD-6476-4027-B6C7-7AE3730C84E7}" dt="2023-10-05T19:32:41.221" v="11524" actId="26606"/>
          <ac:spMkLst>
            <pc:docMk/>
            <pc:sldMk cId="3426845345" sldId="332"/>
            <ac:spMk id="5" creationId="{61BFFA20-6618-3799-FD42-F9EFFC99C3EB}"/>
          </ac:spMkLst>
        </pc:spChg>
        <pc:spChg chg="mod">
          <ac:chgData name="Michael Kreeger" userId="d5f78b2e-6692-425f-83bb-df27f7187256" providerId="ADAL" clId="{AC33CFFD-6476-4027-B6C7-7AE3730C84E7}" dt="2023-10-05T19:32:41.221" v="11524" actId="26606"/>
          <ac:spMkLst>
            <pc:docMk/>
            <pc:sldMk cId="3426845345" sldId="332"/>
            <ac:spMk id="6" creationId="{16812BE5-BB31-F907-ECD5-4BF48ED066B8}"/>
          </ac:spMkLst>
        </pc:spChg>
        <pc:spChg chg="mod">
          <ac:chgData name="Michael Kreeger" userId="d5f78b2e-6692-425f-83bb-df27f7187256" providerId="ADAL" clId="{AC33CFFD-6476-4027-B6C7-7AE3730C84E7}" dt="2023-10-05T19:32:41.221" v="11524" actId="26606"/>
          <ac:spMkLst>
            <pc:docMk/>
            <pc:sldMk cId="3426845345" sldId="332"/>
            <ac:spMk id="7" creationId="{9497D064-56EE-DAF6-5CE2-3252D9F0E5B0}"/>
          </ac:spMkLst>
        </pc:spChg>
        <pc:spChg chg="mod">
          <ac:chgData name="Michael Kreeger" userId="d5f78b2e-6692-425f-83bb-df27f7187256" providerId="ADAL" clId="{AC33CFFD-6476-4027-B6C7-7AE3730C84E7}" dt="2023-10-05T19:32:41.221" v="11524" actId="26606"/>
          <ac:spMkLst>
            <pc:docMk/>
            <pc:sldMk cId="3426845345" sldId="332"/>
            <ac:spMk id="8" creationId="{F95FFBE4-9534-355C-07B8-005E7BB7F456}"/>
          </ac:spMkLst>
        </pc:spChg>
        <pc:spChg chg="mod">
          <ac:chgData name="Michael Kreeger" userId="d5f78b2e-6692-425f-83bb-df27f7187256" providerId="ADAL" clId="{AC33CFFD-6476-4027-B6C7-7AE3730C84E7}" dt="2023-10-05T19:32:41.221" v="11524" actId="26606"/>
          <ac:spMkLst>
            <pc:docMk/>
            <pc:sldMk cId="3426845345" sldId="332"/>
            <ac:spMk id="9" creationId="{D0701DE6-E237-A9F7-D9FF-6AF87E0322D0}"/>
          </ac:spMkLst>
        </pc:spChg>
        <pc:spChg chg="mod">
          <ac:chgData name="Michael Kreeger" userId="d5f78b2e-6692-425f-83bb-df27f7187256" providerId="ADAL" clId="{AC33CFFD-6476-4027-B6C7-7AE3730C84E7}" dt="2023-10-05T19:32:41.221" v="11524" actId="26606"/>
          <ac:spMkLst>
            <pc:docMk/>
            <pc:sldMk cId="3426845345" sldId="332"/>
            <ac:spMk id="10" creationId="{53720E18-AE70-AB2F-7D72-0AC9171A9256}"/>
          </ac:spMkLst>
        </pc:spChg>
        <pc:spChg chg="mod">
          <ac:chgData name="Michael Kreeger" userId="d5f78b2e-6692-425f-83bb-df27f7187256" providerId="ADAL" clId="{AC33CFFD-6476-4027-B6C7-7AE3730C84E7}" dt="2023-10-05T19:32:41.221" v="11524" actId="26606"/>
          <ac:spMkLst>
            <pc:docMk/>
            <pc:sldMk cId="3426845345" sldId="332"/>
            <ac:spMk id="11" creationId="{40BD105B-4117-9D9A-5293-4F3845E23781}"/>
          </ac:spMkLst>
        </pc:spChg>
        <pc:spChg chg="mod">
          <ac:chgData name="Michael Kreeger" userId="d5f78b2e-6692-425f-83bb-df27f7187256" providerId="ADAL" clId="{AC33CFFD-6476-4027-B6C7-7AE3730C84E7}" dt="2023-10-05T19:32:41.221" v="11524" actId="26606"/>
          <ac:spMkLst>
            <pc:docMk/>
            <pc:sldMk cId="3426845345" sldId="332"/>
            <ac:spMk id="12" creationId="{D3D07758-7D69-7163-84B0-AD4816BAC0E2}"/>
          </ac:spMkLst>
        </pc:spChg>
        <pc:spChg chg="mod">
          <ac:chgData name="Michael Kreeger" userId="d5f78b2e-6692-425f-83bb-df27f7187256" providerId="ADAL" clId="{AC33CFFD-6476-4027-B6C7-7AE3730C84E7}" dt="2023-10-05T19:32:41.221" v="11524" actId="26606"/>
          <ac:spMkLst>
            <pc:docMk/>
            <pc:sldMk cId="3426845345" sldId="332"/>
            <ac:spMk id="13" creationId="{80CB2A9C-5759-BD65-5C7E-1FF94653C1C5}"/>
          </ac:spMkLst>
        </pc:spChg>
        <pc:spChg chg="mod">
          <ac:chgData name="Michael Kreeger" userId="d5f78b2e-6692-425f-83bb-df27f7187256" providerId="ADAL" clId="{AC33CFFD-6476-4027-B6C7-7AE3730C84E7}" dt="2023-10-05T19:32:41.221" v="11524" actId="26606"/>
          <ac:spMkLst>
            <pc:docMk/>
            <pc:sldMk cId="3426845345" sldId="332"/>
            <ac:spMk id="14" creationId="{56A83071-8E19-71C9-4CE6-8107A5E058EB}"/>
          </ac:spMkLst>
        </pc:spChg>
        <pc:spChg chg="mod">
          <ac:chgData name="Michael Kreeger" userId="d5f78b2e-6692-425f-83bb-df27f7187256" providerId="ADAL" clId="{AC33CFFD-6476-4027-B6C7-7AE3730C84E7}" dt="2023-10-05T19:32:41.221" v="11524" actId="26606"/>
          <ac:spMkLst>
            <pc:docMk/>
            <pc:sldMk cId="3426845345" sldId="332"/>
            <ac:spMk id="15" creationId="{0020BD36-1B6C-8AC5-B954-1786EE8E10AD}"/>
          </ac:spMkLst>
        </pc:spChg>
        <pc:spChg chg="add mod">
          <ac:chgData name="Michael Kreeger" userId="d5f78b2e-6692-425f-83bb-df27f7187256" providerId="ADAL" clId="{AC33CFFD-6476-4027-B6C7-7AE3730C84E7}" dt="2023-10-05T19:32:41.221" v="11524" actId="26606"/>
          <ac:spMkLst>
            <pc:docMk/>
            <pc:sldMk cId="3426845345" sldId="332"/>
            <ac:spMk id="21" creationId="{30D79256-6D00-03C3-EF44-678CCA375C27}"/>
          </ac:spMkLst>
        </pc:spChg>
        <pc:spChg chg="mod">
          <ac:chgData name="Michael Kreeger" userId="d5f78b2e-6692-425f-83bb-df27f7187256" providerId="ADAL" clId="{AC33CFFD-6476-4027-B6C7-7AE3730C84E7}" dt="2023-10-05T19:32:41.221" v="11524" actId="26606"/>
          <ac:spMkLst>
            <pc:docMk/>
            <pc:sldMk cId="3426845345" sldId="332"/>
            <ac:spMk id="33" creationId="{3E7B5C10-78FE-05A6-176F-15854A6F40DE}"/>
          </ac:spMkLst>
        </pc:spChg>
        <pc:spChg chg="mod">
          <ac:chgData name="Michael Kreeger" userId="d5f78b2e-6692-425f-83bb-df27f7187256" providerId="ADAL" clId="{AC33CFFD-6476-4027-B6C7-7AE3730C84E7}" dt="2023-10-05T19:32:41.221" v="11524" actId="26606"/>
          <ac:spMkLst>
            <pc:docMk/>
            <pc:sldMk cId="3426845345" sldId="332"/>
            <ac:spMk id="39" creationId="{CCD3E9EB-5C2B-5C09-5569-5064E22D5682}"/>
          </ac:spMkLst>
        </pc:spChg>
        <pc:spChg chg="mod">
          <ac:chgData name="Michael Kreeger" userId="d5f78b2e-6692-425f-83bb-df27f7187256" providerId="ADAL" clId="{AC33CFFD-6476-4027-B6C7-7AE3730C84E7}" dt="2023-10-05T19:32:41.221" v="11524" actId="26606"/>
          <ac:spMkLst>
            <pc:docMk/>
            <pc:sldMk cId="3426845345" sldId="332"/>
            <ac:spMk id="40" creationId="{EA795F23-2993-4822-636F-FFC42E058350}"/>
          </ac:spMkLst>
        </pc:spChg>
        <pc:spChg chg="mod">
          <ac:chgData name="Michael Kreeger" userId="d5f78b2e-6692-425f-83bb-df27f7187256" providerId="ADAL" clId="{AC33CFFD-6476-4027-B6C7-7AE3730C84E7}" dt="2023-10-05T19:32:41.221" v="11524" actId="26606"/>
          <ac:spMkLst>
            <pc:docMk/>
            <pc:sldMk cId="3426845345" sldId="332"/>
            <ac:spMk id="41" creationId="{CE435795-82A1-465F-CD72-6E2FE79F404B}"/>
          </ac:spMkLst>
        </pc:spChg>
        <pc:spChg chg="add">
          <ac:chgData name="Michael Kreeger" userId="d5f78b2e-6692-425f-83bb-df27f7187256" providerId="ADAL" clId="{AC33CFFD-6476-4027-B6C7-7AE3730C84E7}" dt="2023-10-05T19:32:41.221" v="11524" actId="26606"/>
          <ac:spMkLst>
            <pc:docMk/>
            <pc:sldMk cId="3426845345" sldId="332"/>
            <ac:spMk id="43" creationId="{70DFC902-7D23-471A-B557-B6B6917D7A0D}"/>
          </ac:spMkLst>
        </pc:spChg>
        <pc:spChg chg="add">
          <ac:chgData name="Michael Kreeger" userId="d5f78b2e-6692-425f-83bb-df27f7187256" providerId="ADAL" clId="{AC33CFFD-6476-4027-B6C7-7AE3730C84E7}" dt="2023-10-05T19:32:41.221" v="11524" actId="26606"/>
          <ac:spMkLst>
            <pc:docMk/>
            <pc:sldMk cId="3426845345" sldId="332"/>
            <ac:spMk id="44" creationId="{A55D5633-D557-4DCA-982C-FF36EB7A1C00}"/>
          </ac:spMkLst>
        </pc:spChg>
        <pc:spChg chg="add del">
          <ac:chgData name="Michael Kreeger" userId="d5f78b2e-6692-425f-83bb-df27f7187256" providerId="ADAL" clId="{AC33CFFD-6476-4027-B6C7-7AE3730C84E7}" dt="2023-10-02T02:21:44.892" v="1105" actId="26606"/>
          <ac:spMkLst>
            <pc:docMk/>
            <pc:sldMk cId="3426845345" sldId="332"/>
            <ac:spMk id="46" creationId="{56E9B3E6-E277-4D68-BA48-9CB43FFBD6E2}"/>
          </ac:spMkLst>
        </pc:spChg>
        <pc:spChg chg="add del">
          <ac:chgData name="Michael Kreeger" userId="d5f78b2e-6692-425f-83bb-df27f7187256" providerId="ADAL" clId="{AC33CFFD-6476-4027-B6C7-7AE3730C84E7}" dt="2023-10-02T02:21:44.892" v="1105" actId="26606"/>
          <ac:spMkLst>
            <pc:docMk/>
            <pc:sldMk cId="3426845345" sldId="332"/>
            <ac:spMk id="53" creationId="{D5B0017B-2ECA-49AF-B397-DC140825DF8D}"/>
          </ac:spMkLst>
        </pc:spChg>
        <pc:grpChg chg="add del">
          <ac:chgData name="Michael Kreeger" userId="d5f78b2e-6692-425f-83bb-df27f7187256" providerId="ADAL" clId="{AC33CFFD-6476-4027-B6C7-7AE3730C84E7}" dt="2023-10-02T02:21:44.892" v="1105" actId="26606"/>
          <ac:grpSpMkLst>
            <pc:docMk/>
            <pc:sldMk cId="3426845345" sldId="332"/>
            <ac:grpSpMk id="48" creationId="{AE1C45F0-260A-458C-96ED-C1F6D2151219}"/>
          </ac:grpSpMkLst>
        </pc:grpChg>
        <pc:cxnChg chg="mod">
          <ac:chgData name="Michael Kreeger" userId="d5f78b2e-6692-425f-83bb-df27f7187256" providerId="ADAL" clId="{AC33CFFD-6476-4027-B6C7-7AE3730C84E7}" dt="2023-10-05T19:32:41.221" v="11524" actId="26606"/>
          <ac:cxnSpMkLst>
            <pc:docMk/>
            <pc:sldMk cId="3426845345" sldId="332"/>
            <ac:cxnSpMk id="4" creationId="{C50A93B5-77DC-C9AD-6DAB-08162039B8E4}"/>
          </ac:cxnSpMkLst>
        </pc:cxnChg>
        <pc:cxnChg chg="add mod">
          <ac:chgData name="Michael Kreeger" userId="d5f78b2e-6692-425f-83bb-df27f7187256" providerId="ADAL" clId="{AC33CFFD-6476-4027-B6C7-7AE3730C84E7}" dt="2023-10-05T19:32:41.221" v="11524" actId="26606"/>
          <ac:cxnSpMkLst>
            <pc:docMk/>
            <pc:sldMk cId="3426845345" sldId="332"/>
            <ac:cxnSpMk id="18" creationId="{D8A050D6-3289-1668-C909-FE172C1CBC42}"/>
          </ac:cxnSpMkLst>
        </pc:cxnChg>
        <pc:cxnChg chg="add mod">
          <ac:chgData name="Michael Kreeger" userId="d5f78b2e-6692-425f-83bb-df27f7187256" providerId="ADAL" clId="{AC33CFFD-6476-4027-B6C7-7AE3730C84E7}" dt="2023-10-05T19:32:41.221" v="11524" actId="26606"/>
          <ac:cxnSpMkLst>
            <pc:docMk/>
            <pc:sldMk cId="3426845345" sldId="332"/>
            <ac:cxnSpMk id="20" creationId="{2CAF114B-447C-D765-509E-7B22AD761727}"/>
          </ac:cxnSpMkLst>
        </pc:cxnChg>
        <pc:cxnChg chg="mod">
          <ac:chgData name="Michael Kreeger" userId="d5f78b2e-6692-425f-83bb-df27f7187256" providerId="ADAL" clId="{AC33CFFD-6476-4027-B6C7-7AE3730C84E7}" dt="2023-10-05T19:32:41.221" v="11524" actId="26606"/>
          <ac:cxnSpMkLst>
            <pc:docMk/>
            <pc:sldMk cId="3426845345" sldId="332"/>
            <ac:cxnSpMk id="22" creationId="{B0987F90-5FAD-A92A-9205-E6009311F7C1}"/>
          </ac:cxnSpMkLst>
        </pc:cxnChg>
        <pc:cxnChg chg="add mod">
          <ac:chgData name="Michael Kreeger" userId="d5f78b2e-6692-425f-83bb-df27f7187256" providerId="ADAL" clId="{AC33CFFD-6476-4027-B6C7-7AE3730C84E7}" dt="2023-10-05T19:32:41.221" v="11524" actId="26606"/>
          <ac:cxnSpMkLst>
            <pc:docMk/>
            <pc:sldMk cId="3426845345" sldId="332"/>
            <ac:cxnSpMk id="23" creationId="{7783CBA6-1861-9EEE-EA11-FA2C5F6E2895}"/>
          </ac:cxnSpMkLst>
        </pc:cxnChg>
        <pc:cxnChg chg="mod">
          <ac:chgData name="Michael Kreeger" userId="d5f78b2e-6692-425f-83bb-df27f7187256" providerId="ADAL" clId="{AC33CFFD-6476-4027-B6C7-7AE3730C84E7}" dt="2023-10-05T19:32:41.221" v="11524" actId="26606"/>
          <ac:cxnSpMkLst>
            <pc:docMk/>
            <pc:sldMk cId="3426845345" sldId="332"/>
            <ac:cxnSpMk id="28" creationId="{EC9B0E12-F8C9-DDC7-EBF1-0B26CF60D8C0}"/>
          </ac:cxnSpMkLst>
        </pc:cxnChg>
        <pc:cxnChg chg="add del">
          <ac:chgData name="Michael Kreeger" userId="d5f78b2e-6692-425f-83bb-df27f7187256" providerId="ADAL" clId="{AC33CFFD-6476-4027-B6C7-7AE3730C84E7}" dt="2023-10-02T02:21:44.892" v="1105" actId="26606"/>
          <ac:cxnSpMkLst>
            <pc:docMk/>
            <pc:sldMk cId="3426845345" sldId="332"/>
            <ac:cxnSpMk id="55" creationId="{6CF1BAF6-AD41-4082-B212-8A1F9A2E8779}"/>
          </ac:cxnSpMkLst>
        </pc:cxnChg>
      </pc:sldChg>
      <pc:sldChg chg="add del">
        <pc:chgData name="Michael Kreeger" userId="d5f78b2e-6692-425f-83bb-df27f7187256" providerId="ADAL" clId="{AC33CFFD-6476-4027-B6C7-7AE3730C84E7}" dt="2023-10-02T02:06:56.355" v="512" actId="47"/>
        <pc:sldMkLst>
          <pc:docMk/>
          <pc:sldMk cId="325373346" sldId="333"/>
        </pc:sldMkLst>
      </pc:sldChg>
      <pc:sldChg chg="addSp delSp modSp add mod setBg">
        <pc:chgData name="Michael Kreeger" userId="d5f78b2e-6692-425f-83bb-df27f7187256" providerId="ADAL" clId="{AC33CFFD-6476-4027-B6C7-7AE3730C84E7}" dt="2023-10-05T19:32:38.517" v="11523" actId="26606"/>
        <pc:sldMkLst>
          <pc:docMk/>
          <pc:sldMk cId="770450140" sldId="333"/>
        </pc:sldMkLst>
        <pc:spChg chg="mod">
          <ac:chgData name="Michael Kreeger" userId="d5f78b2e-6692-425f-83bb-df27f7187256" providerId="ADAL" clId="{AC33CFFD-6476-4027-B6C7-7AE3730C84E7}" dt="2023-10-05T19:32:38.517" v="11523" actId="26606"/>
          <ac:spMkLst>
            <pc:docMk/>
            <pc:sldMk cId="770450140" sldId="333"/>
            <ac:spMk id="2" creationId="{F41E554A-68FC-16BA-85F8-41387953D9FB}"/>
          </ac:spMkLst>
        </pc:spChg>
        <pc:spChg chg="mod">
          <ac:chgData name="Michael Kreeger" userId="d5f78b2e-6692-425f-83bb-df27f7187256" providerId="ADAL" clId="{AC33CFFD-6476-4027-B6C7-7AE3730C84E7}" dt="2023-10-05T19:32:38.517" v="11523" actId="26606"/>
          <ac:spMkLst>
            <pc:docMk/>
            <pc:sldMk cId="770450140" sldId="333"/>
            <ac:spMk id="5" creationId="{61BFFA20-6618-3799-FD42-F9EFFC99C3EB}"/>
          </ac:spMkLst>
        </pc:spChg>
        <pc:spChg chg="mod">
          <ac:chgData name="Michael Kreeger" userId="d5f78b2e-6692-425f-83bb-df27f7187256" providerId="ADAL" clId="{AC33CFFD-6476-4027-B6C7-7AE3730C84E7}" dt="2023-10-05T19:32:38.517" v="11523" actId="26606"/>
          <ac:spMkLst>
            <pc:docMk/>
            <pc:sldMk cId="770450140" sldId="333"/>
            <ac:spMk id="6" creationId="{16812BE5-BB31-F907-ECD5-4BF48ED066B8}"/>
          </ac:spMkLst>
        </pc:spChg>
        <pc:spChg chg="mod">
          <ac:chgData name="Michael Kreeger" userId="d5f78b2e-6692-425f-83bb-df27f7187256" providerId="ADAL" clId="{AC33CFFD-6476-4027-B6C7-7AE3730C84E7}" dt="2023-10-05T19:32:38.517" v="11523" actId="26606"/>
          <ac:spMkLst>
            <pc:docMk/>
            <pc:sldMk cId="770450140" sldId="333"/>
            <ac:spMk id="7" creationId="{9497D064-56EE-DAF6-5CE2-3252D9F0E5B0}"/>
          </ac:spMkLst>
        </pc:spChg>
        <pc:spChg chg="mod">
          <ac:chgData name="Michael Kreeger" userId="d5f78b2e-6692-425f-83bb-df27f7187256" providerId="ADAL" clId="{AC33CFFD-6476-4027-B6C7-7AE3730C84E7}" dt="2023-10-05T19:32:38.517" v="11523" actId="26606"/>
          <ac:spMkLst>
            <pc:docMk/>
            <pc:sldMk cId="770450140" sldId="333"/>
            <ac:spMk id="8" creationId="{F95FFBE4-9534-355C-07B8-005E7BB7F456}"/>
          </ac:spMkLst>
        </pc:spChg>
        <pc:spChg chg="mod">
          <ac:chgData name="Michael Kreeger" userId="d5f78b2e-6692-425f-83bb-df27f7187256" providerId="ADAL" clId="{AC33CFFD-6476-4027-B6C7-7AE3730C84E7}" dt="2023-10-05T19:32:38.517" v="11523" actId="26606"/>
          <ac:spMkLst>
            <pc:docMk/>
            <pc:sldMk cId="770450140" sldId="333"/>
            <ac:spMk id="9" creationId="{D0701DE6-E237-A9F7-D9FF-6AF87E0322D0}"/>
          </ac:spMkLst>
        </pc:spChg>
        <pc:spChg chg="mod">
          <ac:chgData name="Michael Kreeger" userId="d5f78b2e-6692-425f-83bb-df27f7187256" providerId="ADAL" clId="{AC33CFFD-6476-4027-B6C7-7AE3730C84E7}" dt="2023-10-05T19:32:38.517" v="11523" actId="26606"/>
          <ac:spMkLst>
            <pc:docMk/>
            <pc:sldMk cId="770450140" sldId="333"/>
            <ac:spMk id="10" creationId="{53720E18-AE70-AB2F-7D72-0AC9171A9256}"/>
          </ac:spMkLst>
        </pc:spChg>
        <pc:spChg chg="mod">
          <ac:chgData name="Michael Kreeger" userId="d5f78b2e-6692-425f-83bb-df27f7187256" providerId="ADAL" clId="{AC33CFFD-6476-4027-B6C7-7AE3730C84E7}" dt="2023-10-05T19:32:38.517" v="11523" actId="26606"/>
          <ac:spMkLst>
            <pc:docMk/>
            <pc:sldMk cId="770450140" sldId="333"/>
            <ac:spMk id="11" creationId="{40BD105B-4117-9D9A-5293-4F3845E23781}"/>
          </ac:spMkLst>
        </pc:spChg>
        <pc:spChg chg="mod">
          <ac:chgData name="Michael Kreeger" userId="d5f78b2e-6692-425f-83bb-df27f7187256" providerId="ADAL" clId="{AC33CFFD-6476-4027-B6C7-7AE3730C84E7}" dt="2023-10-05T19:32:38.517" v="11523" actId="26606"/>
          <ac:spMkLst>
            <pc:docMk/>
            <pc:sldMk cId="770450140" sldId="333"/>
            <ac:spMk id="12" creationId="{D3D07758-7D69-7163-84B0-AD4816BAC0E2}"/>
          </ac:spMkLst>
        </pc:spChg>
        <pc:spChg chg="mod">
          <ac:chgData name="Michael Kreeger" userId="d5f78b2e-6692-425f-83bb-df27f7187256" providerId="ADAL" clId="{AC33CFFD-6476-4027-B6C7-7AE3730C84E7}" dt="2023-10-05T19:32:38.517" v="11523" actId="26606"/>
          <ac:spMkLst>
            <pc:docMk/>
            <pc:sldMk cId="770450140" sldId="333"/>
            <ac:spMk id="13" creationId="{80CB2A9C-5759-BD65-5C7E-1FF94653C1C5}"/>
          </ac:spMkLst>
        </pc:spChg>
        <pc:spChg chg="mod">
          <ac:chgData name="Michael Kreeger" userId="d5f78b2e-6692-425f-83bb-df27f7187256" providerId="ADAL" clId="{AC33CFFD-6476-4027-B6C7-7AE3730C84E7}" dt="2023-10-05T19:32:38.517" v="11523" actId="26606"/>
          <ac:spMkLst>
            <pc:docMk/>
            <pc:sldMk cId="770450140" sldId="333"/>
            <ac:spMk id="14" creationId="{56A83071-8E19-71C9-4CE6-8107A5E058EB}"/>
          </ac:spMkLst>
        </pc:spChg>
        <pc:spChg chg="mod">
          <ac:chgData name="Michael Kreeger" userId="d5f78b2e-6692-425f-83bb-df27f7187256" providerId="ADAL" clId="{AC33CFFD-6476-4027-B6C7-7AE3730C84E7}" dt="2023-10-05T19:32:38.517" v="11523" actId="26606"/>
          <ac:spMkLst>
            <pc:docMk/>
            <pc:sldMk cId="770450140" sldId="333"/>
            <ac:spMk id="15" creationId="{0020BD36-1B6C-8AC5-B954-1786EE8E10AD}"/>
          </ac:spMkLst>
        </pc:spChg>
        <pc:spChg chg="mod">
          <ac:chgData name="Michael Kreeger" userId="d5f78b2e-6692-425f-83bb-df27f7187256" providerId="ADAL" clId="{AC33CFFD-6476-4027-B6C7-7AE3730C84E7}" dt="2023-10-05T19:32:38.517" v="11523" actId="26606"/>
          <ac:spMkLst>
            <pc:docMk/>
            <pc:sldMk cId="770450140" sldId="333"/>
            <ac:spMk id="21" creationId="{30D79256-6D00-03C3-EF44-678CCA375C27}"/>
          </ac:spMkLst>
        </pc:spChg>
        <pc:spChg chg="add mod">
          <ac:chgData name="Michael Kreeger" userId="d5f78b2e-6692-425f-83bb-df27f7187256" providerId="ADAL" clId="{AC33CFFD-6476-4027-B6C7-7AE3730C84E7}" dt="2023-10-05T19:32:38.517" v="11523" actId="26606"/>
          <ac:spMkLst>
            <pc:docMk/>
            <pc:sldMk cId="770450140" sldId="333"/>
            <ac:spMk id="29" creationId="{98066D72-50A3-866F-BA41-B5CE2B850325}"/>
          </ac:spMkLst>
        </pc:spChg>
        <pc:spChg chg="mod">
          <ac:chgData name="Michael Kreeger" userId="d5f78b2e-6692-425f-83bb-df27f7187256" providerId="ADAL" clId="{AC33CFFD-6476-4027-B6C7-7AE3730C84E7}" dt="2023-10-05T19:32:38.517" v="11523" actId="26606"/>
          <ac:spMkLst>
            <pc:docMk/>
            <pc:sldMk cId="770450140" sldId="333"/>
            <ac:spMk id="33" creationId="{3E7B5C10-78FE-05A6-176F-15854A6F40DE}"/>
          </ac:spMkLst>
        </pc:spChg>
        <pc:spChg chg="add del">
          <ac:chgData name="Michael Kreeger" userId="d5f78b2e-6692-425f-83bb-df27f7187256" providerId="ADAL" clId="{AC33CFFD-6476-4027-B6C7-7AE3730C84E7}" dt="2023-10-02T02:21:44.279" v="1104" actId="26606"/>
          <ac:spMkLst>
            <pc:docMk/>
            <pc:sldMk cId="770450140" sldId="333"/>
            <ac:spMk id="36" creationId="{56E9B3E6-E277-4D68-BA48-9CB43FFBD6E2}"/>
          </ac:spMkLst>
        </pc:spChg>
        <pc:spChg chg="add">
          <ac:chgData name="Michael Kreeger" userId="d5f78b2e-6692-425f-83bb-df27f7187256" providerId="ADAL" clId="{AC33CFFD-6476-4027-B6C7-7AE3730C84E7}" dt="2023-10-05T19:32:38.517" v="11523" actId="26606"/>
          <ac:spMkLst>
            <pc:docMk/>
            <pc:sldMk cId="770450140" sldId="333"/>
            <ac:spMk id="38" creationId="{70DFC902-7D23-471A-B557-B6B6917D7A0D}"/>
          </ac:spMkLst>
        </pc:spChg>
        <pc:spChg chg="del">
          <ac:chgData name="Michael Kreeger" userId="d5f78b2e-6692-425f-83bb-df27f7187256" providerId="ADAL" clId="{AC33CFFD-6476-4027-B6C7-7AE3730C84E7}" dt="2023-10-02T02:14:33.499" v="863" actId="478"/>
          <ac:spMkLst>
            <pc:docMk/>
            <pc:sldMk cId="770450140" sldId="333"/>
            <ac:spMk id="39" creationId="{CCD3E9EB-5C2B-5C09-5569-5064E22D5682}"/>
          </ac:spMkLst>
        </pc:spChg>
        <pc:spChg chg="del">
          <ac:chgData name="Michael Kreeger" userId="d5f78b2e-6692-425f-83bb-df27f7187256" providerId="ADAL" clId="{AC33CFFD-6476-4027-B6C7-7AE3730C84E7}" dt="2023-10-02T02:14:30.303" v="860" actId="478"/>
          <ac:spMkLst>
            <pc:docMk/>
            <pc:sldMk cId="770450140" sldId="333"/>
            <ac:spMk id="40" creationId="{EA795F23-2993-4822-636F-FFC42E058350}"/>
          </ac:spMkLst>
        </pc:spChg>
        <pc:spChg chg="del">
          <ac:chgData name="Michael Kreeger" userId="d5f78b2e-6692-425f-83bb-df27f7187256" providerId="ADAL" clId="{AC33CFFD-6476-4027-B6C7-7AE3730C84E7}" dt="2023-10-02T02:14:29.307" v="859" actId="478"/>
          <ac:spMkLst>
            <pc:docMk/>
            <pc:sldMk cId="770450140" sldId="333"/>
            <ac:spMk id="41" creationId="{CE435795-82A1-465F-CD72-6E2FE79F404B}"/>
          </ac:spMkLst>
        </pc:spChg>
        <pc:spChg chg="add">
          <ac:chgData name="Michael Kreeger" userId="d5f78b2e-6692-425f-83bb-df27f7187256" providerId="ADAL" clId="{AC33CFFD-6476-4027-B6C7-7AE3730C84E7}" dt="2023-10-05T19:32:38.517" v="11523" actId="26606"/>
          <ac:spMkLst>
            <pc:docMk/>
            <pc:sldMk cId="770450140" sldId="333"/>
            <ac:spMk id="42" creationId="{A55D5633-D557-4DCA-982C-FF36EB7A1C00}"/>
          </ac:spMkLst>
        </pc:spChg>
        <pc:spChg chg="add del">
          <ac:chgData name="Michael Kreeger" userId="d5f78b2e-6692-425f-83bb-df27f7187256" providerId="ADAL" clId="{AC33CFFD-6476-4027-B6C7-7AE3730C84E7}" dt="2023-10-02T02:21:44.279" v="1104" actId="26606"/>
          <ac:spMkLst>
            <pc:docMk/>
            <pc:sldMk cId="770450140" sldId="333"/>
            <ac:spMk id="46" creationId="{D5B0017B-2ECA-49AF-B397-DC140825DF8D}"/>
          </ac:spMkLst>
        </pc:spChg>
        <pc:grpChg chg="add del">
          <ac:chgData name="Michael Kreeger" userId="d5f78b2e-6692-425f-83bb-df27f7187256" providerId="ADAL" clId="{AC33CFFD-6476-4027-B6C7-7AE3730C84E7}" dt="2023-10-02T02:21:44.279" v="1104" actId="26606"/>
          <ac:grpSpMkLst>
            <pc:docMk/>
            <pc:sldMk cId="770450140" sldId="333"/>
            <ac:grpSpMk id="37" creationId="{AE1C45F0-260A-458C-96ED-C1F6D2151219}"/>
          </ac:grpSpMkLst>
        </pc:grpChg>
        <pc:cxnChg chg="mod">
          <ac:chgData name="Michael Kreeger" userId="d5f78b2e-6692-425f-83bb-df27f7187256" providerId="ADAL" clId="{AC33CFFD-6476-4027-B6C7-7AE3730C84E7}" dt="2023-10-05T19:32:38.517" v="11523" actId="26606"/>
          <ac:cxnSpMkLst>
            <pc:docMk/>
            <pc:sldMk cId="770450140" sldId="333"/>
            <ac:cxnSpMk id="4" creationId="{C50A93B5-77DC-C9AD-6DAB-08162039B8E4}"/>
          </ac:cxnSpMkLst>
        </pc:cxnChg>
        <pc:cxnChg chg="del">
          <ac:chgData name="Michael Kreeger" userId="d5f78b2e-6692-425f-83bb-df27f7187256" providerId="ADAL" clId="{AC33CFFD-6476-4027-B6C7-7AE3730C84E7}" dt="2023-10-02T02:07:33.928" v="521" actId="478"/>
          <ac:cxnSpMkLst>
            <pc:docMk/>
            <pc:sldMk cId="770450140" sldId="333"/>
            <ac:cxnSpMk id="18" creationId="{D8A050D6-3289-1668-C909-FE172C1CBC42}"/>
          </ac:cxnSpMkLst>
        </pc:cxnChg>
        <pc:cxnChg chg="add del mod">
          <ac:chgData name="Michael Kreeger" userId="d5f78b2e-6692-425f-83bb-df27f7187256" providerId="ADAL" clId="{AC33CFFD-6476-4027-B6C7-7AE3730C84E7}" dt="2023-10-02T02:09:09.756" v="539" actId="478"/>
          <ac:cxnSpMkLst>
            <pc:docMk/>
            <pc:sldMk cId="770450140" sldId="333"/>
            <ac:cxnSpMk id="19" creationId="{C438E949-5478-7B2A-A8A8-2A5D48765569}"/>
          </ac:cxnSpMkLst>
        </pc:cxnChg>
        <pc:cxnChg chg="del">
          <ac:chgData name="Michael Kreeger" userId="d5f78b2e-6692-425f-83bb-df27f7187256" providerId="ADAL" clId="{AC33CFFD-6476-4027-B6C7-7AE3730C84E7}" dt="2023-10-02T02:07:32.310" v="520" actId="478"/>
          <ac:cxnSpMkLst>
            <pc:docMk/>
            <pc:sldMk cId="770450140" sldId="333"/>
            <ac:cxnSpMk id="20" creationId="{2CAF114B-447C-D765-509E-7B22AD761727}"/>
          </ac:cxnSpMkLst>
        </pc:cxnChg>
        <pc:cxnChg chg="del mod">
          <ac:chgData name="Michael Kreeger" userId="d5f78b2e-6692-425f-83bb-df27f7187256" providerId="ADAL" clId="{AC33CFFD-6476-4027-B6C7-7AE3730C84E7}" dt="2023-10-02T02:14:31.194" v="861" actId="478"/>
          <ac:cxnSpMkLst>
            <pc:docMk/>
            <pc:sldMk cId="770450140" sldId="333"/>
            <ac:cxnSpMk id="22" creationId="{B0987F90-5FAD-A92A-9205-E6009311F7C1}"/>
          </ac:cxnSpMkLst>
        </pc:cxnChg>
        <pc:cxnChg chg="del">
          <ac:chgData name="Michael Kreeger" userId="d5f78b2e-6692-425f-83bb-df27f7187256" providerId="ADAL" clId="{AC33CFFD-6476-4027-B6C7-7AE3730C84E7}" dt="2023-10-02T02:14:36.273" v="864" actId="478"/>
          <ac:cxnSpMkLst>
            <pc:docMk/>
            <pc:sldMk cId="770450140" sldId="333"/>
            <ac:cxnSpMk id="23" creationId="{7783CBA6-1861-9EEE-EA11-FA2C5F6E2895}"/>
          </ac:cxnSpMkLst>
        </pc:cxnChg>
        <pc:cxnChg chg="add del mod">
          <ac:chgData name="Michael Kreeger" userId="d5f78b2e-6692-425f-83bb-df27f7187256" providerId="ADAL" clId="{AC33CFFD-6476-4027-B6C7-7AE3730C84E7}" dt="2023-10-02T02:13:44.522" v="849" actId="478"/>
          <ac:cxnSpMkLst>
            <pc:docMk/>
            <pc:sldMk cId="770450140" sldId="333"/>
            <ac:cxnSpMk id="27" creationId="{228A3959-E26A-06D9-4CC2-3A860575E19C}"/>
          </ac:cxnSpMkLst>
        </pc:cxnChg>
        <pc:cxnChg chg="del mod">
          <ac:chgData name="Michael Kreeger" userId="d5f78b2e-6692-425f-83bb-df27f7187256" providerId="ADAL" clId="{AC33CFFD-6476-4027-B6C7-7AE3730C84E7}" dt="2023-10-02T02:14:32.350" v="862" actId="478"/>
          <ac:cxnSpMkLst>
            <pc:docMk/>
            <pc:sldMk cId="770450140" sldId="333"/>
            <ac:cxnSpMk id="28" creationId="{EC9B0E12-F8C9-DDC7-EBF1-0B26CF60D8C0}"/>
          </ac:cxnSpMkLst>
        </pc:cxnChg>
        <pc:cxnChg chg="add mod">
          <ac:chgData name="Michael Kreeger" userId="d5f78b2e-6692-425f-83bb-df27f7187256" providerId="ADAL" clId="{AC33CFFD-6476-4027-B6C7-7AE3730C84E7}" dt="2023-10-05T19:32:38.517" v="11523" actId="26606"/>
          <ac:cxnSpMkLst>
            <pc:docMk/>
            <pc:sldMk cId="770450140" sldId="333"/>
            <ac:cxnSpMk id="30" creationId="{B2D67B14-245A-09F1-5E38-CECE821CD17C}"/>
          </ac:cxnSpMkLst>
        </pc:cxnChg>
        <pc:cxnChg chg="add mod">
          <ac:chgData name="Michael Kreeger" userId="d5f78b2e-6692-425f-83bb-df27f7187256" providerId="ADAL" clId="{AC33CFFD-6476-4027-B6C7-7AE3730C84E7}" dt="2023-10-05T19:32:38.517" v="11523" actId="26606"/>
          <ac:cxnSpMkLst>
            <pc:docMk/>
            <pc:sldMk cId="770450140" sldId="333"/>
            <ac:cxnSpMk id="31" creationId="{2DED9E25-C842-0ACD-B235-43CF6F0B4834}"/>
          </ac:cxnSpMkLst>
        </pc:cxnChg>
        <pc:cxnChg chg="add mod">
          <ac:chgData name="Michael Kreeger" userId="d5f78b2e-6692-425f-83bb-df27f7187256" providerId="ADAL" clId="{AC33CFFD-6476-4027-B6C7-7AE3730C84E7}" dt="2023-10-05T19:32:38.517" v="11523" actId="26606"/>
          <ac:cxnSpMkLst>
            <pc:docMk/>
            <pc:sldMk cId="770450140" sldId="333"/>
            <ac:cxnSpMk id="32" creationId="{AEBB2C35-5DA8-47F9-FBF2-C70FE594BBF2}"/>
          </ac:cxnSpMkLst>
        </pc:cxnChg>
        <pc:cxnChg chg="add mod">
          <ac:chgData name="Michael Kreeger" userId="d5f78b2e-6692-425f-83bb-df27f7187256" providerId="ADAL" clId="{AC33CFFD-6476-4027-B6C7-7AE3730C84E7}" dt="2023-10-05T19:32:38.517" v="11523" actId="26606"/>
          <ac:cxnSpMkLst>
            <pc:docMk/>
            <pc:sldMk cId="770450140" sldId="333"/>
            <ac:cxnSpMk id="34" creationId="{9EF75D22-E1DC-9E05-571A-258DCECD6E8C}"/>
          </ac:cxnSpMkLst>
        </pc:cxnChg>
        <pc:cxnChg chg="add del">
          <ac:chgData name="Michael Kreeger" userId="d5f78b2e-6692-425f-83bb-df27f7187256" providerId="ADAL" clId="{AC33CFFD-6476-4027-B6C7-7AE3730C84E7}" dt="2023-10-02T02:21:44.279" v="1104" actId="26606"/>
          <ac:cxnSpMkLst>
            <pc:docMk/>
            <pc:sldMk cId="770450140" sldId="333"/>
            <ac:cxnSpMk id="48" creationId="{6CF1BAF6-AD41-4082-B212-8A1F9A2E8779}"/>
          </ac:cxnSpMkLst>
        </pc:cxnChg>
      </pc:sldChg>
      <pc:sldChg chg="new del">
        <pc:chgData name="Michael Kreeger" userId="d5f78b2e-6692-425f-83bb-df27f7187256" providerId="ADAL" clId="{AC33CFFD-6476-4027-B6C7-7AE3730C84E7}" dt="2023-10-02T02:01:26.387" v="258" actId="680"/>
        <pc:sldMkLst>
          <pc:docMk/>
          <pc:sldMk cId="3102326400" sldId="333"/>
        </pc:sldMkLst>
      </pc:sldChg>
      <pc:sldChg chg="addSp delSp modSp add mod setBg">
        <pc:chgData name="Michael Kreeger" userId="d5f78b2e-6692-425f-83bb-df27f7187256" providerId="ADAL" clId="{AC33CFFD-6476-4027-B6C7-7AE3730C84E7}" dt="2023-10-05T19:32:36.130" v="11522" actId="26606"/>
        <pc:sldMkLst>
          <pc:docMk/>
          <pc:sldMk cId="3433698193" sldId="334"/>
        </pc:sldMkLst>
        <pc:spChg chg="mod">
          <ac:chgData name="Michael Kreeger" userId="d5f78b2e-6692-425f-83bb-df27f7187256" providerId="ADAL" clId="{AC33CFFD-6476-4027-B6C7-7AE3730C84E7}" dt="2023-10-05T19:32:36.130" v="11522" actId="26606"/>
          <ac:spMkLst>
            <pc:docMk/>
            <pc:sldMk cId="3433698193" sldId="334"/>
            <ac:spMk id="2" creationId="{F41E554A-68FC-16BA-85F8-41387953D9FB}"/>
          </ac:spMkLst>
        </pc:spChg>
        <pc:spChg chg="mod">
          <ac:chgData name="Michael Kreeger" userId="d5f78b2e-6692-425f-83bb-df27f7187256" providerId="ADAL" clId="{AC33CFFD-6476-4027-B6C7-7AE3730C84E7}" dt="2023-10-05T19:32:36.130" v="11522" actId="26606"/>
          <ac:spMkLst>
            <pc:docMk/>
            <pc:sldMk cId="3433698193" sldId="334"/>
            <ac:spMk id="5" creationId="{61BFFA20-6618-3799-FD42-F9EFFC99C3EB}"/>
          </ac:spMkLst>
        </pc:spChg>
        <pc:spChg chg="mod">
          <ac:chgData name="Michael Kreeger" userId="d5f78b2e-6692-425f-83bb-df27f7187256" providerId="ADAL" clId="{AC33CFFD-6476-4027-B6C7-7AE3730C84E7}" dt="2023-10-05T19:32:36.130" v="11522" actId="26606"/>
          <ac:spMkLst>
            <pc:docMk/>
            <pc:sldMk cId="3433698193" sldId="334"/>
            <ac:spMk id="6" creationId="{16812BE5-BB31-F907-ECD5-4BF48ED066B8}"/>
          </ac:spMkLst>
        </pc:spChg>
        <pc:spChg chg="mod">
          <ac:chgData name="Michael Kreeger" userId="d5f78b2e-6692-425f-83bb-df27f7187256" providerId="ADAL" clId="{AC33CFFD-6476-4027-B6C7-7AE3730C84E7}" dt="2023-10-05T19:32:36.130" v="11522" actId="26606"/>
          <ac:spMkLst>
            <pc:docMk/>
            <pc:sldMk cId="3433698193" sldId="334"/>
            <ac:spMk id="7" creationId="{9497D064-56EE-DAF6-5CE2-3252D9F0E5B0}"/>
          </ac:spMkLst>
        </pc:spChg>
        <pc:spChg chg="mod">
          <ac:chgData name="Michael Kreeger" userId="d5f78b2e-6692-425f-83bb-df27f7187256" providerId="ADAL" clId="{AC33CFFD-6476-4027-B6C7-7AE3730C84E7}" dt="2023-10-05T19:32:36.130" v="11522" actId="26606"/>
          <ac:spMkLst>
            <pc:docMk/>
            <pc:sldMk cId="3433698193" sldId="334"/>
            <ac:spMk id="8" creationId="{F95FFBE4-9534-355C-07B8-005E7BB7F456}"/>
          </ac:spMkLst>
        </pc:spChg>
        <pc:spChg chg="mod">
          <ac:chgData name="Michael Kreeger" userId="d5f78b2e-6692-425f-83bb-df27f7187256" providerId="ADAL" clId="{AC33CFFD-6476-4027-B6C7-7AE3730C84E7}" dt="2023-10-05T19:32:36.130" v="11522" actId="26606"/>
          <ac:spMkLst>
            <pc:docMk/>
            <pc:sldMk cId="3433698193" sldId="334"/>
            <ac:spMk id="9" creationId="{D0701DE6-E237-A9F7-D9FF-6AF87E0322D0}"/>
          </ac:spMkLst>
        </pc:spChg>
        <pc:spChg chg="mod">
          <ac:chgData name="Michael Kreeger" userId="d5f78b2e-6692-425f-83bb-df27f7187256" providerId="ADAL" clId="{AC33CFFD-6476-4027-B6C7-7AE3730C84E7}" dt="2023-10-05T19:32:36.130" v="11522" actId="26606"/>
          <ac:spMkLst>
            <pc:docMk/>
            <pc:sldMk cId="3433698193" sldId="334"/>
            <ac:spMk id="10" creationId="{53720E18-AE70-AB2F-7D72-0AC9171A9256}"/>
          </ac:spMkLst>
        </pc:spChg>
        <pc:spChg chg="mod">
          <ac:chgData name="Michael Kreeger" userId="d5f78b2e-6692-425f-83bb-df27f7187256" providerId="ADAL" clId="{AC33CFFD-6476-4027-B6C7-7AE3730C84E7}" dt="2023-10-05T19:32:36.130" v="11522" actId="26606"/>
          <ac:spMkLst>
            <pc:docMk/>
            <pc:sldMk cId="3433698193" sldId="334"/>
            <ac:spMk id="11" creationId="{40BD105B-4117-9D9A-5293-4F3845E23781}"/>
          </ac:spMkLst>
        </pc:spChg>
        <pc:spChg chg="mod">
          <ac:chgData name="Michael Kreeger" userId="d5f78b2e-6692-425f-83bb-df27f7187256" providerId="ADAL" clId="{AC33CFFD-6476-4027-B6C7-7AE3730C84E7}" dt="2023-10-05T19:32:36.130" v="11522" actId="26606"/>
          <ac:spMkLst>
            <pc:docMk/>
            <pc:sldMk cId="3433698193" sldId="334"/>
            <ac:spMk id="12" creationId="{D3D07758-7D69-7163-84B0-AD4816BAC0E2}"/>
          </ac:spMkLst>
        </pc:spChg>
        <pc:spChg chg="mod">
          <ac:chgData name="Michael Kreeger" userId="d5f78b2e-6692-425f-83bb-df27f7187256" providerId="ADAL" clId="{AC33CFFD-6476-4027-B6C7-7AE3730C84E7}" dt="2023-10-05T19:32:36.130" v="11522" actId="26606"/>
          <ac:spMkLst>
            <pc:docMk/>
            <pc:sldMk cId="3433698193" sldId="334"/>
            <ac:spMk id="13" creationId="{80CB2A9C-5759-BD65-5C7E-1FF94653C1C5}"/>
          </ac:spMkLst>
        </pc:spChg>
        <pc:spChg chg="mod">
          <ac:chgData name="Michael Kreeger" userId="d5f78b2e-6692-425f-83bb-df27f7187256" providerId="ADAL" clId="{AC33CFFD-6476-4027-B6C7-7AE3730C84E7}" dt="2023-10-05T19:32:36.130" v="11522" actId="26606"/>
          <ac:spMkLst>
            <pc:docMk/>
            <pc:sldMk cId="3433698193" sldId="334"/>
            <ac:spMk id="14" creationId="{56A83071-8E19-71C9-4CE6-8107A5E058EB}"/>
          </ac:spMkLst>
        </pc:spChg>
        <pc:spChg chg="mod">
          <ac:chgData name="Michael Kreeger" userId="d5f78b2e-6692-425f-83bb-df27f7187256" providerId="ADAL" clId="{AC33CFFD-6476-4027-B6C7-7AE3730C84E7}" dt="2023-10-05T19:32:36.130" v="11522" actId="26606"/>
          <ac:spMkLst>
            <pc:docMk/>
            <pc:sldMk cId="3433698193" sldId="334"/>
            <ac:spMk id="15" creationId="{0020BD36-1B6C-8AC5-B954-1786EE8E10AD}"/>
          </ac:spMkLst>
        </pc:spChg>
        <pc:spChg chg="mod">
          <ac:chgData name="Michael Kreeger" userId="d5f78b2e-6692-425f-83bb-df27f7187256" providerId="ADAL" clId="{AC33CFFD-6476-4027-B6C7-7AE3730C84E7}" dt="2023-10-05T19:32:36.130" v="11522" actId="26606"/>
          <ac:spMkLst>
            <pc:docMk/>
            <pc:sldMk cId="3433698193" sldId="334"/>
            <ac:spMk id="21" creationId="{30D79256-6D00-03C3-EF44-678CCA375C27}"/>
          </ac:spMkLst>
        </pc:spChg>
        <pc:spChg chg="del">
          <ac:chgData name="Michael Kreeger" userId="d5f78b2e-6692-425f-83bb-df27f7187256" providerId="ADAL" clId="{AC33CFFD-6476-4027-B6C7-7AE3730C84E7}" dt="2023-10-02T02:17:41.332" v="915" actId="478"/>
          <ac:spMkLst>
            <pc:docMk/>
            <pc:sldMk cId="3433698193" sldId="334"/>
            <ac:spMk id="29" creationId="{98066D72-50A3-866F-BA41-B5CE2B850325}"/>
          </ac:spMkLst>
        </pc:spChg>
        <pc:spChg chg="mod">
          <ac:chgData name="Michael Kreeger" userId="d5f78b2e-6692-425f-83bb-df27f7187256" providerId="ADAL" clId="{AC33CFFD-6476-4027-B6C7-7AE3730C84E7}" dt="2023-10-05T19:32:36.130" v="11522" actId="26606"/>
          <ac:spMkLst>
            <pc:docMk/>
            <pc:sldMk cId="3433698193" sldId="334"/>
            <ac:spMk id="33" creationId="{3E7B5C10-78FE-05A6-176F-15854A6F40DE}"/>
          </ac:spMkLst>
        </pc:spChg>
        <pc:spChg chg="add">
          <ac:chgData name="Michael Kreeger" userId="d5f78b2e-6692-425f-83bb-df27f7187256" providerId="ADAL" clId="{AC33CFFD-6476-4027-B6C7-7AE3730C84E7}" dt="2023-10-05T19:32:36.130" v="11522" actId="26606"/>
          <ac:spMkLst>
            <pc:docMk/>
            <pc:sldMk cId="3433698193" sldId="334"/>
            <ac:spMk id="36" creationId="{70DFC902-7D23-471A-B557-B6B6917D7A0D}"/>
          </ac:spMkLst>
        </pc:spChg>
        <pc:spChg chg="add">
          <ac:chgData name="Michael Kreeger" userId="d5f78b2e-6692-425f-83bb-df27f7187256" providerId="ADAL" clId="{AC33CFFD-6476-4027-B6C7-7AE3730C84E7}" dt="2023-10-05T19:32:36.130" v="11522" actId="26606"/>
          <ac:spMkLst>
            <pc:docMk/>
            <pc:sldMk cId="3433698193" sldId="334"/>
            <ac:spMk id="37" creationId="{A55D5633-D557-4DCA-982C-FF36EB7A1C00}"/>
          </ac:spMkLst>
        </pc:spChg>
        <pc:spChg chg="add del">
          <ac:chgData name="Michael Kreeger" userId="d5f78b2e-6692-425f-83bb-df27f7187256" providerId="ADAL" clId="{AC33CFFD-6476-4027-B6C7-7AE3730C84E7}" dt="2023-10-02T02:21:43.703" v="1103" actId="26606"/>
          <ac:spMkLst>
            <pc:docMk/>
            <pc:sldMk cId="3433698193" sldId="334"/>
            <ac:spMk id="39" creationId="{56E9B3E6-E277-4D68-BA48-9CB43FFBD6E2}"/>
          </ac:spMkLst>
        </pc:spChg>
        <pc:spChg chg="add del">
          <ac:chgData name="Michael Kreeger" userId="d5f78b2e-6692-425f-83bb-df27f7187256" providerId="ADAL" clId="{AC33CFFD-6476-4027-B6C7-7AE3730C84E7}" dt="2023-10-02T02:21:43.703" v="1103" actId="26606"/>
          <ac:spMkLst>
            <pc:docMk/>
            <pc:sldMk cId="3433698193" sldId="334"/>
            <ac:spMk id="46" creationId="{D5B0017B-2ECA-49AF-B397-DC140825DF8D}"/>
          </ac:spMkLst>
        </pc:spChg>
        <pc:grpChg chg="add del">
          <ac:chgData name="Michael Kreeger" userId="d5f78b2e-6692-425f-83bb-df27f7187256" providerId="ADAL" clId="{AC33CFFD-6476-4027-B6C7-7AE3730C84E7}" dt="2023-10-02T02:21:43.703" v="1103" actId="26606"/>
          <ac:grpSpMkLst>
            <pc:docMk/>
            <pc:sldMk cId="3433698193" sldId="334"/>
            <ac:grpSpMk id="41" creationId="{AE1C45F0-260A-458C-96ED-C1F6D2151219}"/>
          </ac:grpSpMkLst>
        </pc:grpChg>
        <pc:cxnChg chg="mod">
          <ac:chgData name="Michael Kreeger" userId="d5f78b2e-6692-425f-83bb-df27f7187256" providerId="ADAL" clId="{AC33CFFD-6476-4027-B6C7-7AE3730C84E7}" dt="2023-10-05T19:32:36.130" v="11522" actId="26606"/>
          <ac:cxnSpMkLst>
            <pc:docMk/>
            <pc:sldMk cId="3433698193" sldId="334"/>
            <ac:cxnSpMk id="4" creationId="{C50A93B5-77DC-C9AD-6DAB-08162039B8E4}"/>
          </ac:cxnSpMkLst>
        </pc:cxnChg>
        <pc:cxnChg chg="mod">
          <ac:chgData name="Michael Kreeger" userId="d5f78b2e-6692-425f-83bb-df27f7187256" providerId="ADAL" clId="{AC33CFFD-6476-4027-B6C7-7AE3730C84E7}" dt="2023-10-05T19:32:36.130" v="11522" actId="26606"/>
          <ac:cxnSpMkLst>
            <pc:docMk/>
            <pc:sldMk cId="3433698193" sldId="334"/>
            <ac:cxnSpMk id="30" creationId="{B2D67B14-245A-09F1-5E38-CECE821CD17C}"/>
          </ac:cxnSpMkLst>
        </pc:cxnChg>
        <pc:cxnChg chg="mod">
          <ac:chgData name="Michael Kreeger" userId="d5f78b2e-6692-425f-83bb-df27f7187256" providerId="ADAL" clId="{AC33CFFD-6476-4027-B6C7-7AE3730C84E7}" dt="2023-10-05T19:32:36.130" v="11522" actId="26606"/>
          <ac:cxnSpMkLst>
            <pc:docMk/>
            <pc:sldMk cId="3433698193" sldId="334"/>
            <ac:cxnSpMk id="31" creationId="{2DED9E25-C842-0ACD-B235-43CF6F0B4834}"/>
          </ac:cxnSpMkLst>
        </pc:cxnChg>
        <pc:cxnChg chg="mod">
          <ac:chgData name="Michael Kreeger" userId="d5f78b2e-6692-425f-83bb-df27f7187256" providerId="ADAL" clId="{AC33CFFD-6476-4027-B6C7-7AE3730C84E7}" dt="2023-10-05T19:32:36.130" v="11522" actId="26606"/>
          <ac:cxnSpMkLst>
            <pc:docMk/>
            <pc:sldMk cId="3433698193" sldId="334"/>
            <ac:cxnSpMk id="32" creationId="{AEBB2C35-5DA8-47F9-FBF2-C70FE594BBF2}"/>
          </ac:cxnSpMkLst>
        </pc:cxnChg>
        <pc:cxnChg chg="mod">
          <ac:chgData name="Michael Kreeger" userId="d5f78b2e-6692-425f-83bb-df27f7187256" providerId="ADAL" clId="{AC33CFFD-6476-4027-B6C7-7AE3730C84E7}" dt="2023-10-05T19:32:36.130" v="11522" actId="26606"/>
          <ac:cxnSpMkLst>
            <pc:docMk/>
            <pc:sldMk cId="3433698193" sldId="334"/>
            <ac:cxnSpMk id="34" creationId="{9EF75D22-E1DC-9E05-571A-258DCECD6E8C}"/>
          </ac:cxnSpMkLst>
        </pc:cxnChg>
        <pc:cxnChg chg="add del">
          <ac:chgData name="Michael Kreeger" userId="d5f78b2e-6692-425f-83bb-df27f7187256" providerId="ADAL" clId="{AC33CFFD-6476-4027-B6C7-7AE3730C84E7}" dt="2023-10-02T02:21:43.703" v="1103" actId="26606"/>
          <ac:cxnSpMkLst>
            <pc:docMk/>
            <pc:sldMk cId="3433698193" sldId="334"/>
            <ac:cxnSpMk id="48" creationId="{6CF1BAF6-AD41-4082-B212-8A1F9A2E8779}"/>
          </ac:cxnSpMkLst>
        </pc:cxnChg>
      </pc:sldChg>
      <pc:sldChg chg="add del">
        <pc:chgData name="Michael Kreeger" userId="d5f78b2e-6692-425f-83bb-df27f7187256" providerId="ADAL" clId="{AC33CFFD-6476-4027-B6C7-7AE3730C84E7}" dt="2023-10-02T02:07:07.682" v="515"/>
        <pc:sldMkLst>
          <pc:docMk/>
          <pc:sldMk cId="4260559476" sldId="334"/>
        </pc:sldMkLst>
      </pc:sldChg>
      <pc:sldChg chg="addSp delSp modSp new del mod">
        <pc:chgData name="Michael Kreeger" userId="d5f78b2e-6692-425f-83bb-df27f7187256" providerId="ADAL" clId="{AC33CFFD-6476-4027-B6C7-7AE3730C84E7}" dt="2023-10-04T10:28:22.715" v="2870" actId="47"/>
        <pc:sldMkLst>
          <pc:docMk/>
          <pc:sldMk cId="339187034" sldId="335"/>
        </pc:sldMkLst>
        <pc:spChg chg="mod">
          <ac:chgData name="Michael Kreeger" userId="d5f78b2e-6692-425f-83bb-df27f7187256" providerId="ADAL" clId="{AC33CFFD-6476-4027-B6C7-7AE3730C84E7}" dt="2023-10-02T02:25:30.836" v="1337" actId="20577"/>
          <ac:spMkLst>
            <pc:docMk/>
            <pc:sldMk cId="339187034" sldId="335"/>
            <ac:spMk id="2" creationId="{422E89A2-257D-CA09-E7D9-098881D7381A}"/>
          </ac:spMkLst>
        </pc:spChg>
        <pc:spChg chg="del">
          <ac:chgData name="Michael Kreeger" userId="d5f78b2e-6692-425f-83bb-df27f7187256" providerId="ADAL" clId="{AC33CFFD-6476-4027-B6C7-7AE3730C84E7}" dt="2023-10-02T02:22:54.274" v="1151" actId="478"/>
          <ac:spMkLst>
            <pc:docMk/>
            <pc:sldMk cId="339187034" sldId="335"/>
            <ac:spMk id="3" creationId="{DE6B0255-683C-493F-F8DD-B142EE31C9BB}"/>
          </ac:spMkLst>
        </pc:spChg>
        <pc:spChg chg="del">
          <ac:chgData name="Michael Kreeger" userId="d5f78b2e-6692-425f-83bb-df27f7187256" providerId="ADAL" clId="{AC33CFFD-6476-4027-B6C7-7AE3730C84E7}" dt="2023-10-02T02:22:54.274" v="1151" actId="478"/>
          <ac:spMkLst>
            <pc:docMk/>
            <pc:sldMk cId="339187034" sldId="335"/>
            <ac:spMk id="4" creationId="{197739AB-0849-C314-C2EA-699605B4C555}"/>
          </ac:spMkLst>
        </pc:spChg>
        <pc:graphicFrameChg chg="add mod modGraphic">
          <ac:chgData name="Michael Kreeger" userId="d5f78b2e-6692-425f-83bb-df27f7187256" providerId="ADAL" clId="{AC33CFFD-6476-4027-B6C7-7AE3730C84E7}" dt="2023-10-04T10:27:52.834" v="2864" actId="20577"/>
          <ac:graphicFrameMkLst>
            <pc:docMk/>
            <pc:sldMk cId="339187034" sldId="335"/>
            <ac:graphicFrameMk id="5" creationId="{C6051195-EA34-C4F7-D7C4-98C82F5E979D}"/>
          </ac:graphicFrameMkLst>
        </pc:graphicFrameChg>
      </pc:sldChg>
      <pc:sldChg chg="addSp delSp modSp add mod ord setBg">
        <pc:chgData name="Michael Kreeger" userId="d5f78b2e-6692-425f-83bb-df27f7187256" providerId="ADAL" clId="{AC33CFFD-6476-4027-B6C7-7AE3730C84E7}" dt="2023-10-05T19:31:05.726" v="11478" actId="26606"/>
        <pc:sldMkLst>
          <pc:docMk/>
          <pc:sldMk cId="3391031180" sldId="336"/>
        </pc:sldMkLst>
        <pc:spChg chg="mod">
          <ac:chgData name="Michael Kreeger" userId="d5f78b2e-6692-425f-83bb-df27f7187256" providerId="ADAL" clId="{AC33CFFD-6476-4027-B6C7-7AE3730C84E7}" dt="2023-10-05T19:31:05.726" v="11478" actId="26606"/>
          <ac:spMkLst>
            <pc:docMk/>
            <pc:sldMk cId="3391031180" sldId="336"/>
            <ac:spMk id="2" creationId="{F41E554A-68FC-16BA-85F8-41387953D9FB}"/>
          </ac:spMkLst>
        </pc:spChg>
        <pc:spChg chg="add mod">
          <ac:chgData name="Michael Kreeger" userId="d5f78b2e-6692-425f-83bb-df27f7187256" providerId="ADAL" clId="{AC33CFFD-6476-4027-B6C7-7AE3730C84E7}" dt="2023-10-05T19:31:05.726" v="11478" actId="26606"/>
          <ac:spMkLst>
            <pc:docMk/>
            <pc:sldMk cId="3391031180" sldId="336"/>
            <ac:spMk id="3" creationId="{EB0BBD9A-194F-F7F4-5482-A33D867263DD}"/>
          </ac:spMkLst>
        </pc:spChg>
        <pc:spChg chg="add mod">
          <ac:chgData name="Michael Kreeger" userId="d5f78b2e-6692-425f-83bb-df27f7187256" providerId="ADAL" clId="{AC33CFFD-6476-4027-B6C7-7AE3730C84E7}" dt="2023-10-05T19:31:05.726" v="11478" actId="26606"/>
          <ac:spMkLst>
            <pc:docMk/>
            <pc:sldMk cId="3391031180" sldId="336"/>
            <ac:spMk id="4" creationId="{A19E6753-985A-334A-B601-CD5C7AA65C67}"/>
          </ac:spMkLst>
        </pc:spChg>
        <pc:spChg chg="del mod">
          <ac:chgData name="Michael Kreeger" userId="d5f78b2e-6692-425f-83bb-df27f7187256" providerId="ADAL" clId="{AC33CFFD-6476-4027-B6C7-7AE3730C84E7}" dt="2023-10-02T02:48:02.012" v="1477" actId="478"/>
          <ac:spMkLst>
            <pc:docMk/>
            <pc:sldMk cId="3391031180" sldId="336"/>
            <ac:spMk id="5" creationId="{61BFFA20-6618-3799-FD42-F9EFFC99C3EB}"/>
          </ac:spMkLst>
        </pc:spChg>
        <pc:spChg chg="del mod">
          <ac:chgData name="Michael Kreeger" userId="d5f78b2e-6692-425f-83bb-df27f7187256" providerId="ADAL" clId="{AC33CFFD-6476-4027-B6C7-7AE3730C84E7}" dt="2023-10-02T02:48:02.012" v="1477" actId="478"/>
          <ac:spMkLst>
            <pc:docMk/>
            <pc:sldMk cId="3391031180" sldId="336"/>
            <ac:spMk id="6" creationId="{16812BE5-BB31-F907-ECD5-4BF48ED066B8}"/>
          </ac:spMkLst>
        </pc:spChg>
        <pc:spChg chg="del mod">
          <ac:chgData name="Michael Kreeger" userId="d5f78b2e-6692-425f-83bb-df27f7187256" providerId="ADAL" clId="{AC33CFFD-6476-4027-B6C7-7AE3730C84E7}" dt="2023-10-02T02:48:02.012" v="1477" actId="478"/>
          <ac:spMkLst>
            <pc:docMk/>
            <pc:sldMk cId="3391031180" sldId="336"/>
            <ac:spMk id="7" creationId="{9497D064-56EE-DAF6-5CE2-3252D9F0E5B0}"/>
          </ac:spMkLst>
        </pc:spChg>
        <pc:spChg chg="del mod">
          <ac:chgData name="Michael Kreeger" userId="d5f78b2e-6692-425f-83bb-df27f7187256" providerId="ADAL" clId="{AC33CFFD-6476-4027-B6C7-7AE3730C84E7}" dt="2023-10-02T02:48:02.012" v="1477" actId="478"/>
          <ac:spMkLst>
            <pc:docMk/>
            <pc:sldMk cId="3391031180" sldId="336"/>
            <ac:spMk id="8" creationId="{F95FFBE4-9534-355C-07B8-005E7BB7F456}"/>
          </ac:spMkLst>
        </pc:spChg>
        <pc:spChg chg="del mod">
          <ac:chgData name="Michael Kreeger" userId="d5f78b2e-6692-425f-83bb-df27f7187256" providerId="ADAL" clId="{AC33CFFD-6476-4027-B6C7-7AE3730C84E7}" dt="2023-10-02T02:48:02.012" v="1477" actId="478"/>
          <ac:spMkLst>
            <pc:docMk/>
            <pc:sldMk cId="3391031180" sldId="336"/>
            <ac:spMk id="9" creationId="{D0701DE6-E237-A9F7-D9FF-6AF87E0322D0}"/>
          </ac:spMkLst>
        </pc:spChg>
        <pc:spChg chg="del mod">
          <ac:chgData name="Michael Kreeger" userId="d5f78b2e-6692-425f-83bb-df27f7187256" providerId="ADAL" clId="{AC33CFFD-6476-4027-B6C7-7AE3730C84E7}" dt="2023-10-02T02:48:02.012" v="1477" actId="478"/>
          <ac:spMkLst>
            <pc:docMk/>
            <pc:sldMk cId="3391031180" sldId="336"/>
            <ac:spMk id="10" creationId="{53720E18-AE70-AB2F-7D72-0AC9171A9256}"/>
          </ac:spMkLst>
        </pc:spChg>
        <pc:spChg chg="del mod">
          <ac:chgData name="Michael Kreeger" userId="d5f78b2e-6692-425f-83bb-df27f7187256" providerId="ADAL" clId="{AC33CFFD-6476-4027-B6C7-7AE3730C84E7}" dt="2023-10-02T02:48:02.012" v="1477" actId="478"/>
          <ac:spMkLst>
            <pc:docMk/>
            <pc:sldMk cId="3391031180" sldId="336"/>
            <ac:spMk id="11" creationId="{40BD105B-4117-9D9A-5293-4F3845E23781}"/>
          </ac:spMkLst>
        </pc:spChg>
        <pc:spChg chg="del mod">
          <ac:chgData name="Michael Kreeger" userId="d5f78b2e-6692-425f-83bb-df27f7187256" providerId="ADAL" clId="{AC33CFFD-6476-4027-B6C7-7AE3730C84E7}" dt="2023-10-02T02:48:02.012" v="1477" actId="478"/>
          <ac:spMkLst>
            <pc:docMk/>
            <pc:sldMk cId="3391031180" sldId="336"/>
            <ac:spMk id="12" creationId="{D3D07758-7D69-7163-84B0-AD4816BAC0E2}"/>
          </ac:spMkLst>
        </pc:spChg>
        <pc:spChg chg="mod">
          <ac:chgData name="Michael Kreeger" userId="d5f78b2e-6692-425f-83bb-df27f7187256" providerId="ADAL" clId="{AC33CFFD-6476-4027-B6C7-7AE3730C84E7}" dt="2023-10-05T19:31:05.726" v="11478" actId="26606"/>
          <ac:spMkLst>
            <pc:docMk/>
            <pc:sldMk cId="3391031180" sldId="336"/>
            <ac:spMk id="13" creationId="{80CB2A9C-5759-BD65-5C7E-1FF94653C1C5}"/>
          </ac:spMkLst>
        </pc:spChg>
        <pc:spChg chg="mod">
          <ac:chgData name="Michael Kreeger" userId="d5f78b2e-6692-425f-83bb-df27f7187256" providerId="ADAL" clId="{AC33CFFD-6476-4027-B6C7-7AE3730C84E7}" dt="2023-10-05T19:31:05.726" v="11478" actId="26606"/>
          <ac:spMkLst>
            <pc:docMk/>
            <pc:sldMk cId="3391031180" sldId="336"/>
            <ac:spMk id="14" creationId="{56A83071-8E19-71C9-4CE6-8107A5E058EB}"/>
          </ac:spMkLst>
        </pc:spChg>
        <pc:spChg chg="mod">
          <ac:chgData name="Michael Kreeger" userId="d5f78b2e-6692-425f-83bb-df27f7187256" providerId="ADAL" clId="{AC33CFFD-6476-4027-B6C7-7AE3730C84E7}" dt="2023-10-05T19:31:05.726" v="11478" actId="26606"/>
          <ac:spMkLst>
            <pc:docMk/>
            <pc:sldMk cId="3391031180" sldId="336"/>
            <ac:spMk id="15" creationId="{0020BD36-1B6C-8AC5-B954-1786EE8E10AD}"/>
          </ac:spMkLst>
        </pc:spChg>
        <pc:spChg chg="add mod">
          <ac:chgData name="Michael Kreeger" userId="d5f78b2e-6692-425f-83bb-df27f7187256" providerId="ADAL" clId="{AC33CFFD-6476-4027-B6C7-7AE3730C84E7}" dt="2023-10-05T19:31:05.726" v="11478" actId="26606"/>
          <ac:spMkLst>
            <pc:docMk/>
            <pc:sldMk cId="3391031180" sldId="336"/>
            <ac:spMk id="16" creationId="{A251336A-A8DB-F41C-C0BE-F6B1AC304970}"/>
          </ac:spMkLst>
        </pc:spChg>
        <pc:spChg chg="add mod">
          <ac:chgData name="Michael Kreeger" userId="d5f78b2e-6692-425f-83bb-df27f7187256" providerId="ADAL" clId="{AC33CFFD-6476-4027-B6C7-7AE3730C84E7}" dt="2023-10-05T19:31:05.726" v="11478" actId="26606"/>
          <ac:spMkLst>
            <pc:docMk/>
            <pc:sldMk cId="3391031180" sldId="336"/>
            <ac:spMk id="17" creationId="{8DB409C6-43E4-A242-E4FF-A7BC188D7CFE}"/>
          </ac:spMkLst>
        </pc:spChg>
        <pc:spChg chg="add mod">
          <ac:chgData name="Michael Kreeger" userId="d5f78b2e-6692-425f-83bb-df27f7187256" providerId="ADAL" clId="{AC33CFFD-6476-4027-B6C7-7AE3730C84E7}" dt="2023-10-05T19:31:05.726" v="11478" actId="26606"/>
          <ac:spMkLst>
            <pc:docMk/>
            <pc:sldMk cId="3391031180" sldId="336"/>
            <ac:spMk id="18" creationId="{34C49548-9A5A-201C-8EA7-B87FE5A193DC}"/>
          </ac:spMkLst>
        </pc:spChg>
        <pc:spChg chg="add mod">
          <ac:chgData name="Michael Kreeger" userId="d5f78b2e-6692-425f-83bb-df27f7187256" providerId="ADAL" clId="{AC33CFFD-6476-4027-B6C7-7AE3730C84E7}" dt="2023-10-05T19:31:05.726" v="11478" actId="26606"/>
          <ac:spMkLst>
            <pc:docMk/>
            <pc:sldMk cId="3391031180" sldId="336"/>
            <ac:spMk id="19" creationId="{74BE04F0-8CFC-4F8B-0D85-436677637E51}"/>
          </ac:spMkLst>
        </pc:spChg>
        <pc:spChg chg="add mod">
          <ac:chgData name="Michael Kreeger" userId="d5f78b2e-6692-425f-83bb-df27f7187256" providerId="ADAL" clId="{AC33CFFD-6476-4027-B6C7-7AE3730C84E7}" dt="2023-10-05T19:31:05.726" v="11478" actId="26606"/>
          <ac:spMkLst>
            <pc:docMk/>
            <pc:sldMk cId="3391031180" sldId="336"/>
            <ac:spMk id="20" creationId="{D3CC7F35-ADD3-A1EC-A3A3-7EE5498738BD}"/>
          </ac:spMkLst>
        </pc:spChg>
        <pc:spChg chg="add mod">
          <ac:chgData name="Michael Kreeger" userId="d5f78b2e-6692-425f-83bb-df27f7187256" providerId="ADAL" clId="{AC33CFFD-6476-4027-B6C7-7AE3730C84E7}" dt="2023-10-05T19:31:05.726" v="11478" actId="26606"/>
          <ac:spMkLst>
            <pc:docMk/>
            <pc:sldMk cId="3391031180" sldId="336"/>
            <ac:spMk id="21" creationId="{EC4850E3-91A7-5283-A73C-EA18B5331209}"/>
          </ac:spMkLst>
        </pc:spChg>
        <pc:spChg chg="add mod">
          <ac:chgData name="Michael Kreeger" userId="d5f78b2e-6692-425f-83bb-df27f7187256" providerId="ADAL" clId="{AC33CFFD-6476-4027-B6C7-7AE3730C84E7}" dt="2023-10-05T19:31:05.726" v="11478" actId="26606"/>
          <ac:spMkLst>
            <pc:docMk/>
            <pc:sldMk cId="3391031180" sldId="336"/>
            <ac:spMk id="24" creationId="{59C41EE9-278C-55FE-60E6-041400B20582}"/>
          </ac:spMkLst>
        </pc:spChg>
        <pc:spChg chg="add mod">
          <ac:chgData name="Michael Kreeger" userId="d5f78b2e-6692-425f-83bb-df27f7187256" providerId="ADAL" clId="{AC33CFFD-6476-4027-B6C7-7AE3730C84E7}" dt="2023-10-05T19:31:05.726" v="11478" actId="26606"/>
          <ac:spMkLst>
            <pc:docMk/>
            <pc:sldMk cId="3391031180" sldId="336"/>
            <ac:spMk id="25" creationId="{C9B31BC5-3C34-D278-9D71-BEAC41C93743}"/>
          </ac:spMkLst>
        </pc:spChg>
        <pc:spChg chg="add mod">
          <ac:chgData name="Michael Kreeger" userId="d5f78b2e-6692-425f-83bb-df27f7187256" providerId="ADAL" clId="{AC33CFFD-6476-4027-B6C7-7AE3730C84E7}" dt="2023-10-05T19:31:05.726" v="11478" actId="26606"/>
          <ac:spMkLst>
            <pc:docMk/>
            <pc:sldMk cId="3391031180" sldId="336"/>
            <ac:spMk id="26" creationId="{B2CCA73E-F1B7-FA8D-F2DE-E7BCFF208E13}"/>
          </ac:spMkLst>
        </pc:spChg>
        <pc:spChg chg="add del mod">
          <ac:chgData name="Michael Kreeger" userId="d5f78b2e-6692-425f-83bb-df27f7187256" providerId="ADAL" clId="{AC33CFFD-6476-4027-B6C7-7AE3730C84E7}" dt="2023-10-02T03:06:43.737" v="1740" actId="478"/>
          <ac:spMkLst>
            <pc:docMk/>
            <pc:sldMk cId="3391031180" sldId="336"/>
            <ac:spMk id="27" creationId="{B456AD2D-BA3B-502D-824B-FC604C301BFF}"/>
          </ac:spMkLst>
        </pc:spChg>
        <pc:spChg chg="add mod">
          <ac:chgData name="Michael Kreeger" userId="d5f78b2e-6692-425f-83bb-df27f7187256" providerId="ADAL" clId="{AC33CFFD-6476-4027-B6C7-7AE3730C84E7}" dt="2023-10-05T19:31:05.726" v="11478" actId="26606"/>
          <ac:spMkLst>
            <pc:docMk/>
            <pc:sldMk cId="3391031180" sldId="336"/>
            <ac:spMk id="28" creationId="{0F2C358D-2083-3E6B-C9A5-FCE8BDFDAD6A}"/>
          </ac:spMkLst>
        </pc:spChg>
        <pc:spChg chg="add">
          <ac:chgData name="Michael Kreeger" userId="d5f78b2e-6692-425f-83bb-df27f7187256" providerId="ADAL" clId="{AC33CFFD-6476-4027-B6C7-7AE3730C84E7}" dt="2023-10-05T19:31:05.726" v="11478" actId="26606"/>
          <ac:spMkLst>
            <pc:docMk/>
            <pc:sldMk cId="3391031180" sldId="336"/>
            <ac:spMk id="33" creationId="{70DFC902-7D23-471A-B557-B6B6917D7A0D}"/>
          </ac:spMkLst>
        </pc:spChg>
        <pc:spChg chg="add">
          <ac:chgData name="Michael Kreeger" userId="d5f78b2e-6692-425f-83bb-df27f7187256" providerId="ADAL" clId="{AC33CFFD-6476-4027-B6C7-7AE3730C84E7}" dt="2023-10-05T19:31:05.726" v="11478" actId="26606"/>
          <ac:spMkLst>
            <pc:docMk/>
            <pc:sldMk cId="3391031180" sldId="336"/>
            <ac:spMk id="35" creationId="{A55D5633-D557-4DCA-982C-FF36EB7A1C00}"/>
          </ac:spMkLst>
        </pc:spChg>
        <pc:cxnChg chg="add del mod">
          <ac:chgData name="Michael Kreeger" userId="d5f78b2e-6692-425f-83bb-df27f7187256" providerId="ADAL" clId="{AC33CFFD-6476-4027-B6C7-7AE3730C84E7}" dt="2023-10-02T02:48:39.099" v="1484" actId="478"/>
          <ac:cxnSpMkLst>
            <pc:docMk/>
            <pc:sldMk cId="3391031180" sldId="336"/>
            <ac:cxnSpMk id="22" creationId="{6160016B-6592-7F68-5138-DB485735A4F0}"/>
          </ac:cxnSpMkLst>
        </pc:cxnChg>
        <pc:cxnChg chg="add del mod">
          <ac:chgData name="Michael Kreeger" userId="d5f78b2e-6692-425f-83bb-df27f7187256" providerId="ADAL" clId="{AC33CFFD-6476-4027-B6C7-7AE3730C84E7}" dt="2023-10-02T02:48:37.897" v="1483" actId="478"/>
          <ac:cxnSpMkLst>
            <pc:docMk/>
            <pc:sldMk cId="3391031180" sldId="336"/>
            <ac:cxnSpMk id="23" creationId="{4AF6A03C-0454-573A-9EE3-F2295A80D514}"/>
          </ac:cxnSpMkLst>
        </pc:cxnChg>
      </pc:sldChg>
      <pc:sldChg chg="new del">
        <pc:chgData name="Michael Kreeger" userId="d5f78b2e-6692-425f-83bb-df27f7187256" providerId="ADAL" clId="{AC33CFFD-6476-4027-B6C7-7AE3730C84E7}" dt="2023-10-02T02:53:20.825" v="1547" actId="47"/>
        <pc:sldMkLst>
          <pc:docMk/>
          <pc:sldMk cId="2055393242" sldId="337"/>
        </pc:sldMkLst>
      </pc:sldChg>
      <pc:sldChg chg="new del">
        <pc:chgData name="Michael Kreeger" userId="d5f78b2e-6692-425f-83bb-df27f7187256" providerId="ADAL" clId="{AC33CFFD-6476-4027-B6C7-7AE3730C84E7}" dt="2023-10-02T02:34:40.439" v="1417" actId="47"/>
        <pc:sldMkLst>
          <pc:docMk/>
          <pc:sldMk cId="3176496891" sldId="337"/>
        </pc:sldMkLst>
      </pc:sldChg>
      <pc:sldChg chg="new del">
        <pc:chgData name="Michael Kreeger" userId="d5f78b2e-6692-425f-83bb-df27f7187256" providerId="ADAL" clId="{AC33CFFD-6476-4027-B6C7-7AE3730C84E7}" dt="2023-10-02T02:34:23.227" v="1406" actId="47"/>
        <pc:sldMkLst>
          <pc:docMk/>
          <pc:sldMk cId="3706858507" sldId="337"/>
        </pc:sldMkLst>
      </pc:sldChg>
      <pc:sldChg chg="addSp delSp modSp new mod setBg chgLayout">
        <pc:chgData name="Michael Kreeger" userId="d5f78b2e-6692-425f-83bb-df27f7187256" providerId="ADAL" clId="{AC33CFFD-6476-4027-B6C7-7AE3730C84E7}" dt="2023-10-05T19:32:25.645" v="11520" actId="27636"/>
        <pc:sldMkLst>
          <pc:docMk/>
          <pc:sldMk cId="3828010386" sldId="337"/>
        </pc:sldMkLst>
        <pc:spChg chg="mod ord">
          <ac:chgData name="Michael Kreeger" userId="d5f78b2e-6692-425f-83bb-df27f7187256" providerId="ADAL" clId="{AC33CFFD-6476-4027-B6C7-7AE3730C84E7}" dt="2023-10-05T19:32:15.886" v="11517" actId="20577"/>
          <ac:spMkLst>
            <pc:docMk/>
            <pc:sldMk cId="3828010386" sldId="337"/>
            <ac:spMk id="2" creationId="{0B8C3055-8F0D-E06E-C278-B4B9BDD63502}"/>
          </ac:spMkLst>
        </pc:spChg>
        <pc:spChg chg="del">
          <ac:chgData name="Michael Kreeger" userId="d5f78b2e-6692-425f-83bb-df27f7187256" providerId="ADAL" clId="{AC33CFFD-6476-4027-B6C7-7AE3730C84E7}" dt="2023-10-02T03:21:36.471" v="2022" actId="478"/>
          <ac:spMkLst>
            <pc:docMk/>
            <pc:sldMk cId="3828010386" sldId="337"/>
            <ac:spMk id="3" creationId="{8068521F-5302-7346-50E3-115B48E3F312}"/>
          </ac:spMkLst>
        </pc:spChg>
        <pc:spChg chg="add mod ord">
          <ac:chgData name="Michael Kreeger" userId="d5f78b2e-6692-425f-83bb-df27f7187256" providerId="ADAL" clId="{AC33CFFD-6476-4027-B6C7-7AE3730C84E7}" dt="2023-10-05T19:32:25.645" v="11520" actId="27636"/>
          <ac:spMkLst>
            <pc:docMk/>
            <pc:sldMk cId="3828010386" sldId="337"/>
            <ac:spMk id="3" creationId="{C522603A-5C23-6408-5874-BDD8C2F15EBD}"/>
          </ac:spMkLst>
        </pc:spChg>
        <pc:spChg chg="del">
          <ac:chgData name="Michael Kreeger" userId="d5f78b2e-6692-425f-83bb-df27f7187256" providerId="ADAL" clId="{AC33CFFD-6476-4027-B6C7-7AE3730C84E7}" dt="2023-10-02T03:21:36.471" v="2022" actId="478"/>
          <ac:spMkLst>
            <pc:docMk/>
            <pc:sldMk cId="3828010386" sldId="337"/>
            <ac:spMk id="4" creationId="{D1D31A3F-5803-244A-8699-29821F52B0E8}"/>
          </ac:spMkLst>
        </pc:spChg>
        <pc:spChg chg="add del mod ord">
          <ac:chgData name="Michael Kreeger" userId="d5f78b2e-6692-425f-83bb-df27f7187256" providerId="ADAL" clId="{AC33CFFD-6476-4027-B6C7-7AE3730C84E7}" dt="2023-10-04T09:36:31.583" v="2291" actId="478"/>
          <ac:spMkLst>
            <pc:docMk/>
            <pc:sldMk cId="3828010386" sldId="337"/>
            <ac:spMk id="4" creationId="{D81C8CEC-EDA9-4432-77EE-460AF28C6A1F}"/>
          </ac:spMkLst>
        </pc:spChg>
        <pc:spChg chg="add del">
          <ac:chgData name="Michael Kreeger" userId="d5f78b2e-6692-425f-83bb-df27f7187256" providerId="ADAL" clId="{AC33CFFD-6476-4027-B6C7-7AE3730C84E7}" dt="2023-10-05T19:31:35.598" v="11480" actId="26606"/>
          <ac:spMkLst>
            <pc:docMk/>
            <pc:sldMk cId="3828010386" sldId="337"/>
            <ac:spMk id="13" creationId="{45D37F4E-DDB4-456B-97E0-9937730A039F}"/>
          </ac:spMkLst>
        </pc:spChg>
        <pc:spChg chg="add del">
          <ac:chgData name="Michael Kreeger" userId="d5f78b2e-6692-425f-83bb-df27f7187256" providerId="ADAL" clId="{AC33CFFD-6476-4027-B6C7-7AE3730C84E7}" dt="2023-10-05T19:31:35.598" v="11480" actId="26606"/>
          <ac:spMkLst>
            <pc:docMk/>
            <pc:sldMk cId="3828010386" sldId="337"/>
            <ac:spMk id="15" creationId="{B2DD41CD-8F47-4F56-AD12-4E2FF7696987}"/>
          </ac:spMkLst>
        </pc:spChg>
        <pc:spChg chg="add del">
          <ac:chgData name="Michael Kreeger" userId="d5f78b2e-6692-425f-83bb-df27f7187256" providerId="ADAL" clId="{AC33CFFD-6476-4027-B6C7-7AE3730C84E7}" dt="2023-10-05T19:31:42.121" v="11482" actId="26606"/>
          <ac:spMkLst>
            <pc:docMk/>
            <pc:sldMk cId="3828010386" sldId="337"/>
            <ac:spMk id="17" creationId="{743AA782-23D1-4521-8CAD-47662984AA08}"/>
          </ac:spMkLst>
        </pc:spChg>
        <pc:spChg chg="add del">
          <ac:chgData name="Michael Kreeger" userId="d5f78b2e-6692-425f-83bb-df27f7187256" providerId="ADAL" clId="{AC33CFFD-6476-4027-B6C7-7AE3730C84E7}" dt="2023-10-05T19:31:42.121" v="11482" actId="26606"/>
          <ac:spMkLst>
            <pc:docMk/>
            <pc:sldMk cId="3828010386" sldId="337"/>
            <ac:spMk id="18" creationId="{71877DBC-BB60-40F0-AC93-2ACDBAAE60CE}"/>
          </ac:spMkLst>
        </pc:spChg>
        <pc:spChg chg="add del">
          <ac:chgData name="Michael Kreeger" userId="d5f78b2e-6692-425f-83bb-df27f7187256" providerId="ADAL" clId="{AC33CFFD-6476-4027-B6C7-7AE3730C84E7}" dt="2023-10-05T19:31:42.818" v="11484" actId="26606"/>
          <ac:spMkLst>
            <pc:docMk/>
            <pc:sldMk cId="3828010386" sldId="337"/>
            <ac:spMk id="20" creationId="{45D37F4E-DDB4-456B-97E0-9937730A039F}"/>
          </ac:spMkLst>
        </pc:spChg>
        <pc:spChg chg="add del">
          <ac:chgData name="Michael Kreeger" userId="d5f78b2e-6692-425f-83bb-df27f7187256" providerId="ADAL" clId="{AC33CFFD-6476-4027-B6C7-7AE3730C84E7}" dt="2023-10-05T19:31:42.818" v="11484" actId="26606"/>
          <ac:spMkLst>
            <pc:docMk/>
            <pc:sldMk cId="3828010386" sldId="337"/>
            <ac:spMk id="21" creationId="{B2DD41CD-8F47-4F56-AD12-4E2FF7696987}"/>
          </ac:spMkLst>
        </pc:spChg>
        <pc:spChg chg="add del">
          <ac:chgData name="Michael Kreeger" userId="d5f78b2e-6692-425f-83bb-df27f7187256" providerId="ADAL" clId="{AC33CFFD-6476-4027-B6C7-7AE3730C84E7}" dt="2023-10-05T19:31:43.433" v="11486" actId="26606"/>
          <ac:spMkLst>
            <pc:docMk/>
            <pc:sldMk cId="3828010386" sldId="337"/>
            <ac:spMk id="23" creationId="{0E3596DD-156A-473E-9BB3-C6A29F7574E9}"/>
          </ac:spMkLst>
        </pc:spChg>
        <pc:spChg chg="add del">
          <ac:chgData name="Michael Kreeger" userId="d5f78b2e-6692-425f-83bb-df27f7187256" providerId="ADAL" clId="{AC33CFFD-6476-4027-B6C7-7AE3730C84E7}" dt="2023-10-05T19:31:43.433" v="11486" actId="26606"/>
          <ac:spMkLst>
            <pc:docMk/>
            <pc:sldMk cId="3828010386" sldId="337"/>
            <ac:spMk id="24" creationId="{2C46C4D6-C474-4E92-B52E-944C1118F7B6}"/>
          </ac:spMkLst>
        </pc:spChg>
        <pc:spChg chg="add del">
          <ac:chgData name="Michael Kreeger" userId="d5f78b2e-6692-425f-83bb-df27f7187256" providerId="ADAL" clId="{AC33CFFD-6476-4027-B6C7-7AE3730C84E7}" dt="2023-10-05T19:31:44.402" v="11488" actId="26606"/>
          <ac:spMkLst>
            <pc:docMk/>
            <pc:sldMk cId="3828010386" sldId="337"/>
            <ac:spMk id="26" creationId="{45D37F4E-DDB4-456B-97E0-9937730A039F}"/>
          </ac:spMkLst>
        </pc:spChg>
        <pc:spChg chg="add del">
          <ac:chgData name="Michael Kreeger" userId="d5f78b2e-6692-425f-83bb-df27f7187256" providerId="ADAL" clId="{AC33CFFD-6476-4027-B6C7-7AE3730C84E7}" dt="2023-10-05T19:31:44.402" v="11488" actId="26606"/>
          <ac:spMkLst>
            <pc:docMk/>
            <pc:sldMk cId="3828010386" sldId="337"/>
            <ac:spMk id="27" creationId="{B2DD41CD-8F47-4F56-AD12-4E2FF7696987}"/>
          </ac:spMkLst>
        </pc:spChg>
        <pc:spChg chg="add del">
          <ac:chgData name="Michael Kreeger" userId="d5f78b2e-6692-425f-83bb-df27f7187256" providerId="ADAL" clId="{AC33CFFD-6476-4027-B6C7-7AE3730C84E7}" dt="2023-10-05T19:31:48.472" v="11490" actId="26606"/>
          <ac:spMkLst>
            <pc:docMk/>
            <pc:sldMk cId="3828010386" sldId="337"/>
            <ac:spMk id="29" creationId="{743AA782-23D1-4521-8CAD-47662984AA08}"/>
          </ac:spMkLst>
        </pc:spChg>
        <pc:spChg chg="add del">
          <ac:chgData name="Michael Kreeger" userId="d5f78b2e-6692-425f-83bb-df27f7187256" providerId="ADAL" clId="{AC33CFFD-6476-4027-B6C7-7AE3730C84E7}" dt="2023-10-05T19:31:48.472" v="11490" actId="26606"/>
          <ac:spMkLst>
            <pc:docMk/>
            <pc:sldMk cId="3828010386" sldId="337"/>
            <ac:spMk id="30" creationId="{71877DBC-BB60-40F0-AC93-2ACDBAAE60CE}"/>
          </ac:spMkLst>
        </pc:spChg>
        <pc:spChg chg="add del">
          <ac:chgData name="Michael Kreeger" userId="d5f78b2e-6692-425f-83bb-df27f7187256" providerId="ADAL" clId="{AC33CFFD-6476-4027-B6C7-7AE3730C84E7}" dt="2023-10-05T19:31:49.417" v="11492" actId="26606"/>
          <ac:spMkLst>
            <pc:docMk/>
            <pc:sldMk cId="3828010386" sldId="337"/>
            <ac:spMk id="32" creationId="{45D37F4E-DDB4-456B-97E0-9937730A039F}"/>
          </ac:spMkLst>
        </pc:spChg>
        <pc:spChg chg="add del">
          <ac:chgData name="Michael Kreeger" userId="d5f78b2e-6692-425f-83bb-df27f7187256" providerId="ADAL" clId="{AC33CFFD-6476-4027-B6C7-7AE3730C84E7}" dt="2023-10-05T19:31:49.417" v="11492" actId="26606"/>
          <ac:spMkLst>
            <pc:docMk/>
            <pc:sldMk cId="3828010386" sldId="337"/>
            <ac:spMk id="33" creationId="{B2DD41CD-8F47-4F56-AD12-4E2FF7696987}"/>
          </ac:spMkLst>
        </pc:spChg>
        <pc:spChg chg="add">
          <ac:chgData name="Michael Kreeger" userId="d5f78b2e-6692-425f-83bb-df27f7187256" providerId="ADAL" clId="{AC33CFFD-6476-4027-B6C7-7AE3730C84E7}" dt="2023-10-05T19:31:49.422" v="11493" actId="26606"/>
          <ac:spMkLst>
            <pc:docMk/>
            <pc:sldMk cId="3828010386" sldId="337"/>
            <ac:spMk id="35" creationId="{0E3596DD-156A-473E-9BB3-C6A29F7574E9}"/>
          </ac:spMkLst>
        </pc:spChg>
        <pc:spChg chg="add">
          <ac:chgData name="Michael Kreeger" userId="d5f78b2e-6692-425f-83bb-df27f7187256" providerId="ADAL" clId="{AC33CFFD-6476-4027-B6C7-7AE3730C84E7}" dt="2023-10-05T19:31:49.422" v="11493" actId="26606"/>
          <ac:spMkLst>
            <pc:docMk/>
            <pc:sldMk cId="3828010386" sldId="337"/>
            <ac:spMk id="36" creationId="{2C46C4D6-C474-4E92-B52E-944C1118F7B6}"/>
          </ac:spMkLst>
        </pc:spChg>
        <pc:picChg chg="add del mod">
          <ac:chgData name="Michael Kreeger" userId="d5f78b2e-6692-425f-83bb-df27f7187256" providerId="ADAL" clId="{AC33CFFD-6476-4027-B6C7-7AE3730C84E7}" dt="2023-10-02T03:30:30.553" v="2090" actId="478"/>
          <ac:picMkLst>
            <pc:docMk/>
            <pc:sldMk cId="3828010386" sldId="337"/>
            <ac:picMk id="6" creationId="{C7B75AB4-C845-7763-2CDB-4201EFECED03}"/>
          </ac:picMkLst>
        </pc:picChg>
        <pc:picChg chg="add mod modCrop">
          <ac:chgData name="Michael Kreeger" userId="d5f78b2e-6692-425f-83bb-df27f7187256" providerId="ADAL" clId="{AC33CFFD-6476-4027-B6C7-7AE3730C84E7}" dt="2023-10-05T19:31:49.422" v="11493" actId="26606"/>
          <ac:picMkLst>
            <pc:docMk/>
            <pc:sldMk cId="3828010386" sldId="337"/>
            <ac:picMk id="8" creationId="{9A8EF1C3-B964-4561-F11D-41F4E51E7E99}"/>
          </ac:picMkLst>
        </pc:picChg>
      </pc:sldChg>
      <pc:sldChg chg="addSp delSp modSp add mod setBg">
        <pc:chgData name="Michael Kreeger" userId="d5f78b2e-6692-425f-83bb-df27f7187256" providerId="ADAL" clId="{AC33CFFD-6476-4027-B6C7-7AE3730C84E7}" dt="2023-10-06T16:29:58.629" v="12052" actId="13822"/>
        <pc:sldMkLst>
          <pc:docMk/>
          <pc:sldMk cId="3168177244" sldId="338"/>
        </pc:sldMkLst>
        <pc:spChg chg="mod">
          <ac:chgData name="Michael Kreeger" userId="d5f78b2e-6692-425f-83bb-df27f7187256" providerId="ADAL" clId="{AC33CFFD-6476-4027-B6C7-7AE3730C84E7}" dt="2023-10-05T19:30:57.494" v="11477" actId="26606"/>
          <ac:spMkLst>
            <pc:docMk/>
            <pc:sldMk cId="3168177244" sldId="338"/>
            <ac:spMk id="2" creationId="{F41E554A-68FC-16BA-85F8-41387953D9FB}"/>
          </ac:spMkLst>
        </pc:spChg>
        <pc:spChg chg="add del mod">
          <ac:chgData name="Michael Kreeger" userId="d5f78b2e-6692-425f-83bb-df27f7187256" providerId="ADAL" clId="{AC33CFFD-6476-4027-B6C7-7AE3730C84E7}" dt="2023-10-04T09:57:12.367" v="2538" actId="478"/>
          <ac:spMkLst>
            <pc:docMk/>
            <pc:sldMk cId="3168177244" sldId="338"/>
            <ac:spMk id="3" creationId="{EB0BBD9A-194F-F7F4-5482-A33D867263DD}"/>
          </ac:spMkLst>
        </pc:spChg>
        <pc:spChg chg="add del mod">
          <ac:chgData name="Michael Kreeger" userId="d5f78b2e-6692-425f-83bb-df27f7187256" providerId="ADAL" clId="{AC33CFFD-6476-4027-B6C7-7AE3730C84E7}" dt="2023-10-04T09:57:12.367" v="2538" actId="478"/>
          <ac:spMkLst>
            <pc:docMk/>
            <pc:sldMk cId="3168177244" sldId="338"/>
            <ac:spMk id="4" creationId="{A19E6753-985A-334A-B601-CD5C7AA65C67}"/>
          </ac:spMkLst>
        </pc:spChg>
        <pc:spChg chg="add mod">
          <ac:chgData name="Michael Kreeger" userId="d5f78b2e-6692-425f-83bb-df27f7187256" providerId="ADAL" clId="{AC33CFFD-6476-4027-B6C7-7AE3730C84E7}" dt="2023-10-05T19:30:57.494" v="11477" actId="26606"/>
          <ac:spMkLst>
            <pc:docMk/>
            <pc:sldMk cId="3168177244" sldId="338"/>
            <ac:spMk id="6" creationId="{28D929EA-9C70-D12F-3E33-74D74FA78485}"/>
          </ac:spMkLst>
        </pc:spChg>
        <pc:spChg chg="add mod">
          <ac:chgData name="Michael Kreeger" userId="d5f78b2e-6692-425f-83bb-df27f7187256" providerId="ADAL" clId="{AC33CFFD-6476-4027-B6C7-7AE3730C84E7}" dt="2023-10-05T19:30:57.494" v="11477" actId="26606"/>
          <ac:spMkLst>
            <pc:docMk/>
            <pc:sldMk cId="3168177244" sldId="338"/>
            <ac:spMk id="7" creationId="{CFCE165C-7F22-08C7-32B4-92731C373DEE}"/>
          </ac:spMkLst>
        </pc:spChg>
        <pc:spChg chg="add del mod ord">
          <ac:chgData name="Michael Kreeger" userId="d5f78b2e-6692-425f-83bb-df27f7187256" providerId="ADAL" clId="{AC33CFFD-6476-4027-B6C7-7AE3730C84E7}" dt="2023-10-05T19:30:57.494" v="11477" actId="26606"/>
          <ac:spMkLst>
            <pc:docMk/>
            <pc:sldMk cId="3168177244" sldId="338"/>
            <ac:spMk id="8" creationId="{0EA808D8-AB20-6968-E941-4F09A553925A}"/>
          </ac:spMkLst>
        </pc:spChg>
        <pc:spChg chg="add del mod">
          <ac:chgData name="Michael Kreeger" userId="d5f78b2e-6692-425f-83bb-df27f7187256" providerId="ADAL" clId="{AC33CFFD-6476-4027-B6C7-7AE3730C84E7}" dt="2023-10-04T10:13:01.143" v="2734" actId="478"/>
          <ac:spMkLst>
            <pc:docMk/>
            <pc:sldMk cId="3168177244" sldId="338"/>
            <ac:spMk id="9" creationId="{C477BADB-F044-80D3-9F29-CCF9334417B5}"/>
          </ac:spMkLst>
        </pc:spChg>
        <pc:spChg chg="add del mod">
          <ac:chgData name="Michael Kreeger" userId="d5f78b2e-6692-425f-83bb-df27f7187256" providerId="ADAL" clId="{AC33CFFD-6476-4027-B6C7-7AE3730C84E7}" dt="2023-10-04T10:13:01.143" v="2734" actId="478"/>
          <ac:spMkLst>
            <pc:docMk/>
            <pc:sldMk cId="3168177244" sldId="338"/>
            <ac:spMk id="10" creationId="{D9EB8495-890F-BFD2-C580-AE02DEB0BB67}"/>
          </ac:spMkLst>
        </pc:spChg>
        <pc:spChg chg="add del mod">
          <ac:chgData name="Michael Kreeger" userId="d5f78b2e-6692-425f-83bb-df27f7187256" providerId="ADAL" clId="{AC33CFFD-6476-4027-B6C7-7AE3730C84E7}" dt="2023-10-04T10:13:01.143" v="2734" actId="478"/>
          <ac:spMkLst>
            <pc:docMk/>
            <pc:sldMk cId="3168177244" sldId="338"/>
            <ac:spMk id="11" creationId="{59087490-7F7E-BE52-187C-4567A8DC7946}"/>
          </ac:spMkLst>
        </pc:spChg>
        <pc:spChg chg="add del mod">
          <ac:chgData name="Michael Kreeger" userId="d5f78b2e-6692-425f-83bb-df27f7187256" providerId="ADAL" clId="{AC33CFFD-6476-4027-B6C7-7AE3730C84E7}" dt="2023-10-04T10:13:01.143" v="2734" actId="478"/>
          <ac:spMkLst>
            <pc:docMk/>
            <pc:sldMk cId="3168177244" sldId="338"/>
            <ac:spMk id="12" creationId="{E35CEF9A-F45D-7D77-073D-121E5250F057}"/>
          </ac:spMkLst>
        </pc:spChg>
        <pc:spChg chg="add del">
          <ac:chgData name="Michael Kreeger" userId="d5f78b2e-6692-425f-83bb-df27f7187256" providerId="ADAL" clId="{AC33CFFD-6476-4027-B6C7-7AE3730C84E7}" dt="2023-10-04T09:57:20.658" v="2540" actId="478"/>
          <ac:spMkLst>
            <pc:docMk/>
            <pc:sldMk cId="3168177244" sldId="338"/>
            <ac:spMk id="13" creationId="{80CB2A9C-5759-BD65-5C7E-1FF94653C1C5}"/>
          </ac:spMkLst>
        </pc:spChg>
        <pc:spChg chg="del">
          <ac:chgData name="Michael Kreeger" userId="d5f78b2e-6692-425f-83bb-df27f7187256" providerId="ADAL" clId="{AC33CFFD-6476-4027-B6C7-7AE3730C84E7}" dt="2023-10-04T09:57:33.700" v="2544" actId="478"/>
          <ac:spMkLst>
            <pc:docMk/>
            <pc:sldMk cId="3168177244" sldId="338"/>
            <ac:spMk id="14" creationId="{56A83071-8E19-71C9-4CE6-8107A5E058EB}"/>
          </ac:spMkLst>
        </pc:spChg>
        <pc:spChg chg="mod">
          <ac:chgData name="Michael Kreeger" userId="d5f78b2e-6692-425f-83bb-df27f7187256" providerId="ADAL" clId="{AC33CFFD-6476-4027-B6C7-7AE3730C84E7}" dt="2023-10-05T19:30:57.494" v="11477" actId="26606"/>
          <ac:spMkLst>
            <pc:docMk/>
            <pc:sldMk cId="3168177244" sldId="338"/>
            <ac:spMk id="15" creationId="{0020BD36-1B6C-8AC5-B954-1786EE8E10AD}"/>
          </ac:spMkLst>
        </pc:spChg>
        <pc:spChg chg="add del mod">
          <ac:chgData name="Michael Kreeger" userId="d5f78b2e-6692-425f-83bb-df27f7187256" providerId="ADAL" clId="{AC33CFFD-6476-4027-B6C7-7AE3730C84E7}" dt="2023-10-04T09:57:12.367" v="2538" actId="478"/>
          <ac:spMkLst>
            <pc:docMk/>
            <pc:sldMk cId="3168177244" sldId="338"/>
            <ac:spMk id="16" creationId="{A251336A-A8DB-F41C-C0BE-F6B1AC304970}"/>
          </ac:spMkLst>
        </pc:spChg>
        <pc:spChg chg="add del mod">
          <ac:chgData name="Michael Kreeger" userId="d5f78b2e-6692-425f-83bb-df27f7187256" providerId="ADAL" clId="{AC33CFFD-6476-4027-B6C7-7AE3730C84E7}" dt="2023-10-04T09:57:12.367" v="2538" actId="478"/>
          <ac:spMkLst>
            <pc:docMk/>
            <pc:sldMk cId="3168177244" sldId="338"/>
            <ac:spMk id="17" creationId="{8DB409C6-43E4-A242-E4FF-A7BC188D7CFE}"/>
          </ac:spMkLst>
        </pc:spChg>
        <pc:spChg chg="add del mod">
          <ac:chgData name="Michael Kreeger" userId="d5f78b2e-6692-425f-83bb-df27f7187256" providerId="ADAL" clId="{AC33CFFD-6476-4027-B6C7-7AE3730C84E7}" dt="2023-10-04T09:57:12.367" v="2538" actId="478"/>
          <ac:spMkLst>
            <pc:docMk/>
            <pc:sldMk cId="3168177244" sldId="338"/>
            <ac:spMk id="18" creationId="{34C49548-9A5A-201C-8EA7-B87FE5A193DC}"/>
          </ac:spMkLst>
        </pc:spChg>
        <pc:spChg chg="add del mod">
          <ac:chgData name="Michael Kreeger" userId="d5f78b2e-6692-425f-83bb-df27f7187256" providerId="ADAL" clId="{AC33CFFD-6476-4027-B6C7-7AE3730C84E7}" dt="2023-10-04T09:57:12.367" v="2538" actId="478"/>
          <ac:spMkLst>
            <pc:docMk/>
            <pc:sldMk cId="3168177244" sldId="338"/>
            <ac:spMk id="19" creationId="{74BE04F0-8CFC-4F8B-0D85-436677637E51}"/>
          </ac:spMkLst>
        </pc:spChg>
        <pc:spChg chg="add del mod">
          <ac:chgData name="Michael Kreeger" userId="d5f78b2e-6692-425f-83bb-df27f7187256" providerId="ADAL" clId="{AC33CFFD-6476-4027-B6C7-7AE3730C84E7}" dt="2023-10-04T09:57:12.367" v="2538" actId="478"/>
          <ac:spMkLst>
            <pc:docMk/>
            <pc:sldMk cId="3168177244" sldId="338"/>
            <ac:spMk id="20" creationId="{D3CC7F35-ADD3-A1EC-A3A3-7EE5498738BD}"/>
          </ac:spMkLst>
        </pc:spChg>
        <pc:spChg chg="add del mod">
          <ac:chgData name="Michael Kreeger" userId="d5f78b2e-6692-425f-83bb-df27f7187256" providerId="ADAL" clId="{AC33CFFD-6476-4027-B6C7-7AE3730C84E7}" dt="2023-10-04T09:57:12.367" v="2538" actId="478"/>
          <ac:spMkLst>
            <pc:docMk/>
            <pc:sldMk cId="3168177244" sldId="338"/>
            <ac:spMk id="21" creationId="{EC4850E3-91A7-5283-A73C-EA18B5331209}"/>
          </ac:spMkLst>
        </pc:spChg>
        <pc:spChg chg="add del mod">
          <ac:chgData name="Michael Kreeger" userId="d5f78b2e-6692-425f-83bb-df27f7187256" providerId="ADAL" clId="{AC33CFFD-6476-4027-B6C7-7AE3730C84E7}" dt="2023-10-04T10:13:01.143" v="2734" actId="478"/>
          <ac:spMkLst>
            <pc:docMk/>
            <pc:sldMk cId="3168177244" sldId="338"/>
            <ac:spMk id="22" creationId="{B722F418-2186-111A-1734-01B99641DA04}"/>
          </ac:spMkLst>
        </pc:spChg>
        <pc:spChg chg="add del mod">
          <ac:chgData name="Michael Kreeger" userId="d5f78b2e-6692-425f-83bb-df27f7187256" providerId="ADAL" clId="{AC33CFFD-6476-4027-B6C7-7AE3730C84E7}" dt="2023-10-04T10:13:01.143" v="2734" actId="478"/>
          <ac:spMkLst>
            <pc:docMk/>
            <pc:sldMk cId="3168177244" sldId="338"/>
            <ac:spMk id="23" creationId="{F4115A35-A84C-F853-2B94-4B3F485D6970}"/>
          </ac:spMkLst>
        </pc:spChg>
        <pc:spChg chg="add del mod">
          <ac:chgData name="Michael Kreeger" userId="d5f78b2e-6692-425f-83bb-df27f7187256" providerId="ADAL" clId="{AC33CFFD-6476-4027-B6C7-7AE3730C84E7}" dt="2023-10-04T09:57:12.367" v="2538" actId="478"/>
          <ac:spMkLst>
            <pc:docMk/>
            <pc:sldMk cId="3168177244" sldId="338"/>
            <ac:spMk id="24" creationId="{59C41EE9-278C-55FE-60E6-041400B20582}"/>
          </ac:spMkLst>
        </pc:spChg>
        <pc:spChg chg="add del mod">
          <ac:chgData name="Michael Kreeger" userId="d5f78b2e-6692-425f-83bb-df27f7187256" providerId="ADAL" clId="{AC33CFFD-6476-4027-B6C7-7AE3730C84E7}" dt="2023-10-04T09:57:12.367" v="2538" actId="478"/>
          <ac:spMkLst>
            <pc:docMk/>
            <pc:sldMk cId="3168177244" sldId="338"/>
            <ac:spMk id="25" creationId="{C9B31BC5-3C34-D278-9D71-BEAC41C93743}"/>
          </ac:spMkLst>
        </pc:spChg>
        <pc:spChg chg="add del mod">
          <ac:chgData name="Michael Kreeger" userId="d5f78b2e-6692-425f-83bb-df27f7187256" providerId="ADAL" clId="{AC33CFFD-6476-4027-B6C7-7AE3730C84E7}" dt="2023-10-04T09:57:12.367" v="2538" actId="478"/>
          <ac:spMkLst>
            <pc:docMk/>
            <pc:sldMk cId="3168177244" sldId="338"/>
            <ac:spMk id="26" creationId="{B2CCA73E-F1B7-FA8D-F2DE-E7BCFF208E13}"/>
          </ac:spMkLst>
        </pc:spChg>
        <pc:spChg chg="add del mod">
          <ac:chgData name="Michael Kreeger" userId="d5f78b2e-6692-425f-83bb-df27f7187256" providerId="ADAL" clId="{AC33CFFD-6476-4027-B6C7-7AE3730C84E7}" dt="2023-10-04T10:13:01.143" v="2734" actId="478"/>
          <ac:spMkLst>
            <pc:docMk/>
            <pc:sldMk cId="3168177244" sldId="338"/>
            <ac:spMk id="27" creationId="{7DA8C0BC-BF60-4DE4-4AEC-BE284E8D4371}"/>
          </ac:spMkLst>
        </pc:spChg>
        <pc:spChg chg="add del mod">
          <ac:chgData name="Michael Kreeger" userId="d5f78b2e-6692-425f-83bb-df27f7187256" providerId="ADAL" clId="{AC33CFFD-6476-4027-B6C7-7AE3730C84E7}" dt="2023-10-04T09:57:12.367" v="2538" actId="478"/>
          <ac:spMkLst>
            <pc:docMk/>
            <pc:sldMk cId="3168177244" sldId="338"/>
            <ac:spMk id="28" creationId="{0F2C358D-2083-3E6B-C9A5-FCE8BDFDAD6A}"/>
          </ac:spMkLst>
        </pc:spChg>
        <pc:spChg chg="add del mod">
          <ac:chgData name="Michael Kreeger" userId="d5f78b2e-6692-425f-83bb-df27f7187256" providerId="ADAL" clId="{AC33CFFD-6476-4027-B6C7-7AE3730C84E7}" dt="2023-10-04T10:13:01.143" v="2734" actId="478"/>
          <ac:spMkLst>
            <pc:docMk/>
            <pc:sldMk cId="3168177244" sldId="338"/>
            <ac:spMk id="29" creationId="{449A2F25-6C75-D7A0-DEDC-EB8834ECCD95}"/>
          </ac:spMkLst>
        </pc:spChg>
        <pc:spChg chg="add del mod">
          <ac:chgData name="Michael Kreeger" userId="d5f78b2e-6692-425f-83bb-df27f7187256" providerId="ADAL" clId="{AC33CFFD-6476-4027-B6C7-7AE3730C84E7}" dt="2023-10-04T10:13:01.143" v="2734" actId="478"/>
          <ac:spMkLst>
            <pc:docMk/>
            <pc:sldMk cId="3168177244" sldId="338"/>
            <ac:spMk id="30" creationId="{89761085-CDC5-8336-3277-723684FAC6C4}"/>
          </ac:spMkLst>
        </pc:spChg>
        <pc:spChg chg="add del mod">
          <ac:chgData name="Michael Kreeger" userId="d5f78b2e-6692-425f-83bb-df27f7187256" providerId="ADAL" clId="{AC33CFFD-6476-4027-B6C7-7AE3730C84E7}" dt="2023-10-04T10:13:01.143" v="2734" actId="478"/>
          <ac:spMkLst>
            <pc:docMk/>
            <pc:sldMk cId="3168177244" sldId="338"/>
            <ac:spMk id="32" creationId="{382F6BC9-F97F-A66B-368F-E7F974C0F076}"/>
          </ac:spMkLst>
        </pc:spChg>
        <pc:spChg chg="add del mod">
          <ac:chgData name="Michael Kreeger" userId="d5f78b2e-6692-425f-83bb-df27f7187256" providerId="ADAL" clId="{AC33CFFD-6476-4027-B6C7-7AE3730C84E7}" dt="2023-10-04T10:13:01.143" v="2734" actId="478"/>
          <ac:spMkLst>
            <pc:docMk/>
            <pc:sldMk cId="3168177244" sldId="338"/>
            <ac:spMk id="33" creationId="{952E713F-7A45-D0A7-F95E-51BC36552476}"/>
          </ac:spMkLst>
        </pc:spChg>
        <pc:spChg chg="add del mod">
          <ac:chgData name="Michael Kreeger" userId="d5f78b2e-6692-425f-83bb-df27f7187256" providerId="ADAL" clId="{AC33CFFD-6476-4027-B6C7-7AE3730C84E7}" dt="2023-10-04T10:13:01.143" v="2734" actId="478"/>
          <ac:spMkLst>
            <pc:docMk/>
            <pc:sldMk cId="3168177244" sldId="338"/>
            <ac:spMk id="34" creationId="{D7BC4773-A0AD-F06A-E417-9017667B74E8}"/>
          </ac:spMkLst>
        </pc:spChg>
        <pc:spChg chg="add mod">
          <ac:chgData name="Michael Kreeger" userId="d5f78b2e-6692-425f-83bb-df27f7187256" providerId="ADAL" clId="{AC33CFFD-6476-4027-B6C7-7AE3730C84E7}" dt="2023-10-05T19:30:57.494" v="11477" actId="26606"/>
          <ac:spMkLst>
            <pc:docMk/>
            <pc:sldMk cId="3168177244" sldId="338"/>
            <ac:spMk id="41" creationId="{BD708FCE-AAED-2941-F9F3-D7894008D4F3}"/>
          </ac:spMkLst>
        </pc:spChg>
        <pc:spChg chg="add mod">
          <ac:chgData name="Michael Kreeger" userId="d5f78b2e-6692-425f-83bb-df27f7187256" providerId="ADAL" clId="{AC33CFFD-6476-4027-B6C7-7AE3730C84E7}" dt="2023-10-05T19:30:57.494" v="11477" actId="26606"/>
          <ac:spMkLst>
            <pc:docMk/>
            <pc:sldMk cId="3168177244" sldId="338"/>
            <ac:spMk id="42" creationId="{E351F2DB-7297-C7EA-DCB2-F99F5BAE58DA}"/>
          </ac:spMkLst>
        </pc:spChg>
        <pc:spChg chg="add mod">
          <ac:chgData name="Michael Kreeger" userId="d5f78b2e-6692-425f-83bb-df27f7187256" providerId="ADAL" clId="{AC33CFFD-6476-4027-B6C7-7AE3730C84E7}" dt="2023-10-05T19:30:57.494" v="11477" actId="26606"/>
          <ac:spMkLst>
            <pc:docMk/>
            <pc:sldMk cId="3168177244" sldId="338"/>
            <ac:spMk id="43" creationId="{8A05A691-32F2-FE0B-1797-D26444E52F40}"/>
          </ac:spMkLst>
        </pc:spChg>
        <pc:spChg chg="add del mod">
          <ac:chgData name="Michael Kreeger" userId="d5f78b2e-6692-425f-83bb-df27f7187256" providerId="ADAL" clId="{AC33CFFD-6476-4027-B6C7-7AE3730C84E7}" dt="2023-10-04T10:15:00.745" v="2747" actId="478"/>
          <ac:spMkLst>
            <pc:docMk/>
            <pc:sldMk cId="3168177244" sldId="338"/>
            <ac:spMk id="49" creationId="{91899DB4-5F37-86DD-BCD8-499B646FB5EB}"/>
          </ac:spMkLst>
        </pc:spChg>
        <pc:spChg chg="add mod">
          <ac:chgData name="Michael Kreeger" userId="d5f78b2e-6692-425f-83bb-df27f7187256" providerId="ADAL" clId="{AC33CFFD-6476-4027-B6C7-7AE3730C84E7}" dt="2023-10-05T19:30:57.494" v="11477" actId="26606"/>
          <ac:spMkLst>
            <pc:docMk/>
            <pc:sldMk cId="3168177244" sldId="338"/>
            <ac:spMk id="60" creationId="{461C13F9-EA33-2BC2-0E56-AF34FF42D1C9}"/>
          </ac:spMkLst>
        </pc:spChg>
        <pc:spChg chg="add mod">
          <ac:chgData name="Michael Kreeger" userId="d5f78b2e-6692-425f-83bb-df27f7187256" providerId="ADAL" clId="{AC33CFFD-6476-4027-B6C7-7AE3730C84E7}" dt="2023-10-05T19:30:57.494" v="11477" actId="26606"/>
          <ac:spMkLst>
            <pc:docMk/>
            <pc:sldMk cId="3168177244" sldId="338"/>
            <ac:spMk id="61" creationId="{D804CED8-E454-64C8-5AC3-C674D0899B73}"/>
          </ac:spMkLst>
        </pc:spChg>
        <pc:spChg chg="add mod">
          <ac:chgData name="Michael Kreeger" userId="d5f78b2e-6692-425f-83bb-df27f7187256" providerId="ADAL" clId="{AC33CFFD-6476-4027-B6C7-7AE3730C84E7}" dt="2023-10-05T19:30:57.494" v="11477" actId="26606"/>
          <ac:spMkLst>
            <pc:docMk/>
            <pc:sldMk cId="3168177244" sldId="338"/>
            <ac:spMk id="62" creationId="{72F6B068-472D-9B42-8C87-A98711ACCA2E}"/>
          </ac:spMkLst>
        </pc:spChg>
        <pc:spChg chg="add mod">
          <ac:chgData name="Michael Kreeger" userId="d5f78b2e-6692-425f-83bb-df27f7187256" providerId="ADAL" clId="{AC33CFFD-6476-4027-B6C7-7AE3730C84E7}" dt="2023-10-05T19:30:57.494" v="11477" actId="26606"/>
          <ac:spMkLst>
            <pc:docMk/>
            <pc:sldMk cId="3168177244" sldId="338"/>
            <ac:spMk id="63" creationId="{3C159A3C-D75D-1BA9-0D1D-81998FAB7BFB}"/>
          </ac:spMkLst>
        </pc:spChg>
        <pc:spChg chg="add mod">
          <ac:chgData name="Michael Kreeger" userId="d5f78b2e-6692-425f-83bb-df27f7187256" providerId="ADAL" clId="{AC33CFFD-6476-4027-B6C7-7AE3730C84E7}" dt="2023-10-05T19:30:57.494" v="11477" actId="26606"/>
          <ac:spMkLst>
            <pc:docMk/>
            <pc:sldMk cId="3168177244" sldId="338"/>
            <ac:spMk id="64" creationId="{5C6165B4-FBAF-1794-FD75-35D10CB51355}"/>
          </ac:spMkLst>
        </pc:spChg>
        <pc:spChg chg="add mod">
          <ac:chgData name="Michael Kreeger" userId="d5f78b2e-6692-425f-83bb-df27f7187256" providerId="ADAL" clId="{AC33CFFD-6476-4027-B6C7-7AE3730C84E7}" dt="2023-10-05T19:30:57.494" v="11477" actId="26606"/>
          <ac:spMkLst>
            <pc:docMk/>
            <pc:sldMk cId="3168177244" sldId="338"/>
            <ac:spMk id="65" creationId="{5E54110C-47E6-4A4F-7A45-A3C88900BE9E}"/>
          </ac:spMkLst>
        </pc:spChg>
        <pc:spChg chg="add mod">
          <ac:chgData name="Michael Kreeger" userId="d5f78b2e-6692-425f-83bb-df27f7187256" providerId="ADAL" clId="{AC33CFFD-6476-4027-B6C7-7AE3730C84E7}" dt="2023-10-05T19:30:57.494" v="11477" actId="26606"/>
          <ac:spMkLst>
            <pc:docMk/>
            <pc:sldMk cId="3168177244" sldId="338"/>
            <ac:spMk id="66" creationId="{0D67FB49-BBDA-3B8A-77C8-F53A290FE060}"/>
          </ac:spMkLst>
        </pc:spChg>
        <pc:spChg chg="add mod">
          <ac:chgData name="Michael Kreeger" userId="d5f78b2e-6692-425f-83bb-df27f7187256" providerId="ADAL" clId="{AC33CFFD-6476-4027-B6C7-7AE3730C84E7}" dt="2023-10-05T19:30:57.494" v="11477" actId="26606"/>
          <ac:spMkLst>
            <pc:docMk/>
            <pc:sldMk cId="3168177244" sldId="338"/>
            <ac:spMk id="67" creationId="{3993420C-5D8D-E91B-EF38-41CC937BC677}"/>
          </ac:spMkLst>
        </pc:spChg>
        <pc:spChg chg="add mod">
          <ac:chgData name="Michael Kreeger" userId="d5f78b2e-6692-425f-83bb-df27f7187256" providerId="ADAL" clId="{AC33CFFD-6476-4027-B6C7-7AE3730C84E7}" dt="2023-10-05T19:30:57.494" v="11477" actId="26606"/>
          <ac:spMkLst>
            <pc:docMk/>
            <pc:sldMk cId="3168177244" sldId="338"/>
            <ac:spMk id="68" creationId="{D223185C-5F1C-2881-53B9-82DBC05F5BFE}"/>
          </ac:spMkLst>
        </pc:spChg>
        <pc:spChg chg="add mod">
          <ac:chgData name="Michael Kreeger" userId="d5f78b2e-6692-425f-83bb-df27f7187256" providerId="ADAL" clId="{AC33CFFD-6476-4027-B6C7-7AE3730C84E7}" dt="2023-10-05T19:30:57.494" v="11477" actId="26606"/>
          <ac:spMkLst>
            <pc:docMk/>
            <pc:sldMk cId="3168177244" sldId="338"/>
            <ac:spMk id="69" creationId="{FCEB678D-1A8D-4061-07D3-4F6ADAB2D2AF}"/>
          </ac:spMkLst>
        </pc:spChg>
        <pc:spChg chg="add mod">
          <ac:chgData name="Michael Kreeger" userId="d5f78b2e-6692-425f-83bb-df27f7187256" providerId="ADAL" clId="{AC33CFFD-6476-4027-B6C7-7AE3730C84E7}" dt="2023-10-05T19:30:57.494" v="11477" actId="26606"/>
          <ac:spMkLst>
            <pc:docMk/>
            <pc:sldMk cId="3168177244" sldId="338"/>
            <ac:spMk id="70" creationId="{08D8BF15-937E-1C51-1D4E-5DCB63F918B0}"/>
          </ac:spMkLst>
        </pc:spChg>
        <pc:spChg chg="add mod">
          <ac:chgData name="Michael Kreeger" userId="d5f78b2e-6692-425f-83bb-df27f7187256" providerId="ADAL" clId="{AC33CFFD-6476-4027-B6C7-7AE3730C84E7}" dt="2023-10-05T19:30:57.494" v="11477" actId="26606"/>
          <ac:spMkLst>
            <pc:docMk/>
            <pc:sldMk cId="3168177244" sldId="338"/>
            <ac:spMk id="71" creationId="{38936F38-B1C5-5E5F-2035-18D4A6A78C22}"/>
          </ac:spMkLst>
        </pc:spChg>
        <pc:spChg chg="add del">
          <ac:chgData name="Michael Kreeger" userId="d5f78b2e-6692-425f-83bb-df27f7187256" providerId="ADAL" clId="{AC33CFFD-6476-4027-B6C7-7AE3730C84E7}" dt="2023-10-05T19:30:57.466" v="11476" actId="26606"/>
          <ac:spMkLst>
            <pc:docMk/>
            <pc:sldMk cId="3168177244" sldId="338"/>
            <ac:spMk id="80" creationId="{BACC6370-2D7E-4714-9D71-7542949D7D5D}"/>
          </ac:spMkLst>
        </pc:spChg>
        <pc:spChg chg="add del">
          <ac:chgData name="Michael Kreeger" userId="d5f78b2e-6692-425f-83bb-df27f7187256" providerId="ADAL" clId="{AC33CFFD-6476-4027-B6C7-7AE3730C84E7}" dt="2023-10-05T19:30:57.466" v="11476" actId="26606"/>
          <ac:spMkLst>
            <pc:docMk/>
            <pc:sldMk cId="3168177244" sldId="338"/>
            <ac:spMk id="82" creationId="{F68B3F68-107C-434F-AA38-110D5EA91B85}"/>
          </ac:spMkLst>
        </pc:spChg>
        <pc:spChg chg="add del">
          <ac:chgData name="Michael Kreeger" userId="d5f78b2e-6692-425f-83bb-df27f7187256" providerId="ADAL" clId="{AC33CFFD-6476-4027-B6C7-7AE3730C84E7}" dt="2023-10-05T19:30:57.466" v="11476" actId="26606"/>
          <ac:spMkLst>
            <pc:docMk/>
            <pc:sldMk cId="3168177244" sldId="338"/>
            <ac:spMk id="84" creationId="{AAD0DBB9-1A4B-4391-81D4-CB19F9AB918A}"/>
          </ac:spMkLst>
        </pc:spChg>
        <pc:spChg chg="add del">
          <ac:chgData name="Michael Kreeger" userId="d5f78b2e-6692-425f-83bb-df27f7187256" providerId="ADAL" clId="{AC33CFFD-6476-4027-B6C7-7AE3730C84E7}" dt="2023-10-05T19:30:57.466" v="11476" actId="26606"/>
          <ac:spMkLst>
            <pc:docMk/>
            <pc:sldMk cId="3168177244" sldId="338"/>
            <ac:spMk id="86" creationId="{063BBA22-50EA-4C4D-BE05-F1CE4E63AA56}"/>
          </ac:spMkLst>
        </pc:spChg>
        <pc:spChg chg="add">
          <ac:chgData name="Michael Kreeger" userId="d5f78b2e-6692-425f-83bb-df27f7187256" providerId="ADAL" clId="{AC33CFFD-6476-4027-B6C7-7AE3730C84E7}" dt="2023-10-05T19:30:57.494" v="11477" actId="26606"/>
          <ac:spMkLst>
            <pc:docMk/>
            <pc:sldMk cId="3168177244" sldId="338"/>
            <ac:spMk id="88" creationId="{70DFC902-7D23-471A-B557-B6B6917D7A0D}"/>
          </ac:spMkLst>
        </pc:spChg>
        <pc:spChg chg="add">
          <ac:chgData name="Michael Kreeger" userId="d5f78b2e-6692-425f-83bb-df27f7187256" providerId="ADAL" clId="{AC33CFFD-6476-4027-B6C7-7AE3730C84E7}" dt="2023-10-05T19:30:57.494" v="11477" actId="26606"/>
          <ac:spMkLst>
            <pc:docMk/>
            <pc:sldMk cId="3168177244" sldId="338"/>
            <ac:spMk id="89" creationId="{A55D5633-D557-4DCA-982C-FF36EB7A1C00}"/>
          </ac:spMkLst>
        </pc:spChg>
        <pc:cxnChg chg="add mod">
          <ac:chgData name="Michael Kreeger" userId="d5f78b2e-6692-425f-83bb-df27f7187256" providerId="ADAL" clId="{AC33CFFD-6476-4027-B6C7-7AE3730C84E7}" dt="2023-10-06T16:29:58.629" v="12052" actId="13822"/>
          <ac:cxnSpMkLst>
            <pc:docMk/>
            <pc:sldMk cId="3168177244" sldId="338"/>
            <ac:cxnSpMk id="4" creationId="{3C883AD6-86F9-D3A2-A135-62AB3BA08871}"/>
          </ac:cxnSpMkLst>
        </pc:cxnChg>
        <pc:cxnChg chg="add mod">
          <ac:chgData name="Michael Kreeger" userId="d5f78b2e-6692-425f-83bb-df27f7187256" providerId="ADAL" clId="{AC33CFFD-6476-4027-B6C7-7AE3730C84E7}" dt="2023-10-05T19:30:57.494" v="11477" actId="26606"/>
          <ac:cxnSpMkLst>
            <pc:docMk/>
            <pc:sldMk cId="3168177244" sldId="338"/>
            <ac:cxnSpMk id="5" creationId="{8FBDBCB9-7415-F1F2-BF2A-FF430132641E}"/>
          </ac:cxnSpMkLst>
        </pc:cxnChg>
        <pc:cxnChg chg="add del mod">
          <ac:chgData name="Michael Kreeger" userId="d5f78b2e-6692-425f-83bb-df27f7187256" providerId="ADAL" clId="{AC33CFFD-6476-4027-B6C7-7AE3730C84E7}" dt="2023-10-02T03:25:20.843" v="2055" actId="478"/>
          <ac:cxnSpMkLst>
            <pc:docMk/>
            <pc:sldMk cId="3168177244" sldId="338"/>
            <ac:cxnSpMk id="7" creationId="{654DDA10-22F8-3683-E659-D42D45B1D129}"/>
          </ac:cxnSpMkLst>
        </pc:cxnChg>
        <pc:cxnChg chg="add del mod">
          <ac:chgData name="Michael Kreeger" userId="d5f78b2e-6692-425f-83bb-df27f7187256" providerId="ADAL" clId="{AC33CFFD-6476-4027-B6C7-7AE3730C84E7}" dt="2023-10-04T10:01:28.617" v="2657" actId="478"/>
          <ac:cxnSpMkLst>
            <pc:docMk/>
            <pc:sldMk cId="3168177244" sldId="338"/>
            <ac:cxnSpMk id="31" creationId="{19137524-5CB6-6E0B-C586-35164744D54A}"/>
          </ac:cxnSpMkLst>
        </pc:cxnChg>
        <pc:cxnChg chg="add del mod">
          <ac:chgData name="Michael Kreeger" userId="d5f78b2e-6692-425f-83bb-df27f7187256" providerId="ADAL" clId="{AC33CFFD-6476-4027-B6C7-7AE3730C84E7}" dt="2023-10-02T03:26:22.252" v="2062" actId="478"/>
          <ac:cxnSpMkLst>
            <pc:docMk/>
            <pc:sldMk cId="3168177244" sldId="338"/>
            <ac:cxnSpMk id="33" creationId="{4F735F8F-8354-DE12-9FE1-F869A3981DB3}"/>
          </ac:cxnSpMkLst>
        </pc:cxnChg>
        <pc:cxnChg chg="add del mod">
          <ac:chgData name="Michael Kreeger" userId="d5f78b2e-6692-425f-83bb-df27f7187256" providerId="ADAL" clId="{AC33CFFD-6476-4027-B6C7-7AE3730C84E7}" dt="2023-10-04T10:01:47.929" v="2659" actId="478"/>
          <ac:cxnSpMkLst>
            <pc:docMk/>
            <pc:sldMk cId="3168177244" sldId="338"/>
            <ac:cxnSpMk id="37" creationId="{6532543C-59A4-D611-8BF0-4B249A5F9954}"/>
          </ac:cxnSpMkLst>
        </pc:cxnChg>
        <pc:cxnChg chg="add del mod">
          <ac:chgData name="Michael Kreeger" userId="d5f78b2e-6692-425f-83bb-df27f7187256" providerId="ADAL" clId="{AC33CFFD-6476-4027-B6C7-7AE3730C84E7}" dt="2023-10-04T10:05:05.220" v="2682" actId="478"/>
          <ac:cxnSpMkLst>
            <pc:docMk/>
            <pc:sldMk cId="3168177244" sldId="338"/>
            <ac:cxnSpMk id="47" creationId="{D32AD7FD-4403-AA79-FEDC-B02E7C6EBA5C}"/>
          </ac:cxnSpMkLst>
        </pc:cxnChg>
        <pc:cxnChg chg="add del mod">
          <ac:chgData name="Michael Kreeger" userId="d5f78b2e-6692-425f-83bb-df27f7187256" providerId="ADAL" clId="{AC33CFFD-6476-4027-B6C7-7AE3730C84E7}" dt="2023-10-04T10:13:01.143" v="2734" actId="478"/>
          <ac:cxnSpMkLst>
            <pc:docMk/>
            <pc:sldMk cId="3168177244" sldId="338"/>
            <ac:cxnSpMk id="48" creationId="{57307F13-F5B5-605F-30A6-357ADC1B6E65}"/>
          </ac:cxnSpMkLst>
        </pc:cxnChg>
        <pc:cxnChg chg="add del mod">
          <ac:chgData name="Michael Kreeger" userId="d5f78b2e-6692-425f-83bb-df27f7187256" providerId="ADAL" clId="{AC33CFFD-6476-4027-B6C7-7AE3730C84E7}" dt="2023-10-04T10:05:33.046" v="2692" actId="478"/>
          <ac:cxnSpMkLst>
            <pc:docMk/>
            <pc:sldMk cId="3168177244" sldId="338"/>
            <ac:cxnSpMk id="51" creationId="{5B71851B-CD2A-BDF5-715D-F00C68607387}"/>
          </ac:cxnSpMkLst>
        </pc:cxnChg>
        <pc:cxnChg chg="add mod">
          <ac:chgData name="Michael Kreeger" userId="d5f78b2e-6692-425f-83bb-df27f7187256" providerId="ADAL" clId="{AC33CFFD-6476-4027-B6C7-7AE3730C84E7}" dt="2023-10-05T19:30:57.494" v="11477" actId="26606"/>
          <ac:cxnSpMkLst>
            <pc:docMk/>
            <pc:sldMk cId="3168177244" sldId="338"/>
            <ac:cxnSpMk id="55" creationId="{0BFBC8B8-05AB-7D49-39D7-30E73619C5F7}"/>
          </ac:cxnSpMkLst>
        </pc:cxnChg>
        <pc:cxnChg chg="add del mod">
          <ac:chgData name="Michael Kreeger" userId="d5f78b2e-6692-425f-83bb-df27f7187256" providerId="ADAL" clId="{AC33CFFD-6476-4027-B6C7-7AE3730C84E7}" dt="2023-10-04T10:13:01.143" v="2734" actId="478"/>
          <ac:cxnSpMkLst>
            <pc:docMk/>
            <pc:sldMk cId="3168177244" sldId="338"/>
            <ac:cxnSpMk id="59" creationId="{75AED97F-ACD5-5F0A-3065-61CA80E7BD60}"/>
          </ac:cxnSpMkLst>
        </pc:cxnChg>
        <pc:cxnChg chg="add del mod">
          <ac:chgData name="Michael Kreeger" userId="d5f78b2e-6692-425f-83bb-df27f7187256" providerId="ADAL" clId="{AC33CFFD-6476-4027-B6C7-7AE3730C84E7}" dt="2023-10-04T10:14:41.067" v="2744" actId="478"/>
          <ac:cxnSpMkLst>
            <pc:docMk/>
            <pc:sldMk cId="3168177244" sldId="338"/>
            <ac:cxnSpMk id="72" creationId="{FB4E53C5-D491-9207-AA41-F98609B48E5D}"/>
          </ac:cxnSpMkLst>
        </pc:cxnChg>
        <pc:cxnChg chg="add del mod">
          <ac:chgData name="Michael Kreeger" userId="d5f78b2e-6692-425f-83bb-df27f7187256" providerId="ADAL" clId="{AC33CFFD-6476-4027-B6C7-7AE3730C84E7}" dt="2023-10-06T16:29:41.748" v="12050" actId="478"/>
          <ac:cxnSpMkLst>
            <pc:docMk/>
            <pc:sldMk cId="3168177244" sldId="338"/>
            <ac:cxnSpMk id="75" creationId="{D2F668D9-58AB-27C1-485C-052B8276267C}"/>
          </ac:cxnSpMkLst>
        </pc:cxnChg>
      </pc:sldChg>
      <pc:sldChg chg="modSp add del mod">
        <pc:chgData name="Michael Kreeger" userId="d5f78b2e-6692-425f-83bb-df27f7187256" providerId="ADAL" clId="{AC33CFFD-6476-4027-B6C7-7AE3730C84E7}" dt="2023-10-02T03:34:51.656" v="2128" actId="47"/>
        <pc:sldMkLst>
          <pc:docMk/>
          <pc:sldMk cId="101287937" sldId="339"/>
        </pc:sldMkLst>
        <pc:spChg chg="mod">
          <ac:chgData name="Michael Kreeger" userId="d5f78b2e-6692-425f-83bb-df27f7187256" providerId="ADAL" clId="{AC33CFFD-6476-4027-B6C7-7AE3730C84E7}" dt="2023-10-02T03:27:57.750" v="2082" actId="20577"/>
          <ac:spMkLst>
            <pc:docMk/>
            <pc:sldMk cId="101287937" sldId="339"/>
            <ac:spMk id="6" creationId="{28D929EA-9C70-D12F-3E33-74D74FA78485}"/>
          </ac:spMkLst>
        </pc:spChg>
        <pc:spChg chg="mod">
          <ac:chgData name="Michael Kreeger" userId="d5f78b2e-6692-425f-83bb-df27f7187256" providerId="ADAL" clId="{AC33CFFD-6476-4027-B6C7-7AE3730C84E7}" dt="2023-10-02T03:29:17.633" v="2089" actId="6549"/>
          <ac:spMkLst>
            <pc:docMk/>
            <pc:sldMk cId="101287937" sldId="339"/>
            <ac:spMk id="24" creationId="{59C41EE9-278C-55FE-60E6-041400B20582}"/>
          </ac:spMkLst>
        </pc:spChg>
      </pc:sldChg>
      <pc:sldChg chg="addSp delSp modSp add del mod">
        <pc:chgData name="Michael Kreeger" userId="d5f78b2e-6692-425f-83bb-df27f7187256" providerId="ADAL" clId="{AC33CFFD-6476-4027-B6C7-7AE3730C84E7}" dt="2023-10-04T10:19:43.360" v="2788" actId="47"/>
        <pc:sldMkLst>
          <pc:docMk/>
          <pc:sldMk cId="1339234088" sldId="339"/>
        </pc:sldMkLst>
        <pc:spChg chg="del">
          <ac:chgData name="Michael Kreeger" userId="d5f78b2e-6692-425f-83bb-df27f7187256" providerId="ADAL" clId="{AC33CFFD-6476-4027-B6C7-7AE3730C84E7}" dt="2023-10-02T03:37:39.987" v="2158" actId="478"/>
          <ac:spMkLst>
            <pc:docMk/>
            <pc:sldMk cId="1339234088" sldId="339"/>
            <ac:spMk id="3" creationId="{EB0BBD9A-194F-F7F4-5482-A33D867263DD}"/>
          </ac:spMkLst>
        </pc:spChg>
        <pc:spChg chg="del">
          <ac:chgData name="Michael Kreeger" userId="d5f78b2e-6692-425f-83bb-df27f7187256" providerId="ADAL" clId="{AC33CFFD-6476-4027-B6C7-7AE3730C84E7}" dt="2023-10-02T03:37:39.987" v="2158" actId="478"/>
          <ac:spMkLst>
            <pc:docMk/>
            <pc:sldMk cId="1339234088" sldId="339"/>
            <ac:spMk id="4" creationId="{A19E6753-985A-334A-B601-CD5C7AA65C67}"/>
          </ac:spMkLst>
        </pc:spChg>
        <pc:spChg chg="mod">
          <ac:chgData name="Michael Kreeger" userId="d5f78b2e-6692-425f-83bb-df27f7187256" providerId="ADAL" clId="{AC33CFFD-6476-4027-B6C7-7AE3730C84E7}" dt="2023-10-02T03:34:57.484" v="2135" actId="20577"/>
          <ac:spMkLst>
            <pc:docMk/>
            <pc:sldMk cId="1339234088" sldId="339"/>
            <ac:spMk id="6" creationId="{28D929EA-9C70-D12F-3E33-74D74FA78485}"/>
          </ac:spMkLst>
        </pc:spChg>
        <pc:spChg chg="add mod">
          <ac:chgData name="Michael Kreeger" userId="d5f78b2e-6692-425f-83bb-df27f7187256" providerId="ADAL" clId="{AC33CFFD-6476-4027-B6C7-7AE3730C84E7}" dt="2023-10-02T03:40:24.475" v="2188" actId="6549"/>
          <ac:spMkLst>
            <pc:docMk/>
            <pc:sldMk cId="1339234088" sldId="339"/>
            <ac:spMk id="12" creationId="{34766E6F-1E66-6E99-8233-C1914F99AF0A}"/>
          </ac:spMkLst>
        </pc:spChg>
        <pc:spChg chg="mod">
          <ac:chgData name="Michael Kreeger" userId="d5f78b2e-6692-425f-83bb-df27f7187256" providerId="ADAL" clId="{AC33CFFD-6476-4027-B6C7-7AE3730C84E7}" dt="2023-10-02T03:35:19.044" v="2140" actId="113"/>
          <ac:spMkLst>
            <pc:docMk/>
            <pc:sldMk cId="1339234088" sldId="339"/>
            <ac:spMk id="15" creationId="{0020BD36-1B6C-8AC5-B954-1786EE8E10AD}"/>
          </ac:spMkLst>
        </pc:spChg>
        <pc:spChg chg="del">
          <ac:chgData name="Michael Kreeger" userId="d5f78b2e-6692-425f-83bb-df27f7187256" providerId="ADAL" clId="{AC33CFFD-6476-4027-B6C7-7AE3730C84E7}" dt="2023-10-02T03:37:39.987" v="2158" actId="478"/>
          <ac:spMkLst>
            <pc:docMk/>
            <pc:sldMk cId="1339234088" sldId="339"/>
            <ac:spMk id="16" creationId="{A251336A-A8DB-F41C-C0BE-F6B1AC304970}"/>
          </ac:spMkLst>
        </pc:spChg>
        <pc:spChg chg="del">
          <ac:chgData name="Michael Kreeger" userId="d5f78b2e-6692-425f-83bb-df27f7187256" providerId="ADAL" clId="{AC33CFFD-6476-4027-B6C7-7AE3730C84E7}" dt="2023-10-02T03:37:39.987" v="2158" actId="478"/>
          <ac:spMkLst>
            <pc:docMk/>
            <pc:sldMk cId="1339234088" sldId="339"/>
            <ac:spMk id="17" creationId="{8DB409C6-43E4-A242-E4FF-A7BC188D7CFE}"/>
          </ac:spMkLst>
        </pc:spChg>
        <pc:spChg chg="del">
          <ac:chgData name="Michael Kreeger" userId="d5f78b2e-6692-425f-83bb-df27f7187256" providerId="ADAL" clId="{AC33CFFD-6476-4027-B6C7-7AE3730C84E7}" dt="2023-10-02T03:37:39.987" v="2158" actId="478"/>
          <ac:spMkLst>
            <pc:docMk/>
            <pc:sldMk cId="1339234088" sldId="339"/>
            <ac:spMk id="18" creationId="{34C49548-9A5A-201C-8EA7-B87FE5A193DC}"/>
          </ac:spMkLst>
        </pc:spChg>
        <pc:spChg chg="del mod">
          <ac:chgData name="Michael Kreeger" userId="d5f78b2e-6692-425f-83bb-df27f7187256" providerId="ADAL" clId="{AC33CFFD-6476-4027-B6C7-7AE3730C84E7}" dt="2023-10-02T03:37:39.987" v="2158" actId="478"/>
          <ac:spMkLst>
            <pc:docMk/>
            <pc:sldMk cId="1339234088" sldId="339"/>
            <ac:spMk id="19" creationId="{74BE04F0-8CFC-4F8B-0D85-436677637E51}"/>
          </ac:spMkLst>
        </pc:spChg>
        <pc:spChg chg="del">
          <ac:chgData name="Michael Kreeger" userId="d5f78b2e-6692-425f-83bb-df27f7187256" providerId="ADAL" clId="{AC33CFFD-6476-4027-B6C7-7AE3730C84E7}" dt="2023-10-02T03:37:39.987" v="2158" actId="478"/>
          <ac:spMkLst>
            <pc:docMk/>
            <pc:sldMk cId="1339234088" sldId="339"/>
            <ac:spMk id="20" creationId="{D3CC7F35-ADD3-A1EC-A3A3-7EE5498738BD}"/>
          </ac:spMkLst>
        </pc:spChg>
        <pc:spChg chg="del">
          <ac:chgData name="Michael Kreeger" userId="d5f78b2e-6692-425f-83bb-df27f7187256" providerId="ADAL" clId="{AC33CFFD-6476-4027-B6C7-7AE3730C84E7}" dt="2023-10-02T03:37:39.987" v="2158" actId="478"/>
          <ac:spMkLst>
            <pc:docMk/>
            <pc:sldMk cId="1339234088" sldId="339"/>
            <ac:spMk id="21" creationId="{EC4850E3-91A7-5283-A73C-EA18B5331209}"/>
          </ac:spMkLst>
        </pc:spChg>
        <pc:spChg chg="add mod">
          <ac:chgData name="Michael Kreeger" userId="d5f78b2e-6692-425f-83bb-df27f7187256" providerId="ADAL" clId="{AC33CFFD-6476-4027-B6C7-7AE3730C84E7}" dt="2023-10-02T03:40:27.810" v="2189" actId="6549"/>
          <ac:spMkLst>
            <pc:docMk/>
            <pc:sldMk cId="1339234088" sldId="339"/>
            <ac:spMk id="22" creationId="{16B3E84E-4EBC-B688-8430-BC57E795F560}"/>
          </ac:spMkLst>
        </pc:spChg>
        <pc:spChg chg="add mod">
          <ac:chgData name="Michael Kreeger" userId="d5f78b2e-6692-425f-83bb-df27f7187256" providerId="ADAL" clId="{AC33CFFD-6476-4027-B6C7-7AE3730C84E7}" dt="2023-10-02T03:40:32.725" v="2190" actId="6549"/>
          <ac:spMkLst>
            <pc:docMk/>
            <pc:sldMk cId="1339234088" sldId="339"/>
            <ac:spMk id="23" creationId="{94B9C323-27D8-AF3D-05DC-7F75E7B66545}"/>
          </ac:spMkLst>
        </pc:spChg>
        <pc:spChg chg="del">
          <ac:chgData name="Michael Kreeger" userId="d5f78b2e-6692-425f-83bb-df27f7187256" providerId="ADAL" clId="{AC33CFFD-6476-4027-B6C7-7AE3730C84E7}" dt="2023-10-02T03:37:39.987" v="2158" actId="478"/>
          <ac:spMkLst>
            <pc:docMk/>
            <pc:sldMk cId="1339234088" sldId="339"/>
            <ac:spMk id="24" creationId="{59C41EE9-278C-55FE-60E6-041400B20582}"/>
          </ac:spMkLst>
        </pc:spChg>
        <pc:spChg chg="del">
          <ac:chgData name="Michael Kreeger" userId="d5f78b2e-6692-425f-83bb-df27f7187256" providerId="ADAL" clId="{AC33CFFD-6476-4027-B6C7-7AE3730C84E7}" dt="2023-10-02T03:37:39.987" v="2158" actId="478"/>
          <ac:spMkLst>
            <pc:docMk/>
            <pc:sldMk cId="1339234088" sldId="339"/>
            <ac:spMk id="25" creationId="{C9B31BC5-3C34-D278-9D71-BEAC41C93743}"/>
          </ac:spMkLst>
        </pc:spChg>
        <pc:spChg chg="del">
          <ac:chgData name="Michael Kreeger" userId="d5f78b2e-6692-425f-83bb-df27f7187256" providerId="ADAL" clId="{AC33CFFD-6476-4027-B6C7-7AE3730C84E7}" dt="2023-10-02T03:37:39.987" v="2158" actId="478"/>
          <ac:spMkLst>
            <pc:docMk/>
            <pc:sldMk cId="1339234088" sldId="339"/>
            <ac:spMk id="26" creationId="{B2CCA73E-F1B7-FA8D-F2DE-E7BCFF208E13}"/>
          </ac:spMkLst>
        </pc:spChg>
        <pc:spChg chg="add mod">
          <ac:chgData name="Michael Kreeger" userId="d5f78b2e-6692-425f-83bb-df27f7187256" providerId="ADAL" clId="{AC33CFFD-6476-4027-B6C7-7AE3730C84E7}" dt="2023-10-02T03:40:36.037" v="2191" actId="6549"/>
          <ac:spMkLst>
            <pc:docMk/>
            <pc:sldMk cId="1339234088" sldId="339"/>
            <ac:spMk id="27" creationId="{1EC332E4-57CA-F080-02E1-FAD0390F60AF}"/>
          </ac:spMkLst>
        </pc:spChg>
        <pc:spChg chg="del">
          <ac:chgData name="Michael Kreeger" userId="d5f78b2e-6692-425f-83bb-df27f7187256" providerId="ADAL" clId="{AC33CFFD-6476-4027-B6C7-7AE3730C84E7}" dt="2023-10-02T03:37:39.987" v="2158" actId="478"/>
          <ac:spMkLst>
            <pc:docMk/>
            <pc:sldMk cId="1339234088" sldId="339"/>
            <ac:spMk id="28" creationId="{0F2C358D-2083-3E6B-C9A5-FCE8BDFDAD6A}"/>
          </ac:spMkLst>
        </pc:spChg>
        <pc:spChg chg="add mod">
          <ac:chgData name="Michael Kreeger" userId="d5f78b2e-6692-425f-83bb-df27f7187256" providerId="ADAL" clId="{AC33CFFD-6476-4027-B6C7-7AE3730C84E7}" dt="2023-10-02T03:40:39.492" v="2192" actId="6549"/>
          <ac:spMkLst>
            <pc:docMk/>
            <pc:sldMk cId="1339234088" sldId="339"/>
            <ac:spMk id="29" creationId="{30231909-FDA4-3943-CBA8-8E5645E7996C}"/>
          </ac:spMkLst>
        </pc:spChg>
        <pc:spChg chg="add mod">
          <ac:chgData name="Michael Kreeger" userId="d5f78b2e-6692-425f-83bb-df27f7187256" providerId="ADAL" clId="{AC33CFFD-6476-4027-B6C7-7AE3730C84E7}" dt="2023-10-04T09:51:28.840" v="2499" actId="113"/>
          <ac:spMkLst>
            <pc:docMk/>
            <pc:sldMk cId="1339234088" sldId="339"/>
            <ac:spMk id="30" creationId="{9578E1D3-A0F0-C93C-D8D1-D416C59D60DF}"/>
          </ac:spMkLst>
        </pc:spChg>
        <pc:spChg chg="add mod">
          <ac:chgData name="Michael Kreeger" userId="d5f78b2e-6692-425f-83bb-df27f7187256" providerId="ADAL" clId="{AC33CFFD-6476-4027-B6C7-7AE3730C84E7}" dt="2023-10-02T03:40:48.825" v="2194" actId="6549"/>
          <ac:spMkLst>
            <pc:docMk/>
            <pc:sldMk cId="1339234088" sldId="339"/>
            <ac:spMk id="32" creationId="{038A1BAB-6C7E-96E6-F912-5103C02CBD17}"/>
          </ac:spMkLst>
        </pc:spChg>
        <pc:spChg chg="add mod">
          <ac:chgData name="Michael Kreeger" userId="d5f78b2e-6692-425f-83bb-df27f7187256" providerId="ADAL" clId="{AC33CFFD-6476-4027-B6C7-7AE3730C84E7}" dt="2023-10-02T03:40:54.252" v="2195" actId="6549"/>
          <ac:spMkLst>
            <pc:docMk/>
            <pc:sldMk cId="1339234088" sldId="339"/>
            <ac:spMk id="33" creationId="{8E5D0C7E-BA44-F726-83FA-1031571039C5}"/>
          </ac:spMkLst>
        </pc:spChg>
        <pc:spChg chg="add mod">
          <ac:chgData name="Michael Kreeger" userId="d5f78b2e-6692-425f-83bb-df27f7187256" providerId="ADAL" clId="{AC33CFFD-6476-4027-B6C7-7AE3730C84E7}" dt="2023-10-02T03:38:17.732" v="2167" actId="692"/>
          <ac:spMkLst>
            <pc:docMk/>
            <pc:sldMk cId="1339234088" sldId="339"/>
            <ac:spMk id="34" creationId="{204FD1E1-C5C8-6255-8F9A-9C640632A53C}"/>
          </ac:spMkLst>
        </pc:spChg>
        <pc:spChg chg="add mod">
          <ac:chgData name="Michael Kreeger" userId="d5f78b2e-6692-425f-83bb-df27f7187256" providerId="ADAL" clId="{AC33CFFD-6476-4027-B6C7-7AE3730C84E7}" dt="2023-10-02T03:38:17.732" v="2167" actId="692"/>
          <ac:spMkLst>
            <pc:docMk/>
            <pc:sldMk cId="1339234088" sldId="339"/>
            <ac:spMk id="35" creationId="{8708A15B-8FC0-BFF6-1F9F-4A14951C7174}"/>
          </ac:spMkLst>
        </pc:spChg>
        <pc:spChg chg="add mod">
          <ac:chgData name="Michael Kreeger" userId="d5f78b2e-6692-425f-83bb-df27f7187256" providerId="ADAL" clId="{AC33CFFD-6476-4027-B6C7-7AE3730C84E7}" dt="2023-10-02T03:38:17.732" v="2167" actId="692"/>
          <ac:spMkLst>
            <pc:docMk/>
            <pc:sldMk cId="1339234088" sldId="339"/>
            <ac:spMk id="36" creationId="{D9F6EAD6-7A8B-3C51-3516-0291D57B2543}"/>
          </ac:spMkLst>
        </pc:spChg>
        <pc:spChg chg="add mod">
          <ac:chgData name="Michael Kreeger" userId="d5f78b2e-6692-425f-83bb-df27f7187256" providerId="ADAL" clId="{AC33CFFD-6476-4027-B6C7-7AE3730C84E7}" dt="2023-10-02T03:38:17.732" v="2167" actId="692"/>
          <ac:spMkLst>
            <pc:docMk/>
            <pc:sldMk cId="1339234088" sldId="339"/>
            <ac:spMk id="38" creationId="{1B8D7AAF-A05A-7429-8E4A-AE308F68A1E9}"/>
          </ac:spMkLst>
        </pc:spChg>
        <pc:cxnChg chg="add del mod">
          <ac:chgData name="Michael Kreeger" userId="d5f78b2e-6692-425f-83bb-df27f7187256" providerId="ADAL" clId="{AC33CFFD-6476-4027-B6C7-7AE3730C84E7}" dt="2023-10-02T03:37:39.987" v="2158" actId="478"/>
          <ac:cxnSpMkLst>
            <pc:docMk/>
            <pc:sldMk cId="1339234088" sldId="339"/>
            <ac:cxnSpMk id="7" creationId="{F2A180B9-C762-65EC-4DF4-945ECDD3B0D9}"/>
          </ac:cxnSpMkLst>
        </pc:cxnChg>
        <pc:cxnChg chg="add del mod">
          <ac:chgData name="Michael Kreeger" userId="d5f78b2e-6692-425f-83bb-df27f7187256" providerId="ADAL" clId="{AC33CFFD-6476-4027-B6C7-7AE3730C84E7}" dt="2023-10-02T03:37:39.987" v="2158" actId="478"/>
          <ac:cxnSpMkLst>
            <pc:docMk/>
            <pc:sldMk cId="1339234088" sldId="339"/>
            <ac:cxnSpMk id="9" creationId="{1E105BB3-D7D9-8194-BA1E-4F90711C9852}"/>
          </ac:cxnSpMkLst>
        </pc:cxnChg>
        <pc:cxnChg chg="del mod">
          <ac:chgData name="Michael Kreeger" userId="d5f78b2e-6692-425f-83bb-df27f7187256" providerId="ADAL" clId="{AC33CFFD-6476-4027-B6C7-7AE3730C84E7}" dt="2023-10-02T03:37:39.987" v="2158" actId="478"/>
          <ac:cxnSpMkLst>
            <pc:docMk/>
            <pc:sldMk cId="1339234088" sldId="339"/>
            <ac:cxnSpMk id="31" creationId="{19137524-5CB6-6E0B-C586-35164744D54A}"/>
          </ac:cxnSpMkLst>
        </pc:cxnChg>
        <pc:cxnChg chg="del mod">
          <ac:chgData name="Michael Kreeger" userId="d5f78b2e-6692-425f-83bb-df27f7187256" providerId="ADAL" clId="{AC33CFFD-6476-4027-B6C7-7AE3730C84E7}" dt="2023-10-02T03:37:39.987" v="2158" actId="478"/>
          <ac:cxnSpMkLst>
            <pc:docMk/>
            <pc:sldMk cId="1339234088" sldId="339"/>
            <ac:cxnSpMk id="37" creationId="{6532543C-59A4-D611-8BF0-4B249A5F9954}"/>
          </ac:cxnSpMkLst>
        </pc:cxnChg>
        <pc:cxnChg chg="add mod">
          <ac:chgData name="Michael Kreeger" userId="d5f78b2e-6692-425f-83bb-df27f7187256" providerId="ADAL" clId="{AC33CFFD-6476-4027-B6C7-7AE3730C84E7}" dt="2023-10-02T03:38:17.732" v="2167" actId="692"/>
          <ac:cxnSpMkLst>
            <pc:docMk/>
            <pc:sldMk cId="1339234088" sldId="339"/>
            <ac:cxnSpMk id="39" creationId="{CE7F00E1-C8C2-98C2-EE2A-714CED5CFA15}"/>
          </ac:cxnSpMkLst>
        </pc:cxnChg>
        <pc:cxnChg chg="add mod">
          <ac:chgData name="Michael Kreeger" userId="d5f78b2e-6692-425f-83bb-df27f7187256" providerId="ADAL" clId="{AC33CFFD-6476-4027-B6C7-7AE3730C84E7}" dt="2023-10-02T03:37:40.433" v="2159"/>
          <ac:cxnSpMkLst>
            <pc:docMk/>
            <pc:sldMk cId="1339234088" sldId="339"/>
            <ac:cxnSpMk id="40" creationId="{8A870F74-BD7F-7611-F2DB-3356EAE06226}"/>
          </ac:cxnSpMkLst>
        </pc:cxnChg>
        <pc:cxnChg chg="add mod">
          <ac:chgData name="Michael Kreeger" userId="d5f78b2e-6692-425f-83bb-df27f7187256" providerId="ADAL" clId="{AC33CFFD-6476-4027-B6C7-7AE3730C84E7}" dt="2023-10-02T03:37:40.433" v="2159"/>
          <ac:cxnSpMkLst>
            <pc:docMk/>
            <pc:sldMk cId="1339234088" sldId="339"/>
            <ac:cxnSpMk id="44" creationId="{D0F129D4-0A27-3344-4914-D684CA782E7B}"/>
          </ac:cxnSpMkLst>
        </pc:cxnChg>
        <pc:cxnChg chg="add mod">
          <ac:chgData name="Michael Kreeger" userId="d5f78b2e-6692-425f-83bb-df27f7187256" providerId="ADAL" clId="{AC33CFFD-6476-4027-B6C7-7AE3730C84E7}" dt="2023-10-02T03:38:41.364" v="2170" actId="14100"/>
          <ac:cxnSpMkLst>
            <pc:docMk/>
            <pc:sldMk cId="1339234088" sldId="339"/>
            <ac:cxnSpMk id="45" creationId="{47A0A95F-AB7B-9713-3243-377B4BC43683}"/>
          </ac:cxnSpMkLst>
        </pc:cxnChg>
        <pc:cxnChg chg="del mod">
          <ac:chgData name="Michael Kreeger" userId="d5f78b2e-6692-425f-83bb-df27f7187256" providerId="ADAL" clId="{AC33CFFD-6476-4027-B6C7-7AE3730C84E7}" dt="2023-10-02T03:37:39.987" v="2158" actId="478"/>
          <ac:cxnSpMkLst>
            <pc:docMk/>
            <pc:sldMk cId="1339234088" sldId="339"/>
            <ac:cxnSpMk id="48" creationId="{57307F13-F5B5-605F-30A6-357ADC1B6E65}"/>
          </ac:cxnSpMkLst>
        </pc:cxnChg>
        <pc:cxnChg chg="add mod">
          <ac:chgData name="Michael Kreeger" userId="d5f78b2e-6692-425f-83bb-df27f7187256" providerId="ADAL" clId="{AC33CFFD-6476-4027-B6C7-7AE3730C84E7}" dt="2023-10-02T03:38:46.946" v="2173" actId="14100"/>
          <ac:cxnSpMkLst>
            <pc:docMk/>
            <pc:sldMk cId="1339234088" sldId="339"/>
            <ac:cxnSpMk id="50" creationId="{88338440-077F-75AD-8E8A-217E0C64F5C9}"/>
          </ac:cxnSpMkLst>
        </pc:cxnChg>
      </pc:sldChg>
      <pc:sldChg chg="modSp add del mod">
        <pc:chgData name="Michael Kreeger" userId="d5f78b2e-6692-425f-83bb-df27f7187256" providerId="ADAL" clId="{AC33CFFD-6476-4027-B6C7-7AE3730C84E7}" dt="2023-10-04T10:19:50.145" v="2789" actId="47"/>
        <pc:sldMkLst>
          <pc:docMk/>
          <pc:sldMk cId="1164792687" sldId="340"/>
        </pc:sldMkLst>
        <pc:spChg chg="mod">
          <ac:chgData name="Michael Kreeger" userId="d5f78b2e-6692-425f-83bb-df27f7187256" providerId="ADAL" clId="{AC33CFFD-6476-4027-B6C7-7AE3730C84E7}" dt="2023-10-02T03:42:38.501" v="2203" actId="20577"/>
          <ac:spMkLst>
            <pc:docMk/>
            <pc:sldMk cId="1164792687" sldId="340"/>
            <ac:spMk id="6" creationId="{28D929EA-9C70-D12F-3E33-74D74FA78485}"/>
          </ac:spMkLst>
        </pc:spChg>
        <pc:spChg chg="mod">
          <ac:chgData name="Michael Kreeger" userId="d5f78b2e-6692-425f-83bb-df27f7187256" providerId="ADAL" clId="{AC33CFFD-6476-4027-B6C7-7AE3730C84E7}" dt="2023-10-02T03:41:27.468" v="2199" actId="113"/>
          <ac:spMkLst>
            <pc:docMk/>
            <pc:sldMk cId="1164792687" sldId="340"/>
            <ac:spMk id="15" creationId="{0020BD36-1B6C-8AC5-B954-1786EE8E10AD}"/>
          </ac:spMkLst>
        </pc:spChg>
        <pc:spChg chg="mod">
          <ac:chgData name="Michael Kreeger" userId="d5f78b2e-6692-425f-83bb-df27f7187256" providerId="ADAL" clId="{AC33CFFD-6476-4027-B6C7-7AE3730C84E7}" dt="2023-10-04T09:52:37.238" v="2501" actId="113"/>
          <ac:spMkLst>
            <pc:docMk/>
            <pc:sldMk cId="1164792687" sldId="340"/>
            <ac:spMk id="18" creationId="{34C49548-9A5A-201C-8EA7-B87FE5A193DC}"/>
          </ac:spMkLst>
        </pc:spChg>
        <pc:spChg chg="mod">
          <ac:chgData name="Michael Kreeger" userId="d5f78b2e-6692-425f-83bb-df27f7187256" providerId="ADAL" clId="{AC33CFFD-6476-4027-B6C7-7AE3730C84E7}" dt="2023-10-04T09:52:47.550" v="2503" actId="113"/>
          <ac:spMkLst>
            <pc:docMk/>
            <pc:sldMk cId="1164792687" sldId="340"/>
            <ac:spMk id="19" creationId="{74BE04F0-8CFC-4F8B-0D85-436677637E51}"/>
          </ac:spMkLst>
        </pc:spChg>
        <pc:spChg chg="mod">
          <ac:chgData name="Michael Kreeger" userId="d5f78b2e-6692-425f-83bb-df27f7187256" providerId="ADAL" clId="{AC33CFFD-6476-4027-B6C7-7AE3730C84E7}" dt="2023-10-04T09:53:25.118" v="2508" actId="207"/>
          <ac:spMkLst>
            <pc:docMk/>
            <pc:sldMk cId="1164792687" sldId="340"/>
            <ac:spMk id="21" creationId="{EC4850E3-91A7-5283-A73C-EA18B5331209}"/>
          </ac:spMkLst>
        </pc:spChg>
        <pc:spChg chg="mod">
          <ac:chgData name="Michael Kreeger" userId="d5f78b2e-6692-425f-83bb-df27f7187256" providerId="ADAL" clId="{AC33CFFD-6476-4027-B6C7-7AE3730C84E7}" dt="2023-10-04T09:53:11.981" v="2505" actId="113"/>
          <ac:spMkLst>
            <pc:docMk/>
            <pc:sldMk cId="1164792687" sldId="340"/>
            <ac:spMk id="24" creationId="{59C41EE9-278C-55FE-60E6-041400B20582}"/>
          </ac:spMkLst>
        </pc:spChg>
        <pc:spChg chg="mod">
          <ac:chgData name="Michael Kreeger" userId="d5f78b2e-6692-425f-83bb-df27f7187256" providerId="ADAL" clId="{AC33CFFD-6476-4027-B6C7-7AE3730C84E7}" dt="2023-10-04T09:53:16.720" v="2506" actId="113"/>
          <ac:spMkLst>
            <pc:docMk/>
            <pc:sldMk cId="1164792687" sldId="340"/>
            <ac:spMk id="26" creationId="{B2CCA73E-F1B7-FA8D-F2DE-E7BCFF208E13}"/>
          </ac:spMkLst>
        </pc:spChg>
      </pc:sldChg>
      <pc:sldChg chg="modSp new del mod">
        <pc:chgData name="Michael Kreeger" userId="d5f78b2e-6692-425f-83bb-df27f7187256" providerId="ADAL" clId="{AC33CFFD-6476-4027-B6C7-7AE3730C84E7}" dt="2023-10-04T09:35:52.871" v="2257" actId="47"/>
        <pc:sldMkLst>
          <pc:docMk/>
          <pc:sldMk cId="349479461" sldId="341"/>
        </pc:sldMkLst>
        <pc:spChg chg="mod">
          <ac:chgData name="Michael Kreeger" userId="d5f78b2e-6692-425f-83bb-df27f7187256" providerId="ADAL" clId="{AC33CFFD-6476-4027-B6C7-7AE3730C84E7}" dt="2023-10-04T09:35:40.366" v="2256" actId="20577"/>
          <ac:spMkLst>
            <pc:docMk/>
            <pc:sldMk cId="349479461" sldId="341"/>
            <ac:spMk id="2" creationId="{A4E9D318-FBD1-5260-D482-CA487B58E455}"/>
          </ac:spMkLst>
        </pc:spChg>
      </pc:sldChg>
      <pc:sldChg chg="addSp modSp add mod setBg">
        <pc:chgData name="Michael Kreeger" userId="d5f78b2e-6692-425f-83bb-df27f7187256" providerId="ADAL" clId="{AC33CFFD-6476-4027-B6C7-7AE3730C84E7}" dt="2023-10-05T19:32:31.073" v="11521" actId="26606"/>
        <pc:sldMkLst>
          <pc:docMk/>
          <pc:sldMk cId="2229613885" sldId="342"/>
        </pc:sldMkLst>
        <pc:spChg chg="mod">
          <ac:chgData name="Michael Kreeger" userId="d5f78b2e-6692-425f-83bb-df27f7187256" providerId="ADAL" clId="{AC33CFFD-6476-4027-B6C7-7AE3730C84E7}" dt="2023-10-05T19:32:31.073" v="11521" actId="26606"/>
          <ac:spMkLst>
            <pc:docMk/>
            <pc:sldMk cId="2229613885" sldId="342"/>
            <ac:spMk id="2" creationId="{422E89A2-257D-CA09-E7D9-098881D7381A}"/>
          </ac:spMkLst>
        </pc:spChg>
        <pc:spChg chg="add">
          <ac:chgData name="Michael Kreeger" userId="d5f78b2e-6692-425f-83bb-df27f7187256" providerId="ADAL" clId="{AC33CFFD-6476-4027-B6C7-7AE3730C84E7}" dt="2023-10-05T19:32:31.073" v="11521" actId="26606"/>
          <ac:spMkLst>
            <pc:docMk/>
            <pc:sldMk cId="2229613885" sldId="342"/>
            <ac:spMk id="10" creationId="{C59AB4C8-9178-4F7A-8404-6890510B5917}"/>
          </ac:spMkLst>
        </pc:spChg>
        <pc:spChg chg="add">
          <ac:chgData name="Michael Kreeger" userId="d5f78b2e-6692-425f-83bb-df27f7187256" providerId="ADAL" clId="{AC33CFFD-6476-4027-B6C7-7AE3730C84E7}" dt="2023-10-05T19:32:31.073" v="11521" actId="26606"/>
          <ac:spMkLst>
            <pc:docMk/>
            <pc:sldMk cId="2229613885" sldId="342"/>
            <ac:spMk id="12" creationId="{4CFDFB37-4BC7-42C6-915D-A6609139BFE7}"/>
          </ac:spMkLst>
        </pc:spChg>
        <pc:graphicFrameChg chg="mod modGraphic">
          <ac:chgData name="Michael Kreeger" userId="d5f78b2e-6692-425f-83bb-df27f7187256" providerId="ADAL" clId="{AC33CFFD-6476-4027-B6C7-7AE3730C84E7}" dt="2023-10-05T19:32:31.073" v="11521" actId="26606"/>
          <ac:graphicFrameMkLst>
            <pc:docMk/>
            <pc:sldMk cId="2229613885" sldId="342"/>
            <ac:graphicFrameMk id="5" creationId="{C6051195-EA34-C4F7-D7C4-98C82F5E979D}"/>
          </ac:graphicFrameMkLst>
        </pc:graphicFrameChg>
      </pc:sldChg>
      <pc:sldChg chg="addSp delSp modSp add mod setBg modClrScheme delDesignElem chgLayout">
        <pc:chgData name="Michael Kreeger" userId="d5f78b2e-6692-425f-83bb-df27f7187256" providerId="ADAL" clId="{AC33CFFD-6476-4027-B6C7-7AE3730C84E7}" dt="2023-10-05T19:35:43.306" v="11531" actId="700"/>
        <pc:sldMkLst>
          <pc:docMk/>
          <pc:sldMk cId="3957413432" sldId="343"/>
        </pc:sldMkLst>
        <pc:spChg chg="mod ord">
          <ac:chgData name="Michael Kreeger" userId="d5f78b2e-6692-425f-83bb-df27f7187256" providerId="ADAL" clId="{AC33CFFD-6476-4027-B6C7-7AE3730C84E7}" dt="2023-10-05T19:35:43.306" v="11531" actId="700"/>
          <ac:spMkLst>
            <pc:docMk/>
            <pc:sldMk cId="3957413432" sldId="343"/>
            <ac:spMk id="2" creationId="{F41E554A-68FC-16BA-85F8-41387953D9FB}"/>
          </ac:spMkLst>
        </pc:spChg>
        <pc:spChg chg="mod">
          <ac:chgData name="Michael Kreeger" userId="d5f78b2e-6692-425f-83bb-df27f7187256" providerId="ADAL" clId="{AC33CFFD-6476-4027-B6C7-7AE3730C84E7}" dt="2023-10-05T19:30:39.048" v="11474" actId="26606"/>
          <ac:spMkLst>
            <pc:docMk/>
            <pc:sldMk cId="3957413432" sldId="343"/>
            <ac:spMk id="6" creationId="{28D929EA-9C70-D12F-3E33-74D74FA78485}"/>
          </ac:spMkLst>
        </pc:spChg>
        <pc:spChg chg="mod">
          <ac:chgData name="Michael Kreeger" userId="d5f78b2e-6692-425f-83bb-df27f7187256" providerId="ADAL" clId="{AC33CFFD-6476-4027-B6C7-7AE3730C84E7}" dt="2023-10-05T19:30:39.048" v="11474" actId="26606"/>
          <ac:spMkLst>
            <pc:docMk/>
            <pc:sldMk cId="3957413432" sldId="343"/>
            <ac:spMk id="7" creationId="{CFCE165C-7F22-08C7-32B4-92731C373DEE}"/>
          </ac:spMkLst>
        </pc:spChg>
        <pc:spChg chg="mod ord">
          <ac:chgData name="Michael Kreeger" userId="d5f78b2e-6692-425f-83bb-df27f7187256" providerId="ADAL" clId="{AC33CFFD-6476-4027-B6C7-7AE3730C84E7}" dt="2023-10-05T19:30:39.048" v="11474" actId="26606"/>
          <ac:spMkLst>
            <pc:docMk/>
            <pc:sldMk cId="3957413432" sldId="343"/>
            <ac:spMk id="8" creationId="{0EA808D8-AB20-6968-E941-4F09A553925A}"/>
          </ac:spMkLst>
        </pc:spChg>
        <pc:spChg chg="mod">
          <ac:chgData name="Michael Kreeger" userId="d5f78b2e-6692-425f-83bb-df27f7187256" providerId="ADAL" clId="{AC33CFFD-6476-4027-B6C7-7AE3730C84E7}" dt="2023-10-05T19:30:39.048" v="11474" actId="26606"/>
          <ac:spMkLst>
            <pc:docMk/>
            <pc:sldMk cId="3957413432" sldId="343"/>
            <ac:spMk id="15" creationId="{0020BD36-1B6C-8AC5-B954-1786EE8E10AD}"/>
          </ac:spMkLst>
        </pc:spChg>
        <pc:spChg chg="add mod">
          <ac:chgData name="Michael Kreeger" userId="d5f78b2e-6692-425f-83bb-df27f7187256" providerId="ADAL" clId="{AC33CFFD-6476-4027-B6C7-7AE3730C84E7}" dt="2023-10-05T19:30:39.048" v="11474" actId="26606"/>
          <ac:spMkLst>
            <pc:docMk/>
            <pc:sldMk cId="3957413432" sldId="343"/>
            <ac:spMk id="18" creationId="{D3EEF982-5296-2862-F984-6DC19ADC872F}"/>
          </ac:spMkLst>
        </pc:spChg>
        <pc:spChg chg="add del mod ord">
          <ac:chgData name="Michael Kreeger" userId="d5f78b2e-6692-425f-83bb-df27f7187256" providerId="ADAL" clId="{AC33CFFD-6476-4027-B6C7-7AE3730C84E7}" dt="2023-10-05T19:35:43.306" v="11531" actId="700"/>
          <ac:spMkLst>
            <pc:docMk/>
            <pc:sldMk cId="3957413432" sldId="343"/>
            <ac:spMk id="19" creationId="{176229B9-08A1-1812-6E25-35C79E76E4B4}"/>
          </ac:spMkLst>
        </pc:spChg>
        <pc:spChg chg="mod">
          <ac:chgData name="Michael Kreeger" userId="d5f78b2e-6692-425f-83bb-df27f7187256" providerId="ADAL" clId="{AC33CFFD-6476-4027-B6C7-7AE3730C84E7}" dt="2023-10-05T19:30:39.048" v="11474" actId="26606"/>
          <ac:spMkLst>
            <pc:docMk/>
            <pc:sldMk cId="3957413432" sldId="343"/>
            <ac:spMk id="41" creationId="{BD708FCE-AAED-2941-F9F3-D7894008D4F3}"/>
          </ac:spMkLst>
        </pc:spChg>
        <pc:spChg chg="mod">
          <ac:chgData name="Michael Kreeger" userId="d5f78b2e-6692-425f-83bb-df27f7187256" providerId="ADAL" clId="{AC33CFFD-6476-4027-B6C7-7AE3730C84E7}" dt="2023-10-05T19:30:39.048" v="11474" actId="26606"/>
          <ac:spMkLst>
            <pc:docMk/>
            <pc:sldMk cId="3957413432" sldId="343"/>
            <ac:spMk id="42" creationId="{E351F2DB-7297-C7EA-DCB2-F99F5BAE58DA}"/>
          </ac:spMkLst>
        </pc:spChg>
        <pc:spChg chg="mod">
          <ac:chgData name="Michael Kreeger" userId="d5f78b2e-6692-425f-83bb-df27f7187256" providerId="ADAL" clId="{AC33CFFD-6476-4027-B6C7-7AE3730C84E7}" dt="2023-10-05T19:30:39.048" v="11474" actId="26606"/>
          <ac:spMkLst>
            <pc:docMk/>
            <pc:sldMk cId="3957413432" sldId="343"/>
            <ac:spMk id="43" creationId="{8A05A691-32F2-FE0B-1797-D26444E52F40}"/>
          </ac:spMkLst>
        </pc:spChg>
        <pc:spChg chg="mod">
          <ac:chgData name="Michael Kreeger" userId="d5f78b2e-6692-425f-83bb-df27f7187256" providerId="ADAL" clId="{AC33CFFD-6476-4027-B6C7-7AE3730C84E7}" dt="2023-10-05T19:30:39.048" v="11474" actId="26606"/>
          <ac:spMkLst>
            <pc:docMk/>
            <pc:sldMk cId="3957413432" sldId="343"/>
            <ac:spMk id="60" creationId="{461C13F9-EA33-2BC2-0E56-AF34FF42D1C9}"/>
          </ac:spMkLst>
        </pc:spChg>
        <pc:spChg chg="mod">
          <ac:chgData name="Michael Kreeger" userId="d5f78b2e-6692-425f-83bb-df27f7187256" providerId="ADAL" clId="{AC33CFFD-6476-4027-B6C7-7AE3730C84E7}" dt="2023-10-05T19:30:39.048" v="11474" actId="26606"/>
          <ac:spMkLst>
            <pc:docMk/>
            <pc:sldMk cId="3957413432" sldId="343"/>
            <ac:spMk id="61" creationId="{D804CED8-E454-64C8-5AC3-C674D0899B73}"/>
          </ac:spMkLst>
        </pc:spChg>
        <pc:spChg chg="mod">
          <ac:chgData name="Michael Kreeger" userId="d5f78b2e-6692-425f-83bb-df27f7187256" providerId="ADAL" clId="{AC33CFFD-6476-4027-B6C7-7AE3730C84E7}" dt="2023-10-05T19:30:39.048" v="11474" actId="26606"/>
          <ac:spMkLst>
            <pc:docMk/>
            <pc:sldMk cId="3957413432" sldId="343"/>
            <ac:spMk id="62" creationId="{72F6B068-472D-9B42-8C87-A98711ACCA2E}"/>
          </ac:spMkLst>
        </pc:spChg>
        <pc:spChg chg="mod">
          <ac:chgData name="Michael Kreeger" userId="d5f78b2e-6692-425f-83bb-df27f7187256" providerId="ADAL" clId="{AC33CFFD-6476-4027-B6C7-7AE3730C84E7}" dt="2023-10-05T19:30:39.048" v="11474" actId="26606"/>
          <ac:spMkLst>
            <pc:docMk/>
            <pc:sldMk cId="3957413432" sldId="343"/>
            <ac:spMk id="63" creationId="{3C159A3C-D75D-1BA9-0D1D-81998FAB7BFB}"/>
          </ac:spMkLst>
        </pc:spChg>
        <pc:spChg chg="mod">
          <ac:chgData name="Michael Kreeger" userId="d5f78b2e-6692-425f-83bb-df27f7187256" providerId="ADAL" clId="{AC33CFFD-6476-4027-B6C7-7AE3730C84E7}" dt="2023-10-05T19:30:39.048" v="11474" actId="26606"/>
          <ac:spMkLst>
            <pc:docMk/>
            <pc:sldMk cId="3957413432" sldId="343"/>
            <ac:spMk id="64" creationId="{5C6165B4-FBAF-1794-FD75-35D10CB51355}"/>
          </ac:spMkLst>
        </pc:spChg>
        <pc:spChg chg="mod">
          <ac:chgData name="Michael Kreeger" userId="d5f78b2e-6692-425f-83bb-df27f7187256" providerId="ADAL" clId="{AC33CFFD-6476-4027-B6C7-7AE3730C84E7}" dt="2023-10-05T19:30:39.048" v="11474" actId="26606"/>
          <ac:spMkLst>
            <pc:docMk/>
            <pc:sldMk cId="3957413432" sldId="343"/>
            <ac:spMk id="65" creationId="{5E54110C-47E6-4A4F-7A45-A3C88900BE9E}"/>
          </ac:spMkLst>
        </pc:spChg>
        <pc:spChg chg="mod">
          <ac:chgData name="Michael Kreeger" userId="d5f78b2e-6692-425f-83bb-df27f7187256" providerId="ADAL" clId="{AC33CFFD-6476-4027-B6C7-7AE3730C84E7}" dt="2023-10-05T19:30:39.048" v="11474" actId="26606"/>
          <ac:spMkLst>
            <pc:docMk/>
            <pc:sldMk cId="3957413432" sldId="343"/>
            <ac:spMk id="66" creationId="{0D67FB49-BBDA-3B8A-77C8-F53A290FE060}"/>
          </ac:spMkLst>
        </pc:spChg>
        <pc:spChg chg="mod">
          <ac:chgData name="Michael Kreeger" userId="d5f78b2e-6692-425f-83bb-df27f7187256" providerId="ADAL" clId="{AC33CFFD-6476-4027-B6C7-7AE3730C84E7}" dt="2023-10-05T19:30:39.048" v="11474" actId="26606"/>
          <ac:spMkLst>
            <pc:docMk/>
            <pc:sldMk cId="3957413432" sldId="343"/>
            <ac:spMk id="67" creationId="{3993420C-5D8D-E91B-EF38-41CC937BC677}"/>
          </ac:spMkLst>
        </pc:spChg>
        <pc:spChg chg="mod">
          <ac:chgData name="Michael Kreeger" userId="d5f78b2e-6692-425f-83bb-df27f7187256" providerId="ADAL" clId="{AC33CFFD-6476-4027-B6C7-7AE3730C84E7}" dt="2023-10-05T19:30:39.048" v="11474" actId="26606"/>
          <ac:spMkLst>
            <pc:docMk/>
            <pc:sldMk cId="3957413432" sldId="343"/>
            <ac:spMk id="68" creationId="{D223185C-5F1C-2881-53B9-82DBC05F5BFE}"/>
          </ac:spMkLst>
        </pc:spChg>
        <pc:spChg chg="mod">
          <ac:chgData name="Michael Kreeger" userId="d5f78b2e-6692-425f-83bb-df27f7187256" providerId="ADAL" clId="{AC33CFFD-6476-4027-B6C7-7AE3730C84E7}" dt="2023-10-05T19:30:39.048" v="11474" actId="26606"/>
          <ac:spMkLst>
            <pc:docMk/>
            <pc:sldMk cId="3957413432" sldId="343"/>
            <ac:spMk id="69" creationId="{FCEB678D-1A8D-4061-07D3-4F6ADAB2D2AF}"/>
          </ac:spMkLst>
        </pc:spChg>
        <pc:spChg chg="mod">
          <ac:chgData name="Michael Kreeger" userId="d5f78b2e-6692-425f-83bb-df27f7187256" providerId="ADAL" clId="{AC33CFFD-6476-4027-B6C7-7AE3730C84E7}" dt="2023-10-05T19:30:39.048" v="11474" actId="26606"/>
          <ac:spMkLst>
            <pc:docMk/>
            <pc:sldMk cId="3957413432" sldId="343"/>
            <ac:spMk id="70" creationId="{08D8BF15-937E-1C51-1D4E-5DCB63F918B0}"/>
          </ac:spMkLst>
        </pc:spChg>
        <pc:spChg chg="mod">
          <ac:chgData name="Michael Kreeger" userId="d5f78b2e-6692-425f-83bb-df27f7187256" providerId="ADAL" clId="{AC33CFFD-6476-4027-B6C7-7AE3730C84E7}" dt="2023-10-05T19:30:39.048" v="11474" actId="26606"/>
          <ac:spMkLst>
            <pc:docMk/>
            <pc:sldMk cId="3957413432" sldId="343"/>
            <ac:spMk id="71" creationId="{38936F38-B1C5-5E5F-2035-18D4A6A78C22}"/>
          </ac:spMkLst>
        </pc:spChg>
        <pc:spChg chg="add del">
          <ac:chgData name="Michael Kreeger" userId="d5f78b2e-6692-425f-83bb-df27f7187256" providerId="ADAL" clId="{AC33CFFD-6476-4027-B6C7-7AE3730C84E7}" dt="2023-10-05T19:35:43.306" v="11531" actId="700"/>
          <ac:spMkLst>
            <pc:docMk/>
            <pc:sldMk cId="3957413432" sldId="343"/>
            <ac:spMk id="80" creationId="{BACC6370-2D7E-4714-9D71-7542949D7D5D}"/>
          </ac:spMkLst>
        </pc:spChg>
        <pc:spChg chg="add del">
          <ac:chgData name="Michael Kreeger" userId="d5f78b2e-6692-425f-83bb-df27f7187256" providerId="ADAL" clId="{AC33CFFD-6476-4027-B6C7-7AE3730C84E7}" dt="2023-10-05T19:35:43.306" v="11531" actId="700"/>
          <ac:spMkLst>
            <pc:docMk/>
            <pc:sldMk cId="3957413432" sldId="343"/>
            <ac:spMk id="82" creationId="{F68B3F68-107C-434F-AA38-110D5EA91B85}"/>
          </ac:spMkLst>
        </pc:spChg>
        <pc:spChg chg="add del">
          <ac:chgData name="Michael Kreeger" userId="d5f78b2e-6692-425f-83bb-df27f7187256" providerId="ADAL" clId="{AC33CFFD-6476-4027-B6C7-7AE3730C84E7}" dt="2023-10-05T19:35:43.306" v="11531" actId="700"/>
          <ac:spMkLst>
            <pc:docMk/>
            <pc:sldMk cId="3957413432" sldId="343"/>
            <ac:spMk id="84" creationId="{AAD0DBB9-1A4B-4391-81D4-CB19F9AB918A}"/>
          </ac:spMkLst>
        </pc:spChg>
        <pc:spChg chg="add del">
          <ac:chgData name="Michael Kreeger" userId="d5f78b2e-6692-425f-83bb-df27f7187256" providerId="ADAL" clId="{AC33CFFD-6476-4027-B6C7-7AE3730C84E7}" dt="2023-10-05T19:35:43.306" v="11531" actId="700"/>
          <ac:spMkLst>
            <pc:docMk/>
            <pc:sldMk cId="3957413432" sldId="343"/>
            <ac:spMk id="86" creationId="{063BBA22-50EA-4C4D-BE05-F1CE4E63AA56}"/>
          </ac:spMkLst>
        </pc:spChg>
        <pc:cxnChg chg="add mod">
          <ac:chgData name="Michael Kreeger" userId="d5f78b2e-6692-425f-83bb-df27f7187256" providerId="ADAL" clId="{AC33CFFD-6476-4027-B6C7-7AE3730C84E7}" dt="2023-10-05T19:30:39.048" v="11474" actId="26606"/>
          <ac:cxnSpMkLst>
            <pc:docMk/>
            <pc:sldMk cId="3957413432" sldId="343"/>
            <ac:cxnSpMk id="3" creationId="{34EF52B8-EBE2-9051-643B-21DB63C852E8}"/>
          </ac:cxnSpMkLst>
        </pc:cxnChg>
        <pc:cxnChg chg="add mod">
          <ac:chgData name="Michael Kreeger" userId="d5f78b2e-6692-425f-83bb-df27f7187256" providerId="ADAL" clId="{AC33CFFD-6476-4027-B6C7-7AE3730C84E7}" dt="2023-10-05T19:30:39.048" v="11474" actId="26606"/>
          <ac:cxnSpMkLst>
            <pc:docMk/>
            <pc:sldMk cId="3957413432" sldId="343"/>
            <ac:cxnSpMk id="4" creationId="{B20569F3-F68F-AA93-8FD3-C6E97FF80A15}"/>
          </ac:cxnSpMkLst>
        </pc:cxnChg>
        <pc:cxnChg chg="mod">
          <ac:chgData name="Michael Kreeger" userId="d5f78b2e-6692-425f-83bb-df27f7187256" providerId="ADAL" clId="{AC33CFFD-6476-4027-B6C7-7AE3730C84E7}" dt="2023-10-05T19:30:39.048" v="11474" actId="26606"/>
          <ac:cxnSpMkLst>
            <pc:docMk/>
            <pc:sldMk cId="3957413432" sldId="343"/>
            <ac:cxnSpMk id="5" creationId="{8FBDBCB9-7415-F1F2-BF2A-FF430132641E}"/>
          </ac:cxnSpMkLst>
        </pc:cxnChg>
        <pc:cxnChg chg="add mod">
          <ac:chgData name="Michael Kreeger" userId="d5f78b2e-6692-425f-83bb-df27f7187256" providerId="ADAL" clId="{AC33CFFD-6476-4027-B6C7-7AE3730C84E7}" dt="2023-10-05T19:30:39.048" v="11474" actId="26606"/>
          <ac:cxnSpMkLst>
            <pc:docMk/>
            <pc:sldMk cId="3957413432" sldId="343"/>
            <ac:cxnSpMk id="13" creationId="{A6AA0200-CEDF-D6FA-218A-6AEE3ABC1F43}"/>
          </ac:cxnSpMkLst>
        </pc:cxnChg>
        <pc:cxnChg chg="add del mod">
          <ac:chgData name="Michael Kreeger" userId="d5f78b2e-6692-425f-83bb-df27f7187256" providerId="ADAL" clId="{AC33CFFD-6476-4027-B6C7-7AE3730C84E7}" dt="2023-10-04T10:18:42.994" v="2777" actId="478"/>
          <ac:cxnSpMkLst>
            <pc:docMk/>
            <pc:sldMk cId="3957413432" sldId="343"/>
            <ac:cxnSpMk id="17" creationId="{A1375AFC-0A2D-C73A-B635-EA2FF0054204}"/>
          </ac:cxnSpMkLst>
        </pc:cxnChg>
        <pc:cxnChg chg="mod">
          <ac:chgData name="Michael Kreeger" userId="d5f78b2e-6692-425f-83bb-df27f7187256" providerId="ADAL" clId="{AC33CFFD-6476-4027-B6C7-7AE3730C84E7}" dt="2023-10-05T19:30:39.048" v="11474" actId="26606"/>
          <ac:cxnSpMkLst>
            <pc:docMk/>
            <pc:sldMk cId="3957413432" sldId="343"/>
            <ac:cxnSpMk id="55" creationId="{0BFBC8B8-05AB-7D49-39D7-30E73619C5F7}"/>
          </ac:cxnSpMkLst>
        </pc:cxnChg>
        <pc:cxnChg chg="mod">
          <ac:chgData name="Michael Kreeger" userId="d5f78b2e-6692-425f-83bb-df27f7187256" providerId="ADAL" clId="{AC33CFFD-6476-4027-B6C7-7AE3730C84E7}" dt="2023-10-05T19:30:39.048" v="11474" actId="26606"/>
          <ac:cxnSpMkLst>
            <pc:docMk/>
            <pc:sldMk cId="3957413432" sldId="343"/>
            <ac:cxnSpMk id="75" creationId="{D2F668D9-58AB-27C1-485C-052B8276267C}"/>
          </ac:cxnSpMkLst>
        </pc:cxnChg>
      </pc:sldChg>
      <pc:sldChg chg="addSp delSp modSp add mod setBg">
        <pc:chgData name="Michael Kreeger" userId="d5f78b2e-6692-425f-83bb-df27f7187256" providerId="ADAL" clId="{AC33CFFD-6476-4027-B6C7-7AE3730C84E7}" dt="2023-10-05T19:30:21.366" v="11473" actId="26606"/>
        <pc:sldMkLst>
          <pc:docMk/>
          <pc:sldMk cId="3737205865" sldId="344"/>
        </pc:sldMkLst>
        <pc:spChg chg="mod">
          <ac:chgData name="Michael Kreeger" userId="d5f78b2e-6692-425f-83bb-df27f7187256" providerId="ADAL" clId="{AC33CFFD-6476-4027-B6C7-7AE3730C84E7}" dt="2023-10-05T19:30:21.366" v="11473" actId="26606"/>
          <ac:spMkLst>
            <pc:docMk/>
            <pc:sldMk cId="3737205865" sldId="344"/>
            <ac:spMk id="2" creationId="{F41E554A-68FC-16BA-85F8-41387953D9FB}"/>
          </ac:spMkLst>
        </pc:spChg>
        <pc:spChg chg="add del mod">
          <ac:chgData name="Michael Kreeger" userId="d5f78b2e-6692-425f-83bb-df27f7187256" providerId="ADAL" clId="{AC33CFFD-6476-4027-B6C7-7AE3730C84E7}" dt="2023-10-04T10:21:17.500" v="2802"/>
          <ac:spMkLst>
            <pc:docMk/>
            <pc:sldMk cId="3737205865" sldId="344"/>
            <ac:spMk id="3" creationId="{6B168C34-CAAE-2334-276E-8E1155657D43}"/>
          </ac:spMkLst>
        </pc:spChg>
        <pc:spChg chg="add mod">
          <ac:chgData name="Michael Kreeger" userId="d5f78b2e-6692-425f-83bb-df27f7187256" providerId="ADAL" clId="{AC33CFFD-6476-4027-B6C7-7AE3730C84E7}" dt="2023-10-05T19:30:21.366" v="11473" actId="26606"/>
          <ac:spMkLst>
            <pc:docMk/>
            <pc:sldMk cId="3737205865" sldId="344"/>
            <ac:spMk id="4" creationId="{4B212E65-7439-E67F-714C-098EDB98DE5D}"/>
          </ac:spMkLst>
        </pc:spChg>
        <pc:spChg chg="del mod">
          <ac:chgData name="Michael Kreeger" userId="d5f78b2e-6692-425f-83bb-df27f7187256" providerId="ADAL" clId="{AC33CFFD-6476-4027-B6C7-7AE3730C84E7}" dt="2023-10-04T10:25:18.462" v="2843" actId="478"/>
          <ac:spMkLst>
            <pc:docMk/>
            <pc:sldMk cId="3737205865" sldId="344"/>
            <ac:spMk id="6" creationId="{28D929EA-9C70-D12F-3E33-74D74FA78485}"/>
          </ac:spMkLst>
        </pc:spChg>
        <pc:spChg chg="mod">
          <ac:chgData name="Michael Kreeger" userId="d5f78b2e-6692-425f-83bb-df27f7187256" providerId="ADAL" clId="{AC33CFFD-6476-4027-B6C7-7AE3730C84E7}" dt="2023-10-05T19:30:21.366" v="11473" actId="26606"/>
          <ac:spMkLst>
            <pc:docMk/>
            <pc:sldMk cId="3737205865" sldId="344"/>
            <ac:spMk id="7" creationId="{CFCE165C-7F22-08C7-32B4-92731C373DEE}"/>
          </ac:spMkLst>
        </pc:spChg>
        <pc:spChg chg="mod ord">
          <ac:chgData name="Michael Kreeger" userId="d5f78b2e-6692-425f-83bb-df27f7187256" providerId="ADAL" clId="{AC33CFFD-6476-4027-B6C7-7AE3730C84E7}" dt="2023-10-05T19:30:21.366" v="11473" actId="26606"/>
          <ac:spMkLst>
            <pc:docMk/>
            <pc:sldMk cId="3737205865" sldId="344"/>
            <ac:spMk id="8" creationId="{0EA808D8-AB20-6968-E941-4F09A553925A}"/>
          </ac:spMkLst>
        </pc:spChg>
        <pc:spChg chg="add mod">
          <ac:chgData name="Michael Kreeger" userId="d5f78b2e-6692-425f-83bb-df27f7187256" providerId="ADAL" clId="{AC33CFFD-6476-4027-B6C7-7AE3730C84E7}" dt="2023-10-05T19:30:21.366" v="11473" actId="26606"/>
          <ac:spMkLst>
            <pc:docMk/>
            <pc:sldMk cId="3737205865" sldId="344"/>
            <ac:spMk id="13" creationId="{FB07A7ED-4180-9FF7-C007-0D8EFA12414E}"/>
          </ac:spMkLst>
        </pc:spChg>
        <pc:spChg chg="mod">
          <ac:chgData name="Michael Kreeger" userId="d5f78b2e-6692-425f-83bb-df27f7187256" providerId="ADAL" clId="{AC33CFFD-6476-4027-B6C7-7AE3730C84E7}" dt="2023-10-05T19:30:21.366" v="11473" actId="26606"/>
          <ac:spMkLst>
            <pc:docMk/>
            <pc:sldMk cId="3737205865" sldId="344"/>
            <ac:spMk id="15" creationId="{0020BD36-1B6C-8AC5-B954-1786EE8E10AD}"/>
          </ac:spMkLst>
        </pc:spChg>
        <pc:spChg chg="add mod">
          <ac:chgData name="Michael Kreeger" userId="d5f78b2e-6692-425f-83bb-df27f7187256" providerId="ADAL" clId="{AC33CFFD-6476-4027-B6C7-7AE3730C84E7}" dt="2023-10-05T19:30:21.366" v="11473" actId="26606"/>
          <ac:spMkLst>
            <pc:docMk/>
            <pc:sldMk cId="3737205865" sldId="344"/>
            <ac:spMk id="19" creationId="{8859EAA1-76B6-B5E2-5407-5B6FAE8122F4}"/>
          </ac:spMkLst>
        </pc:spChg>
        <pc:spChg chg="add mod">
          <ac:chgData name="Michael Kreeger" userId="d5f78b2e-6692-425f-83bb-df27f7187256" providerId="ADAL" clId="{AC33CFFD-6476-4027-B6C7-7AE3730C84E7}" dt="2023-10-05T19:30:21.366" v="11473" actId="26606"/>
          <ac:spMkLst>
            <pc:docMk/>
            <pc:sldMk cId="3737205865" sldId="344"/>
            <ac:spMk id="22" creationId="{B5D129AA-6DF9-7C98-69C9-C793EBE61948}"/>
          </ac:spMkLst>
        </pc:spChg>
        <pc:spChg chg="add del mod">
          <ac:chgData name="Michael Kreeger" userId="d5f78b2e-6692-425f-83bb-df27f7187256" providerId="ADAL" clId="{AC33CFFD-6476-4027-B6C7-7AE3730C84E7}" dt="2023-10-05T19:30:21.366" v="11473" actId="26606"/>
          <ac:spMkLst>
            <pc:docMk/>
            <pc:sldMk cId="3737205865" sldId="344"/>
            <ac:spMk id="41" creationId="{BD708FCE-AAED-2941-F9F3-D7894008D4F3}"/>
          </ac:spMkLst>
        </pc:spChg>
        <pc:spChg chg="mod">
          <ac:chgData name="Michael Kreeger" userId="d5f78b2e-6692-425f-83bb-df27f7187256" providerId="ADAL" clId="{AC33CFFD-6476-4027-B6C7-7AE3730C84E7}" dt="2023-10-05T19:30:21.366" v="11473" actId="26606"/>
          <ac:spMkLst>
            <pc:docMk/>
            <pc:sldMk cId="3737205865" sldId="344"/>
            <ac:spMk id="42" creationId="{E351F2DB-7297-C7EA-DCB2-F99F5BAE58DA}"/>
          </ac:spMkLst>
        </pc:spChg>
        <pc:spChg chg="mod">
          <ac:chgData name="Michael Kreeger" userId="d5f78b2e-6692-425f-83bb-df27f7187256" providerId="ADAL" clId="{AC33CFFD-6476-4027-B6C7-7AE3730C84E7}" dt="2023-10-05T19:30:21.366" v="11473" actId="26606"/>
          <ac:spMkLst>
            <pc:docMk/>
            <pc:sldMk cId="3737205865" sldId="344"/>
            <ac:spMk id="43" creationId="{8A05A691-32F2-FE0B-1797-D26444E52F40}"/>
          </ac:spMkLst>
        </pc:spChg>
        <pc:spChg chg="mod">
          <ac:chgData name="Michael Kreeger" userId="d5f78b2e-6692-425f-83bb-df27f7187256" providerId="ADAL" clId="{AC33CFFD-6476-4027-B6C7-7AE3730C84E7}" dt="2023-10-05T19:30:21.366" v="11473" actId="26606"/>
          <ac:spMkLst>
            <pc:docMk/>
            <pc:sldMk cId="3737205865" sldId="344"/>
            <ac:spMk id="60" creationId="{461C13F9-EA33-2BC2-0E56-AF34FF42D1C9}"/>
          </ac:spMkLst>
        </pc:spChg>
        <pc:spChg chg="mod">
          <ac:chgData name="Michael Kreeger" userId="d5f78b2e-6692-425f-83bb-df27f7187256" providerId="ADAL" clId="{AC33CFFD-6476-4027-B6C7-7AE3730C84E7}" dt="2023-10-05T19:30:21.366" v="11473" actId="26606"/>
          <ac:spMkLst>
            <pc:docMk/>
            <pc:sldMk cId="3737205865" sldId="344"/>
            <ac:spMk id="61" creationId="{D804CED8-E454-64C8-5AC3-C674D0899B73}"/>
          </ac:spMkLst>
        </pc:spChg>
        <pc:spChg chg="mod">
          <ac:chgData name="Michael Kreeger" userId="d5f78b2e-6692-425f-83bb-df27f7187256" providerId="ADAL" clId="{AC33CFFD-6476-4027-B6C7-7AE3730C84E7}" dt="2023-10-05T19:30:21.366" v="11473" actId="26606"/>
          <ac:spMkLst>
            <pc:docMk/>
            <pc:sldMk cId="3737205865" sldId="344"/>
            <ac:spMk id="62" creationId="{72F6B068-472D-9B42-8C87-A98711ACCA2E}"/>
          </ac:spMkLst>
        </pc:spChg>
        <pc:spChg chg="mod">
          <ac:chgData name="Michael Kreeger" userId="d5f78b2e-6692-425f-83bb-df27f7187256" providerId="ADAL" clId="{AC33CFFD-6476-4027-B6C7-7AE3730C84E7}" dt="2023-10-05T19:30:21.366" v="11473" actId="26606"/>
          <ac:spMkLst>
            <pc:docMk/>
            <pc:sldMk cId="3737205865" sldId="344"/>
            <ac:spMk id="63" creationId="{3C159A3C-D75D-1BA9-0D1D-81998FAB7BFB}"/>
          </ac:spMkLst>
        </pc:spChg>
        <pc:spChg chg="mod">
          <ac:chgData name="Michael Kreeger" userId="d5f78b2e-6692-425f-83bb-df27f7187256" providerId="ADAL" clId="{AC33CFFD-6476-4027-B6C7-7AE3730C84E7}" dt="2023-10-05T19:30:21.366" v="11473" actId="26606"/>
          <ac:spMkLst>
            <pc:docMk/>
            <pc:sldMk cId="3737205865" sldId="344"/>
            <ac:spMk id="64" creationId="{5C6165B4-FBAF-1794-FD75-35D10CB51355}"/>
          </ac:spMkLst>
        </pc:spChg>
        <pc:spChg chg="mod">
          <ac:chgData name="Michael Kreeger" userId="d5f78b2e-6692-425f-83bb-df27f7187256" providerId="ADAL" clId="{AC33CFFD-6476-4027-B6C7-7AE3730C84E7}" dt="2023-10-05T19:30:21.366" v="11473" actId="26606"/>
          <ac:spMkLst>
            <pc:docMk/>
            <pc:sldMk cId="3737205865" sldId="344"/>
            <ac:spMk id="65" creationId="{5E54110C-47E6-4A4F-7A45-A3C88900BE9E}"/>
          </ac:spMkLst>
        </pc:spChg>
        <pc:spChg chg="mod">
          <ac:chgData name="Michael Kreeger" userId="d5f78b2e-6692-425f-83bb-df27f7187256" providerId="ADAL" clId="{AC33CFFD-6476-4027-B6C7-7AE3730C84E7}" dt="2023-10-05T19:30:21.366" v="11473" actId="26606"/>
          <ac:spMkLst>
            <pc:docMk/>
            <pc:sldMk cId="3737205865" sldId="344"/>
            <ac:spMk id="66" creationId="{0D67FB49-BBDA-3B8A-77C8-F53A290FE060}"/>
          </ac:spMkLst>
        </pc:spChg>
        <pc:spChg chg="mod">
          <ac:chgData name="Michael Kreeger" userId="d5f78b2e-6692-425f-83bb-df27f7187256" providerId="ADAL" clId="{AC33CFFD-6476-4027-B6C7-7AE3730C84E7}" dt="2023-10-05T19:30:21.366" v="11473" actId="26606"/>
          <ac:spMkLst>
            <pc:docMk/>
            <pc:sldMk cId="3737205865" sldId="344"/>
            <ac:spMk id="67" creationId="{3993420C-5D8D-E91B-EF38-41CC937BC677}"/>
          </ac:spMkLst>
        </pc:spChg>
        <pc:spChg chg="mod">
          <ac:chgData name="Michael Kreeger" userId="d5f78b2e-6692-425f-83bb-df27f7187256" providerId="ADAL" clId="{AC33CFFD-6476-4027-B6C7-7AE3730C84E7}" dt="2023-10-05T19:30:21.366" v="11473" actId="26606"/>
          <ac:spMkLst>
            <pc:docMk/>
            <pc:sldMk cId="3737205865" sldId="344"/>
            <ac:spMk id="68" creationId="{D223185C-5F1C-2881-53B9-82DBC05F5BFE}"/>
          </ac:spMkLst>
        </pc:spChg>
        <pc:spChg chg="mod">
          <ac:chgData name="Michael Kreeger" userId="d5f78b2e-6692-425f-83bb-df27f7187256" providerId="ADAL" clId="{AC33CFFD-6476-4027-B6C7-7AE3730C84E7}" dt="2023-10-05T19:30:21.366" v="11473" actId="26606"/>
          <ac:spMkLst>
            <pc:docMk/>
            <pc:sldMk cId="3737205865" sldId="344"/>
            <ac:spMk id="69" creationId="{FCEB678D-1A8D-4061-07D3-4F6ADAB2D2AF}"/>
          </ac:spMkLst>
        </pc:spChg>
        <pc:spChg chg="mod">
          <ac:chgData name="Michael Kreeger" userId="d5f78b2e-6692-425f-83bb-df27f7187256" providerId="ADAL" clId="{AC33CFFD-6476-4027-B6C7-7AE3730C84E7}" dt="2023-10-05T19:30:21.366" v="11473" actId="26606"/>
          <ac:spMkLst>
            <pc:docMk/>
            <pc:sldMk cId="3737205865" sldId="344"/>
            <ac:spMk id="70" creationId="{08D8BF15-937E-1C51-1D4E-5DCB63F918B0}"/>
          </ac:spMkLst>
        </pc:spChg>
        <pc:spChg chg="mod">
          <ac:chgData name="Michael Kreeger" userId="d5f78b2e-6692-425f-83bb-df27f7187256" providerId="ADAL" clId="{AC33CFFD-6476-4027-B6C7-7AE3730C84E7}" dt="2023-10-05T19:30:21.366" v="11473" actId="26606"/>
          <ac:spMkLst>
            <pc:docMk/>
            <pc:sldMk cId="3737205865" sldId="344"/>
            <ac:spMk id="71" creationId="{38936F38-B1C5-5E5F-2035-18D4A6A78C22}"/>
          </ac:spMkLst>
        </pc:spChg>
        <pc:spChg chg="add">
          <ac:chgData name="Michael Kreeger" userId="d5f78b2e-6692-425f-83bb-df27f7187256" providerId="ADAL" clId="{AC33CFFD-6476-4027-B6C7-7AE3730C84E7}" dt="2023-10-05T19:30:21.366" v="11473" actId="26606"/>
          <ac:spMkLst>
            <pc:docMk/>
            <pc:sldMk cId="3737205865" sldId="344"/>
            <ac:spMk id="80" creationId="{BACC6370-2D7E-4714-9D71-7542949D7D5D}"/>
          </ac:spMkLst>
        </pc:spChg>
        <pc:spChg chg="add">
          <ac:chgData name="Michael Kreeger" userId="d5f78b2e-6692-425f-83bb-df27f7187256" providerId="ADAL" clId="{AC33CFFD-6476-4027-B6C7-7AE3730C84E7}" dt="2023-10-05T19:30:21.366" v="11473" actId="26606"/>
          <ac:spMkLst>
            <pc:docMk/>
            <pc:sldMk cId="3737205865" sldId="344"/>
            <ac:spMk id="82" creationId="{F68B3F68-107C-434F-AA38-110D5EA91B85}"/>
          </ac:spMkLst>
        </pc:spChg>
        <pc:spChg chg="add">
          <ac:chgData name="Michael Kreeger" userId="d5f78b2e-6692-425f-83bb-df27f7187256" providerId="ADAL" clId="{AC33CFFD-6476-4027-B6C7-7AE3730C84E7}" dt="2023-10-05T19:30:21.366" v="11473" actId="26606"/>
          <ac:spMkLst>
            <pc:docMk/>
            <pc:sldMk cId="3737205865" sldId="344"/>
            <ac:spMk id="84" creationId="{AAD0DBB9-1A4B-4391-81D4-CB19F9AB918A}"/>
          </ac:spMkLst>
        </pc:spChg>
        <pc:spChg chg="add">
          <ac:chgData name="Michael Kreeger" userId="d5f78b2e-6692-425f-83bb-df27f7187256" providerId="ADAL" clId="{AC33CFFD-6476-4027-B6C7-7AE3730C84E7}" dt="2023-10-05T19:30:21.366" v="11473" actId="26606"/>
          <ac:spMkLst>
            <pc:docMk/>
            <pc:sldMk cId="3737205865" sldId="344"/>
            <ac:spMk id="86" creationId="{063BBA22-50EA-4C4D-BE05-F1CE4E63AA56}"/>
          </ac:spMkLst>
        </pc:spChg>
        <pc:cxnChg chg="del mod">
          <ac:chgData name="Michael Kreeger" userId="d5f78b2e-6692-425f-83bb-df27f7187256" providerId="ADAL" clId="{AC33CFFD-6476-4027-B6C7-7AE3730C84E7}" dt="2023-10-04T10:25:58.964" v="2851" actId="478"/>
          <ac:cxnSpMkLst>
            <pc:docMk/>
            <pc:sldMk cId="3737205865" sldId="344"/>
            <ac:cxnSpMk id="5" creationId="{8FBDBCB9-7415-F1F2-BF2A-FF430132641E}"/>
          </ac:cxnSpMkLst>
        </pc:cxnChg>
        <pc:cxnChg chg="add del mod">
          <ac:chgData name="Michael Kreeger" userId="d5f78b2e-6692-425f-83bb-df27f7187256" providerId="ADAL" clId="{AC33CFFD-6476-4027-B6C7-7AE3730C84E7}" dt="2023-10-04T10:24:55.081" v="2839" actId="478"/>
          <ac:cxnSpMkLst>
            <pc:docMk/>
            <pc:sldMk cId="3737205865" sldId="344"/>
            <ac:cxnSpMk id="9" creationId="{E990C324-AE5D-B415-46C3-AAC243D04A49}"/>
          </ac:cxnSpMkLst>
        </pc:cxnChg>
        <pc:cxnChg chg="add mod">
          <ac:chgData name="Michael Kreeger" userId="d5f78b2e-6692-425f-83bb-df27f7187256" providerId="ADAL" clId="{AC33CFFD-6476-4027-B6C7-7AE3730C84E7}" dt="2023-10-05T19:30:21.366" v="11473" actId="26606"/>
          <ac:cxnSpMkLst>
            <pc:docMk/>
            <pc:sldMk cId="3737205865" sldId="344"/>
            <ac:cxnSpMk id="12" creationId="{8F231E69-4588-7328-236C-5EDC735F5497}"/>
          </ac:cxnSpMkLst>
        </pc:cxnChg>
        <pc:cxnChg chg="add mod">
          <ac:chgData name="Michael Kreeger" userId="d5f78b2e-6692-425f-83bb-df27f7187256" providerId="ADAL" clId="{AC33CFFD-6476-4027-B6C7-7AE3730C84E7}" dt="2023-10-05T19:30:21.366" v="11473" actId="26606"/>
          <ac:cxnSpMkLst>
            <pc:docMk/>
            <pc:sldMk cId="3737205865" sldId="344"/>
            <ac:cxnSpMk id="17" creationId="{B45236A9-C03A-FD27-ED04-1D1EFA517FCD}"/>
          </ac:cxnSpMkLst>
        </pc:cxnChg>
        <pc:cxnChg chg="add mod">
          <ac:chgData name="Michael Kreeger" userId="d5f78b2e-6692-425f-83bb-df27f7187256" providerId="ADAL" clId="{AC33CFFD-6476-4027-B6C7-7AE3730C84E7}" dt="2023-10-05T19:30:21.366" v="11473" actId="26606"/>
          <ac:cxnSpMkLst>
            <pc:docMk/>
            <pc:sldMk cId="3737205865" sldId="344"/>
            <ac:cxnSpMk id="21" creationId="{4F3DE089-B89E-ECBE-5DD6-B823DAE279C9}"/>
          </ac:cxnSpMkLst>
        </pc:cxnChg>
        <pc:cxnChg chg="mod">
          <ac:chgData name="Michael Kreeger" userId="d5f78b2e-6692-425f-83bb-df27f7187256" providerId="ADAL" clId="{AC33CFFD-6476-4027-B6C7-7AE3730C84E7}" dt="2023-10-05T19:30:21.366" v="11473" actId="26606"/>
          <ac:cxnSpMkLst>
            <pc:docMk/>
            <pc:sldMk cId="3737205865" sldId="344"/>
            <ac:cxnSpMk id="55" creationId="{0BFBC8B8-05AB-7D49-39D7-30E73619C5F7}"/>
          </ac:cxnSpMkLst>
        </pc:cxnChg>
        <pc:cxnChg chg="mod">
          <ac:chgData name="Michael Kreeger" userId="d5f78b2e-6692-425f-83bb-df27f7187256" providerId="ADAL" clId="{AC33CFFD-6476-4027-B6C7-7AE3730C84E7}" dt="2023-10-05T19:30:21.366" v="11473" actId="26606"/>
          <ac:cxnSpMkLst>
            <pc:docMk/>
            <pc:sldMk cId="3737205865" sldId="344"/>
            <ac:cxnSpMk id="75" creationId="{D2F668D9-58AB-27C1-485C-052B8276267C}"/>
          </ac:cxnSpMkLst>
        </pc:cxnChg>
      </pc:sldChg>
      <pc:sldChg chg="addSp modSp add mod ord setBg">
        <pc:chgData name="Michael Kreeger" userId="d5f78b2e-6692-425f-83bb-df27f7187256" providerId="ADAL" clId="{AC33CFFD-6476-4027-B6C7-7AE3730C84E7}" dt="2023-10-05T19:30:11.089" v="11472" actId="26606"/>
        <pc:sldMkLst>
          <pc:docMk/>
          <pc:sldMk cId="559866844" sldId="345"/>
        </pc:sldMkLst>
        <pc:spChg chg="mod">
          <ac:chgData name="Michael Kreeger" userId="d5f78b2e-6692-425f-83bb-df27f7187256" providerId="ADAL" clId="{AC33CFFD-6476-4027-B6C7-7AE3730C84E7}" dt="2023-10-05T19:30:11.089" v="11472" actId="26606"/>
          <ac:spMkLst>
            <pc:docMk/>
            <pc:sldMk cId="559866844" sldId="345"/>
            <ac:spMk id="2" creationId="{422E89A2-257D-CA09-E7D9-098881D7381A}"/>
          </ac:spMkLst>
        </pc:spChg>
        <pc:spChg chg="add">
          <ac:chgData name="Michael Kreeger" userId="d5f78b2e-6692-425f-83bb-df27f7187256" providerId="ADAL" clId="{AC33CFFD-6476-4027-B6C7-7AE3730C84E7}" dt="2023-10-05T19:30:11.089" v="11472" actId="26606"/>
          <ac:spMkLst>
            <pc:docMk/>
            <pc:sldMk cId="559866844" sldId="345"/>
            <ac:spMk id="10" creationId="{BCED4D40-4B67-4331-AC48-79B82B4A47D8}"/>
          </ac:spMkLst>
        </pc:spChg>
        <pc:spChg chg="add">
          <ac:chgData name="Michael Kreeger" userId="d5f78b2e-6692-425f-83bb-df27f7187256" providerId="ADAL" clId="{AC33CFFD-6476-4027-B6C7-7AE3730C84E7}" dt="2023-10-05T19:30:11.089" v="11472" actId="26606"/>
          <ac:spMkLst>
            <pc:docMk/>
            <pc:sldMk cId="559866844" sldId="345"/>
            <ac:spMk id="12" creationId="{670CEDEF-4F34-412E-84EE-329C1E936AF5}"/>
          </ac:spMkLst>
        </pc:spChg>
        <pc:graphicFrameChg chg="mod modGraphic">
          <ac:chgData name="Michael Kreeger" userId="d5f78b2e-6692-425f-83bb-df27f7187256" providerId="ADAL" clId="{AC33CFFD-6476-4027-B6C7-7AE3730C84E7}" dt="2023-10-05T19:30:11.089" v="11472" actId="26606"/>
          <ac:graphicFrameMkLst>
            <pc:docMk/>
            <pc:sldMk cId="559866844" sldId="345"/>
            <ac:graphicFrameMk id="5" creationId="{C6051195-EA34-C4F7-D7C4-98C82F5E979D}"/>
          </ac:graphicFrameMkLst>
        </pc:graphicFrameChg>
      </pc:sldChg>
      <pc:sldChg chg="addSp delSp modSp new mod setBg">
        <pc:chgData name="Michael Kreeger" userId="d5f78b2e-6692-425f-83bb-df27f7187256" providerId="ADAL" clId="{AC33CFFD-6476-4027-B6C7-7AE3730C84E7}" dt="2023-10-05T19:30:03.250" v="11471" actId="26606"/>
        <pc:sldMkLst>
          <pc:docMk/>
          <pc:sldMk cId="3091529951" sldId="346"/>
        </pc:sldMkLst>
        <pc:spChg chg="mod">
          <ac:chgData name="Michael Kreeger" userId="d5f78b2e-6692-425f-83bb-df27f7187256" providerId="ADAL" clId="{AC33CFFD-6476-4027-B6C7-7AE3730C84E7}" dt="2023-10-05T19:30:03.250" v="11471" actId="26606"/>
          <ac:spMkLst>
            <pc:docMk/>
            <pc:sldMk cId="3091529951" sldId="346"/>
            <ac:spMk id="2" creationId="{2D9468AD-A4BE-A9E7-B82F-DAEEB2F87768}"/>
          </ac:spMkLst>
        </pc:spChg>
        <pc:spChg chg="mod">
          <ac:chgData name="Michael Kreeger" userId="d5f78b2e-6692-425f-83bb-df27f7187256" providerId="ADAL" clId="{AC33CFFD-6476-4027-B6C7-7AE3730C84E7}" dt="2023-10-05T19:30:03.250" v="11471" actId="26606"/>
          <ac:spMkLst>
            <pc:docMk/>
            <pc:sldMk cId="3091529951" sldId="346"/>
            <ac:spMk id="3" creationId="{728E98F1-3DA4-D330-A134-63223E6C199D}"/>
          </ac:spMkLst>
        </pc:spChg>
        <pc:spChg chg="del">
          <ac:chgData name="Michael Kreeger" userId="d5f78b2e-6692-425f-83bb-df27f7187256" providerId="ADAL" clId="{AC33CFFD-6476-4027-B6C7-7AE3730C84E7}" dt="2023-10-04T10:30:25.026" v="2964" actId="478"/>
          <ac:spMkLst>
            <pc:docMk/>
            <pc:sldMk cId="3091529951" sldId="346"/>
            <ac:spMk id="4" creationId="{AEACB8F0-8814-92D3-CE78-ED65DF706F28}"/>
          </ac:spMkLst>
        </pc:spChg>
        <pc:spChg chg="add">
          <ac:chgData name="Michael Kreeger" userId="d5f78b2e-6692-425f-83bb-df27f7187256" providerId="ADAL" clId="{AC33CFFD-6476-4027-B6C7-7AE3730C84E7}" dt="2023-10-05T19:30:03.250" v="11471" actId="26606"/>
          <ac:spMkLst>
            <pc:docMk/>
            <pc:sldMk cId="3091529951" sldId="346"/>
            <ac:spMk id="10" creationId="{743AA782-23D1-4521-8CAD-47662984AA08}"/>
          </ac:spMkLst>
        </pc:spChg>
        <pc:spChg chg="add">
          <ac:chgData name="Michael Kreeger" userId="d5f78b2e-6692-425f-83bb-df27f7187256" providerId="ADAL" clId="{AC33CFFD-6476-4027-B6C7-7AE3730C84E7}" dt="2023-10-05T19:30:03.250" v="11471" actId="26606"/>
          <ac:spMkLst>
            <pc:docMk/>
            <pc:sldMk cId="3091529951" sldId="346"/>
            <ac:spMk id="12" creationId="{71877DBC-BB60-40F0-AC93-2ACDBAAE60CE}"/>
          </ac:spMkLst>
        </pc:spChg>
        <pc:picChg chg="add mod">
          <ac:chgData name="Michael Kreeger" userId="d5f78b2e-6692-425f-83bb-df27f7187256" providerId="ADAL" clId="{AC33CFFD-6476-4027-B6C7-7AE3730C84E7}" dt="2023-10-05T19:30:03.250" v="11471" actId="26606"/>
          <ac:picMkLst>
            <pc:docMk/>
            <pc:sldMk cId="3091529951" sldId="346"/>
            <ac:picMk id="5" creationId="{A7ACFE13-02C4-773B-FD9A-45B2AFC8AAAC}"/>
          </ac:picMkLst>
        </pc:picChg>
      </pc:sldChg>
      <pc:sldChg chg="addSp delSp modSp new mod setBg">
        <pc:chgData name="Michael Kreeger" userId="d5f78b2e-6692-425f-83bb-df27f7187256" providerId="ADAL" clId="{AC33CFFD-6476-4027-B6C7-7AE3730C84E7}" dt="2023-10-05T19:29:36.953" v="11469" actId="26606"/>
        <pc:sldMkLst>
          <pc:docMk/>
          <pc:sldMk cId="1092936033" sldId="347"/>
        </pc:sldMkLst>
        <pc:spChg chg="mod">
          <ac:chgData name="Michael Kreeger" userId="d5f78b2e-6692-425f-83bb-df27f7187256" providerId="ADAL" clId="{AC33CFFD-6476-4027-B6C7-7AE3730C84E7}" dt="2023-10-05T19:29:36.953" v="11469" actId="26606"/>
          <ac:spMkLst>
            <pc:docMk/>
            <pc:sldMk cId="1092936033" sldId="347"/>
            <ac:spMk id="2" creationId="{BA316B91-4EF5-6F59-02BA-CC202A7D4A03}"/>
          </ac:spMkLst>
        </pc:spChg>
        <pc:spChg chg="mod">
          <ac:chgData name="Michael Kreeger" userId="d5f78b2e-6692-425f-83bb-df27f7187256" providerId="ADAL" clId="{AC33CFFD-6476-4027-B6C7-7AE3730C84E7}" dt="2023-10-05T19:29:36.953" v="11469" actId="26606"/>
          <ac:spMkLst>
            <pc:docMk/>
            <pc:sldMk cId="1092936033" sldId="347"/>
            <ac:spMk id="3" creationId="{F5D10E83-078B-BC3D-AEE4-9AD6A7BC7E9D}"/>
          </ac:spMkLst>
        </pc:spChg>
        <pc:spChg chg="del mod">
          <ac:chgData name="Michael Kreeger" userId="d5f78b2e-6692-425f-83bb-df27f7187256" providerId="ADAL" clId="{AC33CFFD-6476-4027-B6C7-7AE3730C84E7}" dt="2023-10-04T10:48:26.944" v="4019" actId="478"/>
          <ac:spMkLst>
            <pc:docMk/>
            <pc:sldMk cId="1092936033" sldId="347"/>
            <ac:spMk id="4" creationId="{3924F0B1-EEFC-A77E-E903-A80CF0AD2561}"/>
          </ac:spMkLst>
        </pc:spChg>
        <pc:spChg chg="add del">
          <ac:chgData name="Michael Kreeger" userId="d5f78b2e-6692-425f-83bb-df27f7187256" providerId="ADAL" clId="{AC33CFFD-6476-4027-B6C7-7AE3730C84E7}" dt="2023-10-04T10:48:31.730" v="4023"/>
          <ac:spMkLst>
            <pc:docMk/>
            <pc:sldMk cId="1092936033" sldId="347"/>
            <ac:spMk id="5" creationId="{651AD2EA-5079-821F-DC19-EC4905E7C49F}"/>
          </ac:spMkLst>
        </pc:spChg>
        <pc:spChg chg="add del">
          <ac:chgData name="Michael Kreeger" userId="d5f78b2e-6692-425f-83bb-df27f7187256" providerId="ADAL" clId="{AC33CFFD-6476-4027-B6C7-7AE3730C84E7}" dt="2023-10-04T10:48:48.732" v="4032"/>
          <ac:spMkLst>
            <pc:docMk/>
            <pc:sldMk cId="1092936033" sldId="347"/>
            <ac:spMk id="7" creationId="{6C6DFF6B-7D30-99FA-AC1F-DFE35A337873}"/>
          </ac:spMkLst>
        </pc:spChg>
        <pc:spChg chg="add del mod">
          <ac:chgData name="Michael Kreeger" userId="d5f78b2e-6692-425f-83bb-df27f7187256" providerId="ADAL" clId="{AC33CFFD-6476-4027-B6C7-7AE3730C84E7}" dt="2023-10-04T10:48:54.132" v="4035" actId="478"/>
          <ac:spMkLst>
            <pc:docMk/>
            <pc:sldMk cId="1092936033" sldId="347"/>
            <ac:spMk id="8" creationId="{72D6CF3D-6B1B-091A-3047-6AD4A8BC6F58}"/>
          </ac:spMkLst>
        </pc:spChg>
        <pc:spChg chg="add">
          <ac:chgData name="Michael Kreeger" userId="d5f78b2e-6692-425f-83bb-df27f7187256" providerId="ADAL" clId="{AC33CFFD-6476-4027-B6C7-7AE3730C84E7}" dt="2023-10-05T19:29:36.953" v="11469" actId="26606"/>
          <ac:spMkLst>
            <pc:docMk/>
            <pc:sldMk cId="1092936033" sldId="347"/>
            <ac:spMk id="15" creationId="{743AA782-23D1-4521-8CAD-47662984AA08}"/>
          </ac:spMkLst>
        </pc:spChg>
        <pc:spChg chg="add">
          <ac:chgData name="Michael Kreeger" userId="d5f78b2e-6692-425f-83bb-df27f7187256" providerId="ADAL" clId="{AC33CFFD-6476-4027-B6C7-7AE3730C84E7}" dt="2023-10-05T19:29:36.953" v="11469" actId="26606"/>
          <ac:spMkLst>
            <pc:docMk/>
            <pc:sldMk cId="1092936033" sldId="347"/>
            <ac:spMk id="17" creationId="{71877DBC-BB60-40F0-AC93-2ACDBAAE60CE}"/>
          </ac:spMkLst>
        </pc:spChg>
        <pc:picChg chg="add del mod">
          <ac:chgData name="Michael Kreeger" userId="d5f78b2e-6692-425f-83bb-df27f7187256" providerId="ADAL" clId="{AC33CFFD-6476-4027-B6C7-7AE3730C84E7}" dt="2023-10-04T10:48:44.923" v="4028" actId="478"/>
          <ac:picMkLst>
            <pc:docMk/>
            <pc:sldMk cId="1092936033" sldId="347"/>
            <ac:picMk id="6" creationId="{34DE76EA-DF36-10F1-C4AF-D4592BFFF61E}"/>
          </ac:picMkLst>
        </pc:picChg>
        <pc:picChg chg="add mod">
          <ac:chgData name="Michael Kreeger" userId="d5f78b2e-6692-425f-83bb-df27f7187256" providerId="ADAL" clId="{AC33CFFD-6476-4027-B6C7-7AE3730C84E7}" dt="2023-10-05T19:29:36.953" v="11469" actId="26606"/>
          <ac:picMkLst>
            <pc:docMk/>
            <pc:sldMk cId="1092936033" sldId="347"/>
            <ac:picMk id="10" creationId="{5F002294-67B6-ADAD-B00C-E61E000A30B7}"/>
          </ac:picMkLst>
        </pc:picChg>
      </pc:sldChg>
      <pc:sldChg chg="addSp delSp modSp new mod setBg">
        <pc:chgData name="Michael Kreeger" userId="d5f78b2e-6692-425f-83bb-df27f7187256" providerId="ADAL" clId="{AC33CFFD-6476-4027-B6C7-7AE3730C84E7}" dt="2023-10-05T19:29:39.787" v="11470" actId="26606"/>
        <pc:sldMkLst>
          <pc:docMk/>
          <pc:sldMk cId="726717526" sldId="348"/>
        </pc:sldMkLst>
        <pc:spChg chg="mod">
          <ac:chgData name="Michael Kreeger" userId="d5f78b2e-6692-425f-83bb-df27f7187256" providerId="ADAL" clId="{AC33CFFD-6476-4027-B6C7-7AE3730C84E7}" dt="2023-10-05T19:29:39.787" v="11470" actId="26606"/>
          <ac:spMkLst>
            <pc:docMk/>
            <pc:sldMk cId="726717526" sldId="348"/>
            <ac:spMk id="2" creationId="{2D50A64A-B06E-F0FA-7CCA-4D04FFCEDB17}"/>
          </ac:spMkLst>
        </pc:spChg>
        <pc:spChg chg="mod">
          <ac:chgData name="Michael Kreeger" userId="d5f78b2e-6692-425f-83bb-df27f7187256" providerId="ADAL" clId="{AC33CFFD-6476-4027-B6C7-7AE3730C84E7}" dt="2023-10-05T19:29:39.787" v="11470" actId="26606"/>
          <ac:spMkLst>
            <pc:docMk/>
            <pc:sldMk cId="726717526" sldId="348"/>
            <ac:spMk id="3" creationId="{FC11F806-F28D-9A9F-696D-8DD489232484}"/>
          </ac:spMkLst>
        </pc:spChg>
        <pc:spChg chg="del">
          <ac:chgData name="Michael Kreeger" userId="d5f78b2e-6692-425f-83bb-df27f7187256" providerId="ADAL" clId="{AC33CFFD-6476-4027-B6C7-7AE3730C84E7}" dt="2023-10-04T10:42:02.424" v="3931" actId="478"/>
          <ac:spMkLst>
            <pc:docMk/>
            <pc:sldMk cId="726717526" sldId="348"/>
            <ac:spMk id="4" creationId="{00C63A54-5585-0B01-8C25-943132BCECA0}"/>
          </ac:spMkLst>
        </pc:spChg>
        <pc:spChg chg="add">
          <ac:chgData name="Michael Kreeger" userId="d5f78b2e-6692-425f-83bb-df27f7187256" providerId="ADAL" clId="{AC33CFFD-6476-4027-B6C7-7AE3730C84E7}" dt="2023-10-05T19:29:39.787" v="11470" actId="26606"/>
          <ac:spMkLst>
            <pc:docMk/>
            <pc:sldMk cId="726717526" sldId="348"/>
            <ac:spMk id="7175" creationId="{743AA782-23D1-4521-8CAD-47662984AA08}"/>
          </ac:spMkLst>
        </pc:spChg>
        <pc:spChg chg="add">
          <ac:chgData name="Michael Kreeger" userId="d5f78b2e-6692-425f-83bb-df27f7187256" providerId="ADAL" clId="{AC33CFFD-6476-4027-B6C7-7AE3730C84E7}" dt="2023-10-05T19:29:39.787" v="11470" actId="26606"/>
          <ac:spMkLst>
            <pc:docMk/>
            <pc:sldMk cId="726717526" sldId="348"/>
            <ac:spMk id="7177" creationId="{71877DBC-BB60-40F0-AC93-2ACDBAAE60CE}"/>
          </ac:spMkLst>
        </pc:spChg>
        <pc:picChg chg="add del mod">
          <ac:chgData name="Michael Kreeger" userId="d5f78b2e-6692-425f-83bb-df27f7187256" providerId="ADAL" clId="{AC33CFFD-6476-4027-B6C7-7AE3730C84E7}" dt="2023-10-04T12:20:59.191" v="6501" actId="478"/>
          <ac:picMkLst>
            <pc:docMk/>
            <pc:sldMk cId="726717526" sldId="348"/>
            <ac:picMk id="5" creationId="{C528570B-FCC4-F687-0DA5-F9AE5FF37A05}"/>
          </ac:picMkLst>
        </pc:picChg>
        <pc:picChg chg="add mod">
          <ac:chgData name="Michael Kreeger" userId="d5f78b2e-6692-425f-83bb-df27f7187256" providerId="ADAL" clId="{AC33CFFD-6476-4027-B6C7-7AE3730C84E7}" dt="2023-10-05T19:29:39.787" v="11470" actId="26606"/>
          <ac:picMkLst>
            <pc:docMk/>
            <pc:sldMk cId="726717526" sldId="348"/>
            <ac:picMk id="7170" creationId="{1FDA227F-433A-4977-1A7F-FC2E8AB0441E}"/>
          </ac:picMkLst>
        </pc:picChg>
      </pc:sldChg>
      <pc:sldChg chg="addSp modSp add mod setBg">
        <pc:chgData name="Michael Kreeger" userId="d5f78b2e-6692-425f-83bb-df27f7187256" providerId="ADAL" clId="{AC33CFFD-6476-4027-B6C7-7AE3730C84E7}" dt="2023-10-05T19:29:35.160" v="11468" actId="26606"/>
        <pc:sldMkLst>
          <pc:docMk/>
          <pc:sldMk cId="2651871411" sldId="349"/>
        </pc:sldMkLst>
        <pc:spChg chg="mod">
          <ac:chgData name="Michael Kreeger" userId="d5f78b2e-6692-425f-83bb-df27f7187256" providerId="ADAL" clId="{AC33CFFD-6476-4027-B6C7-7AE3730C84E7}" dt="2023-10-05T19:29:35.160" v="11468" actId="26606"/>
          <ac:spMkLst>
            <pc:docMk/>
            <pc:sldMk cId="2651871411" sldId="349"/>
            <ac:spMk id="2" creationId="{BA316B91-4EF5-6F59-02BA-CC202A7D4A03}"/>
          </ac:spMkLst>
        </pc:spChg>
        <pc:spChg chg="mod">
          <ac:chgData name="Michael Kreeger" userId="d5f78b2e-6692-425f-83bb-df27f7187256" providerId="ADAL" clId="{AC33CFFD-6476-4027-B6C7-7AE3730C84E7}" dt="2023-10-05T19:29:35.160" v="11468" actId="26606"/>
          <ac:spMkLst>
            <pc:docMk/>
            <pc:sldMk cId="2651871411" sldId="349"/>
            <ac:spMk id="3" creationId="{F5D10E83-078B-BC3D-AEE4-9AD6A7BC7E9D}"/>
          </ac:spMkLst>
        </pc:spChg>
        <pc:spChg chg="add">
          <ac:chgData name="Michael Kreeger" userId="d5f78b2e-6692-425f-83bb-df27f7187256" providerId="ADAL" clId="{AC33CFFD-6476-4027-B6C7-7AE3730C84E7}" dt="2023-10-05T19:29:35.160" v="11468" actId="26606"/>
          <ac:spMkLst>
            <pc:docMk/>
            <pc:sldMk cId="2651871411" sldId="349"/>
            <ac:spMk id="15" creationId="{743AA782-23D1-4521-8CAD-47662984AA08}"/>
          </ac:spMkLst>
        </pc:spChg>
        <pc:spChg chg="add">
          <ac:chgData name="Michael Kreeger" userId="d5f78b2e-6692-425f-83bb-df27f7187256" providerId="ADAL" clId="{AC33CFFD-6476-4027-B6C7-7AE3730C84E7}" dt="2023-10-05T19:29:35.160" v="11468" actId="26606"/>
          <ac:spMkLst>
            <pc:docMk/>
            <pc:sldMk cId="2651871411" sldId="349"/>
            <ac:spMk id="17" creationId="{71877DBC-BB60-40F0-AC93-2ACDBAAE60CE}"/>
          </ac:spMkLst>
        </pc:spChg>
        <pc:picChg chg="mod">
          <ac:chgData name="Michael Kreeger" userId="d5f78b2e-6692-425f-83bb-df27f7187256" providerId="ADAL" clId="{AC33CFFD-6476-4027-B6C7-7AE3730C84E7}" dt="2023-10-05T19:29:35.160" v="11468" actId="26606"/>
          <ac:picMkLst>
            <pc:docMk/>
            <pc:sldMk cId="2651871411" sldId="349"/>
            <ac:picMk id="10" creationId="{5F002294-67B6-ADAD-B00C-E61E000A30B7}"/>
          </ac:picMkLst>
        </pc:picChg>
      </pc:sldChg>
      <pc:sldChg chg="addSp modSp add mod setBg">
        <pc:chgData name="Michael Kreeger" userId="d5f78b2e-6692-425f-83bb-df27f7187256" providerId="ADAL" clId="{AC33CFFD-6476-4027-B6C7-7AE3730C84E7}" dt="2023-10-05T19:29:32.005" v="11467" actId="26606"/>
        <pc:sldMkLst>
          <pc:docMk/>
          <pc:sldMk cId="2653685725" sldId="350"/>
        </pc:sldMkLst>
        <pc:spChg chg="mod">
          <ac:chgData name="Michael Kreeger" userId="d5f78b2e-6692-425f-83bb-df27f7187256" providerId="ADAL" clId="{AC33CFFD-6476-4027-B6C7-7AE3730C84E7}" dt="2023-10-05T19:29:32.005" v="11467" actId="26606"/>
          <ac:spMkLst>
            <pc:docMk/>
            <pc:sldMk cId="2653685725" sldId="350"/>
            <ac:spMk id="2" creationId="{BA316B91-4EF5-6F59-02BA-CC202A7D4A03}"/>
          </ac:spMkLst>
        </pc:spChg>
        <pc:spChg chg="mod">
          <ac:chgData name="Michael Kreeger" userId="d5f78b2e-6692-425f-83bb-df27f7187256" providerId="ADAL" clId="{AC33CFFD-6476-4027-B6C7-7AE3730C84E7}" dt="2023-10-05T19:29:32.005" v="11467" actId="26606"/>
          <ac:spMkLst>
            <pc:docMk/>
            <pc:sldMk cId="2653685725" sldId="350"/>
            <ac:spMk id="3" creationId="{F5D10E83-078B-BC3D-AEE4-9AD6A7BC7E9D}"/>
          </ac:spMkLst>
        </pc:spChg>
        <pc:spChg chg="add">
          <ac:chgData name="Michael Kreeger" userId="d5f78b2e-6692-425f-83bb-df27f7187256" providerId="ADAL" clId="{AC33CFFD-6476-4027-B6C7-7AE3730C84E7}" dt="2023-10-05T19:29:32.005" v="11467" actId="26606"/>
          <ac:spMkLst>
            <pc:docMk/>
            <pc:sldMk cId="2653685725" sldId="350"/>
            <ac:spMk id="15" creationId="{743AA782-23D1-4521-8CAD-47662984AA08}"/>
          </ac:spMkLst>
        </pc:spChg>
        <pc:spChg chg="add">
          <ac:chgData name="Michael Kreeger" userId="d5f78b2e-6692-425f-83bb-df27f7187256" providerId="ADAL" clId="{AC33CFFD-6476-4027-B6C7-7AE3730C84E7}" dt="2023-10-05T19:29:32.005" v="11467" actId="26606"/>
          <ac:spMkLst>
            <pc:docMk/>
            <pc:sldMk cId="2653685725" sldId="350"/>
            <ac:spMk id="17" creationId="{71877DBC-BB60-40F0-AC93-2ACDBAAE60CE}"/>
          </ac:spMkLst>
        </pc:spChg>
        <pc:picChg chg="mod">
          <ac:chgData name="Michael Kreeger" userId="d5f78b2e-6692-425f-83bb-df27f7187256" providerId="ADAL" clId="{AC33CFFD-6476-4027-B6C7-7AE3730C84E7}" dt="2023-10-05T19:29:32.005" v="11467" actId="26606"/>
          <ac:picMkLst>
            <pc:docMk/>
            <pc:sldMk cId="2653685725" sldId="350"/>
            <ac:picMk id="10" creationId="{5F002294-67B6-ADAD-B00C-E61E000A30B7}"/>
          </ac:picMkLst>
        </pc:picChg>
      </pc:sldChg>
      <pc:sldChg chg="addSp delSp modSp new mod setBg">
        <pc:chgData name="Michael Kreeger" userId="d5f78b2e-6692-425f-83bb-df27f7187256" providerId="ADAL" clId="{AC33CFFD-6476-4027-B6C7-7AE3730C84E7}" dt="2023-10-05T19:29:03.002" v="11464" actId="1076"/>
        <pc:sldMkLst>
          <pc:docMk/>
          <pc:sldMk cId="460446386" sldId="351"/>
        </pc:sldMkLst>
        <pc:spChg chg="mod">
          <ac:chgData name="Michael Kreeger" userId="d5f78b2e-6692-425f-83bb-df27f7187256" providerId="ADAL" clId="{AC33CFFD-6476-4027-B6C7-7AE3730C84E7}" dt="2023-10-05T19:28:42.005" v="11461" actId="26606"/>
          <ac:spMkLst>
            <pc:docMk/>
            <pc:sldMk cId="460446386" sldId="351"/>
            <ac:spMk id="2" creationId="{0411E59C-A3E4-6EE6-D29F-2FCD54E37A2D}"/>
          </ac:spMkLst>
        </pc:spChg>
        <pc:spChg chg="del">
          <ac:chgData name="Michael Kreeger" userId="d5f78b2e-6692-425f-83bb-df27f7187256" providerId="ADAL" clId="{AC33CFFD-6476-4027-B6C7-7AE3730C84E7}" dt="2023-10-04T12:34:21.785" v="6713" actId="478"/>
          <ac:spMkLst>
            <pc:docMk/>
            <pc:sldMk cId="460446386" sldId="351"/>
            <ac:spMk id="3" creationId="{588E58E9-09E4-AE86-0D2E-AABE71E478C1}"/>
          </ac:spMkLst>
        </pc:spChg>
        <pc:spChg chg="del">
          <ac:chgData name="Michael Kreeger" userId="d5f78b2e-6692-425f-83bb-df27f7187256" providerId="ADAL" clId="{AC33CFFD-6476-4027-B6C7-7AE3730C84E7}" dt="2023-10-04T12:34:25.188" v="6714" actId="478"/>
          <ac:spMkLst>
            <pc:docMk/>
            <pc:sldMk cId="460446386" sldId="351"/>
            <ac:spMk id="4" creationId="{C4A50B51-ACAE-0E75-6DA2-71427955780D}"/>
          </ac:spMkLst>
        </pc:spChg>
        <pc:spChg chg="add">
          <ac:chgData name="Michael Kreeger" userId="d5f78b2e-6692-425f-83bb-df27f7187256" providerId="ADAL" clId="{AC33CFFD-6476-4027-B6C7-7AE3730C84E7}" dt="2023-10-05T19:28:42.005" v="11461" actId="26606"/>
          <ac:spMkLst>
            <pc:docMk/>
            <pc:sldMk cId="460446386" sldId="351"/>
            <ac:spMk id="6151" creationId="{BCED4D40-4B67-4331-AC48-79B82B4A47D8}"/>
          </ac:spMkLst>
        </pc:spChg>
        <pc:spChg chg="add">
          <ac:chgData name="Michael Kreeger" userId="d5f78b2e-6692-425f-83bb-df27f7187256" providerId="ADAL" clId="{AC33CFFD-6476-4027-B6C7-7AE3730C84E7}" dt="2023-10-05T19:28:42.005" v="11461" actId="26606"/>
          <ac:spMkLst>
            <pc:docMk/>
            <pc:sldMk cId="460446386" sldId="351"/>
            <ac:spMk id="6153" creationId="{670CEDEF-4F34-412E-84EE-329C1E936AF5}"/>
          </ac:spMkLst>
        </pc:spChg>
        <pc:picChg chg="add del mod">
          <ac:chgData name="Michael Kreeger" userId="d5f78b2e-6692-425f-83bb-df27f7187256" providerId="ADAL" clId="{AC33CFFD-6476-4027-B6C7-7AE3730C84E7}" dt="2023-10-05T10:47:18.682" v="6853" actId="478"/>
          <ac:picMkLst>
            <pc:docMk/>
            <pc:sldMk cId="460446386" sldId="351"/>
            <ac:picMk id="5" creationId="{D451651D-5990-C28C-3458-5FB0D497B986}"/>
          </ac:picMkLst>
        </pc:picChg>
        <pc:picChg chg="add mod">
          <ac:chgData name="Michael Kreeger" userId="d5f78b2e-6692-425f-83bb-df27f7187256" providerId="ADAL" clId="{AC33CFFD-6476-4027-B6C7-7AE3730C84E7}" dt="2023-10-05T19:29:03.002" v="11464" actId="1076"/>
          <ac:picMkLst>
            <pc:docMk/>
            <pc:sldMk cId="460446386" sldId="351"/>
            <ac:picMk id="6146" creationId="{133F16F9-BF93-2A1A-4D8A-7709F6C2B7D8}"/>
          </ac:picMkLst>
        </pc:picChg>
      </pc:sldChg>
      <pc:sldChg chg="addSp modSp add mod setBg">
        <pc:chgData name="Michael Kreeger" userId="d5f78b2e-6692-425f-83bb-df27f7187256" providerId="ADAL" clId="{AC33CFFD-6476-4027-B6C7-7AE3730C84E7}" dt="2023-10-05T19:29:28.447" v="11466" actId="26606"/>
        <pc:sldMkLst>
          <pc:docMk/>
          <pc:sldMk cId="3736313052" sldId="352"/>
        </pc:sldMkLst>
        <pc:spChg chg="mod">
          <ac:chgData name="Michael Kreeger" userId="d5f78b2e-6692-425f-83bb-df27f7187256" providerId="ADAL" clId="{AC33CFFD-6476-4027-B6C7-7AE3730C84E7}" dt="2023-10-05T19:29:28.447" v="11466" actId="26606"/>
          <ac:spMkLst>
            <pc:docMk/>
            <pc:sldMk cId="3736313052" sldId="352"/>
            <ac:spMk id="2" creationId="{BA316B91-4EF5-6F59-02BA-CC202A7D4A03}"/>
          </ac:spMkLst>
        </pc:spChg>
        <pc:spChg chg="mod">
          <ac:chgData name="Michael Kreeger" userId="d5f78b2e-6692-425f-83bb-df27f7187256" providerId="ADAL" clId="{AC33CFFD-6476-4027-B6C7-7AE3730C84E7}" dt="2023-10-05T19:29:28.447" v="11466" actId="26606"/>
          <ac:spMkLst>
            <pc:docMk/>
            <pc:sldMk cId="3736313052" sldId="352"/>
            <ac:spMk id="3" creationId="{F5D10E83-078B-BC3D-AEE4-9AD6A7BC7E9D}"/>
          </ac:spMkLst>
        </pc:spChg>
        <pc:spChg chg="add">
          <ac:chgData name="Michael Kreeger" userId="d5f78b2e-6692-425f-83bb-df27f7187256" providerId="ADAL" clId="{AC33CFFD-6476-4027-B6C7-7AE3730C84E7}" dt="2023-10-05T19:29:28.447" v="11466" actId="26606"/>
          <ac:spMkLst>
            <pc:docMk/>
            <pc:sldMk cId="3736313052" sldId="352"/>
            <ac:spMk id="15" creationId="{743AA782-23D1-4521-8CAD-47662984AA08}"/>
          </ac:spMkLst>
        </pc:spChg>
        <pc:spChg chg="add">
          <ac:chgData name="Michael Kreeger" userId="d5f78b2e-6692-425f-83bb-df27f7187256" providerId="ADAL" clId="{AC33CFFD-6476-4027-B6C7-7AE3730C84E7}" dt="2023-10-05T19:29:28.447" v="11466" actId="26606"/>
          <ac:spMkLst>
            <pc:docMk/>
            <pc:sldMk cId="3736313052" sldId="352"/>
            <ac:spMk id="17" creationId="{71877DBC-BB60-40F0-AC93-2ACDBAAE60CE}"/>
          </ac:spMkLst>
        </pc:spChg>
        <pc:picChg chg="mod">
          <ac:chgData name="Michael Kreeger" userId="d5f78b2e-6692-425f-83bb-df27f7187256" providerId="ADAL" clId="{AC33CFFD-6476-4027-B6C7-7AE3730C84E7}" dt="2023-10-05T19:29:28.447" v="11466" actId="26606"/>
          <ac:picMkLst>
            <pc:docMk/>
            <pc:sldMk cId="3736313052" sldId="352"/>
            <ac:picMk id="10" creationId="{5F002294-67B6-ADAD-B00C-E61E000A30B7}"/>
          </ac:picMkLst>
        </pc:picChg>
      </pc:sldChg>
      <pc:sldChg chg="add del">
        <pc:chgData name="Michael Kreeger" userId="d5f78b2e-6692-425f-83bb-df27f7187256" providerId="ADAL" clId="{AC33CFFD-6476-4027-B6C7-7AE3730C84E7}" dt="2023-10-04T11:13:49.561" v="5786" actId="47"/>
        <pc:sldMkLst>
          <pc:docMk/>
          <pc:sldMk cId="436644880" sldId="353"/>
        </pc:sldMkLst>
      </pc:sldChg>
      <pc:sldChg chg="addSp delSp modSp add mod setBg">
        <pc:chgData name="Michael Kreeger" userId="d5f78b2e-6692-425f-83bb-df27f7187256" providerId="ADAL" clId="{AC33CFFD-6476-4027-B6C7-7AE3730C84E7}" dt="2023-10-05T19:29:15.193" v="11465" actId="26606"/>
        <pc:sldMkLst>
          <pc:docMk/>
          <pc:sldMk cId="2894605028" sldId="353"/>
        </pc:sldMkLst>
        <pc:spChg chg="mod">
          <ac:chgData name="Michael Kreeger" userId="d5f78b2e-6692-425f-83bb-df27f7187256" providerId="ADAL" clId="{AC33CFFD-6476-4027-B6C7-7AE3730C84E7}" dt="2023-10-05T19:29:15.193" v="11465" actId="26606"/>
          <ac:spMkLst>
            <pc:docMk/>
            <pc:sldMk cId="2894605028" sldId="353"/>
            <ac:spMk id="2" creationId="{BA316B91-4EF5-6F59-02BA-CC202A7D4A03}"/>
          </ac:spMkLst>
        </pc:spChg>
        <pc:spChg chg="mod">
          <ac:chgData name="Michael Kreeger" userId="d5f78b2e-6692-425f-83bb-df27f7187256" providerId="ADAL" clId="{AC33CFFD-6476-4027-B6C7-7AE3730C84E7}" dt="2023-10-05T19:29:15.193" v="11465" actId="26606"/>
          <ac:spMkLst>
            <pc:docMk/>
            <pc:sldMk cId="2894605028" sldId="353"/>
            <ac:spMk id="3" creationId="{F5D10E83-078B-BC3D-AEE4-9AD6A7BC7E9D}"/>
          </ac:spMkLst>
        </pc:spChg>
        <pc:spChg chg="add mod">
          <ac:chgData name="Michael Kreeger" userId="d5f78b2e-6692-425f-83bb-df27f7187256" providerId="ADAL" clId="{AC33CFFD-6476-4027-B6C7-7AE3730C84E7}" dt="2023-10-05T19:29:15.193" v="11465" actId="26606"/>
          <ac:spMkLst>
            <pc:docMk/>
            <pc:sldMk cId="2894605028" sldId="353"/>
            <ac:spMk id="8" creationId="{4C7E5FE0-63C1-2A7C-4484-4131C5CC12A3}"/>
          </ac:spMkLst>
        </pc:spChg>
        <pc:spChg chg="add mod">
          <ac:chgData name="Michael Kreeger" userId="d5f78b2e-6692-425f-83bb-df27f7187256" providerId="ADAL" clId="{AC33CFFD-6476-4027-B6C7-7AE3730C84E7}" dt="2023-10-05T19:29:15.193" v="11465" actId="26606"/>
          <ac:spMkLst>
            <pc:docMk/>
            <pc:sldMk cId="2894605028" sldId="353"/>
            <ac:spMk id="9" creationId="{582E0527-209A-789B-9AA3-FFE46C2E5610}"/>
          </ac:spMkLst>
        </pc:spChg>
        <pc:spChg chg="add mod">
          <ac:chgData name="Michael Kreeger" userId="d5f78b2e-6692-425f-83bb-df27f7187256" providerId="ADAL" clId="{AC33CFFD-6476-4027-B6C7-7AE3730C84E7}" dt="2023-10-05T19:29:15.193" v="11465" actId="26606"/>
          <ac:spMkLst>
            <pc:docMk/>
            <pc:sldMk cId="2894605028" sldId="353"/>
            <ac:spMk id="11" creationId="{DFA25E72-4475-C5A9-F9B3-343608935883}"/>
          </ac:spMkLst>
        </pc:spChg>
        <pc:spChg chg="add">
          <ac:chgData name="Michael Kreeger" userId="d5f78b2e-6692-425f-83bb-df27f7187256" providerId="ADAL" clId="{AC33CFFD-6476-4027-B6C7-7AE3730C84E7}" dt="2023-10-05T19:29:15.193" v="11465" actId="26606"/>
          <ac:spMkLst>
            <pc:docMk/>
            <pc:sldMk cId="2894605028" sldId="353"/>
            <ac:spMk id="2069" creationId="{388F20F8-60BF-42FE-A252-DFD5A74451CA}"/>
          </ac:spMkLst>
        </pc:spChg>
        <pc:spChg chg="add">
          <ac:chgData name="Michael Kreeger" userId="d5f78b2e-6692-425f-83bb-df27f7187256" providerId="ADAL" clId="{AC33CFFD-6476-4027-B6C7-7AE3730C84E7}" dt="2023-10-05T19:29:15.193" v="11465" actId="26606"/>
          <ac:spMkLst>
            <pc:docMk/>
            <pc:sldMk cId="2894605028" sldId="353"/>
            <ac:spMk id="2071" creationId="{98A68847-134F-4AF1-B1C6-332344C9C90D}"/>
          </ac:spMkLst>
        </pc:spChg>
        <pc:picChg chg="del">
          <ac:chgData name="Michael Kreeger" userId="d5f78b2e-6692-425f-83bb-df27f7187256" providerId="ADAL" clId="{AC33CFFD-6476-4027-B6C7-7AE3730C84E7}" dt="2023-10-04T12:15:55.769" v="6482" actId="478"/>
          <ac:picMkLst>
            <pc:docMk/>
            <pc:sldMk cId="2894605028" sldId="353"/>
            <ac:picMk id="10" creationId="{5F002294-67B6-ADAD-B00C-E61E000A30B7}"/>
          </ac:picMkLst>
        </pc:picChg>
        <pc:picChg chg="add del mod">
          <ac:chgData name="Michael Kreeger" userId="d5f78b2e-6692-425f-83bb-df27f7187256" providerId="ADAL" clId="{AC33CFFD-6476-4027-B6C7-7AE3730C84E7}" dt="2023-10-04T12:17:11.282" v="6491" actId="21"/>
          <ac:picMkLst>
            <pc:docMk/>
            <pc:sldMk cId="2894605028" sldId="353"/>
            <ac:picMk id="2050" creationId="{096DDF6D-37C6-E66C-B00D-C7AC911D3F37}"/>
          </ac:picMkLst>
        </pc:picChg>
        <pc:picChg chg="add del mod">
          <ac:chgData name="Michael Kreeger" userId="d5f78b2e-6692-425f-83bb-df27f7187256" providerId="ADAL" clId="{AC33CFFD-6476-4027-B6C7-7AE3730C84E7}" dt="2023-10-04T12:17:37.156" v="6495" actId="478"/>
          <ac:picMkLst>
            <pc:docMk/>
            <pc:sldMk cId="2894605028" sldId="353"/>
            <ac:picMk id="2052" creationId="{EFD58212-AE2A-1B2B-B57A-D46EE367395E}"/>
          </ac:picMkLst>
        </pc:picChg>
        <pc:picChg chg="add del mod">
          <ac:chgData name="Michael Kreeger" userId="d5f78b2e-6692-425f-83bb-df27f7187256" providerId="ADAL" clId="{AC33CFFD-6476-4027-B6C7-7AE3730C84E7}" dt="2023-10-04T12:17:57.157" v="6498" actId="478"/>
          <ac:picMkLst>
            <pc:docMk/>
            <pc:sldMk cId="2894605028" sldId="353"/>
            <ac:picMk id="2054" creationId="{F627C4F2-0B13-9EE1-DE99-2A76D1172A6B}"/>
          </ac:picMkLst>
        </pc:picChg>
        <pc:picChg chg="add del mod">
          <ac:chgData name="Michael Kreeger" userId="d5f78b2e-6692-425f-83bb-df27f7187256" providerId="ADAL" clId="{AC33CFFD-6476-4027-B6C7-7AE3730C84E7}" dt="2023-10-04T12:26:37.921" v="6509" actId="478"/>
          <ac:picMkLst>
            <pc:docMk/>
            <pc:sldMk cId="2894605028" sldId="353"/>
            <ac:picMk id="2056" creationId="{E5CDF378-561E-B953-28FC-F954C6EFD156}"/>
          </ac:picMkLst>
        </pc:picChg>
        <pc:picChg chg="add mod">
          <ac:chgData name="Michael Kreeger" userId="d5f78b2e-6692-425f-83bb-df27f7187256" providerId="ADAL" clId="{AC33CFFD-6476-4027-B6C7-7AE3730C84E7}" dt="2023-10-05T19:29:15.193" v="11465" actId="26606"/>
          <ac:picMkLst>
            <pc:docMk/>
            <pc:sldMk cId="2894605028" sldId="353"/>
            <ac:picMk id="2058" creationId="{5889D3E0-E6D1-DD3A-20A6-499DBFCFAE9D}"/>
          </ac:picMkLst>
        </pc:picChg>
        <pc:picChg chg="add del mod">
          <ac:chgData name="Michael Kreeger" userId="d5f78b2e-6692-425f-83bb-df27f7187256" providerId="ADAL" clId="{AC33CFFD-6476-4027-B6C7-7AE3730C84E7}" dt="2023-10-04T12:27:36.903" v="6516" actId="478"/>
          <ac:picMkLst>
            <pc:docMk/>
            <pc:sldMk cId="2894605028" sldId="353"/>
            <ac:picMk id="2060" creationId="{C47AAE4C-4D6B-530D-3775-B601E0F3C8E8}"/>
          </ac:picMkLst>
        </pc:picChg>
        <pc:picChg chg="add mod">
          <ac:chgData name="Michael Kreeger" userId="d5f78b2e-6692-425f-83bb-df27f7187256" providerId="ADAL" clId="{AC33CFFD-6476-4027-B6C7-7AE3730C84E7}" dt="2023-10-05T19:29:15.193" v="11465" actId="26606"/>
          <ac:picMkLst>
            <pc:docMk/>
            <pc:sldMk cId="2894605028" sldId="353"/>
            <ac:picMk id="2062" creationId="{5CC54D00-95B0-D809-A72F-BC91E15E4BFB}"/>
          </ac:picMkLst>
        </pc:picChg>
        <pc:picChg chg="add mod">
          <ac:chgData name="Michael Kreeger" userId="d5f78b2e-6692-425f-83bb-df27f7187256" providerId="ADAL" clId="{AC33CFFD-6476-4027-B6C7-7AE3730C84E7}" dt="2023-10-05T19:29:15.193" v="11465" actId="26606"/>
          <ac:picMkLst>
            <pc:docMk/>
            <pc:sldMk cId="2894605028" sldId="353"/>
            <ac:picMk id="2064" creationId="{0A02960F-A38E-3021-7928-4380F7FD6FF4}"/>
          </ac:picMkLst>
        </pc:picChg>
        <pc:cxnChg chg="add mod">
          <ac:chgData name="Michael Kreeger" userId="d5f78b2e-6692-425f-83bb-df27f7187256" providerId="ADAL" clId="{AC33CFFD-6476-4027-B6C7-7AE3730C84E7}" dt="2023-10-05T19:29:15.193" v="11465" actId="26606"/>
          <ac:cxnSpMkLst>
            <pc:docMk/>
            <pc:sldMk cId="2894605028" sldId="353"/>
            <ac:cxnSpMk id="5" creationId="{75479E80-17E5-FA4C-8B4A-A5995BB1BE9E}"/>
          </ac:cxnSpMkLst>
        </pc:cxnChg>
        <pc:cxnChg chg="add mod">
          <ac:chgData name="Michael Kreeger" userId="d5f78b2e-6692-425f-83bb-df27f7187256" providerId="ADAL" clId="{AC33CFFD-6476-4027-B6C7-7AE3730C84E7}" dt="2023-10-05T19:29:15.193" v="11465" actId="26606"/>
          <ac:cxnSpMkLst>
            <pc:docMk/>
            <pc:sldMk cId="2894605028" sldId="353"/>
            <ac:cxnSpMk id="7" creationId="{76067075-C935-B4C3-5962-582FC3011385}"/>
          </ac:cxnSpMkLst>
        </pc:cxnChg>
      </pc:sldChg>
      <pc:sldChg chg="addSp delSp modSp new del mod chgLayout">
        <pc:chgData name="Michael Kreeger" userId="d5f78b2e-6692-425f-83bb-df27f7187256" providerId="ADAL" clId="{AC33CFFD-6476-4027-B6C7-7AE3730C84E7}" dt="2023-10-05T18:58:24.944" v="11070" actId="47"/>
        <pc:sldMkLst>
          <pc:docMk/>
          <pc:sldMk cId="2550220438" sldId="354"/>
        </pc:sldMkLst>
        <pc:spChg chg="mod ord">
          <ac:chgData name="Michael Kreeger" userId="d5f78b2e-6692-425f-83bb-df27f7187256" providerId="ADAL" clId="{AC33CFFD-6476-4027-B6C7-7AE3730C84E7}" dt="2023-10-05T10:56:30.944" v="6907" actId="700"/>
          <ac:spMkLst>
            <pc:docMk/>
            <pc:sldMk cId="2550220438" sldId="354"/>
            <ac:spMk id="2" creationId="{AC6DDAFD-1BF5-DB36-EA20-FCF970A1AC89}"/>
          </ac:spMkLst>
        </pc:spChg>
        <pc:spChg chg="del">
          <ac:chgData name="Michael Kreeger" userId="d5f78b2e-6692-425f-83bb-df27f7187256" providerId="ADAL" clId="{AC33CFFD-6476-4027-B6C7-7AE3730C84E7}" dt="2023-10-05T10:48:40.152" v="6899" actId="478"/>
          <ac:spMkLst>
            <pc:docMk/>
            <pc:sldMk cId="2550220438" sldId="354"/>
            <ac:spMk id="3" creationId="{E4ABAC20-C8A0-2C68-A526-B7890C5BA35F}"/>
          </ac:spMkLst>
        </pc:spChg>
        <pc:spChg chg="del">
          <ac:chgData name="Michael Kreeger" userId="d5f78b2e-6692-425f-83bb-df27f7187256" providerId="ADAL" clId="{AC33CFFD-6476-4027-B6C7-7AE3730C84E7}" dt="2023-10-05T10:48:40.152" v="6899" actId="478"/>
          <ac:spMkLst>
            <pc:docMk/>
            <pc:sldMk cId="2550220438" sldId="354"/>
            <ac:spMk id="4" creationId="{B4DEED15-A08F-134A-A907-181D2C433FEE}"/>
          </ac:spMkLst>
        </pc:spChg>
        <pc:spChg chg="add mod ord">
          <ac:chgData name="Michael Kreeger" userId="d5f78b2e-6692-425f-83bb-df27f7187256" providerId="ADAL" clId="{AC33CFFD-6476-4027-B6C7-7AE3730C84E7}" dt="2023-10-05T11:01:46.748" v="7165" actId="20577"/>
          <ac:spMkLst>
            <pc:docMk/>
            <pc:sldMk cId="2550220438" sldId="354"/>
            <ac:spMk id="6" creationId="{7F3D122B-1A5C-1606-BC0F-2F763169EC3C}"/>
          </ac:spMkLst>
        </pc:spChg>
        <pc:spChg chg="add del mod ord">
          <ac:chgData name="Michael Kreeger" userId="d5f78b2e-6692-425f-83bb-df27f7187256" providerId="ADAL" clId="{AC33CFFD-6476-4027-B6C7-7AE3730C84E7}" dt="2023-10-05T10:56:35.371" v="6909" actId="478"/>
          <ac:spMkLst>
            <pc:docMk/>
            <pc:sldMk cId="2550220438" sldId="354"/>
            <ac:spMk id="7" creationId="{13B88333-9153-A284-6C4B-3842EB9FE2AA}"/>
          </ac:spMkLst>
        </pc:spChg>
        <pc:picChg chg="add mod">
          <ac:chgData name="Michael Kreeger" userId="d5f78b2e-6692-425f-83bb-df27f7187256" providerId="ADAL" clId="{AC33CFFD-6476-4027-B6C7-7AE3730C84E7}" dt="2023-10-05T10:56:42.786" v="6911" actId="14100"/>
          <ac:picMkLst>
            <pc:docMk/>
            <pc:sldMk cId="2550220438" sldId="354"/>
            <ac:picMk id="5" creationId="{F75483E1-3244-0977-C292-791023D14F52}"/>
          </ac:picMkLst>
        </pc:picChg>
      </pc:sldChg>
      <pc:sldChg chg="addSp modSp add mod setBg">
        <pc:chgData name="Michael Kreeger" userId="d5f78b2e-6692-425f-83bb-df27f7187256" providerId="ADAL" clId="{AC33CFFD-6476-4027-B6C7-7AE3730C84E7}" dt="2023-10-05T19:28:04.178" v="11460" actId="26606"/>
        <pc:sldMkLst>
          <pc:docMk/>
          <pc:sldMk cId="3618340683" sldId="355"/>
        </pc:sldMkLst>
        <pc:spChg chg="mod">
          <ac:chgData name="Michael Kreeger" userId="d5f78b2e-6692-425f-83bb-df27f7187256" providerId="ADAL" clId="{AC33CFFD-6476-4027-B6C7-7AE3730C84E7}" dt="2023-10-05T19:28:04.178" v="11460" actId="26606"/>
          <ac:spMkLst>
            <pc:docMk/>
            <pc:sldMk cId="3618340683" sldId="355"/>
            <ac:spMk id="2" creationId="{AC6DDAFD-1BF5-DB36-EA20-FCF970A1AC89}"/>
          </ac:spMkLst>
        </pc:spChg>
        <pc:spChg chg="mod">
          <ac:chgData name="Michael Kreeger" userId="d5f78b2e-6692-425f-83bb-df27f7187256" providerId="ADAL" clId="{AC33CFFD-6476-4027-B6C7-7AE3730C84E7}" dt="2023-10-05T19:28:04.178" v="11460" actId="26606"/>
          <ac:spMkLst>
            <pc:docMk/>
            <pc:sldMk cId="3618340683" sldId="355"/>
            <ac:spMk id="6" creationId="{7F3D122B-1A5C-1606-BC0F-2F763169EC3C}"/>
          </ac:spMkLst>
        </pc:spChg>
        <pc:spChg chg="add">
          <ac:chgData name="Michael Kreeger" userId="d5f78b2e-6692-425f-83bb-df27f7187256" providerId="ADAL" clId="{AC33CFFD-6476-4027-B6C7-7AE3730C84E7}" dt="2023-10-05T19:28:04.178" v="11460" actId="26606"/>
          <ac:spMkLst>
            <pc:docMk/>
            <pc:sldMk cId="3618340683" sldId="355"/>
            <ac:spMk id="11" creationId="{743AA782-23D1-4521-8CAD-47662984AA08}"/>
          </ac:spMkLst>
        </pc:spChg>
        <pc:spChg chg="add">
          <ac:chgData name="Michael Kreeger" userId="d5f78b2e-6692-425f-83bb-df27f7187256" providerId="ADAL" clId="{AC33CFFD-6476-4027-B6C7-7AE3730C84E7}" dt="2023-10-05T19:28:04.178" v="11460" actId="26606"/>
          <ac:spMkLst>
            <pc:docMk/>
            <pc:sldMk cId="3618340683" sldId="355"/>
            <ac:spMk id="13" creationId="{71877DBC-BB60-40F0-AC93-2ACDBAAE60CE}"/>
          </ac:spMkLst>
        </pc:spChg>
        <pc:picChg chg="mod">
          <ac:chgData name="Michael Kreeger" userId="d5f78b2e-6692-425f-83bb-df27f7187256" providerId="ADAL" clId="{AC33CFFD-6476-4027-B6C7-7AE3730C84E7}" dt="2023-10-05T19:28:04.178" v="11460" actId="26606"/>
          <ac:picMkLst>
            <pc:docMk/>
            <pc:sldMk cId="3618340683" sldId="355"/>
            <ac:picMk id="5" creationId="{F75483E1-3244-0977-C292-791023D14F52}"/>
          </ac:picMkLst>
        </pc:picChg>
      </pc:sldChg>
      <pc:sldChg chg="addSp modSp add mod setBg">
        <pc:chgData name="Michael Kreeger" userId="d5f78b2e-6692-425f-83bb-df27f7187256" providerId="ADAL" clId="{AC33CFFD-6476-4027-B6C7-7AE3730C84E7}" dt="2023-10-05T19:27:56.461" v="11459" actId="26606"/>
        <pc:sldMkLst>
          <pc:docMk/>
          <pc:sldMk cId="2429605082" sldId="356"/>
        </pc:sldMkLst>
        <pc:spChg chg="mod">
          <ac:chgData name="Michael Kreeger" userId="d5f78b2e-6692-425f-83bb-df27f7187256" providerId="ADAL" clId="{AC33CFFD-6476-4027-B6C7-7AE3730C84E7}" dt="2023-10-05T19:27:56.461" v="11459" actId="26606"/>
          <ac:spMkLst>
            <pc:docMk/>
            <pc:sldMk cId="2429605082" sldId="356"/>
            <ac:spMk id="2" creationId="{AC6DDAFD-1BF5-DB36-EA20-FCF970A1AC89}"/>
          </ac:spMkLst>
        </pc:spChg>
        <pc:spChg chg="mod">
          <ac:chgData name="Michael Kreeger" userId="d5f78b2e-6692-425f-83bb-df27f7187256" providerId="ADAL" clId="{AC33CFFD-6476-4027-B6C7-7AE3730C84E7}" dt="2023-10-05T19:27:56.461" v="11459" actId="26606"/>
          <ac:spMkLst>
            <pc:docMk/>
            <pc:sldMk cId="2429605082" sldId="356"/>
            <ac:spMk id="6" creationId="{7F3D122B-1A5C-1606-BC0F-2F763169EC3C}"/>
          </ac:spMkLst>
        </pc:spChg>
        <pc:spChg chg="add">
          <ac:chgData name="Michael Kreeger" userId="d5f78b2e-6692-425f-83bb-df27f7187256" providerId="ADAL" clId="{AC33CFFD-6476-4027-B6C7-7AE3730C84E7}" dt="2023-10-05T19:27:56.461" v="11459" actId="26606"/>
          <ac:spMkLst>
            <pc:docMk/>
            <pc:sldMk cId="2429605082" sldId="356"/>
            <ac:spMk id="11" creationId="{743AA782-23D1-4521-8CAD-47662984AA08}"/>
          </ac:spMkLst>
        </pc:spChg>
        <pc:spChg chg="add">
          <ac:chgData name="Michael Kreeger" userId="d5f78b2e-6692-425f-83bb-df27f7187256" providerId="ADAL" clId="{AC33CFFD-6476-4027-B6C7-7AE3730C84E7}" dt="2023-10-05T19:27:56.461" v="11459" actId="26606"/>
          <ac:spMkLst>
            <pc:docMk/>
            <pc:sldMk cId="2429605082" sldId="356"/>
            <ac:spMk id="13" creationId="{71877DBC-BB60-40F0-AC93-2ACDBAAE60CE}"/>
          </ac:spMkLst>
        </pc:spChg>
        <pc:picChg chg="mod">
          <ac:chgData name="Michael Kreeger" userId="d5f78b2e-6692-425f-83bb-df27f7187256" providerId="ADAL" clId="{AC33CFFD-6476-4027-B6C7-7AE3730C84E7}" dt="2023-10-05T19:27:56.461" v="11459" actId="26606"/>
          <ac:picMkLst>
            <pc:docMk/>
            <pc:sldMk cId="2429605082" sldId="356"/>
            <ac:picMk id="5" creationId="{F75483E1-3244-0977-C292-791023D14F52}"/>
          </ac:picMkLst>
        </pc:picChg>
      </pc:sldChg>
      <pc:sldChg chg="addSp modSp add mod setBg">
        <pc:chgData name="Michael Kreeger" userId="d5f78b2e-6692-425f-83bb-df27f7187256" providerId="ADAL" clId="{AC33CFFD-6476-4027-B6C7-7AE3730C84E7}" dt="2023-10-05T19:27:49.678" v="11457" actId="26606"/>
        <pc:sldMkLst>
          <pc:docMk/>
          <pc:sldMk cId="2834465052" sldId="357"/>
        </pc:sldMkLst>
        <pc:spChg chg="mod">
          <ac:chgData name="Michael Kreeger" userId="d5f78b2e-6692-425f-83bb-df27f7187256" providerId="ADAL" clId="{AC33CFFD-6476-4027-B6C7-7AE3730C84E7}" dt="2023-10-05T19:27:49.678" v="11457" actId="26606"/>
          <ac:spMkLst>
            <pc:docMk/>
            <pc:sldMk cId="2834465052" sldId="357"/>
            <ac:spMk id="2" creationId="{AC6DDAFD-1BF5-DB36-EA20-FCF970A1AC89}"/>
          </ac:spMkLst>
        </pc:spChg>
        <pc:spChg chg="mod">
          <ac:chgData name="Michael Kreeger" userId="d5f78b2e-6692-425f-83bb-df27f7187256" providerId="ADAL" clId="{AC33CFFD-6476-4027-B6C7-7AE3730C84E7}" dt="2023-10-05T19:27:49.678" v="11457" actId="26606"/>
          <ac:spMkLst>
            <pc:docMk/>
            <pc:sldMk cId="2834465052" sldId="357"/>
            <ac:spMk id="6" creationId="{7F3D122B-1A5C-1606-BC0F-2F763169EC3C}"/>
          </ac:spMkLst>
        </pc:spChg>
        <pc:spChg chg="add">
          <ac:chgData name="Michael Kreeger" userId="d5f78b2e-6692-425f-83bb-df27f7187256" providerId="ADAL" clId="{AC33CFFD-6476-4027-B6C7-7AE3730C84E7}" dt="2023-10-05T19:27:49.678" v="11457" actId="26606"/>
          <ac:spMkLst>
            <pc:docMk/>
            <pc:sldMk cId="2834465052" sldId="357"/>
            <ac:spMk id="11" creationId="{743AA782-23D1-4521-8CAD-47662984AA08}"/>
          </ac:spMkLst>
        </pc:spChg>
        <pc:spChg chg="add">
          <ac:chgData name="Michael Kreeger" userId="d5f78b2e-6692-425f-83bb-df27f7187256" providerId="ADAL" clId="{AC33CFFD-6476-4027-B6C7-7AE3730C84E7}" dt="2023-10-05T19:27:49.678" v="11457" actId="26606"/>
          <ac:spMkLst>
            <pc:docMk/>
            <pc:sldMk cId="2834465052" sldId="357"/>
            <ac:spMk id="13" creationId="{71877DBC-BB60-40F0-AC93-2ACDBAAE60CE}"/>
          </ac:spMkLst>
        </pc:spChg>
        <pc:picChg chg="mod">
          <ac:chgData name="Michael Kreeger" userId="d5f78b2e-6692-425f-83bb-df27f7187256" providerId="ADAL" clId="{AC33CFFD-6476-4027-B6C7-7AE3730C84E7}" dt="2023-10-05T19:27:49.678" v="11457" actId="26606"/>
          <ac:picMkLst>
            <pc:docMk/>
            <pc:sldMk cId="2834465052" sldId="357"/>
            <ac:picMk id="5" creationId="{F75483E1-3244-0977-C292-791023D14F52}"/>
          </ac:picMkLst>
        </pc:picChg>
      </pc:sldChg>
      <pc:sldChg chg="addSp modSp add mod setBg">
        <pc:chgData name="Michael Kreeger" userId="d5f78b2e-6692-425f-83bb-df27f7187256" providerId="ADAL" clId="{AC33CFFD-6476-4027-B6C7-7AE3730C84E7}" dt="2023-10-06T10:25:35.298" v="12049" actId="27636"/>
        <pc:sldMkLst>
          <pc:docMk/>
          <pc:sldMk cId="4181644665" sldId="358"/>
        </pc:sldMkLst>
        <pc:spChg chg="mod">
          <ac:chgData name="Michael Kreeger" userId="d5f78b2e-6692-425f-83bb-df27f7187256" providerId="ADAL" clId="{AC33CFFD-6476-4027-B6C7-7AE3730C84E7}" dt="2023-10-05T19:27:53.582" v="11458" actId="26606"/>
          <ac:spMkLst>
            <pc:docMk/>
            <pc:sldMk cId="4181644665" sldId="358"/>
            <ac:spMk id="2" creationId="{AC6DDAFD-1BF5-DB36-EA20-FCF970A1AC89}"/>
          </ac:spMkLst>
        </pc:spChg>
        <pc:spChg chg="mod">
          <ac:chgData name="Michael Kreeger" userId="d5f78b2e-6692-425f-83bb-df27f7187256" providerId="ADAL" clId="{AC33CFFD-6476-4027-B6C7-7AE3730C84E7}" dt="2023-10-06T10:25:35.298" v="12049" actId="27636"/>
          <ac:spMkLst>
            <pc:docMk/>
            <pc:sldMk cId="4181644665" sldId="358"/>
            <ac:spMk id="6" creationId="{7F3D122B-1A5C-1606-BC0F-2F763169EC3C}"/>
          </ac:spMkLst>
        </pc:spChg>
        <pc:spChg chg="add">
          <ac:chgData name="Michael Kreeger" userId="d5f78b2e-6692-425f-83bb-df27f7187256" providerId="ADAL" clId="{AC33CFFD-6476-4027-B6C7-7AE3730C84E7}" dt="2023-10-05T19:27:53.582" v="11458" actId="26606"/>
          <ac:spMkLst>
            <pc:docMk/>
            <pc:sldMk cId="4181644665" sldId="358"/>
            <ac:spMk id="11" creationId="{743AA782-23D1-4521-8CAD-47662984AA08}"/>
          </ac:spMkLst>
        </pc:spChg>
        <pc:spChg chg="add">
          <ac:chgData name="Michael Kreeger" userId="d5f78b2e-6692-425f-83bb-df27f7187256" providerId="ADAL" clId="{AC33CFFD-6476-4027-B6C7-7AE3730C84E7}" dt="2023-10-05T19:27:53.582" v="11458" actId="26606"/>
          <ac:spMkLst>
            <pc:docMk/>
            <pc:sldMk cId="4181644665" sldId="358"/>
            <ac:spMk id="13" creationId="{71877DBC-BB60-40F0-AC93-2ACDBAAE60CE}"/>
          </ac:spMkLst>
        </pc:spChg>
        <pc:picChg chg="mod">
          <ac:chgData name="Michael Kreeger" userId="d5f78b2e-6692-425f-83bb-df27f7187256" providerId="ADAL" clId="{AC33CFFD-6476-4027-B6C7-7AE3730C84E7}" dt="2023-10-05T19:27:53.582" v="11458" actId="26606"/>
          <ac:picMkLst>
            <pc:docMk/>
            <pc:sldMk cId="4181644665" sldId="358"/>
            <ac:picMk id="5" creationId="{F75483E1-3244-0977-C292-791023D14F52}"/>
          </ac:picMkLst>
        </pc:picChg>
      </pc:sldChg>
      <pc:sldChg chg="addSp delSp modSp new mod setBg modClrScheme chgLayout">
        <pc:chgData name="Michael Kreeger" userId="d5f78b2e-6692-425f-83bb-df27f7187256" providerId="ADAL" clId="{AC33CFFD-6476-4027-B6C7-7AE3730C84E7}" dt="2023-10-05T19:26:59.288" v="11452" actId="26606"/>
        <pc:sldMkLst>
          <pc:docMk/>
          <pc:sldMk cId="3594381011" sldId="359"/>
        </pc:sldMkLst>
        <pc:spChg chg="mod ord">
          <ac:chgData name="Michael Kreeger" userId="d5f78b2e-6692-425f-83bb-df27f7187256" providerId="ADAL" clId="{AC33CFFD-6476-4027-B6C7-7AE3730C84E7}" dt="2023-10-05T19:26:59.288" v="11452" actId="26606"/>
          <ac:spMkLst>
            <pc:docMk/>
            <pc:sldMk cId="3594381011" sldId="359"/>
            <ac:spMk id="2" creationId="{A71E06F9-8171-1DC6-955D-3C8BF62533DC}"/>
          </ac:spMkLst>
        </pc:spChg>
        <pc:spChg chg="mod ord">
          <ac:chgData name="Michael Kreeger" userId="d5f78b2e-6692-425f-83bb-df27f7187256" providerId="ADAL" clId="{AC33CFFD-6476-4027-B6C7-7AE3730C84E7}" dt="2023-10-05T19:26:59.288" v="11452" actId="26606"/>
          <ac:spMkLst>
            <pc:docMk/>
            <pc:sldMk cId="3594381011" sldId="359"/>
            <ac:spMk id="3" creationId="{7DABF863-EFAC-CE15-CC0D-A72751DBA720}"/>
          </ac:spMkLst>
        </pc:spChg>
        <pc:spChg chg="del">
          <ac:chgData name="Michael Kreeger" userId="d5f78b2e-6692-425f-83bb-df27f7187256" providerId="ADAL" clId="{AC33CFFD-6476-4027-B6C7-7AE3730C84E7}" dt="2023-10-05T11:52:22.399" v="9740" actId="700"/>
          <ac:spMkLst>
            <pc:docMk/>
            <pc:sldMk cId="3594381011" sldId="359"/>
            <ac:spMk id="4" creationId="{F761576C-E412-70A3-DFA9-EF7D1B3529E7}"/>
          </ac:spMkLst>
        </pc:spChg>
        <pc:spChg chg="add del">
          <ac:chgData name="Michael Kreeger" userId="d5f78b2e-6692-425f-83bb-df27f7187256" providerId="ADAL" clId="{AC33CFFD-6476-4027-B6C7-7AE3730C84E7}" dt="2023-10-05T19:26:52.353" v="11447" actId="26606"/>
          <ac:spMkLst>
            <pc:docMk/>
            <pc:sldMk cId="3594381011" sldId="359"/>
            <ac:spMk id="8" creationId="{907EF6B7-1338-4443-8C46-6A318D952DFD}"/>
          </ac:spMkLst>
        </pc:spChg>
        <pc:spChg chg="add del">
          <ac:chgData name="Michael Kreeger" userId="d5f78b2e-6692-425f-83bb-df27f7187256" providerId="ADAL" clId="{AC33CFFD-6476-4027-B6C7-7AE3730C84E7}" dt="2023-10-05T19:26:52.353" v="11447" actId="26606"/>
          <ac:spMkLst>
            <pc:docMk/>
            <pc:sldMk cId="3594381011" sldId="359"/>
            <ac:spMk id="10" creationId="{DAAE4CDD-124C-4DCF-9584-B6033B545DD5}"/>
          </ac:spMkLst>
        </pc:spChg>
        <pc:spChg chg="add del">
          <ac:chgData name="Michael Kreeger" userId="d5f78b2e-6692-425f-83bb-df27f7187256" providerId="ADAL" clId="{AC33CFFD-6476-4027-B6C7-7AE3730C84E7}" dt="2023-10-05T19:26:52.353" v="11447" actId="26606"/>
          <ac:spMkLst>
            <pc:docMk/>
            <pc:sldMk cId="3594381011" sldId="359"/>
            <ac:spMk id="12" creationId="{081E4A58-353D-44AE-B2FC-2A74E2E400F7}"/>
          </ac:spMkLst>
        </pc:spChg>
        <pc:spChg chg="add del">
          <ac:chgData name="Michael Kreeger" userId="d5f78b2e-6692-425f-83bb-df27f7187256" providerId="ADAL" clId="{AC33CFFD-6476-4027-B6C7-7AE3730C84E7}" dt="2023-10-05T19:26:54.468" v="11449" actId="26606"/>
          <ac:spMkLst>
            <pc:docMk/>
            <pc:sldMk cId="3594381011" sldId="359"/>
            <ac:spMk id="14" creationId="{100EDD19-6802-4EC3-95CE-CFFAB042CFD6}"/>
          </ac:spMkLst>
        </pc:spChg>
        <pc:spChg chg="add del">
          <ac:chgData name="Michael Kreeger" userId="d5f78b2e-6692-425f-83bb-df27f7187256" providerId="ADAL" clId="{AC33CFFD-6476-4027-B6C7-7AE3730C84E7}" dt="2023-10-05T19:26:54.468" v="11449" actId="26606"/>
          <ac:spMkLst>
            <pc:docMk/>
            <pc:sldMk cId="3594381011" sldId="359"/>
            <ac:spMk id="15" creationId="{DB17E863-922E-4C26-BD64-E8FD41D28661}"/>
          </ac:spMkLst>
        </pc:spChg>
        <pc:spChg chg="add del">
          <ac:chgData name="Michael Kreeger" userId="d5f78b2e-6692-425f-83bb-df27f7187256" providerId="ADAL" clId="{AC33CFFD-6476-4027-B6C7-7AE3730C84E7}" dt="2023-10-05T19:26:59.280" v="11451" actId="26606"/>
          <ac:spMkLst>
            <pc:docMk/>
            <pc:sldMk cId="3594381011" sldId="359"/>
            <ac:spMk id="16" creationId="{D2B78728-A580-49A7-84F9-6EF6F583ADE0}"/>
          </ac:spMkLst>
        </pc:spChg>
        <pc:spChg chg="add del">
          <ac:chgData name="Michael Kreeger" userId="d5f78b2e-6692-425f-83bb-df27f7187256" providerId="ADAL" clId="{AC33CFFD-6476-4027-B6C7-7AE3730C84E7}" dt="2023-10-05T19:26:59.280" v="11451" actId="26606"/>
          <ac:spMkLst>
            <pc:docMk/>
            <pc:sldMk cId="3594381011" sldId="359"/>
            <ac:spMk id="17" creationId="{09588DA8-065E-4F6F-8EFD-43104AB2E0CF}"/>
          </ac:spMkLst>
        </pc:spChg>
        <pc:spChg chg="add del">
          <ac:chgData name="Michael Kreeger" userId="d5f78b2e-6692-425f-83bb-df27f7187256" providerId="ADAL" clId="{AC33CFFD-6476-4027-B6C7-7AE3730C84E7}" dt="2023-10-05T19:26:59.280" v="11451" actId="26606"/>
          <ac:spMkLst>
            <pc:docMk/>
            <pc:sldMk cId="3594381011" sldId="359"/>
            <ac:spMk id="18" creationId="{38FAA1A1-D861-433F-88FA-1E9D6FD31D11}"/>
          </ac:spMkLst>
        </pc:spChg>
        <pc:spChg chg="add del">
          <ac:chgData name="Michael Kreeger" userId="d5f78b2e-6692-425f-83bb-df27f7187256" providerId="ADAL" clId="{AC33CFFD-6476-4027-B6C7-7AE3730C84E7}" dt="2023-10-05T19:26:59.280" v="11451" actId="26606"/>
          <ac:spMkLst>
            <pc:docMk/>
            <pc:sldMk cId="3594381011" sldId="359"/>
            <ac:spMk id="19" creationId="{C4285719-470E-454C-AF62-8323075F1F5B}"/>
          </ac:spMkLst>
        </pc:spChg>
        <pc:spChg chg="add del">
          <ac:chgData name="Michael Kreeger" userId="d5f78b2e-6692-425f-83bb-df27f7187256" providerId="ADAL" clId="{AC33CFFD-6476-4027-B6C7-7AE3730C84E7}" dt="2023-10-05T19:26:59.280" v="11451" actId="26606"/>
          <ac:spMkLst>
            <pc:docMk/>
            <pc:sldMk cId="3594381011" sldId="359"/>
            <ac:spMk id="20" creationId="{8D71EDA1-87BF-4D5D-AB79-F346FD19278A}"/>
          </ac:spMkLst>
        </pc:spChg>
        <pc:spChg chg="add del">
          <ac:chgData name="Michael Kreeger" userId="d5f78b2e-6692-425f-83bb-df27f7187256" providerId="ADAL" clId="{AC33CFFD-6476-4027-B6C7-7AE3730C84E7}" dt="2023-10-05T19:26:59.280" v="11451" actId="26606"/>
          <ac:spMkLst>
            <pc:docMk/>
            <pc:sldMk cId="3594381011" sldId="359"/>
            <ac:spMk id="21" creationId="{CD9FE4EF-C4D8-49A0-B2FF-81D8DB7D8A24}"/>
          </ac:spMkLst>
        </pc:spChg>
        <pc:spChg chg="add del">
          <ac:chgData name="Michael Kreeger" userId="d5f78b2e-6692-425f-83bb-df27f7187256" providerId="ADAL" clId="{AC33CFFD-6476-4027-B6C7-7AE3730C84E7}" dt="2023-10-05T19:26:59.280" v="11451" actId="26606"/>
          <ac:spMkLst>
            <pc:docMk/>
            <pc:sldMk cId="3594381011" sldId="359"/>
            <ac:spMk id="22" creationId="{4300840D-0A0B-4512-BACA-B439D5B9C57C}"/>
          </ac:spMkLst>
        </pc:spChg>
        <pc:spChg chg="add">
          <ac:chgData name="Michael Kreeger" userId="d5f78b2e-6692-425f-83bb-df27f7187256" providerId="ADAL" clId="{AC33CFFD-6476-4027-B6C7-7AE3730C84E7}" dt="2023-10-05T19:26:59.288" v="11452" actId="26606"/>
          <ac:spMkLst>
            <pc:docMk/>
            <pc:sldMk cId="3594381011" sldId="359"/>
            <ac:spMk id="24" creationId="{100EDD19-6802-4EC3-95CE-CFFAB042CFD6}"/>
          </ac:spMkLst>
        </pc:spChg>
        <pc:spChg chg="add">
          <ac:chgData name="Michael Kreeger" userId="d5f78b2e-6692-425f-83bb-df27f7187256" providerId="ADAL" clId="{AC33CFFD-6476-4027-B6C7-7AE3730C84E7}" dt="2023-10-05T19:26:59.288" v="11452" actId="26606"/>
          <ac:spMkLst>
            <pc:docMk/>
            <pc:sldMk cId="3594381011" sldId="359"/>
            <ac:spMk id="25" creationId="{DB17E863-922E-4C26-BD64-E8FD41D28661}"/>
          </ac:spMkLst>
        </pc:spChg>
      </pc:sldChg>
      <pc:sldChg chg="addSp delSp modSp add mod setBg">
        <pc:chgData name="Michael Kreeger" userId="d5f78b2e-6692-425f-83bb-df27f7187256" providerId="ADAL" clId="{AC33CFFD-6476-4027-B6C7-7AE3730C84E7}" dt="2023-10-06T17:15:17.891" v="12055"/>
        <pc:sldMkLst>
          <pc:docMk/>
          <pc:sldMk cId="3905816891" sldId="360"/>
        </pc:sldMkLst>
        <pc:spChg chg="mod">
          <ac:chgData name="Michael Kreeger" userId="d5f78b2e-6692-425f-83bb-df27f7187256" providerId="ADAL" clId="{AC33CFFD-6476-4027-B6C7-7AE3730C84E7}" dt="2023-10-05T19:27:05.969" v="11455" actId="26606"/>
          <ac:spMkLst>
            <pc:docMk/>
            <pc:sldMk cId="3905816891" sldId="360"/>
            <ac:spMk id="2" creationId="{A71E06F9-8171-1DC6-955D-3C8BF62533DC}"/>
          </ac:spMkLst>
        </pc:spChg>
        <pc:spChg chg="mod">
          <ac:chgData name="Michael Kreeger" userId="d5f78b2e-6692-425f-83bb-df27f7187256" providerId="ADAL" clId="{AC33CFFD-6476-4027-B6C7-7AE3730C84E7}" dt="2023-10-06T17:15:17.891" v="12055"/>
          <ac:spMkLst>
            <pc:docMk/>
            <pc:sldMk cId="3905816891" sldId="360"/>
            <ac:spMk id="3" creationId="{7DABF863-EFAC-CE15-CC0D-A72751DBA720}"/>
          </ac:spMkLst>
        </pc:spChg>
        <pc:spChg chg="add del">
          <ac:chgData name="Michael Kreeger" userId="d5f78b2e-6692-425f-83bb-df27f7187256" providerId="ADAL" clId="{AC33CFFD-6476-4027-B6C7-7AE3730C84E7}" dt="2023-10-05T19:27:05.960" v="11454" actId="26606"/>
          <ac:spMkLst>
            <pc:docMk/>
            <pc:sldMk cId="3905816891" sldId="360"/>
            <ac:spMk id="8" creationId="{777A147A-9ED8-46B4-8660-1B3C2AA880B5}"/>
          </ac:spMkLst>
        </pc:spChg>
        <pc:spChg chg="add del">
          <ac:chgData name="Michael Kreeger" userId="d5f78b2e-6692-425f-83bb-df27f7187256" providerId="ADAL" clId="{AC33CFFD-6476-4027-B6C7-7AE3730C84E7}" dt="2023-10-05T19:27:05.960" v="11454" actId="26606"/>
          <ac:spMkLst>
            <pc:docMk/>
            <pc:sldMk cId="3905816891" sldId="360"/>
            <ac:spMk id="10" creationId="{5D6C15A0-C087-4593-8414-2B4EC1CDC3DE}"/>
          </ac:spMkLst>
        </pc:spChg>
        <pc:spChg chg="add">
          <ac:chgData name="Michael Kreeger" userId="d5f78b2e-6692-425f-83bb-df27f7187256" providerId="ADAL" clId="{AC33CFFD-6476-4027-B6C7-7AE3730C84E7}" dt="2023-10-05T19:27:05.969" v="11455" actId="26606"/>
          <ac:spMkLst>
            <pc:docMk/>
            <pc:sldMk cId="3905816891" sldId="360"/>
            <ac:spMk id="12" creationId="{100EDD19-6802-4EC3-95CE-CFFAB042CFD6}"/>
          </ac:spMkLst>
        </pc:spChg>
        <pc:spChg chg="add">
          <ac:chgData name="Michael Kreeger" userId="d5f78b2e-6692-425f-83bb-df27f7187256" providerId="ADAL" clId="{AC33CFFD-6476-4027-B6C7-7AE3730C84E7}" dt="2023-10-05T19:27:05.969" v="11455" actId="26606"/>
          <ac:spMkLst>
            <pc:docMk/>
            <pc:sldMk cId="3905816891" sldId="360"/>
            <ac:spMk id="13" creationId="{DB17E863-922E-4C26-BD64-E8FD41D28661}"/>
          </ac:spMkLst>
        </pc:spChg>
      </pc:sldChg>
      <pc:sldChg chg="addSp modSp add mod ord setBg">
        <pc:chgData name="Michael Kreeger" userId="d5f78b2e-6692-425f-83bb-df27f7187256" providerId="ADAL" clId="{AC33CFFD-6476-4027-B6C7-7AE3730C84E7}" dt="2023-10-05T19:27:18.994" v="11456" actId="26606"/>
        <pc:sldMkLst>
          <pc:docMk/>
          <pc:sldMk cId="3495259128" sldId="361"/>
        </pc:sldMkLst>
        <pc:spChg chg="mod">
          <ac:chgData name="Michael Kreeger" userId="d5f78b2e-6692-425f-83bb-df27f7187256" providerId="ADAL" clId="{AC33CFFD-6476-4027-B6C7-7AE3730C84E7}" dt="2023-10-05T19:27:18.994" v="11456" actId="26606"/>
          <ac:spMkLst>
            <pc:docMk/>
            <pc:sldMk cId="3495259128" sldId="361"/>
            <ac:spMk id="2" creationId="{A71E06F9-8171-1DC6-955D-3C8BF62533DC}"/>
          </ac:spMkLst>
        </pc:spChg>
        <pc:spChg chg="mod">
          <ac:chgData name="Michael Kreeger" userId="d5f78b2e-6692-425f-83bb-df27f7187256" providerId="ADAL" clId="{AC33CFFD-6476-4027-B6C7-7AE3730C84E7}" dt="2023-10-05T19:27:18.994" v="11456" actId="26606"/>
          <ac:spMkLst>
            <pc:docMk/>
            <pc:sldMk cId="3495259128" sldId="361"/>
            <ac:spMk id="3" creationId="{7DABF863-EFAC-CE15-CC0D-A72751DBA720}"/>
          </ac:spMkLst>
        </pc:spChg>
        <pc:spChg chg="add">
          <ac:chgData name="Michael Kreeger" userId="d5f78b2e-6692-425f-83bb-df27f7187256" providerId="ADAL" clId="{AC33CFFD-6476-4027-B6C7-7AE3730C84E7}" dt="2023-10-05T19:27:18.994" v="11456" actId="26606"/>
          <ac:spMkLst>
            <pc:docMk/>
            <pc:sldMk cId="3495259128" sldId="361"/>
            <ac:spMk id="8" creationId="{1BB867FF-FC45-48F7-8104-F89BE54909F1}"/>
          </ac:spMkLst>
        </pc:spChg>
        <pc:spChg chg="add">
          <ac:chgData name="Michael Kreeger" userId="d5f78b2e-6692-425f-83bb-df27f7187256" providerId="ADAL" clId="{AC33CFFD-6476-4027-B6C7-7AE3730C84E7}" dt="2023-10-05T19:27:18.994" v="11456" actId="26606"/>
          <ac:spMkLst>
            <pc:docMk/>
            <pc:sldMk cId="3495259128" sldId="361"/>
            <ac:spMk id="10" creationId="{8BB56887-D0D5-4F0C-9E19-7247EB83C8B7}"/>
          </ac:spMkLst>
        </pc:spChg>
        <pc:spChg chg="add">
          <ac:chgData name="Michael Kreeger" userId="d5f78b2e-6692-425f-83bb-df27f7187256" providerId="ADAL" clId="{AC33CFFD-6476-4027-B6C7-7AE3730C84E7}" dt="2023-10-05T19:27:18.994" v="11456" actId="26606"/>
          <ac:spMkLst>
            <pc:docMk/>
            <pc:sldMk cId="3495259128" sldId="361"/>
            <ac:spMk id="12" creationId="{081E4A58-353D-44AE-B2FC-2A74E2E400F7}"/>
          </ac:spMkLst>
        </pc:spChg>
      </pc:sldChg>
    </pc:docChg>
  </pc:docChgLst>
  <pc:docChgLst>
    <pc:chgData name="Michael Kreeger" userId="d5f78b2e-6692-425f-83bb-df27f7187256" providerId="ADAL" clId="{BB9EEBF3-C477-4968-8B26-AA8FBD395C52}"/>
    <pc:docChg chg="undo redo custSel addSld delSld modSld">
      <pc:chgData name="Michael Kreeger" userId="d5f78b2e-6692-425f-83bb-df27f7187256" providerId="ADAL" clId="{BB9EEBF3-C477-4968-8B26-AA8FBD395C52}" dt="2024-01-19T17:47:25.845" v="10618" actId="26606"/>
      <pc:docMkLst>
        <pc:docMk/>
      </pc:docMkLst>
      <pc:sldChg chg="modSp mod">
        <pc:chgData name="Michael Kreeger" userId="d5f78b2e-6692-425f-83bb-df27f7187256" providerId="ADAL" clId="{BB9EEBF3-C477-4968-8B26-AA8FBD395C52}" dt="2024-01-18T20:03:23.039" v="9" actId="20577"/>
        <pc:sldMkLst>
          <pc:docMk/>
          <pc:sldMk cId="10594113" sldId="275"/>
        </pc:sldMkLst>
        <pc:spChg chg="mod">
          <ac:chgData name="Michael Kreeger" userId="d5f78b2e-6692-425f-83bb-df27f7187256" providerId="ADAL" clId="{BB9EEBF3-C477-4968-8B26-AA8FBD395C52}" dt="2024-01-18T20:03:23.039" v="9" actId="20577"/>
          <ac:spMkLst>
            <pc:docMk/>
            <pc:sldMk cId="10594113" sldId="275"/>
            <ac:spMk id="9" creationId="{54318EFF-C48F-5D55-4E77-B106C19981A9}"/>
          </ac:spMkLst>
        </pc:spChg>
      </pc:sldChg>
      <pc:sldChg chg="del">
        <pc:chgData name="Michael Kreeger" userId="d5f78b2e-6692-425f-83bb-df27f7187256" providerId="ADAL" clId="{BB9EEBF3-C477-4968-8B26-AA8FBD395C52}" dt="2024-01-19T13:01:06.081" v="9479" actId="47"/>
        <pc:sldMkLst>
          <pc:docMk/>
          <pc:sldMk cId="3383449822" sldId="376"/>
        </pc:sldMkLst>
      </pc:sldChg>
      <pc:sldChg chg="modSp mod">
        <pc:chgData name="Michael Kreeger" userId="d5f78b2e-6692-425f-83bb-df27f7187256" providerId="ADAL" clId="{BB9EEBF3-C477-4968-8B26-AA8FBD395C52}" dt="2024-01-19T12:42:27.592" v="7475" actId="313"/>
        <pc:sldMkLst>
          <pc:docMk/>
          <pc:sldMk cId="2368322050" sldId="380"/>
        </pc:sldMkLst>
        <pc:spChg chg="mod">
          <ac:chgData name="Michael Kreeger" userId="d5f78b2e-6692-425f-83bb-df27f7187256" providerId="ADAL" clId="{BB9EEBF3-C477-4968-8B26-AA8FBD395C52}" dt="2024-01-19T12:42:27.592" v="7475" actId="313"/>
          <ac:spMkLst>
            <pc:docMk/>
            <pc:sldMk cId="2368322050" sldId="380"/>
            <ac:spMk id="6" creationId="{DAB7BA5C-B068-D0B7-C2E1-63D5F0495EF5}"/>
          </ac:spMkLst>
        </pc:spChg>
      </pc:sldChg>
      <pc:sldChg chg="del">
        <pc:chgData name="Michael Kreeger" userId="d5f78b2e-6692-425f-83bb-df27f7187256" providerId="ADAL" clId="{BB9EEBF3-C477-4968-8B26-AA8FBD395C52}" dt="2024-01-19T13:01:06.081" v="9479" actId="47"/>
        <pc:sldMkLst>
          <pc:docMk/>
          <pc:sldMk cId="689262999" sldId="381"/>
        </pc:sldMkLst>
      </pc:sldChg>
      <pc:sldChg chg="del">
        <pc:chgData name="Michael Kreeger" userId="d5f78b2e-6692-425f-83bb-df27f7187256" providerId="ADAL" clId="{BB9EEBF3-C477-4968-8B26-AA8FBD395C52}" dt="2024-01-19T13:01:06.081" v="9479" actId="47"/>
        <pc:sldMkLst>
          <pc:docMk/>
          <pc:sldMk cId="3430313781" sldId="382"/>
        </pc:sldMkLst>
      </pc:sldChg>
      <pc:sldChg chg="del">
        <pc:chgData name="Michael Kreeger" userId="d5f78b2e-6692-425f-83bb-df27f7187256" providerId="ADAL" clId="{BB9EEBF3-C477-4968-8B26-AA8FBD395C52}" dt="2024-01-19T13:01:06.081" v="9479" actId="47"/>
        <pc:sldMkLst>
          <pc:docMk/>
          <pc:sldMk cId="3955066118" sldId="383"/>
        </pc:sldMkLst>
      </pc:sldChg>
      <pc:sldChg chg="del">
        <pc:chgData name="Michael Kreeger" userId="d5f78b2e-6692-425f-83bb-df27f7187256" providerId="ADAL" clId="{BB9EEBF3-C477-4968-8B26-AA8FBD395C52}" dt="2024-01-19T13:01:06.081" v="9479" actId="47"/>
        <pc:sldMkLst>
          <pc:docMk/>
          <pc:sldMk cId="2956834955" sldId="385"/>
        </pc:sldMkLst>
      </pc:sldChg>
      <pc:sldChg chg="del">
        <pc:chgData name="Michael Kreeger" userId="d5f78b2e-6692-425f-83bb-df27f7187256" providerId="ADAL" clId="{BB9EEBF3-C477-4968-8B26-AA8FBD395C52}" dt="2024-01-19T13:01:06.081" v="9479" actId="47"/>
        <pc:sldMkLst>
          <pc:docMk/>
          <pc:sldMk cId="4077833880" sldId="386"/>
        </pc:sldMkLst>
      </pc:sldChg>
      <pc:sldChg chg="del">
        <pc:chgData name="Michael Kreeger" userId="d5f78b2e-6692-425f-83bb-df27f7187256" providerId="ADAL" clId="{BB9EEBF3-C477-4968-8B26-AA8FBD395C52}" dt="2024-01-19T13:01:06.081" v="9479" actId="47"/>
        <pc:sldMkLst>
          <pc:docMk/>
          <pc:sldMk cId="580507230" sldId="387"/>
        </pc:sldMkLst>
      </pc:sldChg>
      <pc:sldChg chg="del">
        <pc:chgData name="Michael Kreeger" userId="d5f78b2e-6692-425f-83bb-df27f7187256" providerId="ADAL" clId="{BB9EEBF3-C477-4968-8B26-AA8FBD395C52}" dt="2024-01-19T13:01:06.081" v="9479" actId="47"/>
        <pc:sldMkLst>
          <pc:docMk/>
          <pc:sldMk cId="304185253" sldId="388"/>
        </pc:sldMkLst>
      </pc:sldChg>
      <pc:sldChg chg="del">
        <pc:chgData name="Michael Kreeger" userId="d5f78b2e-6692-425f-83bb-df27f7187256" providerId="ADAL" clId="{BB9EEBF3-C477-4968-8B26-AA8FBD395C52}" dt="2024-01-19T13:01:06.081" v="9479" actId="47"/>
        <pc:sldMkLst>
          <pc:docMk/>
          <pc:sldMk cId="3041287381" sldId="389"/>
        </pc:sldMkLst>
      </pc:sldChg>
      <pc:sldChg chg="del">
        <pc:chgData name="Michael Kreeger" userId="d5f78b2e-6692-425f-83bb-df27f7187256" providerId="ADAL" clId="{BB9EEBF3-C477-4968-8B26-AA8FBD395C52}" dt="2024-01-19T13:01:06.081" v="9479" actId="47"/>
        <pc:sldMkLst>
          <pc:docMk/>
          <pc:sldMk cId="2210509320" sldId="390"/>
        </pc:sldMkLst>
      </pc:sldChg>
      <pc:sldChg chg="del">
        <pc:chgData name="Michael Kreeger" userId="d5f78b2e-6692-425f-83bb-df27f7187256" providerId="ADAL" clId="{BB9EEBF3-C477-4968-8B26-AA8FBD395C52}" dt="2024-01-19T13:01:06.081" v="9479" actId="47"/>
        <pc:sldMkLst>
          <pc:docMk/>
          <pc:sldMk cId="1666704684" sldId="391"/>
        </pc:sldMkLst>
      </pc:sldChg>
      <pc:sldChg chg="del">
        <pc:chgData name="Michael Kreeger" userId="d5f78b2e-6692-425f-83bb-df27f7187256" providerId="ADAL" clId="{BB9EEBF3-C477-4968-8B26-AA8FBD395C52}" dt="2024-01-19T13:01:06.081" v="9479" actId="47"/>
        <pc:sldMkLst>
          <pc:docMk/>
          <pc:sldMk cId="3477196665" sldId="392"/>
        </pc:sldMkLst>
      </pc:sldChg>
      <pc:sldChg chg="del">
        <pc:chgData name="Michael Kreeger" userId="d5f78b2e-6692-425f-83bb-df27f7187256" providerId="ADAL" clId="{BB9EEBF3-C477-4968-8B26-AA8FBD395C52}" dt="2024-01-19T13:01:06.081" v="9479" actId="47"/>
        <pc:sldMkLst>
          <pc:docMk/>
          <pc:sldMk cId="3538544791" sldId="393"/>
        </pc:sldMkLst>
      </pc:sldChg>
      <pc:sldChg chg="del">
        <pc:chgData name="Michael Kreeger" userId="d5f78b2e-6692-425f-83bb-df27f7187256" providerId="ADAL" clId="{BB9EEBF3-C477-4968-8B26-AA8FBD395C52}" dt="2024-01-19T13:01:06.081" v="9479" actId="47"/>
        <pc:sldMkLst>
          <pc:docMk/>
          <pc:sldMk cId="967701530" sldId="394"/>
        </pc:sldMkLst>
      </pc:sldChg>
      <pc:sldChg chg="del">
        <pc:chgData name="Michael Kreeger" userId="d5f78b2e-6692-425f-83bb-df27f7187256" providerId="ADAL" clId="{BB9EEBF3-C477-4968-8B26-AA8FBD395C52}" dt="2024-01-19T13:01:06.081" v="9479" actId="47"/>
        <pc:sldMkLst>
          <pc:docMk/>
          <pc:sldMk cId="250289686" sldId="395"/>
        </pc:sldMkLst>
      </pc:sldChg>
      <pc:sldChg chg="del">
        <pc:chgData name="Michael Kreeger" userId="d5f78b2e-6692-425f-83bb-df27f7187256" providerId="ADAL" clId="{BB9EEBF3-C477-4968-8B26-AA8FBD395C52}" dt="2024-01-19T13:01:06.081" v="9479" actId="47"/>
        <pc:sldMkLst>
          <pc:docMk/>
          <pc:sldMk cId="2793982154" sldId="396"/>
        </pc:sldMkLst>
      </pc:sldChg>
      <pc:sldChg chg="del">
        <pc:chgData name="Michael Kreeger" userId="d5f78b2e-6692-425f-83bb-df27f7187256" providerId="ADAL" clId="{BB9EEBF3-C477-4968-8B26-AA8FBD395C52}" dt="2024-01-19T13:01:06.081" v="9479" actId="47"/>
        <pc:sldMkLst>
          <pc:docMk/>
          <pc:sldMk cId="2716423870" sldId="397"/>
        </pc:sldMkLst>
      </pc:sldChg>
      <pc:sldChg chg="del">
        <pc:chgData name="Michael Kreeger" userId="d5f78b2e-6692-425f-83bb-df27f7187256" providerId="ADAL" clId="{BB9EEBF3-C477-4968-8B26-AA8FBD395C52}" dt="2024-01-19T13:01:06.081" v="9479" actId="47"/>
        <pc:sldMkLst>
          <pc:docMk/>
          <pc:sldMk cId="3650294934" sldId="398"/>
        </pc:sldMkLst>
      </pc:sldChg>
      <pc:sldChg chg="addSp delSp modSp add del mod setBg delDesignElem">
        <pc:chgData name="Michael Kreeger" userId="d5f78b2e-6692-425f-83bb-df27f7187256" providerId="ADAL" clId="{BB9EEBF3-C477-4968-8B26-AA8FBD395C52}" dt="2024-01-19T17:39:56.690" v="10579" actId="47"/>
        <pc:sldMkLst>
          <pc:docMk/>
          <pc:sldMk cId="384156111" sldId="399"/>
        </pc:sldMkLst>
        <pc:spChg chg="mod">
          <ac:chgData name="Michael Kreeger" userId="d5f78b2e-6692-425f-83bb-df27f7187256" providerId="ADAL" clId="{BB9EEBF3-C477-4968-8B26-AA8FBD395C52}" dt="2024-01-19T17:38:31.080" v="10570" actId="26606"/>
          <ac:spMkLst>
            <pc:docMk/>
            <pc:sldMk cId="384156111" sldId="399"/>
            <ac:spMk id="2" creationId="{E67978AE-539B-6E79-4FC5-92564D97F30E}"/>
          </ac:spMkLst>
        </pc:spChg>
        <pc:spChg chg="mod">
          <ac:chgData name="Michael Kreeger" userId="d5f78b2e-6692-425f-83bb-df27f7187256" providerId="ADAL" clId="{BB9EEBF3-C477-4968-8B26-AA8FBD395C52}" dt="2024-01-19T17:38:31.080" v="10570" actId="26606"/>
          <ac:spMkLst>
            <pc:docMk/>
            <pc:sldMk cId="384156111" sldId="399"/>
            <ac:spMk id="3" creationId="{EB573369-1DDB-719C-808B-B54C7C319DC4}"/>
          </ac:spMkLst>
        </pc:spChg>
        <pc:spChg chg="add">
          <ac:chgData name="Michael Kreeger" userId="d5f78b2e-6692-425f-83bb-df27f7187256" providerId="ADAL" clId="{BB9EEBF3-C477-4968-8B26-AA8FBD395C52}" dt="2024-01-19T17:38:31.080" v="10570" actId="26606"/>
          <ac:spMkLst>
            <pc:docMk/>
            <pc:sldMk cId="384156111" sldId="399"/>
            <ac:spMk id="9" creationId="{9F7D5CDA-D291-4307-BF55-1381FED29634}"/>
          </ac:spMkLst>
        </pc:spChg>
        <pc:spChg chg="del">
          <ac:chgData name="Michael Kreeger" userId="d5f78b2e-6692-425f-83bb-df27f7187256" providerId="ADAL" clId="{BB9EEBF3-C477-4968-8B26-AA8FBD395C52}" dt="2024-01-19T17:35:27.483" v="10308"/>
          <ac:spMkLst>
            <pc:docMk/>
            <pc:sldMk cId="384156111" sldId="399"/>
            <ac:spMk id="43" creationId="{F837543A-6020-4505-A233-C9DB4BF74011}"/>
          </ac:spMkLst>
        </pc:spChg>
        <pc:spChg chg="del">
          <ac:chgData name="Michael Kreeger" userId="d5f78b2e-6692-425f-83bb-df27f7187256" providerId="ADAL" clId="{BB9EEBF3-C477-4968-8B26-AA8FBD395C52}" dt="2024-01-19T17:35:27.483" v="10308"/>
          <ac:spMkLst>
            <pc:docMk/>
            <pc:sldMk cId="384156111" sldId="399"/>
            <ac:spMk id="45" creationId="{35B16301-FB18-48BA-A6DD-C37CAF6F9A18}"/>
          </ac:spMkLst>
        </pc:spChg>
        <pc:spChg chg="del">
          <ac:chgData name="Michael Kreeger" userId="d5f78b2e-6692-425f-83bb-df27f7187256" providerId="ADAL" clId="{BB9EEBF3-C477-4968-8B26-AA8FBD395C52}" dt="2024-01-19T17:35:27.483" v="10308"/>
          <ac:spMkLst>
            <pc:docMk/>
            <pc:sldMk cId="384156111" sldId="399"/>
            <ac:spMk id="47" creationId="{C3C0D90E-074A-4F52-9B11-B52BEF4BCBE5}"/>
          </ac:spMkLst>
        </pc:spChg>
        <pc:spChg chg="del">
          <ac:chgData name="Michael Kreeger" userId="d5f78b2e-6692-425f-83bb-df27f7187256" providerId="ADAL" clId="{BB9EEBF3-C477-4968-8B26-AA8FBD395C52}" dt="2024-01-19T17:35:27.483" v="10308"/>
          <ac:spMkLst>
            <pc:docMk/>
            <pc:sldMk cId="384156111" sldId="399"/>
            <ac:spMk id="49" creationId="{CABBD4C1-E6F8-46F6-8152-A8A97490BF4D}"/>
          </ac:spMkLst>
        </pc:spChg>
        <pc:spChg chg="del">
          <ac:chgData name="Michael Kreeger" userId="d5f78b2e-6692-425f-83bb-df27f7187256" providerId="ADAL" clId="{BB9EEBF3-C477-4968-8B26-AA8FBD395C52}" dt="2024-01-19T17:35:27.483" v="10308"/>
          <ac:spMkLst>
            <pc:docMk/>
            <pc:sldMk cId="384156111" sldId="399"/>
            <ac:spMk id="51" creationId="{83BA5EF5-1FE9-4BF9-83BB-269BCDDF6156}"/>
          </ac:spMkLst>
        </pc:spChg>
        <pc:spChg chg="del">
          <ac:chgData name="Michael Kreeger" userId="d5f78b2e-6692-425f-83bb-df27f7187256" providerId="ADAL" clId="{BB9EEBF3-C477-4968-8B26-AA8FBD395C52}" dt="2024-01-19T17:35:27.483" v="10308"/>
          <ac:spMkLst>
            <pc:docMk/>
            <pc:sldMk cId="384156111" sldId="399"/>
            <ac:spMk id="55" creationId="{88853921-7BC9-4BDE-ACAB-133C683C82D6}"/>
          </ac:spMkLst>
        </pc:spChg>
        <pc:spChg chg="del">
          <ac:chgData name="Michael Kreeger" userId="d5f78b2e-6692-425f-83bb-df27f7187256" providerId="ADAL" clId="{BB9EEBF3-C477-4968-8B26-AA8FBD395C52}" dt="2024-01-19T17:35:27.483" v="10308"/>
          <ac:spMkLst>
            <pc:docMk/>
            <pc:sldMk cId="384156111" sldId="399"/>
            <ac:spMk id="57" creationId="{09192968-3AE7-4470-A61C-97294BB92731}"/>
          </ac:spMkLst>
        </pc:spChg>
        <pc:spChg chg="del">
          <ac:chgData name="Michael Kreeger" userId="d5f78b2e-6692-425f-83bb-df27f7187256" providerId="ADAL" clId="{BB9EEBF3-C477-4968-8B26-AA8FBD395C52}" dt="2024-01-19T17:35:27.483" v="10308"/>
          <ac:spMkLst>
            <pc:docMk/>
            <pc:sldMk cId="384156111" sldId="399"/>
            <ac:spMk id="59" creationId="{3AB72E55-43E4-4356-BFE8-E2102CB0B505}"/>
          </ac:spMkLst>
        </pc:spChg>
        <pc:picChg chg="add">
          <ac:chgData name="Michael Kreeger" userId="d5f78b2e-6692-425f-83bb-df27f7187256" providerId="ADAL" clId="{BB9EEBF3-C477-4968-8B26-AA8FBD395C52}" dt="2024-01-19T17:38:31.080" v="10570" actId="26606"/>
          <ac:picMkLst>
            <pc:docMk/>
            <pc:sldMk cId="384156111" sldId="399"/>
            <ac:picMk id="5" creationId="{FEAE3B36-233A-A097-DF74-A3593E27E108}"/>
          </ac:picMkLst>
        </pc:picChg>
        <pc:cxnChg chg="del">
          <ac:chgData name="Michael Kreeger" userId="d5f78b2e-6692-425f-83bb-df27f7187256" providerId="ADAL" clId="{BB9EEBF3-C477-4968-8B26-AA8FBD395C52}" dt="2024-01-19T17:35:27.483" v="10308"/>
          <ac:cxnSpMkLst>
            <pc:docMk/>
            <pc:sldMk cId="384156111" sldId="399"/>
            <ac:cxnSpMk id="53" creationId="{4B3BCACB-5880-460B-9606-8C433A9AF99D}"/>
          </ac:cxnSpMkLst>
        </pc:cxnChg>
      </pc:sldChg>
      <pc:sldChg chg="del">
        <pc:chgData name="Michael Kreeger" userId="d5f78b2e-6692-425f-83bb-df27f7187256" providerId="ADAL" clId="{BB9EEBF3-C477-4968-8B26-AA8FBD395C52}" dt="2024-01-19T13:01:06.081" v="9479" actId="47"/>
        <pc:sldMkLst>
          <pc:docMk/>
          <pc:sldMk cId="84271329" sldId="400"/>
        </pc:sldMkLst>
      </pc:sldChg>
      <pc:sldChg chg="addSp modSp new mod setBg">
        <pc:chgData name="Michael Kreeger" userId="d5f78b2e-6692-425f-83bb-df27f7187256" providerId="ADAL" clId="{BB9EEBF3-C477-4968-8B26-AA8FBD395C52}" dt="2024-01-19T17:45:11.374" v="10604" actId="26606"/>
        <pc:sldMkLst>
          <pc:docMk/>
          <pc:sldMk cId="553754553" sldId="401"/>
        </pc:sldMkLst>
        <pc:spChg chg="mod">
          <ac:chgData name="Michael Kreeger" userId="d5f78b2e-6692-425f-83bb-df27f7187256" providerId="ADAL" clId="{BB9EEBF3-C477-4968-8B26-AA8FBD395C52}" dt="2024-01-19T17:45:11.374" v="10604" actId="26606"/>
          <ac:spMkLst>
            <pc:docMk/>
            <pc:sldMk cId="553754553" sldId="401"/>
            <ac:spMk id="2" creationId="{2C81D102-AAFD-804C-D023-B05339C6D1B5}"/>
          </ac:spMkLst>
        </pc:spChg>
        <pc:spChg chg="mod">
          <ac:chgData name="Michael Kreeger" userId="d5f78b2e-6692-425f-83bb-df27f7187256" providerId="ADAL" clId="{BB9EEBF3-C477-4968-8B26-AA8FBD395C52}" dt="2024-01-19T17:45:11.374" v="10604" actId="26606"/>
          <ac:spMkLst>
            <pc:docMk/>
            <pc:sldMk cId="553754553" sldId="401"/>
            <ac:spMk id="3" creationId="{82660203-C48A-7D58-5DA6-56610B1BC90C}"/>
          </ac:spMkLst>
        </pc:spChg>
        <pc:spChg chg="add">
          <ac:chgData name="Michael Kreeger" userId="d5f78b2e-6692-425f-83bb-df27f7187256" providerId="ADAL" clId="{BB9EEBF3-C477-4968-8B26-AA8FBD395C52}" dt="2024-01-19T17:45:11.374" v="10604" actId="26606"/>
          <ac:spMkLst>
            <pc:docMk/>
            <pc:sldMk cId="553754553" sldId="401"/>
            <ac:spMk id="8" creationId="{100EDD19-6802-4EC3-95CE-CFFAB042CFD6}"/>
          </ac:spMkLst>
        </pc:spChg>
        <pc:spChg chg="add">
          <ac:chgData name="Michael Kreeger" userId="d5f78b2e-6692-425f-83bb-df27f7187256" providerId="ADAL" clId="{BB9EEBF3-C477-4968-8B26-AA8FBD395C52}" dt="2024-01-19T17:45:11.374" v="10604" actId="26606"/>
          <ac:spMkLst>
            <pc:docMk/>
            <pc:sldMk cId="553754553" sldId="401"/>
            <ac:spMk id="10" creationId="{DB17E863-922E-4C26-BD64-E8FD41D28661}"/>
          </ac:spMkLst>
        </pc:spChg>
      </pc:sldChg>
      <pc:sldChg chg="addSp delSp modSp add mod setBg">
        <pc:chgData name="Michael Kreeger" userId="d5f78b2e-6692-425f-83bb-df27f7187256" providerId="ADAL" clId="{BB9EEBF3-C477-4968-8B26-AA8FBD395C52}" dt="2024-01-19T17:44:55.101" v="10603" actId="26606"/>
        <pc:sldMkLst>
          <pc:docMk/>
          <pc:sldMk cId="2182706011" sldId="402"/>
        </pc:sldMkLst>
        <pc:spChg chg="mod">
          <ac:chgData name="Michael Kreeger" userId="d5f78b2e-6692-425f-83bb-df27f7187256" providerId="ADAL" clId="{BB9EEBF3-C477-4968-8B26-AA8FBD395C52}" dt="2024-01-19T17:44:55.101" v="10603" actId="26606"/>
          <ac:spMkLst>
            <pc:docMk/>
            <pc:sldMk cId="2182706011" sldId="402"/>
            <ac:spMk id="2" creationId="{2C81D102-AAFD-804C-D023-B05339C6D1B5}"/>
          </ac:spMkLst>
        </pc:spChg>
        <pc:spChg chg="mod">
          <ac:chgData name="Michael Kreeger" userId="d5f78b2e-6692-425f-83bb-df27f7187256" providerId="ADAL" clId="{BB9EEBF3-C477-4968-8B26-AA8FBD395C52}" dt="2024-01-19T17:44:55.101" v="10603" actId="26606"/>
          <ac:spMkLst>
            <pc:docMk/>
            <pc:sldMk cId="2182706011" sldId="402"/>
            <ac:spMk id="3" creationId="{82660203-C48A-7D58-5DA6-56610B1BC90C}"/>
          </ac:spMkLst>
        </pc:spChg>
        <pc:spChg chg="add del">
          <ac:chgData name="Michael Kreeger" userId="d5f78b2e-6692-425f-83bb-df27f7187256" providerId="ADAL" clId="{BB9EEBF3-C477-4968-8B26-AA8FBD395C52}" dt="2024-01-19T17:44:55.086" v="10602" actId="26606"/>
          <ac:spMkLst>
            <pc:docMk/>
            <pc:sldMk cId="2182706011" sldId="402"/>
            <ac:spMk id="8" creationId="{2515456E-B1B1-48C1-8164-7E567F5D40D4}"/>
          </ac:spMkLst>
        </pc:spChg>
        <pc:spChg chg="add del">
          <ac:chgData name="Michael Kreeger" userId="d5f78b2e-6692-425f-83bb-df27f7187256" providerId="ADAL" clId="{BB9EEBF3-C477-4968-8B26-AA8FBD395C52}" dt="2024-01-19T17:44:52.157" v="10600" actId="26606"/>
          <ac:spMkLst>
            <pc:docMk/>
            <pc:sldMk cId="2182706011" sldId="402"/>
            <ac:spMk id="9" creationId="{23E547B5-89CF-4EC0-96DE-25771AED0799}"/>
          </ac:spMkLst>
        </pc:spChg>
        <pc:spChg chg="add del">
          <ac:chgData name="Michael Kreeger" userId="d5f78b2e-6692-425f-83bb-df27f7187256" providerId="ADAL" clId="{BB9EEBF3-C477-4968-8B26-AA8FBD395C52}" dt="2024-01-19T17:44:55.086" v="10602" actId="26606"/>
          <ac:spMkLst>
            <pc:docMk/>
            <pc:sldMk cId="2182706011" sldId="402"/>
            <ac:spMk id="10" creationId="{EA8CF0DC-D23A-4CA2-8463-27F89928349F}"/>
          </ac:spMkLst>
        </pc:spChg>
        <pc:spChg chg="add del">
          <ac:chgData name="Michael Kreeger" userId="d5f78b2e-6692-425f-83bb-df27f7187256" providerId="ADAL" clId="{BB9EEBF3-C477-4968-8B26-AA8FBD395C52}" dt="2024-01-19T17:44:52.157" v="10600" actId="26606"/>
          <ac:spMkLst>
            <pc:docMk/>
            <pc:sldMk cId="2182706011" sldId="402"/>
            <ac:spMk id="11" creationId="{3F0B8CEB-8279-4E5E-A0CE-1FC9F71736F2}"/>
          </ac:spMkLst>
        </pc:spChg>
        <pc:spChg chg="add del">
          <ac:chgData name="Michael Kreeger" userId="d5f78b2e-6692-425f-83bb-df27f7187256" providerId="ADAL" clId="{BB9EEBF3-C477-4968-8B26-AA8FBD395C52}" dt="2024-01-19T17:44:55.086" v="10602" actId="26606"/>
          <ac:spMkLst>
            <pc:docMk/>
            <pc:sldMk cId="2182706011" sldId="402"/>
            <ac:spMk id="12" creationId="{B8A381C4-0C0D-491F-90D8-63CF760B459B}"/>
          </ac:spMkLst>
        </pc:spChg>
        <pc:spChg chg="add">
          <ac:chgData name="Michael Kreeger" userId="d5f78b2e-6692-425f-83bb-df27f7187256" providerId="ADAL" clId="{BB9EEBF3-C477-4968-8B26-AA8FBD395C52}" dt="2024-01-19T17:44:55.101" v="10603" actId="26606"/>
          <ac:spMkLst>
            <pc:docMk/>
            <pc:sldMk cId="2182706011" sldId="402"/>
            <ac:spMk id="14" creationId="{23E547B5-89CF-4EC0-96DE-25771AED0799}"/>
          </ac:spMkLst>
        </pc:spChg>
        <pc:spChg chg="add">
          <ac:chgData name="Michael Kreeger" userId="d5f78b2e-6692-425f-83bb-df27f7187256" providerId="ADAL" clId="{BB9EEBF3-C477-4968-8B26-AA8FBD395C52}" dt="2024-01-19T17:44:55.101" v="10603" actId="26606"/>
          <ac:spMkLst>
            <pc:docMk/>
            <pc:sldMk cId="2182706011" sldId="402"/>
            <ac:spMk id="15" creationId="{3F0B8CEB-8279-4E5E-A0CE-1FC9F71736F2}"/>
          </ac:spMkLst>
        </pc:spChg>
        <pc:picChg chg="add del">
          <ac:chgData name="Michael Kreeger" userId="d5f78b2e-6692-425f-83bb-df27f7187256" providerId="ADAL" clId="{BB9EEBF3-C477-4968-8B26-AA8FBD395C52}" dt="2024-01-19T17:44:52.157" v="10600" actId="26606"/>
          <ac:picMkLst>
            <pc:docMk/>
            <pc:sldMk cId="2182706011" sldId="402"/>
            <ac:picMk id="5" creationId="{A696DF73-8B6C-6EC8-A8B8-006C0327BC64}"/>
          </ac:picMkLst>
        </pc:picChg>
        <pc:picChg chg="add">
          <ac:chgData name="Michael Kreeger" userId="d5f78b2e-6692-425f-83bb-df27f7187256" providerId="ADAL" clId="{BB9EEBF3-C477-4968-8B26-AA8FBD395C52}" dt="2024-01-19T17:44:55.101" v="10603" actId="26606"/>
          <ac:picMkLst>
            <pc:docMk/>
            <pc:sldMk cId="2182706011" sldId="402"/>
            <ac:picMk id="16" creationId="{A696DF73-8B6C-6EC8-A8B8-006C0327BC64}"/>
          </ac:picMkLst>
        </pc:picChg>
      </pc:sldChg>
      <pc:sldChg chg="addSp delSp modSp add mod setBg">
        <pc:chgData name="Michael Kreeger" userId="d5f78b2e-6692-425f-83bb-df27f7187256" providerId="ADAL" clId="{BB9EEBF3-C477-4968-8B26-AA8FBD395C52}" dt="2024-01-19T17:45:50.763" v="10606" actId="6549"/>
        <pc:sldMkLst>
          <pc:docMk/>
          <pc:sldMk cId="1259645566" sldId="403"/>
        </pc:sldMkLst>
        <pc:spChg chg="mod">
          <ac:chgData name="Michael Kreeger" userId="d5f78b2e-6692-425f-83bb-df27f7187256" providerId="ADAL" clId="{BB9EEBF3-C477-4968-8B26-AA8FBD395C52}" dt="2024-01-19T17:44:34.782" v="10598" actId="26606"/>
          <ac:spMkLst>
            <pc:docMk/>
            <pc:sldMk cId="1259645566" sldId="403"/>
            <ac:spMk id="2" creationId="{2C81D102-AAFD-804C-D023-B05339C6D1B5}"/>
          </ac:spMkLst>
        </pc:spChg>
        <pc:spChg chg="mod">
          <ac:chgData name="Michael Kreeger" userId="d5f78b2e-6692-425f-83bb-df27f7187256" providerId="ADAL" clId="{BB9EEBF3-C477-4968-8B26-AA8FBD395C52}" dt="2024-01-19T17:45:50.763" v="10606" actId="6549"/>
          <ac:spMkLst>
            <pc:docMk/>
            <pc:sldMk cId="1259645566" sldId="403"/>
            <ac:spMk id="3" creationId="{82660203-C48A-7D58-5DA6-56610B1BC90C}"/>
          </ac:spMkLst>
        </pc:spChg>
        <pc:spChg chg="add del">
          <ac:chgData name="Michael Kreeger" userId="d5f78b2e-6692-425f-83bb-df27f7187256" providerId="ADAL" clId="{BB9EEBF3-C477-4968-8B26-AA8FBD395C52}" dt="2024-01-19T17:44:34.770" v="10597" actId="26606"/>
          <ac:spMkLst>
            <pc:docMk/>
            <pc:sldMk cId="1259645566" sldId="403"/>
            <ac:spMk id="8" creationId="{1B15ED52-F352-441B-82BF-E0EA34836D08}"/>
          </ac:spMkLst>
        </pc:spChg>
        <pc:spChg chg="add del">
          <ac:chgData name="Michael Kreeger" userId="d5f78b2e-6692-425f-83bb-df27f7187256" providerId="ADAL" clId="{BB9EEBF3-C477-4968-8B26-AA8FBD395C52}" dt="2024-01-19T17:44:34.770" v="10597" actId="26606"/>
          <ac:spMkLst>
            <pc:docMk/>
            <pc:sldMk cId="1259645566" sldId="403"/>
            <ac:spMk id="10" creationId="{3B2E3793-BFE6-45A2-9B7B-E18844431C99}"/>
          </ac:spMkLst>
        </pc:spChg>
        <pc:spChg chg="add del">
          <ac:chgData name="Michael Kreeger" userId="d5f78b2e-6692-425f-83bb-df27f7187256" providerId="ADAL" clId="{BB9EEBF3-C477-4968-8B26-AA8FBD395C52}" dt="2024-01-19T17:44:34.770" v="10597" actId="26606"/>
          <ac:spMkLst>
            <pc:docMk/>
            <pc:sldMk cId="1259645566" sldId="403"/>
            <ac:spMk id="12" creationId="{BC4C4868-CB8F-4AF9-9CDB-8108F2C19B67}"/>
          </ac:spMkLst>
        </pc:spChg>
        <pc:spChg chg="add del">
          <ac:chgData name="Michael Kreeger" userId="d5f78b2e-6692-425f-83bb-df27f7187256" providerId="ADAL" clId="{BB9EEBF3-C477-4968-8B26-AA8FBD395C52}" dt="2024-01-19T17:44:34.770" v="10597" actId="26606"/>
          <ac:spMkLst>
            <pc:docMk/>
            <pc:sldMk cId="1259645566" sldId="403"/>
            <ac:spMk id="14" creationId="{375E0459-6403-40CD-989D-56A4407CA12E}"/>
          </ac:spMkLst>
        </pc:spChg>
        <pc:spChg chg="add del">
          <ac:chgData name="Michael Kreeger" userId="d5f78b2e-6692-425f-83bb-df27f7187256" providerId="ADAL" clId="{BB9EEBF3-C477-4968-8B26-AA8FBD395C52}" dt="2024-01-19T17:44:34.770" v="10597" actId="26606"/>
          <ac:spMkLst>
            <pc:docMk/>
            <pc:sldMk cId="1259645566" sldId="403"/>
            <ac:spMk id="16" creationId="{53E5B1A8-3AC9-4BD1-9BBC-78CA94F2D1BA}"/>
          </ac:spMkLst>
        </pc:spChg>
        <pc:spChg chg="add">
          <ac:chgData name="Michael Kreeger" userId="d5f78b2e-6692-425f-83bb-df27f7187256" providerId="ADAL" clId="{BB9EEBF3-C477-4968-8B26-AA8FBD395C52}" dt="2024-01-19T17:44:34.782" v="10598" actId="26606"/>
          <ac:spMkLst>
            <pc:docMk/>
            <pc:sldMk cId="1259645566" sldId="403"/>
            <ac:spMk id="18" creationId="{C9A36457-A5F4-4103-A443-02581C09185B}"/>
          </ac:spMkLst>
        </pc:spChg>
        <pc:spChg chg="add">
          <ac:chgData name="Michael Kreeger" userId="d5f78b2e-6692-425f-83bb-df27f7187256" providerId="ADAL" clId="{BB9EEBF3-C477-4968-8B26-AA8FBD395C52}" dt="2024-01-19T17:44:34.782" v="10598" actId="26606"/>
          <ac:spMkLst>
            <pc:docMk/>
            <pc:sldMk cId="1259645566" sldId="403"/>
            <ac:spMk id="19" creationId="{DC5FB7E8-B636-40FA-BE8D-48145C0F5C57}"/>
          </ac:spMkLst>
        </pc:spChg>
        <pc:spChg chg="add">
          <ac:chgData name="Michael Kreeger" userId="d5f78b2e-6692-425f-83bb-df27f7187256" providerId="ADAL" clId="{BB9EEBF3-C477-4968-8B26-AA8FBD395C52}" dt="2024-01-19T17:44:34.782" v="10598" actId="26606"/>
          <ac:spMkLst>
            <pc:docMk/>
            <pc:sldMk cId="1259645566" sldId="403"/>
            <ac:spMk id="20" creationId="{142DCE2C-2863-46FA-9BE7-24365A24D9BA}"/>
          </ac:spMkLst>
        </pc:spChg>
      </pc:sldChg>
      <pc:sldChg chg="add del">
        <pc:chgData name="Michael Kreeger" userId="d5f78b2e-6692-425f-83bb-df27f7187256" providerId="ADAL" clId="{BB9EEBF3-C477-4968-8B26-AA8FBD395C52}" dt="2024-01-19T11:35:11.245" v="1782" actId="47"/>
        <pc:sldMkLst>
          <pc:docMk/>
          <pc:sldMk cId="1458804837" sldId="403"/>
        </pc:sldMkLst>
      </pc:sldChg>
      <pc:sldChg chg="addSp delSp modSp new mod setBg">
        <pc:chgData name="Michael Kreeger" userId="d5f78b2e-6692-425f-83bb-df27f7187256" providerId="ADAL" clId="{BB9EEBF3-C477-4968-8B26-AA8FBD395C52}" dt="2024-01-19T17:46:08.692" v="10608" actId="115"/>
        <pc:sldMkLst>
          <pc:docMk/>
          <pc:sldMk cId="1511188976" sldId="404"/>
        </pc:sldMkLst>
        <pc:spChg chg="mod">
          <ac:chgData name="Michael Kreeger" userId="d5f78b2e-6692-425f-83bb-df27f7187256" providerId="ADAL" clId="{BB9EEBF3-C477-4968-8B26-AA8FBD395C52}" dt="2024-01-19T17:42:19.894" v="10595" actId="26606"/>
          <ac:spMkLst>
            <pc:docMk/>
            <pc:sldMk cId="1511188976" sldId="404"/>
            <ac:spMk id="2" creationId="{E1A99AFC-217B-935C-46AA-C1285618CA2B}"/>
          </ac:spMkLst>
        </pc:spChg>
        <pc:spChg chg="mod">
          <ac:chgData name="Michael Kreeger" userId="d5f78b2e-6692-425f-83bb-df27f7187256" providerId="ADAL" clId="{BB9EEBF3-C477-4968-8B26-AA8FBD395C52}" dt="2024-01-19T17:46:08.692" v="10608" actId="115"/>
          <ac:spMkLst>
            <pc:docMk/>
            <pc:sldMk cId="1511188976" sldId="404"/>
            <ac:spMk id="3" creationId="{753C57E4-8289-20F4-EE29-EF96613DD534}"/>
          </ac:spMkLst>
        </pc:spChg>
        <pc:spChg chg="add del">
          <ac:chgData name="Michael Kreeger" userId="d5f78b2e-6692-425f-83bb-df27f7187256" providerId="ADAL" clId="{BB9EEBF3-C477-4968-8B26-AA8FBD395C52}" dt="2024-01-19T17:42:19.887" v="10594" actId="26606"/>
          <ac:spMkLst>
            <pc:docMk/>
            <pc:sldMk cId="1511188976" sldId="404"/>
            <ac:spMk id="8" creationId="{09588DA8-065E-4F6F-8EFD-43104AB2E0CF}"/>
          </ac:spMkLst>
        </pc:spChg>
        <pc:spChg chg="add">
          <ac:chgData name="Michael Kreeger" userId="d5f78b2e-6692-425f-83bb-df27f7187256" providerId="ADAL" clId="{BB9EEBF3-C477-4968-8B26-AA8FBD395C52}" dt="2024-01-19T17:42:19.894" v="10595" actId="26606"/>
          <ac:spMkLst>
            <pc:docMk/>
            <pc:sldMk cId="1511188976" sldId="404"/>
            <ac:spMk id="9" creationId="{F944E337-3E5D-4A1F-A5A1-2057F25B8A7B}"/>
          </ac:spMkLst>
        </pc:spChg>
        <pc:spChg chg="add del">
          <ac:chgData name="Michael Kreeger" userId="d5f78b2e-6692-425f-83bb-df27f7187256" providerId="ADAL" clId="{BB9EEBF3-C477-4968-8B26-AA8FBD395C52}" dt="2024-01-19T17:42:19.887" v="10594" actId="26606"/>
          <ac:spMkLst>
            <pc:docMk/>
            <pc:sldMk cId="1511188976" sldId="404"/>
            <ac:spMk id="10" creationId="{C4285719-470E-454C-AF62-8323075F1F5B}"/>
          </ac:spMkLst>
        </pc:spChg>
        <pc:spChg chg="add">
          <ac:chgData name="Michael Kreeger" userId="d5f78b2e-6692-425f-83bb-df27f7187256" providerId="ADAL" clId="{BB9EEBF3-C477-4968-8B26-AA8FBD395C52}" dt="2024-01-19T17:42:19.894" v="10595" actId="26606"/>
          <ac:spMkLst>
            <pc:docMk/>
            <pc:sldMk cId="1511188976" sldId="404"/>
            <ac:spMk id="11" creationId="{4DA50D69-7CF7-4844-B844-A2B821C77F24}"/>
          </ac:spMkLst>
        </pc:spChg>
        <pc:spChg chg="add del">
          <ac:chgData name="Michael Kreeger" userId="d5f78b2e-6692-425f-83bb-df27f7187256" providerId="ADAL" clId="{BB9EEBF3-C477-4968-8B26-AA8FBD395C52}" dt="2024-01-19T17:42:19.887" v="10594" actId="26606"/>
          <ac:spMkLst>
            <pc:docMk/>
            <pc:sldMk cId="1511188976" sldId="404"/>
            <ac:spMk id="12" creationId="{CD9FE4EF-C4D8-49A0-B2FF-81D8DB7D8A24}"/>
          </ac:spMkLst>
        </pc:spChg>
        <pc:spChg chg="add del">
          <ac:chgData name="Michael Kreeger" userId="d5f78b2e-6692-425f-83bb-df27f7187256" providerId="ADAL" clId="{BB9EEBF3-C477-4968-8B26-AA8FBD395C52}" dt="2024-01-19T17:42:19.887" v="10594" actId="26606"/>
          <ac:spMkLst>
            <pc:docMk/>
            <pc:sldMk cId="1511188976" sldId="404"/>
            <ac:spMk id="14" creationId="{4300840D-0A0B-4512-BACA-B439D5B9C57C}"/>
          </ac:spMkLst>
        </pc:spChg>
        <pc:spChg chg="add del">
          <ac:chgData name="Michael Kreeger" userId="d5f78b2e-6692-425f-83bb-df27f7187256" providerId="ADAL" clId="{BB9EEBF3-C477-4968-8B26-AA8FBD395C52}" dt="2024-01-19T17:42:19.887" v="10594" actId="26606"/>
          <ac:spMkLst>
            <pc:docMk/>
            <pc:sldMk cId="1511188976" sldId="404"/>
            <ac:spMk id="16" creationId="{D2B78728-A580-49A7-84F9-6EF6F583ADE0}"/>
          </ac:spMkLst>
        </pc:spChg>
        <pc:spChg chg="add del">
          <ac:chgData name="Michael Kreeger" userId="d5f78b2e-6692-425f-83bb-df27f7187256" providerId="ADAL" clId="{BB9EEBF3-C477-4968-8B26-AA8FBD395C52}" dt="2024-01-19T17:42:19.887" v="10594" actId="26606"/>
          <ac:spMkLst>
            <pc:docMk/>
            <pc:sldMk cId="1511188976" sldId="404"/>
            <ac:spMk id="18" creationId="{38FAA1A1-D861-433F-88FA-1E9D6FD31D11}"/>
          </ac:spMkLst>
        </pc:spChg>
        <pc:spChg chg="add del">
          <ac:chgData name="Michael Kreeger" userId="d5f78b2e-6692-425f-83bb-df27f7187256" providerId="ADAL" clId="{BB9EEBF3-C477-4968-8B26-AA8FBD395C52}" dt="2024-01-19T17:42:19.887" v="10594" actId="26606"/>
          <ac:spMkLst>
            <pc:docMk/>
            <pc:sldMk cId="1511188976" sldId="404"/>
            <ac:spMk id="20" creationId="{8D71EDA1-87BF-4D5D-AB79-F346FD19278A}"/>
          </ac:spMkLst>
        </pc:spChg>
        <pc:picChg chg="add">
          <ac:chgData name="Michael Kreeger" userId="d5f78b2e-6692-425f-83bb-df27f7187256" providerId="ADAL" clId="{BB9EEBF3-C477-4968-8B26-AA8FBD395C52}" dt="2024-01-19T17:42:19.894" v="10595" actId="26606"/>
          <ac:picMkLst>
            <pc:docMk/>
            <pc:sldMk cId="1511188976" sldId="404"/>
            <ac:picMk id="5" creationId="{4CE4DB1D-E2A9-E833-7F99-4CA22132C885}"/>
          </ac:picMkLst>
        </pc:picChg>
      </pc:sldChg>
      <pc:sldChg chg="addSp modSp add mod setBg">
        <pc:chgData name="Michael Kreeger" userId="d5f78b2e-6692-425f-83bb-df27f7187256" providerId="ADAL" clId="{BB9EEBF3-C477-4968-8B26-AA8FBD395C52}" dt="2024-01-19T17:46:15.467" v="10610" actId="115"/>
        <pc:sldMkLst>
          <pc:docMk/>
          <pc:sldMk cId="1419309787" sldId="405"/>
        </pc:sldMkLst>
        <pc:spChg chg="mod">
          <ac:chgData name="Michael Kreeger" userId="d5f78b2e-6692-425f-83bb-df27f7187256" providerId="ADAL" clId="{BB9EEBF3-C477-4968-8B26-AA8FBD395C52}" dt="2024-01-19T17:42:09.575" v="10592" actId="26606"/>
          <ac:spMkLst>
            <pc:docMk/>
            <pc:sldMk cId="1419309787" sldId="405"/>
            <ac:spMk id="2" creationId="{E1A99AFC-217B-935C-46AA-C1285618CA2B}"/>
          </ac:spMkLst>
        </pc:spChg>
        <pc:spChg chg="mod">
          <ac:chgData name="Michael Kreeger" userId="d5f78b2e-6692-425f-83bb-df27f7187256" providerId="ADAL" clId="{BB9EEBF3-C477-4968-8B26-AA8FBD395C52}" dt="2024-01-19T17:46:15.467" v="10610" actId="115"/>
          <ac:spMkLst>
            <pc:docMk/>
            <pc:sldMk cId="1419309787" sldId="405"/>
            <ac:spMk id="3" creationId="{753C57E4-8289-20F4-EE29-EF96613DD534}"/>
          </ac:spMkLst>
        </pc:spChg>
        <pc:spChg chg="add">
          <ac:chgData name="Michael Kreeger" userId="d5f78b2e-6692-425f-83bb-df27f7187256" providerId="ADAL" clId="{BB9EEBF3-C477-4968-8B26-AA8FBD395C52}" dt="2024-01-19T17:42:09.575" v="10592" actId="26606"/>
          <ac:spMkLst>
            <pc:docMk/>
            <pc:sldMk cId="1419309787" sldId="405"/>
            <ac:spMk id="8" creationId="{09588DA8-065E-4F6F-8EFD-43104AB2E0CF}"/>
          </ac:spMkLst>
        </pc:spChg>
        <pc:spChg chg="add">
          <ac:chgData name="Michael Kreeger" userId="d5f78b2e-6692-425f-83bb-df27f7187256" providerId="ADAL" clId="{BB9EEBF3-C477-4968-8B26-AA8FBD395C52}" dt="2024-01-19T17:42:09.575" v="10592" actId="26606"/>
          <ac:spMkLst>
            <pc:docMk/>
            <pc:sldMk cId="1419309787" sldId="405"/>
            <ac:spMk id="10" creationId="{C4285719-470E-454C-AF62-8323075F1F5B}"/>
          </ac:spMkLst>
        </pc:spChg>
        <pc:spChg chg="add">
          <ac:chgData name="Michael Kreeger" userId="d5f78b2e-6692-425f-83bb-df27f7187256" providerId="ADAL" clId="{BB9EEBF3-C477-4968-8B26-AA8FBD395C52}" dt="2024-01-19T17:42:09.575" v="10592" actId="26606"/>
          <ac:spMkLst>
            <pc:docMk/>
            <pc:sldMk cId="1419309787" sldId="405"/>
            <ac:spMk id="12" creationId="{CD9FE4EF-C4D8-49A0-B2FF-81D8DB7D8A24}"/>
          </ac:spMkLst>
        </pc:spChg>
        <pc:spChg chg="add">
          <ac:chgData name="Michael Kreeger" userId="d5f78b2e-6692-425f-83bb-df27f7187256" providerId="ADAL" clId="{BB9EEBF3-C477-4968-8B26-AA8FBD395C52}" dt="2024-01-19T17:42:09.575" v="10592" actId="26606"/>
          <ac:spMkLst>
            <pc:docMk/>
            <pc:sldMk cId="1419309787" sldId="405"/>
            <ac:spMk id="14" creationId="{4300840D-0A0B-4512-BACA-B439D5B9C57C}"/>
          </ac:spMkLst>
        </pc:spChg>
        <pc:spChg chg="add">
          <ac:chgData name="Michael Kreeger" userId="d5f78b2e-6692-425f-83bb-df27f7187256" providerId="ADAL" clId="{BB9EEBF3-C477-4968-8B26-AA8FBD395C52}" dt="2024-01-19T17:42:09.575" v="10592" actId="26606"/>
          <ac:spMkLst>
            <pc:docMk/>
            <pc:sldMk cId="1419309787" sldId="405"/>
            <ac:spMk id="16" creationId="{D2B78728-A580-49A7-84F9-6EF6F583ADE0}"/>
          </ac:spMkLst>
        </pc:spChg>
        <pc:spChg chg="add">
          <ac:chgData name="Michael Kreeger" userId="d5f78b2e-6692-425f-83bb-df27f7187256" providerId="ADAL" clId="{BB9EEBF3-C477-4968-8B26-AA8FBD395C52}" dt="2024-01-19T17:42:09.575" v="10592" actId="26606"/>
          <ac:spMkLst>
            <pc:docMk/>
            <pc:sldMk cId="1419309787" sldId="405"/>
            <ac:spMk id="18" creationId="{38FAA1A1-D861-433F-88FA-1E9D6FD31D11}"/>
          </ac:spMkLst>
        </pc:spChg>
        <pc:spChg chg="add">
          <ac:chgData name="Michael Kreeger" userId="d5f78b2e-6692-425f-83bb-df27f7187256" providerId="ADAL" clId="{BB9EEBF3-C477-4968-8B26-AA8FBD395C52}" dt="2024-01-19T17:42:09.575" v="10592" actId="26606"/>
          <ac:spMkLst>
            <pc:docMk/>
            <pc:sldMk cId="1419309787" sldId="405"/>
            <ac:spMk id="20" creationId="{8D71EDA1-87BF-4D5D-AB79-F346FD19278A}"/>
          </ac:spMkLst>
        </pc:spChg>
      </pc:sldChg>
      <pc:sldChg chg="addSp modSp add mod setBg">
        <pc:chgData name="Michael Kreeger" userId="d5f78b2e-6692-425f-83bb-df27f7187256" providerId="ADAL" clId="{BB9EEBF3-C477-4968-8B26-AA8FBD395C52}" dt="2024-01-19T17:46:20.844" v="10612" actId="115"/>
        <pc:sldMkLst>
          <pc:docMk/>
          <pc:sldMk cId="3621131640" sldId="406"/>
        </pc:sldMkLst>
        <pc:spChg chg="mod">
          <ac:chgData name="Michael Kreeger" userId="d5f78b2e-6692-425f-83bb-df27f7187256" providerId="ADAL" clId="{BB9EEBF3-C477-4968-8B26-AA8FBD395C52}" dt="2024-01-19T17:42:06.659" v="10591" actId="26606"/>
          <ac:spMkLst>
            <pc:docMk/>
            <pc:sldMk cId="3621131640" sldId="406"/>
            <ac:spMk id="2" creationId="{E1A99AFC-217B-935C-46AA-C1285618CA2B}"/>
          </ac:spMkLst>
        </pc:spChg>
        <pc:spChg chg="mod">
          <ac:chgData name="Michael Kreeger" userId="d5f78b2e-6692-425f-83bb-df27f7187256" providerId="ADAL" clId="{BB9EEBF3-C477-4968-8B26-AA8FBD395C52}" dt="2024-01-19T17:46:20.844" v="10612" actId="115"/>
          <ac:spMkLst>
            <pc:docMk/>
            <pc:sldMk cId="3621131640" sldId="406"/>
            <ac:spMk id="3" creationId="{753C57E4-8289-20F4-EE29-EF96613DD534}"/>
          </ac:spMkLst>
        </pc:spChg>
        <pc:spChg chg="add">
          <ac:chgData name="Michael Kreeger" userId="d5f78b2e-6692-425f-83bb-df27f7187256" providerId="ADAL" clId="{BB9EEBF3-C477-4968-8B26-AA8FBD395C52}" dt="2024-01-19T17:42:06.659" v="10591" actId="26606"/>
          <ac:spMkLst>
            <pc:docMk/>
            <pc:sldMk cId="3621131640" sldId="406"/>
            <ac:spMk id="8" creationId="{09588DA8-065E-4F6F-8EFD-43104AB2E0CF}"/>
          </ac:spMkLst>
        </pc:spChg>
        <pc:spChg chg="add">
          <ac:chgData name="Michael Kreeger" userId="d5f78b2e-6692-425f-83bb-df27f7187256" providerId="ADAL" clId="{BB9EEBF3-C477-4968-8B26-AA8FBD395C52}" dt="2024-01-19T17:42:06.659" v="10591" actId="26606"/>
          <ac:spMkLst>
            <pc:docMk/>
            <pc:sldMk cId="3621131640" sldId="406"/>
            <ac:spMk id="10" creationId="{C4285719-470E-454C-AF62-8323075F1F5B}"/>
          </ac:spMkLst>
        </pc:spChg>
        <pc:spChg chg="add">
          <ac:chgData name="Michael Kreeger" userId="d5f78b2e-6692-425f-83bb-df27f7187256" providerId="ADAL" clId="{BB9EEBF3-C477-4968-8B26-AA8FBD395C52}" dt="2024-01-19T17:42:06.659" v="10591" actId="26606"/>
          <ac:spMkLst>
            <pc:docMk/>
            <pc:sldMk cId="3621131640" sldId="406"/>
            <ac:spMk id="12" creationId="{CD9FE4EF-C4D8-49A0-B2FF-81D8DB7D8A24}"/>
          </ac:spMkLst>
        </pc:spChg>
        <pc:spChg chg="add">
          <ac:chgData name="Michael Kreeger" userId="d5f78b2e-6692-425f-83bb-df27f7187256" providerId="ADAL" clId="{BB9EEBF3-C477-4968-8B26-AA8FBD395C52}" dt="2024-01-19T17:42:06.659" v="10591" actId="26606"/>
          <ac:spMkLst>
            <pc:docMk/>
            <pc:sldMk cId="3621131640" sldId="406"/>
            <ac:spMk id="14" creationId="{4300840D-0A0B-4512-BACA-B439D5B9C57C}"/>
          </ac:spMkLst>
        </pc:spChg>
        <pc:spChg chg="add">
          <ac:chgData name="Michael Kreeger" userId="d5f78b2e-6692-425f-83bb-df27f7187256" providerId="ADAL" clId="{BB9EEBF3-C477-4968-8B26-AA8FBD395C52}" dt="2024-01-19T17:42:06.659" v="10591" actId="26606"/>
          <ac:spMkLst>
            <pc:docMk/>
            <pc:sldMk cId="3621131640" sldId="406"/>
            <ac:spMk id="16" creationId="{D2B78728-A580-49A7-84F9-6EF6F583ADE0}"/>
          </ac:spMkLst>
        </pc:spChg>
        <pc:spChg chg="add">
          <ac:chgData name="Michael Kreeger" userId="d5f78b2e-6692-425f-83bb-df27f7187256" providerId="ADAL" clId="{BB9EEBF3-C477-4968-8B26-AA8FBD395C52}" dt="2024-01-19T17:42:06.659" v="10591" actId="26606"/>
          <ac:spMkLst>
            <pc:docMk/>
            <pc:sldMk cId="3621131640" sldId="406"/>
            <ac:spMk id="18" creationId="{38FAA1A1-D861-433F-88FA-1E9D6FD31D11}"/>
          </ac:spMkLst>
        </pc:spChg>
        <pc:spChg chg="add">
          <ac:chgData name="Michael Kreeger" userId="d5f78b2e-6692-425f-83bb-df27f7187256" providerId="ADAL" clId="{BB9EEBF3-C477-4968-8B26-AA8FBD395C52}" dt="2024-01-19T17:42:06.659" v="10591" actId="26606"/>
          <ac:spMkLst>
            <pc:docMk/>
            <pc:sldMk cId="3621131640" sldId="406"/>
            <ac:spMk id="20" creationId="{8D71EDA1-87BF-4D5D-AB79-F346FD19278A}"/>
          </ac:spMkLst>
        </pc:spChg>
      </pc:sldChg>
      <pc:sldChg chg="addSp modSp add mod setBg">
        <pc:chgData name="Michael Kreeger" userId="d5f78b2e-6692-425f-83bb-df27f7187256" providerId="ADAL" clId="{BB9EEBF3-C477-4968-8B26-AA8FBD395C52}" dt="2024-01-19T17:46:33.555" v="10614" actId="115"/>
        <pc:sldMkLst>
          <pc:docMk/>
          <pc:sldMk cId="1853622302" sldId="407"/>
        </pc:sldMkLst>
        <pc:spChg chg="mod">
          <ac:chgData name="Michael Kreeger" userId="d5f78b2e-6692-425f-83bb-df27f7187256" providerId="ADAL" clId="{BB9EEBF3-C477-4968-8B26-AA8FBD395C52}" dt="2024-01-19T12:11:43.307" v="4872" actId="26606"/>
          <ac:spMkLst>
            <pc:docMk/>
            <pc:sldMk cId="1853622302" sldId="407"/>
            <ac:spMk id="2" creationId="{E1A99AFC-217B-935C-46AA-C1285618CA2B}"/>
          </ac:spMkLst>
        </pc:spChg>
        <pc:spChg chg="mod">
          <ac:chgData name="Michael Kreeger" userId="d5f78b2e-6692-425f-83bb-df27f7187256" providerId="ADAL" clId="{BB9EEBF3-C477-4968-8B26-AA8FBD395C52}" dt="2024-01-19T17:46:33.555" v="10614" actId="115"/>
          <ac:spMkLst>
            <pc:docMk/>
            <pc:sldMk cId="1853622302" sldId="407"/>
            <ac:spMk id="3" creationId="{753C57E4-8289-20F4-EE29-EF96613DD534}"/>
          </ac:spMkLst>
        </pc:spChg>
        <pc:spChg chg="add">
          <ac:chgData name="Michael Kreeger" userId="d5f78b2e-6692-425f-83bb-df27f7187256" providerId="ADAL" clId="{BB9EEBF3-C477-4968-8B26-AA8FBD395C52}" dt="2024-01-19T12:11:43.307" v="4872" actId="26606"/>
          <ac:spMkLst>
            <pc:docMk/>
            <pc:sldMk cId="1853622302" sldId="407"/>
            <ac:spMk id="1031" creationId="{201CC55D-ED54-4C5C-95E6-10947BD1103B}"/>
          </ac:spMkLst>
        </pc:spChg>
        <pc:spChg chg="add">
          <ac:chgData name="Michael Kreeger" userId="d5f78b2e-6692-425f-83bb-df27f7187256" providerId="ADAL" clId="{BB9EEBF3-C477-4968-8B26-AA8FBD395C52}" dt="2024-01-19T12:11:43.307" v="4872" actId="26606"/>
          <ac:spMkLst>
            <pc:docMk/>
            <pc:sldMk cId="1853622302" sldId="407"/>
            <ac:spMk id="1037" creationId="{3873B707-463F-40B0-8227-E8CC6C67EB25}"/>
          </ac:spMkLst>
        </pc:spChg>
        <pc:spChg chg="add">
          <ac:chgData name="Michael Kreeger" userId="d5f78b2e-6692-425f-83bb-df27f7187256" providerId="ADAL" clId="{BB9EEBF3-C477-4968-8B26-AA8FBD395C52}" dt="2024-01-19T12:11:43.307" v="4872" actId="26606"/>
          <ac:spMkLst>
            <pc:docMk/>
            <pc:sldMk cId="1853622302" sldId="407"/>
            <ac:spMk id="1039" creationId="{C13237C8-E62C-4F0D-A318-BD6FB6C2D138}"/>
          </ac:spMkLst>
        </pc:spChg>
        <pc:spChg chg="add">
          <ac:chgData name="Michael Kreeger" userId="d5f78b2e-6692-425f-83bb-df27f7187256" providerId="ADAL" clId="{BB9EEBF3-C477-4968-8B26-AA8FBD395C52}" dt="2024-01-19T12:11:43.307" v="4872" actId="26606"/>
          <ac:spMkLst>
            <pc:docMk/>
            <pc:sldMk cId="1853622302" sldId="407"/>
            <ac:spMk id="1041" creationId="{19C9EAEA-39D0-4B0E-A0EB-51E7B26740B1}"/>
          </ac:spMkLst>
        </pc:spChg>
        <pc:grpChg chg="add">
          <ac:chgData name="Michael Kreeger" userId="d5f78b2e-6692-425f-83bb-df27f7187256" providerId="ADAL" clId="{BB9EEBF3-C477-4968-8B26-AA8FBD395C52}" dt="2024-01-19T12:11:43.307" v="4872" actId="26606"/>
          <ac:grpSpMkLst>
            <pc:docMk/>
            <pc:sldMk cId="1853622302" sldId="407"/>
            <ac:grpSpMk id="1033" creationId="{1DE889C7-FAD6-4397-98E2-05D503484459}"/>
          </ac:grpSpMkLst>
        </pc:grpChg>
        <pc:picChg chg="add mod">
          <ac:chgData name="Michael Kreeger" userId="d5f78b2e-6692-425f-83bb-df27f7187256" providerId="ADAL" clId="{BB9EEBF3-C477-4968-8B26-AA8FBD395C52}" dt="2024-01-19T12:11:43.307" v="4872" actId="26606"/>
          <ac:picMkLst>
            <pc:docMk/>
            <pc:sldMk cId="1853622302" sldId="407"/>
            <ac:picMk id="1026" creationId="{D80EE799-1B8B-4499-7B76-3DC5E1BB27E5}"/>
          </ac:picMkLst>
        </pc:picChg>
      </pc:sldChg>
      <pc:sldChg chg="addSp modSp add mod setBg">
        <pc:chgData name="Michael Kreeger" userId="d5f78b2e-6692-425f-83bb-df27f7187256" providerId="ADAL" clId="{BB9EEBF3-C477-4968-8B26-AA8FBD395C52}" dt="2024-01-19T17:46:39.522" v="10616" actId="115"/>
        <pc:sldMkLst>
          <pc:docMk/>
          <pc:sldMk cId="2328204693" sldId="408"/>
        </pc:sldMkLst>
        <pc:spChg chg="mod">
          <ac:chgData name="Michael Kreeger" userId="d5f78b2e-6692-425f-83bb-df27f7187256" providerId="ADAL" clId="{BB9EEBF3-C477-4968-8B26-AA8FBD395C52}" dt="2024-01-19T17:41:45.054" v="10590" actId="26606"/>
          <ac:spMkLst>
            <pc:docMk/>
            <pc:sldMk cId="2328204693" sldId="408"/>
            <ac:spMk id="2" creationId="{E1A99AFC-217B-935C-46AA-C1285618CA2B}"/>
          </ac:spMkLst>
        </pc:spChg>
        <pc:spChg chg="mod">
          <ac:chgData name="Michael Kreeger" userId="d5f78b2e-6692-425f-83bb-df27f7187256" providerId="ADAL" clId="{BB9EEBF3-C477-4968-8B26-AA8FBD395C52}" dt="2024-01-19T17:46:39.522" v="10616" actId="115"/>
          <ac:spMkLst>
            <pc:docMk/>
            <pc:sldMk cId="2328204693" sldId="408"/>
            <ac:spMk id="3" creationId="{753C57E4-8289-20F4-EE29-EF96613DD534}"/>
          </ac:spMkLst>
        </pc:spChg>
        <pc:spChg chg="add">
          <ac:chgData name="Michael Kreeger" userId="d5f78b2e-6692-425f-83bb-df27f7187256" providerId="ADAL" clId="{BB9EEBF3-C477-4968-8B26-AA8FBD395C52}" dt="2024-01-19T17:41:45.054" v="10590" actId="26606"/>
          <ac:spMkLst>
            <pc:docMk/>
            <pc:sldMk cId="2328204693" sldId="408"/>
            <ac:spMk id="8" creationId="{09588DA8-065E-4F6F-8EFD-43104AB2E0CF}"/>
          </ac:spMkLst>
        </pc:spChg>
        <pc:spChg chg="add">
          <ac:chgData name="Michael Kreeger" userId="d5f78b2e-6692-425f-83bb-df27f7187256" providerId="ADAL" clId="{BB9EEBF3-C477-4968-8B26-AA8FBD395C52}" dt="2024-01-19T17:41:45.054" v="10590" actId="26606"/>
          <ac:spMkLst>
            <pc:docMk/>
            <pc:sldMk cId="2328204693" sldId="408"/>
            <ac:spMk id="10" creationId="{C4285719-470E-454C-AF62-8323075F1F5B}"/>
          </ac:spMkLst>
        </pc:spChg>
        <pc:spChg chg="add">
          <ac:chgData name="Michael Kreeger" userId="d5f78b2e-6692-425f-83bb-df27f7187256" providerId="ADAL" clId="{BB9EEBF3-C477-4968-8B26-AA8FBD395C52}" dt="2024-01-19T17:41:45.054" v="10590" actId="26606"/>
          <ac:spMkLst>
            <pc:docMk/>
            <pc:sldMk cId="2328204693" sldId="408"/>
            <ac:spMk id="12" creationId="{CD9FE4EF-C4D8-49A0-B2FF-81D8DB7D8A24}"/>
          </ac:spMkLst>
        </pc:spChg>
        <pc:spChg chg="add">
          <ac:chgData name="Michael Kreeger" userId="d5f78b2e-6692-425f-83bb-df27f7187256" providerId="ADAL" clId="{BB9EEBF3-C477-4968-8B26-AA8FBD395C52}" dt="2024-01-19T17:41:45.054" v="10590" actId="26606"/>
          <ac:spMkLst>
            <pc:docMk/>
            <pc:sldMk cId="2328204693" sldId="408"/>
            <ac:spMk id="14" creationId="{4300840D-0A0B-4512-BACA-B439D5B9C57C}"/>
          </ac:spMkLst>
        </pc:spChg>
        <pc:spChg chg="add">
          <ac:chgData name="Michael Kreeger" userId="d5f78b2e-6692-425f-83bb-df27f7187256" providerId="ADAL" clId="{BB9EEBF3-C477-4968-8B26-AA8FBD395C52}" dt="2024-01-19T17:41:45.054" v="10590" actId="26606"/>
          <ac:spMkLst>
            <pc:docMk/>
            <pc:sldMk cId="2328204693" sldId="408"/>
            <ac:spMk id="16" creationId="{D2B78728-A580-49A7-84F9-6EF6F583ADE0}"/>
          </ac:spMkLst>
        </pc:spChg>
        <pc:spChg chg="add">
          <ac:chgData name="Michael Kreeger" userId="d5f78b2e-6692-425f-83bb-df27f7187256" providerId="ADAL" clId="{BB9EEBF3-C477-4968-8B26-AA8FBD395C52}" dt="2024-01-19T17:41:45.054" v="10590" actId="26606"/>
          <ac:spMkLst>
            <pc:docMk/>
            <pc:sldMk cId="2328204693" sldId="408"/>
            <ac:spMk id="18" creationId="{38FAA1A1-D861-433F-88FA-1E9D6FD31D11}"/>
          </ac:spMkLst>
        </pc:spChg>
        <pc:spChg chg="add">
          <ac:chgData name="Michael Kreeger" userId="d5f78b2e-6692-425f-83bb-df27f7187256" providerId="ADAL" clId="{BB9EEBF3-C477-4968-8B26-AA8FBD395C52}" dt="2024-01-19T17:41:45.054" v="10590" actId="26606"/>
          <ac:spMkLst>
            <pc:docMk/>
            <pc:sldMk cId="2328204693" sldId="408"/>
            <ac:spMk id="20" creationId="{8D71EDA1-87BF-4D5D-AB79-F346FD19278A}"/>
          </ac:spMkLst>
        </pc:spChg>
      </pc:sldChg>
      <pc:sldChg chg="addSp modSp new mod setBg">
        <pc:chgData name="Michael Kreeger" userId="d5f78b2e-6692-425f-83bb-df27f7187256" providerId="ADAL" clId="{BB9EEBF3-C477-4968-8B26-AA8FBD395C52}" dt="2024-01-19T12:31:09.071" v="7359" actId="27614"/>
        <pc:sldMkLst>
          <pc:docMk/>
          <pc:sldMk cId="126700732" sldId="409"/>
        </pc:sldMkLst>
        <pc:spChg chg="mod">
          <ac:chgData name="Michael Kreeger" userId="d5f78b2e-6692-425f-83bb-df27f7187256" providerId="ADAL" clId="{BB9EEBF3-C477-4968-8B26-AA8FBD395C52}" dt="2024-01-19T12:30:55.342" v="7358" actId="26606"/>
          <ac:spMkLst>
            <pc:docMk/>
            <pc:sldMk cId="126700732" sldId="409"/>
            <ac:spMk id="2" creationId="{A1E378D1-58F9-B248-C33B-91E767E05480}"/>
          </ac:spMkLst>
        </pc:spChg>
        <pc:spChg chg="mod">
          <ac:chgData name="Michael Kreeger" userId="d5f78b2e-6692-425f-83bb-df27f7187256" providerId="ADAL" clId="{BB9EEBF3-C477-4968-8B26-AA8FBD395C52}" dt="2024-01-19T12:30:55.342" v="7358" actId="26606"/>
          <ac:spMkLst>
            <pc:docMk/>
            <pc:sldMk cId="126700732" sldId="409"/>
            <ac:spMk id="3" creationId="{CEB91778-2963-DF65-7E9C-26082EA9EC98}"/>
          </ac:spMkLst>
        </pc:spChg>
        <pc:spChg chg="add">
          <ac:chgData name="Michael Kreeger" userId="d5f78b2e-6692-425f-83bb-df27f7187256" providerId="ADAL" clId="{BB9EEBF3-C477-4968-8B26-AA8FBD395C52}" dt="2024-01-19T12:30:55.342" v="7358" actId="26606"/>
          <ac:spMkLst>
            <pc:docMk/>
            <pc:sldMk cId="126700732" sldId="409"/>
            <ac:spMk id="9" creationId="{7FF47CB7-972F-479F-A36D-9E72D26EC8DA}"/>
          </ac:spMkLst>
        </pc:spChg>
        <pc:spChg chg="add">
          <ac:chgData name="Michael Kreeger" userId="d5f78b2e-6692-425f-83bb-df27f7187256" providerId="ADAL" clId="{BB9EEBF3-C477-4968-8B26-AA8FBD395C52}" dt="2024-01-19T12:30:55.342" v="7358" actId="26606"/>
          <ac:spMkLst>
            <pc:docMk/>
            <pc:sldMk cId="126700732" sldId="409"/>
            <ac:spMk id="11" creationId="{0D153B68-5844-490D-8E67-F616D6D721CA}"/>
          </ac:spMkLst>
        </pc:spChg>
        <pc:spChg chg="add">
          <ac:chgData name="Michael Kreeger" userId="d5f78b2e-6692-425f-83bb-df27f7187256" providerId="ADAL" clId="{BB9EEBF3-C477-4968-8B26-AA8FBD395C52}" dt="2024-01-19T12:30:55.342" v="7358" actId="26606"/>
          <ac:spMkLst>
            <pc:docMk/>
            <pc:sldMk cId="126700732" sldId="409"/>
            <ac:spMk id="13" creationId="{9A0D773F-7A7D-4DBB-9DEA-86BB8B8F4BC8}"/>
          </ac:spMkLst>
        </pc:spChg>
        <pc:picChg chg="add mod">
          <ac:chgData name="Michael Kreeger" userId="d5f78b2e-6692-425f-83bb-df27f7187256" providerId="ADAL" clId="{BB9EEBF3-C477-4968-8B26-AA8FBD395C52}" dt="2024-01-19T12:31:09.071" v="7359" actId="27614"/>
          <ac:picMkLst>
            <pc:docMk/>
            <pc:sldMk cId="126700732" sldId="409"/>
            <ac:picMk id="4" creationId="{BD352322-30D1-E5B3-930C-E2A57C92C8E4}"/>
          </ac:picMkLst>
        </pc:picChg>
      </pc:sldChg>
      <pc:sldChg chg="delSp modSp add del mod setBg delDesignElem">
        <pc:chgData name="Michael Kreeger" userId="d5f78b2e-6692-425f-83bb-df27f7187256" providerId="ADAL" clId="{BB9EEBF3-C477-4968-8B26-AA8FBD395C52}" dt="2024-01-19T12:31:31.416" v="7371" actId="47"/>
        <pc:sldMkLst>
          <pc:docMk/>
          <pc:sldMk cId="2400347038" sldId="410"/>
        </pc:sldMkLst>
        <pc:spChg chg="mod">
          <ac:chgData name="Michael Kreeger" userId="d5f78b2e-6692-425f-83bb-df27f7187256" providerId="ADAL" clId="{BB9EEBF3-C477-4968-8B26-AA8FBD395C52}" dt="2024-01-19T12:31:25.323" v="7369" actId="6549"/>
          <ac:spMkLst>
            <pc:docMk/>
            <pc:sldMk cId="2400347038" sldId="410"/>
            <ac:spMk id="3" creationId="{CEB91778-2963-DF65-7E9C-26082EA9EC98}"/>
          </ac:spMkLst>
        </pc:spChg>
        <pc:spChg chg="del">
          <ac:chgData name="Michael Kreeger" userId="d5f78b2e-6692-425f-83bb-df27f7187256" providerId="ADAL" clId="{BB9EEBF3-C477-4968-8B26-AA8FBD395C52}" dt="2024-01-19T12:31:13.010" v="7361"/>
          <ac:spMkLst>
            <pc:docMk/>
            <pc:sldMk cId="2400347038" sldId="410"/>
            <ac:spMk id="9" creationId="{7FF47CB7-972F-479F-A36D-9E72D26EC8DA}"/>
          </ac:spMkLst>
        </pc:spChg>
        <pc:spChg chg="del">
          <ac:chgData name="Michael Kreeger" userId="d5f78b2e-6692-425f-83bb-df27f7187256" providerId="ADAL" clId="{BB9EEBF3-C477-4968-8B26-AA8FBD395C52}" dt="2024-01-19T12:31:13.010" v="7361"/>
          <ac:spMkLst>
            <pc:docMk/>
            <pc:sldMk cId="2400347038" sldId="410"/>
            <ac:spMk id="11" creationId="{0D153B68-5844-490D-8E67-F616D6D721CA}"/>
          </ac:spMkLst>
        </pc:spChg>
        <pc:spChg chg="del">
          <ac:chgData name="Michael Kreeger" userId="d5f78b2e-6692-425f-83bb-df27f7187256" providerId="ADAL" clId="{BB9EEBF3-C477-4968-8B26-AA8FBD395C52}" dt="2024-01-19T12:31:13.010" v="7361"/>
          <ac:spMkLst>
            <pc:docMk/>
            <pc:sldMk cId="2400347038" sldId="410"/>
            <ac:spMk id="13" creationId="{9A0D773F-7A7D-4DBB-9DEA-86BB8B8F4BC8}"/>
          </ac:spMkLst>
        </pc:spChg>
      </pc:sldChg>
      <pc:sldChg chg="addSp delSp modSp add mod setBg">
        <pc:chgData name="Michael Kreeger" userId="d5f78b2e-6692-425f-83bb-df27f7187256" providerId="ADAL" clId="{BB9EEBF3-C477-4968-8B26-AA8FBD395C52}" dt="2024-01-19T17:41:27.624" v="10589" actId="26606"/>
        <pc:sldMkLst>
          <pc:docMk/>
          <pc:sldMk cId="574628309" sldId="411"/>
        </pc:sldMkLst>
        <pc:spChg chg="mod">
          <ac:chgData name="Michael Kreeger" userId="d5f78b2e-6692-425f-83bb-df27f7187256" providerId="ADAL" clId="{BB9EEBF3-C477-4968-8B26-AA8FBD395C52}" dt="2024-01-19T17:41:27.624" v="10589" actId="26606"/>
          <ac:spMkLst>
            <pc:docMk/>
            <pc:sldMk cId="574628309" sldId="411"/>
            <ac:spMk id="2" creationId="{E1A99AFC-217B-935C-46AA-C1285618CA2B}"/>
          </ac:spMkLst>
        </pc:spChg>
        <pc:spChg chg="mod">
          <ac:chgData name="Michael Kreeger" userId="d5f78b2e-6692-425f-83bb-df27f7187256" providerId="ADAL" clId="{BB9EEBF3-C477-4968-8B26-AA8FBD395C52}" dt="2024-01-19T17:41:27.624" v="10589" actId="26606"/>
          <ac:spMkLst>
            <pc:docMk/>
            <pc:sldMk cId="574628309" sldId="411"/>
            <ac:spMk id="3" creationId="{753C57E4-8289-20F4-EE29-EF96613DD534}"/>
          </ac:spMkLst>
        </pc:spChg>
        <pc:spChg chg="add">
          <ac:chgData name="Michael Kreeger" userId="d5f78b2e-6692-425f-83bb-df27f7187256" providerId="ADAL" clId="{BB9EEBF3-C477-4968-8B26-AA8FBD395C52}" dt="2024-01-19T17:41:27.624" v="10589" actId="26606"/>
          <ac:spMkLst>
            <pc:docMk/>
            <pc:sldMk cId="574628309" sldId="411"/>
            <ac:spMk id="8" creationId="{C9A36457-A5F4-4103-A443-02581C09185B}"/>
          </ac:spMkLst>
        </pc:spChg>
        <pc:spChg chg="add del">
          <ac:chgData name="Michael Kreeger" userId="d5f78b2e-6692-425f-83bb-df27f7187256" providerId="ADAL" clId="{BB9EEBF3-C477-4968-8B26-AA8FBD395C52}" dt="2024-01-19T17:40:46.789" v="10588" actId="26606"/>
          <ac:spMkLst>
            <pc:docMk/>
            <pc:sldMk cId="574628309" sldId="411"/>
            <ac:spMk id="9" creationId="{9F7D5CDA-D291-4307-BF55-1381FED29634}"/>
          </ac:spMkLst>
        </pc:spChg>
        <pc:spChg chg="add">
          <ac:chgData name="Michael Kreeger" userId="d5f78b2e-6692-425f-83bb-df27f7187256" providerId="ADAL" clId="{BB9EEBF3-C477-4968-8B26-AA8FBD395C52}" dt="2024-01-19T17:41:27.624" v="10589" actId="26606"/>
          <ac:spMkLst>
            <pc:docMk/>
            <pc:sldMk cId="574628309" sldId="411"/>
            <ac:spMk id="10" creationId="{AA5CF486-D9E5-4A66-898A-F3D62B81B15E}"/>
          </ac:spMkLst>
        </pc:spChg>
        <pc:picChg chg="add del">
          <ac:chgData name="Michael Kreeger" userId="d5f78b2e-6692-425f-83bb-df27f7187256" providerId="ADAL" clId="{BB9EEBF3-C477-4968-8B26-AA8FBD395C52}" dt="2024-01-19T17:40:46.789" v="10588" actId="26606"/>
          <ac:picMkLst>
            <pc:docMk/>
            <pc:sldMk cId="574628309" sldId="411"/>
            <ac:picMk id="5" creationId="{14628E90-CCFD-BCF4-8E6B-393BB7E52FE0}"/>
          </ac:picMkLst>
        </pc:picChg>
      </pc:sldChg>
      <pc:sldChg chg="addSp delSp modSp add mod setBg">
        <pc:chgData name="Michael Kreeger" userId="d5f78b2e-6692-425f-83bb-df27f7187256" providerId="ADAL" clId="{BB9EEBF3-C477-4968-8B26-AA8FBD395C52}" dt="2024-01-19T17:47:25.845" v="10618" actId="26606"/>
        <pc:sldMkLst>
          <pc:docMk/>
          <pc:sldMk cId="899316117" sldId="412"/>
        </pc:sldMkLst>
        <pc:spChg chg="mod">
          <ac:chgData name="Michael Kreeger" userId="d5f78b2e-6692-425f-83bb-df27f7187256" providerId="ADAL" clId="{BB9EEBF3-C477-4968-8B26-AA8FBD395C52}" dt="2024-01-19T17:47:25.845" v="10618" actId="26606"/>
          <ac:spMkLst>
            <pc:docMk/>
            <pc:sldMk cId="899316117" sldId="412"/>
            <ac:spMk id="2" creationId="{E1A99AFC-217B-935C-46AA-C1285618CA2B}"/>
          </ac:spMkLst>
        </pc:spChg>
        <pc:spChg chg="mod">
          <ac:chgData name="Michael Kreeger" userId="d5f78b2e-6692-425f-83bb-df27f7187256" providerId="ADAL" clId="{BB9EEBF3-C477-4968-8B26-AA8FBD395C52}" dt="2024-01-19T17:47:25.845" v="10618" actId="26606"/>
          <ac:spMkLst>
            <pc:docMk/>
            <pc:sldMk cId="899316117" sldId="412"/>
            <ac:spMk id="3" creationId="{753C57E4-8289-20F4-EE29-EF96613DD534}"/>
          </ac:spMkLst>
        </pc:spChg>
        <pc:spChg chg="add del">
          <ac:chgData name="Michael Kreeger" userId="d5f78b2e-6692-425f-83bb-df27f7187256" providerId="ADAL" clId="{BB9EEBF3-C477-4968-8B26-AA8FBD395C52}" dt="2024-01-19T17:47:25.845" v="10618" actId="26606"/>
          <ac:spMkLst>
            <pc:docMk/>
            <pc:sldMk cId="899316117" sldId="412"/>
            <ac:spMk id="9" creationId="{23E547B5-89CF-4EC0-96DE-25771AED0799}"/>
          </ac:spMkLst>
        </pc:spChg>
        <pc:spChg chg="add del">
          <ac:chgData name="Michael Kreeger" userId="d5f78b2e-6692-425f-83bb-df27f7187256" providerId="ADAL" clId="{BB9EEBF3-C477-4968-8B26-AA8FBD395C52}" dt="2024-01-19T17:47:25.845" v="10618" actId="26606"/>
          <ac:spMkLst>
            <pc:docMk/>
            <pc:sldMk cId="899316117" sldId="412"/>
            <ac:spMk id="11" creationId="{3F0B8CEB-8279-4E5E-A0CE-1FC9F71736F2}"/>
          </ac:spMkLst>
        </pc:spChg>
        <pc:spChg chg="add">
          <ac:chgData name="Michael Kreeger" userId="d5f78b2e-6692-425f-83bb-df27f7187256" providerId="ADAL" clId="{BB9EEBF3-C477-4968-8B26-AA8FBD395C52}" dt="2024-01-19T17:47:25.845" v="10618" actId="26606"/>
          <ac:spMkLst>
            <pc:docMk/>
            <pc:sldMk cId="899316117" sldId="412"/>
            <ac:spMk id="17" creationId="{F944E337-3E5D-4A1F-A5A1-2057F25B8A7B}"/>
          </ac:spMkLst>
        </pc:spChg>
        <pc:spChg chg="add">
          <ac:chgData name="Michael Kreeger" userId="d5f78b2e-6692-425f-83bb-df27f7187256" providerId="ADAL" clId="{BB9EEBF3-C477-4968-8B26-AA8FBD395C52}" dt="2024-01-19T17:47:25.845" v="10618" actId="26606"/>
          <ac:spMkLst>
            <pc:docMk/>
            <pc:sldMk cId="899316117" sldId="412"/>
            <ac:spMk id="19" creationId="{4DA50D69-7CF7-4844-B844-A2B821C77F24}"/>
          </ac:spMkLst>
        </pc:spChg>
        <pc:picChg chg="add del">
          <ac:chgData name="Michael Kreeger" userId="d5f78b2e-6692-425f-83bb-df27f7187256" providerId="ADAL" clId="{BB9EEBF3-C477-4968-8B26-AA8FBD395C52}" dt="2024-01-19T17:47:15.690" v="10617" actId="478"/>
          <ac:picMkLst>
            <pc:docMk/>
            <pc:sldMk cId="899316117" sldId="412"/>
            <ac:picMk id="5" creationId="{7AA4DB42-8536-C08C-6CAD-CBA8D9E6FD94}"/>
          </ac:picMkLst>
        </pc:picChg>
        <pc:picChg chg="add">
          <ac:chgData name="Michael Kreeger" userId="d5f78b2e-6692-425f-83bb-df27f7187256" providerId="ADAL" clId="{BB9EEBF3-C477-4968-8B26-AA8FBD395C52}" dt="2024-01-19T17:47:25.845" v="10618" actId="26606"/>
          <ac:picMkLst>
            <pc:docMk/>
            <pc:sldMk cId="899316117" sldId="412"/>
            <ac:picMk id="13" creationId="{7503FC81-5B99-9A8D-17C0-9F9876A95B74}"/>
          </ac:picMkLst>
        </pc:picChg>
      </pc:sldChg>
      <pc:sldChg chg="addSp modSp add mod setBg">
        <pc:chgData name="Michael Kreeger" userId="d5f78b2e-6692-425f-83bb-df27f7187256" providerId="ADAL" clId="{BB9EEBF3-C477-4968-8B26-AA8FBD395C52}" dt="2024-01-19T17:40:22.956" v="10585" actId="26606"/>
        <pc:sldMkLst>
          <pc:docMk/>
          <pc:sldMk cId="1670421780" sldId="413"/>
        </pc:sldMkLst>
        <pc:spChg chg="mod">
          <ac:chgData name="Michael Kreeger" userId="d5f78b2e-6692-425f-83bb-df27f7187256" providerId="ADAL" clId="{BB9EEBF3-C477-4968-8B26-AA8FBD395C52}" dt="2024-01-19T17:40:22.956" v="10585" actId="26606"/>
          <ac:spMkLst>
            <pc:docMk/>
            <pc:sldMk cId="1670421780" sldId="413"/>
            <ac:spMk id="2" creationId="{E1A99AFC-217B-935C-46AA-C1285618CA2B}"/>
          </ac:spMkLst>
        </pc:spChg>
        <pc:spChg chg="mod">
          <ac:chgData name="Michael Kreeger" userId="d5f78b2e-6692-425f-83bb-df27f7187256" providerId="ADAL" clId="{BB9EEBF3-C477-4968-8B26-AA8FBD395C52}" dt="2024-01-19T17:40:22.956" v="10585" actId="26606"/>
          <ac:spMkLst>
            <pc:docMk/>
            <pc:sldMk cId="1670421780" sldId="413"/>
            <ac:spMk id="3" creationId="{753C57E4-8289-20F4-EE29-EF96613DD534}"/>
          </ac:spMkLst>
        </pc:spChg>
        <pc:spChg chg="add">
          <ac:chgData name="Michael Kreeger" userId="d5f78b2e-6692-425f-83bb-df27f7187256" providerId="ADAL" clId="{BB9EEBF3-C477-4968-8B26-AA8FBD395C52}" dt="2024-01-19T17:40:22.956" v="10585" actId="26606"/>
          <ac:spMkLst>
            <pc:docMk/>
            <pc:sldMk cId="1670421780" sldId="413"/>
            <ac:spMk id="2055" creationId="{131BAD53-4E89-4F62-BBB7-26359763ED39}"/>
          </ac:spMkLst>
        </pc:spChg>
        <pc:spChg chg="add">
          <ac:chgData name="Michael Kreeger" userId="d5f78b2e-6692-425f-83bb-df27f7187256" providerId="ADAL" clId="{BB9EEBF3-C477-4968-8B26-AA8FBD395C52}" dt="2024-01-19T17:40:22.956" v="10585" actId="26606"/>
          <ac:spMkLst>
            <pc:docMk/>
            <pc:sldMk cId="1670421780" sldId="413"/>
            <ac:spMk id="2057" creationId="{62756DA2-40EB-4C6F-B962-5822FFB54FB6}"/>
          </ac:spMkLst>
        </pc:spChg>
        <pc:picChg chg="add mod">
          <ac:chgData name="Michael Kreeger" userId="d5f78b2e-6692-425f-83bb-df27f7187256" providerId="ADAL" clId="{BB9EEBF3-C477-4968-8B26-AA8FBD395C52}" dt="2024-01-19T17:40:22.956" v="10585" actId="26606"/>
          <ac:picMkLst>
            <pc:docMk/>
            <pc:sldMk cId="1670421780" sldId="413"/>
            <ac:picMk id="2050" creationId="{73D7D773-0D45-CA71-B3A5-CBF5407404BF}"/>
          </ac:picMkLst>
        </pc:picChg>
      </pc:sldChg>
      <pc:sldChg chg="addSp delSp modSp add mod setBg">
        <pc:chgData name="Michael Kreeger" userId="d5f78b2e-6692-425f-83bb-df27f7187256" providerId="ADAL" clId="{BB9EEBF3-C477-4968-8B26-AA8FBD395C52}" dt="2024-01-19T17:40:17.286" v="10584" actId="27614"/>
        <pc:sldMkLst>
          <pc:docMk/>
          <pc:sldMk cId="1243528366" sldId="414"/>
        </pc:sldMkLst>
        <pc:spChg chg="mod">
          <ac:chgData name="Michael Kreeger" userId="d5f78b2e-6692-425f-83bb-df27f7187256" providerId="ADAL" clId="{BB9EEBF3-C477-4968-8B26-AA8FBD395C52}" dt="2024-01-19T17:40:13.262" v="10583" actId="26606"/>
          <ac:spMkLst>
            <pc:docMk/>
            <pc:sldMk cId="1243528366" sldId="414"/>
            <ac:spMk id="2" creationId="{E1A99AFC-217B-935C-46AA-C1285618CA2B}"/>
          </ac:spMkLst>
        </pc:spChg>
        <pc:spChg chg="mod">
          <ac:chgData name="Michael Kreeger" userId="d5f78b2e-6692-425f-83bb-df27f7187256" providerId="ADAL" clId="{BB9EEBF3-C477-4968-8B26-AA8FBD395C52}" dt="2024-01-19T17:40:13.262" v="10583" actId="26606"/>
          <ac:spMkLst>
            <pc:docMk/>
            <pc:sldMk cId="1243528366" sldId="414"/>
            <ac:spMk id="3" creationId="{753C57E4-8289-20F4-EE29-EF96613DD534}"/>
          </ac:spMkLst>
        </pc:spChg>
        <pc:spChg chg="add">
          <ac:chgData name="Michael Kreeger" userId="d5f78b2e-6692-425f-83bb-df27f7187256" providerId="ADAL" clId="{BB9EEBF3-C477-4968-8B26-AA8FBD395C52}" dt="2024-01-19T17:40:13.262" v="10583" actId="26606"/>
          <ac:spMkLst>
            <pc:docMk/>
            <pc:sldMk cId="1243528366" sldId="414"/>
            <ac:spMk id="3079" creationId="{131BAD53-4E89-4F62-BBB7-26359763ED39}"/>
          </ac:spMkLst>
        </pc:spChg>
        <pc:spChg chg="add">
          <ac:chgData name="Michael Kreeger" userId="d5f78b2e-6692-425f-83bb-df27f7187256" providerId="ADAL" clId="{BB9EEBF3-C477-4968-8B26-AA8FBD395C52}" dt="2024-01-19T17:40:13.262" v="10583" actId="26606"/>
          <ac:spMkLst>
            <pc:docMk/>
            <pc:sldMk cId="1243528366" sldId="414"/>
            <ac:spMk id="3081" creationId="{62756DA2-40EB-4C6F-B962-5822FFB54FB6}"/>
          </ac:spMkLst>
        </pc:spChg>
        <pc:picChg chg="del">
          <ac:chgData name="Michael Kreeger" userId="d5f78b2e-6692-425f-83bb-df27f7187256" providerId="ADAL" clId="{BB9EEBF3-C477-4968-8B26-AA8FBD395C52}" dt="2024-01-19T12:54:28.183" v="8642" actId="478"/>
          <ac:picMkLst>
            <pc:docMk/>
            <pc:sldMk cId="1243528366" sldId="414"/>
            <ac:picMk id="2050" creationId="{73D7D773-0D45-CA71-B3A5-CBF5407404BF}"/>
          </ac:picMkLst>
        </pc:picChg>
        <pc:picChg chg="add mod">
          <ac:chgData name="Michael Kreeger" userId="d5f78b2e-6692-425f-83bb-df27f7187256" providerId="ADAL" clId="{BB9EEBF3-C477-4968-8B26-AA8FBD395C52}" dt="2024-01-19T17:40:17.286" v="10584" actId="27614"/>
          <ac:picMkLst>
            <pc:docMk/>
            <pc:sldMk cId="1243528366" sldId="414"/>
            <ac:picMk id="3074" creationId="{D99756BA-7C11-3FE9-4E7A-23804FAC51DF}"/>
          </ac:picMkLst>
        </pc:picChg>
      </pc:sldChg>
      <pc:sldChg chg="addSp delSp modSp add mod setBg">
        <pc:chgData name="Michael Kreeger" userId="d5f78b2e-6692-425f-83bb-df27f7187256" providerId="ADAL" clId="{BB9EEBF3-C477-4968-8B26-AA8FBD395C52}" dt="2024-01-19T17:40:07.364" v="10582" actId="26606"/>
        <pc:sldMkLst>
          <pc:docMk/>
          <pc:sldMk cId="46739541" sldId="415"/>
        </pc:sldMkLst>
        <pc:spChg chg="mod">
          <ac:chgData name="Michael Kreeger" userId="d5f78b2e-6692-425f-83bb-df27f7187256" providerId="ADAL" clId="{BB9EEBF3-C477-4968-8B26-AA8FBD395C52}" dt="2024-01-19T17:40:07.364" v="10582" actId="26606"/>
          <ac:spMkLst>
            <pc:docMk/>
            <pc:sldMk cId="46739541" sldId="415"/>
            <ac:spMk id="2" creationId="{E1A99AFC-217B-935C-46AA-C1285618CA2B}"/>
          </ac:spMkLst>
        </pc:spChg>
        <pc:spChg chg="mod">
          <ac:chgData name="Michael Kreeger" userId="d5f78b2e-6692-425f-83bb-df27f7187256" providerId="ADAL" clId="{BB9EEBF3-C477-4968-8B26-AA8FBD395C52}" dt="2024-01-19T17:40:07.364" v="10582" actId="26606"/>
          <ac:spMkLst>
            <pc:docMk/>
            <pc:sldMk cId="46739541" sldId="415"/>
            <ac:spMk id="3" creationId="{753C57E4-8289-20F4-EE29-EF96613DD534}"/>
          </ac:spMkLst>
        </pc:spChg>
        <pc:spChg chg="add del">
          <ac:chgData name="Michael Kreeger" userId="d5f78b2e-6692-425f-83bb-df27f7187256" providerId="ADAL" clId="{BB9EEBF3-C477-4968-8B26-AA8FBD395C52}" dt="2024-01-19T17:40:07.350" v="10581" actId="26606"/>
          <ac:spMkLst>
            <pc:docMk/>
            <pc:sldMk cId="46739541" sldId="415"/>
            <ac:spMk id="9" creationId="{AE3A741D-C19B-960A-5803-1C5887147820}"/>
          </ac:spMkLst>
        </pc:spChg>
        <pc:spChg chg="add">
          <ac:chgData name="Michael Kreeger" userId="d5f78b2e-6692-425f-83bb-df27f7187256" providerId="ADAL" clId="{BB9EEBF3-C477-4968-8B26-AA8FBD395C52}" dt="2024-01-19T17:40:07.364" v="10582" actId="26606"/>
          <ac:spMkLst>
            <pc:docMk/>
            <pc:sldMk cId="46739541" sldId="415"/>
            <ac:spMk id="10" creationId="{EDDBB197-D710-4A4F-A9CA-FD2177498BE8}"/>
          </ac:spMkLst>
        </pc:spChg>
        <pc:spChg chg="add del">
          <ac:chgData name="Michael Kreeger" userId="d5f78b2e-6692-425f-83bb-df27f7187256" providerId="ADAL" clId="{BB9EEBF3-C477-4968-8B26-AA8FBD395C52}" dt="2024-01-19T17:40:07.350" v="10581" actId="26606"/>
          <ac:spMkLst>
            <pc:docMk/>
            <pc:sldMk cId="46739541" sldId="415"/>
            <ac:spMk id="11" creationId="{9C3A50E9-9119-7BC3-083B-2D84CCC78E47}"/>
          </ac:spMkLst>
        </pc:spChg>
        <pc:spChg chg="add">
          <ac:chgData name="Michael Kreeger" userId="d5f78b2e-6692-425f-83bb-df27f7187256" providerId="ADAL" clId="{BB9EEBF3-C477-4968-8B26-AA8FBD395C52}" dt="2024-01-19T17:40:07.364" v="10582" actId="26606"/>
          <ac:spMkLst>
            <pc:docMk/>
            <pc:sldMk cId="46739541" sldId="415"/>
            <ac:spMk id="12" creationId="{975D1CFA-2CDB-4B64-BD9F-85744E8DA12F}"/>
          </ac:spMkLst>
        </pc:spChg>
        <pc:spChg chg="add del">
          <ac:chgData name="Michael Kreeger" userId="d5f78b2e-6692-425f-83bb-df27f7187256" providerId="ADAL" clId="{BB9EEBF3-C477-4968-8B26-AA8FBD395C52}" dt="2024-01-19T17:40:07.350" v="10581" actId="26606"/>
          <ac:spMkLst>
            <pc:docMk/>
            <pc:sldMk cId="46739541" sldId="415"/>
            <ac:spMk id="13" creationId="{DC39DE25-0E4E-0AA7-0932-1D78C2372786}"/>
          </ac:spMkLst>
        </pc:spChg>
        <pc:spChg chg="add del">
          <ac:chgData name="Michael Kreeger" userId="d5f78b2e-6692-425f-83bb-df27f7187256" providerId="ADAL" clId="{BB9EEBF3-C477-4968-8B26-AA8FBD395C52}" dt="2024-01-19T17:40:07.350" v="10581" actId="26606"/>
          <ac:spMkLst>
            <pc:docMk/>
            <pc:sldMk cId="46739541" sldId="415"/>
            <ac:spMk id="15" creationId="{8D6EA299-0840-6DEA-E670-C49AEBC87E89}"/>
          </ac:spMkLst>
        </pc:spChg>
        <pc:grpChg chg="add">
          <ac:chgData name="Michael Kreeger" userId="d5f78b2e-6692-425f-83bb-df27f7187256" providerId="ADAL" clId="{BB9EEBF3-C477-4968-8B26-AA8FBD395C52}" dt="2024-01-19T17:40:07.364" v="10582" actId="26606"/>
          <ac:grpSpMkLst>
            <pc:docMk/>
            <pc:sldMk cId="46739541" sldId="415"/>
            <ac:grpSpMk id="14" creationId="{25EE5136-01F1-466C-962D-BA9B4C6757AA}"/>
          </ac:grpSpMkLst>
        </pc:grpChg>
        <pc:picChg chg="add del">
          <ac:chgData name="Michael Kreeger" userId="d5f78b2e-6692-425f-83bb-df27f7187256" providerId="ADAL" clId="{BB9EEBF3-C477-4968-8B26-AA8FBD395C52}" dt="2024-01-19T17:40:07.350" v="10581" actId="26606"/>
          <ac:picMkLst>
            <pc:docMk/>
            <pc:sldMk cId="46739541" sldId="415"/>
            <ac:picMk id="5" creationId="{F295DD7D-D119-FE39-FC63-BD6768020A73}"/>
          </ac:picMkLst>
        </pc:picChg>
        <pc:picChg chg="add">
          <ac:chgData name="Michael Kreeger" userId="d5f78b2e-6692-425f-83bb-df27f7187256" providerId="ADAL" clId="{BB9EEBF3-C477-4968-8B26-AA8FBD395C52}" dt="2024-01-19T17:40:07.364" v="10582" actId="26606"/>
          <ac:picMkLst>
            <pc:docMk/>
            <pc:sldMk cId="46739541" sldId="415"/>
            <ac:picMk id="7" creationId="{93A062E1-83CF-7382-1013-5C3866875595}"/>
          </ac:picMkLst>
        </pc:picChg>
        <pc:picChg chg="del">
          <ac:chgData name="Michael Kreeger" userId="d5f78b2e-6692-425f-83bb-df27f7187256" providerId="ADAL" clId="{BB9EEBF3-C477-4968-8B26-AA8FBD395C52}" dt="2024-01-19T12:56:09.268" v="8907" actId="478"/>
          <ac:picMkLst>
            <pc:docMk/>
            <pc:sldMk cId="46739541" sldId="415"/>
            <ac:picMk id="3074" creationId="{D99756BA-7C11-3FE9-4E7A-23804FAC51DF}"/>
          </ac:picMkLst>
        </pc:picChg>
      </pc:sldChg>
      <pc:sldChg chg="addSp delSp modSp mod">
        <pc:chgData name="Michael Kreeger" userId="d5f78b2e-6692-425f-83bb-df27f7187256" providerId="ADAL" clId="{BB9EEBF3-C477-4968-8B26-AA8FBD395C52}" dt="2024-01-19T17:39:53.184" v="10578" actId="1076"/>
        <pc:sldMkLst>
          <pc:docMk/>
          <pc:sldMk cId="3471659642" sldId="416"/>
        </pc:sldMkLst>
        <pc:spChg chg="del">
          <ac:chgData name="Michael Kreeger" userId="d5f78b2e-6692-425f-83bb-df27f7187256" providerId="ADAL" clId="{BB9EEBF3-C477-4968-8B26-AA8FBD395C52}" dt="2024-01-19T17:39:23.581" v="10571" actId="478"/>
          <ac:spMkLst>
            <pc:docMk/>
            <pc:sldMk cId="3471659642" sldId="416"/>
            <ac:spMk id="3" creationId="{EB573369-1DDB-719C-808B-B54C7C319DC4}"/>
          </ac:spMkLst>
        </pc:spChg>
        <pc:spChg chg="add del mod">
          <ac:chgData name="Michael Kreeger" userId="d5f78b2e-6692-425f-83bb-df27f7187256" providerId="ADAL" clId="{BB9EEBF3-C477-4968-8B26-AA8FBD395C52}" dt="2024-01-19T17:39:27.203" v="10573" actId="478"/>
          <ac:spMkLst>
            <pc:docMk/>
            <pc:sldMk cId="3471659642" sldId="416"/>
            <ac:spMk id="5" creationId="{190A9908-3337-BAC8-7876-1660E895FD3A}"/>
          </ac:spMkLst>
        </pc:spChg>
        <pc:spChg chg="add mod">
          <ac:chgData name="Michael Kreeger" userId="d5f78b2e-6692-425f-83bb-df27f7187256" providerId="ADAL" clId="{BB9EEBF3-C477-4968-8B26-AA8FBD395C52}" dt="2024-01-19T17:39:53.184" v="10578" actId="1076"/>
          <ac:spMkLst>
            <pc:docMk/>
            <pc:sldMk cId="3471659642" sldId="416"/>
            <ac:spMk id="6" creationId="{81CE7D11-528F-3AA8-2FBA-D30D2B53F8B1}"/>
          </ac:spMkLst>
        </pc:spChg>
      </pc:sldChg>
    </pc:docChg>
  </pc:docChgLst>
  <pc:docChgLst>
    <pc:chgData name="Michael Kreeger" userId="S::michael.kreeger@caremetx.com::d5f78b2e-6692-425f-83bb-df27f7187256" providerId="AD" clId="Web-{997B6CE6-ECDD-4A7B-89AE-991FC1C2FDB2}"/>
    <pc:docChg chg="modSld">
      <pc:chgData name="Michael Kreeger" userId="S::michael.kreeger@caremetx.com::d5f78b2e-6692-425f-83bb-df27f7187256" providerId="AD" clId="Web-{997B6CE6-ECDD-4A7B-89AE-991FC1C2FDB2}" dt="2024-02-02T18:20:30.071" v="42" actId="20577"/>
      <pc:docMkLst>
        <pc:docMk/>
      </pc:docMkLst>
      <pc:sldChg chg="modSp">
        <pc:chgData name="Michael Kreeger" userId="S::michael.kreeger@caremetx.com::d5f78b2e-6692-425f-83bb-df27f7187256" providerId="AD" clId="Web-{997B6CE6-ECDD-4A7B-89AE-991FC1C2FDB2}" dt="2024-02-02T18:20:30.071" v="42" actId="20577"/>
        <pc:sldMkLst>
          <pc:docMk/>
          <pc:sldMk cId="899316117" sldId="412"/>
        </pc:sldMkLst>
        <pc:spChg chg="mod">
          <ac:chgData name="Michael Kreeger" userId="S::michael.kreeger@caremetx.com::d5f78b2e-6692-425f-83bb-df27f7187256" providerId="AD" clId="Web-{997B6CE6-ECDD-4A7B-89AE-991FC1C2FDB2}" dt="2024-02-02T18:20:30.071" v="42" actId="20577"/>
          <ac:spMkLst>
            <pc:docMk/>
            <pc:sldMk cId="899316117" sldId="412"/>
            <ac:spMk id="3" creationId="{753C57E4-8289-20F4-EE29-EF96613DD534}"/>
          </ac:spMkLst>
        </pc:spChg>
      </pc:sldChg>
    </pc:docChg>
  </pc:docChgLst>
  <pc:docChgLst>
    <pc:chgData name="Michael Kreeger" userId="d5f78b2e-6692-425f-83bb-df27f7187256" providerId="ADAL" clId="{B642E0B2-953F-482A-A800-0AB95CE5A611}"/>
    <pc:docChg chg="undo custSel addSld delSld modSld sldOrd">
      <pc:chgData name="Michael Kreeger" userId="d5f78b2e-6692-425f-83bb-df27f7187256" providerId="ADAL" clId="{B642E0B2-953F-482A-A800-0AB95CE5A611}" dt="2023-11-03T17:10:55.989" v="19956" actId="20578"/>
      <pc:docMkLst>
        <pc:docMk/>
      </pc:docMkLst>
      <pc:sldChg chg="modSp mod">
        <pc:chgData name="Michael Kreeger" userId="d5f78b2e-6692-425f-83bb-df27f7187256" providerId="ADAL" clId="{B642E0B2-953F-482A-A800-0AB95CE5A611}" dt="2023-11-01T02:51:40.848" v="0" actId="20577"/>
        <pc:sldMkLst>
          <pc:docMk/>
          <pc:sldMk cId="10594113" sldId="275"/>
        </pc:sldMkLst>
        <pc:spChg chg="mod">
          <ac:chgData name="Michael Kreeger" userId="d5f78b2e-6692-425f-83bb-df27f7187256" providerId="ADAL" clId="{B642E0B2-953F-482A-A800-0AB95CE5A611}" dt="2023-11-01T02:51:40.848" v="0" actId="20577"/>
          <ac:spMkLst>
            <pc:docMk/>
            <pc:sldMk cId="10594113" sldId="275"/>
            <ac:spMk id="9" creationId="{54318EFF-C48F-5D55-4E77-B106C19981A9}"/>
          </ac:spMkLst>
        </pc:spChg>
      </pc:sldChg>
      <pc:sldChg chg="del">
        <pc:chgData name="Michael Kreeger" userId="d5f78b2e-6692-425f-83bb-df27f7187256" providerId="ADAL" clId="{B642E0B2-953F-482A-A800-0AB95CE5A611}" dt="2023-11-03T05:44:15.779" v="15796" actId="47"/>
        <pc:sldMkLst>
          <pc:docMk/>
          <pc:sldMk cId="4004899787" sldId="362"/>
        </pc:sldMkLst>
      </pc:sldChg>
      <pc:sldChg chg="del">
        <pc:chgData name="Michael Kreeger" userId="d5f78b2e-6692-425f-83bb-df27f7187256" providerId="ADAL" clId="{B642E0B2-953F-482A-A800-0AB95CE5A611}" dt="2023-11-03T05:44:15.779" v="15796" actId="47"/>
        <pc:sldMkLst>
          <pc:docMk/>
          <pc:sldMk cId="2343773875" sldId="363"/>
        </pc:sldMkLst>
      </pc:sldChg>
      <pc:sldChg chg="del">
        <pc:chgData name="Michael Kreeger" userId="d5f78b2e-6692-425f-83bb-df27f7187256" providerId="ADAL" clId="{B642E0B2-953F-482A-A800-0AB95CE5A611}" dt="2023-11-03T05:44:15.779" v="15796" actId="47"/>
        <pc:sldMkLst>
          <pc:docMk/>
          <pc:sldMk cId="876553604" sldId="364"/>
        </pc:sldMkLst>
      </pc:sldChg>
      <pc:sldChg chg="del">
        <pc:chgData name="Michael Kreeger" userId="d5f78b2e-6692-425f-83bb-df27f7187256" providerId="ADAL" clId="{B642E0B2-953F-482A-A800-0AB95CE5A611}" dt="2023-11-03T05:44:15.779" v="15796" actId="47"/>
        <pc:sldMkLst>
          <pc:docMk/>
          <pc:sldMk cId="97636541" sldId="365"/>
        </pc:sldMkLst>
      </pc:sldChg>
      <pc:sldChg chg="del">
        <pc:chgData name="Michael Kreeger" userId="d5f78b2e-6692-425f-83bb-df27f7187256" providerId="ADAL" clId="{B642E0B2-953F-482A-A800-0AB95CE5A611}" dt="2023-11-03T05:44:15.779" v="15796" actId="47"/>
        <pc:sldMkLst>
          <pc:docMk/>
          <pc:sldMk cId="3613269432" sldId="366"/>
        </pc:sldMkLst>
      </pc:sldChg>
      <pc:sldChg chg="del">
        <pc:chgData name="Michael Kreeger" userId="d5f78b2e-6692-425f-83bb-df27f7187256" providerId="ADAL" clId="{B642E0B2-953F-482A-A800-0AB95CE5A611}" dt="2023-11-03T05:44:15.779" v="15796" actId="47"/>
        <pc:sldMkLst>
          <pc:docMk/>
          <pc:sldMk cId="356999618" sldId="367"/>
        </pc:sldMkLst>
      </pc:sldChg>
      <pc:sldChg chg="del">
        <pc:chgData name="Michael Kreeger" userId="d5f78b2e-6692-425f-83bb-df27f7187256" providerId="ADAL" clId="{B642E0B2-953F-482A-A800-0AB95CE5A611}" dt="2023-11-03T05:44:15.779" v="15796" actId="47"/>
        <pc:sldMkLst>
          <pc:docMk/>
          <pc:sldMk cId="1135203779" sldId="368"/>
        </pc:sldMkLst>
      </pc:sldChg>
      <pc:sldChg chg="del">
        <pc:chgData name="Michael Kreeger" userId="d5f78b2e-6692-425f-83bb-df27f7187256" providerId="ADAL" clId="{B642E0B2-953F-482A-A800-0AB95CE5A611}" dt="2023-11-03T05:44:15.779" v="15796" actId="47"/>
        <pc:sldMkLst>
          <pc:docMk/>
          <pc:sldMk cId="1697345606" sldId="369"/>
        </pc:sldMkLst>
      </pc:sldChg>
      <pc:sldChg chg="del">
        <pc:chgData name="Michael Kreeger" userId="d5f78b2e-6692-425f-83bb-df27f7187256" providerId="ADAL" clId="{B642E0B2-953F-482A-A800-0AB95CE5A611}" dt="2023-11-03T05:44:15.779" v="15796" actId="47"/>
        <pc:sldMkLst>
          <pc:docMk/>
          <pc:sldMk cId="1292244408" sldId="370"/>
        </pc:sldMkLst>
      </pc:sldChg>
      <pc:sldChg chg="del">
        <pc:chgData name="Michael Kreeger" userId="d5f78b2e-6692-425f-83bb-df27f7187256" providerId="ADAL" clId="{B642E0B2-953F-482A-A800-0AB95CE5A611}" dt="2023-11-03T05:44:15.779" v="15796" actId="47"/>
        <pc:sldMkLst>
          <pc:docMk/>
          <pc:sldMk cId="2254791935" sldId="371"/>
        </pc:sldMkLst>
      </pc:sldChg>
      <pc:sldChg chg="del">
        <pc:chgData name="Michael Kreeger" userId="d5f78b2e-6692-425f-83bb-df27f7187256" providerId="ADAL" clId="{B642E0B2-953F-482A-A800-0AB95CE5A611}" dt="2023-11-03T05:44:15.779" v="15796" actId="47"/>
        <pc:sldMkLst>
          <pc:docMk/>
          <pc:sldMk cId="3087372892" sldId="372"/>
        </pc:sldMkLst>
      </pc:sldChg>
      <pc:sldChg chg="del">
        <pc:chgData name="Michael Kreeger" userId="d5f78b2e-6692-425f-83bb-df27f7187256" providerId="ADAL" clId="{B642E0B2-953F-482A-A800-0AB95CE5A611}" dt="2023-11-03T05:44:15.779" v="15796" actId="47"/>
        <pc:sldMkLst>
          <pc:docMk/>
          <pc:sldMk cId="2169376283" sldId="373"/>
        </pc:sldMkLst>
      </pc:sldChg>
      <pc:sldChg chg="addSp delSp modSp mod">
        <pc:chgData name="Michael Kreeger" userId="d5f78b2e-6692-425f-83bb-df27f7187256" providerId="ADAL" clId="{B642E0B2-953F-482A-A800-0AB95CE5A611}" dt="2023-11-03T06:42:36.148" v="19945" actId="255"/>
        <pc:sldMkLst>
          <pc:docMk/>
          <pc:sldMk cId="3383449822" sldId="376"/>
        </pc:sldMkLst>
        <pc:spChg chg="mod">
          <ac:chgData name="Michael Kreeger" userId="d5f78b2e-6692-425f-83bb-df27f7187256" providerId="ADAL" clId="{B642E0B2-953F-482A-A800-0AB95CE5A611}" dt="2023-11-03T06:42:08.220" v="19930" actId="26606"/>
          <ac:spMkLst>
            <pc:docMk/>
            <pc:sldMk cId="3383449822" sldId="376"/>
            <ac:spMk id="2" creationId="{E67978AE-539B-6E79-4FC5-92564D97F30E}"/>
          </ac:spMkLst>
        </pc:spChg>
        <pc:spChg chg="mod">
          <ac:chgData name="Michael Kreeger" userId="d5f78b2e-6692-425f-83bb-df27f7187256" providerId="ADAL" clId="{B642E0B2-953F-482A-A800-0AB95CE5A611}" dt="2023-11-03T06:42:36.148" v="19945" actId="255"/>
          <ac:spMkLst>
            <pc:docMk/>
            <pc:sldMk cId="3383449822" sldId="376"/>
            <ac:spMk id="3" creationId="{EB573369-1DDB-719C-808B-B54C7C319DC4}"/>
          </ac:spMkLst>
        </pc:spChg>
        <pc:spChg chg="del">
          <ac:chgData name="Michael Kreeger" userId="d5f78b2e-6692-425f-83bb-df27f7187256" providerId="ADAL" clId="{B642E0B2-953F-482A-A800-0AB95CE5A611}" dt="2023-11-03T06:42:08.220" v="19930" actId="26606"/>
          <ac:spMkLst>
            <pc:docMk/>
            <pc:sldMk cId="3383449822" sldId="376"/>
            <ac:spMk id="13" creationId="{907EF6B7-1338-4443-8C46-6A318D952DFD}"/>
          </ac:spMkLst>
        </pc:spChg>
        <pc:spChg chg="del">
          <ac:chgData name="Michael Kreeger" userId="d5f78b2e-6692-425f-83bb-df27f7187256" providerId="ADAL" clId="{B642E0B2-953F-482A-A800-0AB95CE5A611}" dt="2023-11-03T06:42:08.220" v="19930" actId="26606"/>
          <ac:spMkLst>
            <pc:docMk/>
            <pc:sldMk cId="3383449822" sldId="376"/>
            <ac:spMk id="14" creationId="{DAAE4CDD-124C-4DCF-9584-B6033B545DD5}"/>
          </ac:spMkLst>
        </pc:spChg>
        <pc:spChg chg="del">
          <ac:chgData name="Michael Kreeger" userId="d5f78b2e-6692-425f-83bb-df27f7187256" providerId="ADAL" clId="{B642E0B2-953F-482A-A800-0AB95CE5A611}" dt="2023-11-03T06:42:08.220" v="19930" actId="26606"/>
          <ac:spMkLst>
            <pc:docMk/>
            <pc:sldMk cId="3383449822" sldId="376"/>
            <ac:spMk id="15" creationId="{081E4A58-353D-44AE-B2FC-2A74E2E400F7}"/>
          </ac:spMkLst>
        </pc:spChg>
        <pc:spChg chg="add">
          <ac:chgData name="Michael Kreeger" userId="d5f78b2e-6692-425f-83bb-df27f7187256" providerId="ADAL" clId="{B642E0B2-953F-482A-A800-0AB95CE5A611}" dt="2023-11-03T06:42:08.220" v="19930" actId="26606"/>
          <ac:spMkLst>
            <pc:docMk/>
            <pc:sldMk cId="3383449822" sldId="376"/>
            <ac:spMk id="20" creationId="{F837543A-6020-4505-A233-C9DB4BF74011}"/>
          </ac:spMkLst>
        </pc:spChg>
        <pc:spChg chg="add">
          <ac:chgData name="Michael Kreeger" userId="d5f78b2e-6692-425f-83bb-df27f7187256" providerId="ADAL" clId="{B642E0B2-953F-482A-A800-0AB95CE5A611}" dt="2023-11-03T06:42:08.220" v="19930" actId="26606"/>
          <ac:spMkLst>
            <pc:docMk/>
            <pc:sldMk cId="3383449822" sldId="376"/>
            <ac:spMk id="22" creationId="{35B16301-FB18-48BA-A6DD-C37CAF6F9A18}"/>
          </ac:spMkLst>
        </pc:spChg>
        <pc:spChg chg="add">
          <ac:chgData name="Michael Kreeger" userId="d5f78b2e-6692-425f-83bb-df27f7187256" providerId="ADAL" clId="{B642E0B2-953F-482A-A800-0AB95CE5A611}" dt="2023-11-03T06:42:08.220" v="19930" actId="26606"/>
          <ac:spMkLst>
            <pc:docMk/>
            <pc:sldMk cId="3383449822" sldId="376"/>
            <ac:spMk id="24" creationId="{C3C0D90E-074A-4F52-9B11-B52BEF4BCBE5}"/>
          </ac:spMkLst>
        </pc:spChg>
        <pc:spChg chg="add">
          <ac:chgData name="Michael Kreeger" userId="d5f78b2e-6692-425f-83bb-df27f7187256" providerId="ADAL" clId="{B642E0B2-953F-482A-A800-0AB95CE5A611}" dt="2023-11-03T06:42:08.220" v="19930" actId="26606"/>
          <ac:spMkLst>
            <pc:docMk/>
            <pc:sldMk cId="3383449822" sldId="376"/>
            <ac:spMk id="26" creationId="{CABBD4C1-E6F8-46F6-8152-A8A97490BF4D}"/>
          </ac:spMkLst>
        </pc:spChg>
        <pc:spChg chg="add">
          <ac:chgData name="Michael Kreeger" userId="d5f78b2e-6692-425f-83bb-df27f7187256" providerId="ADAL" clId="{B642E0B2-953F-482A-A800-0AB95CE5A611}" dt="2023-11-03T06:42:08.220" v="19930" actId="26606"/>
          <ac:spMkLst>
            <pc:docMk/>
            <pc:sldMk cId="3383449822" sldId="376"/>
            <ac:spMk id="28" creationId="{83BA5EF5-1FE9-4BF9-83BB-269BCDDF6156}"/>
          </ac:spMkLst>
        </pc:spChg>
        <pc:spChg chg="add">
          <ac:chgData name="Michael Kreeger" userId="d5f78b2e-6692-425f-83bb-df27f7187256" providerId="ADAL" clId="{B642E0B2-953F-482A-A800-0AB95CE5A611}" dt="2023-11-03T06:42:08.220" v="19930" actId="26606"/>
          <ac:spMkLst>
            <pc:docMk/>
            <pc:sldMk cId="3383449822" sldId="376"/>
            <ac:spMk id="32" creationId="{88853921-7BC9-4BDE-ACAB-133C683C82D6}"/>
          </ac:spMkLst>
        </pc:spChg>
        <pc:spChg chg="add">
          <ac:chgData name="Michael Kreeger" userId="d5f78b2e-6692-425f-83bb-df27f7187256" providerId="ADAL" clId="{B642E0B2-953F-482A-A800-0AB95CE5A611}" dt="2023-11-03T06:42:08.220" v="19930" actId="26606"/>
          <ac:spMkLst>
            <pc:docMk/>
            <pc:sldMk cId="3383449822" sldId="376"/>
            <ac:spMk id="34" creationId="{09192968-3AE7-4470-A61C-97294BB92731}"/>
          </ac:spMkLst>
        </pc:spChg>
        <pc:spChg chg="add">
          <ac:chgData name="Michael Kreeger" userId="d5f78b2e-6692-425f-83bb-df27f7187256" providerId="ADAL" clId="{B642E0B2-953F-482A-A800-0AB95CE5A611}" dt="2023-11-03T06:42:08.220" v="19930" actId="26606"/>
          <ac:spMkLst>
            <pc:docMk/>
            <pc:sldMk cId="3383449822" sldId="376"/>
            <ac:spMk id="36" creationId="{3AB72E55-43E4-4356-BFE8-E2102CB0B505}"/>
          </ac:spMkLst>
        </pc:spChg>
        <pc:cxnChg chg="add">
          <ac:chgData name="Michael Kreeger" userId="d5f78b2e-6692-425f-83bb-df27f7187256" providerId="ADAL" clId="{B642E0B2-953F-482A-A800-0AB95CE5A611}" dt="2023-11-03T06:42:08.220" v="19930" actId="26606"/>
          <ac:cxnSpMkLst>
            <pc:docMk/>
            <pc:sldMk cId="3383449822" sldId="376"/>
            <ac:cxnSpMk id="30" creationId="{4B3BCACB-5880-460B-9606-8C433A9AF99D}"/>
          </ac:cxnSpMkLst>
        </pc:cxnChg>
      </pc:sldChg>
      <pc:sldChg chg="del">
        <pc:chgData name="Michael Kreeger" userId="d5f78b2e-6692-425f-83bb-df27f7187256" providerId="ADAL" clId="{B642E0B2-953F-482A-A800-0AB95CE5A611}" dt="2023-11-03T06:18:53.873" v="19072" actId="47"/>
        <pc:sldMkLst>
          <pc:docMk/>
          <pc:sldMk cId="1149573824" sldId="377"/>
        </pc:sldMkLst>
      </pc:sldChg>
      <pc:sldChg chg="del">
        <pc:chgData name="Michael Kreeger" userId="d5f78b2e-6692-425f-83bb-df27f7187256" providerId="ADAL" clId="{B642E0B2-953F-482A-A800-0AB95CE5A611}" dt="2023-11-03T06:18:53.873" v="19072" actId="47"/>
        <pc:sldMkLst>
          <pc:docMk/>
          <pc:sldMk cId="3878085711" sldId="378"/>
        </pc:sldMkLst>
      </pc:sldChg>
      <pc:sldChg chg="del">
        <pc:chgData name="Michael Kreeger" userId="d5f78b2e-6692-425f-83bb-df27f7187256" providerId="ADAL" clId="{B642E0B2-953F-482A-A800-0AB95CE5A611}" dt="2023-11-03T06:18:53.873" v="19072" actId="47"/>
        <pc:sldMkLst>
          <pc:docMk/>
          <pc:sldMk cId="2657993311" sldId="379"/>
        </pc:sldMkLst>
      </pc:sldChg>
      <pc:sldChg chg="addSp delSp modSp new mod setBg modClrScheme chgLayout">
        <pc:chgData name="Michael Kreeger" userId="d5f78b2e-6692-425f-83bb-df27f7187256" providerId="ADAL" clId="{B642E0B2-953F-482A-A800-0AB95CE5A611}" dt="2023-11-03T06:43:28.808" v="19955" actId="26606"/>
        <pc:sldMkLst>
          <pc:docMk/>
          <pc:sldMk cId="2368322050" sldId="380"/>
        </pc:sldMkLst>
        <pc:spChg chg="del mod ord">
          <ac:chgData name="Michael Kreeger" userId="d5f78b2e-6692-425f-83bb-df27f7187256" providerId="ADAL" clId="{B642E0B2-953F-482A-A800-0AB95CE5A611}" dt="2023-11-01T02:52:34.651" v="2" actId="700"/>
          <ac:spMkLst>
            <pc:docMk/>
            <pc:sldMk cId="2368322050" sldId="380"/>
            <ac:spMk id="2" creationId="{B19C3BF4-3C2E-1553-8E52-AD57A5DD137C}"/>
          </ac:spMkLst>
        </pc:spChg>
        <pc:spChg chg="del mod ord">
          <ac:chgData name="Michael Kreeger" userId="d5f78b2e-6692-425f-83bb-df27f7187256" providerId="ADAL" clId="{B642E0B2-953F-482A-A800-0AB95CE5A611}" dt="2023-11-01T02:52:34.651" v="2" actId="700"/>
          <ac:spMkLst>
            <pc:docMk/>
            <pc:sldMk cId="2368322050" sldId="380"/>
            <ac:spMk id="3" creationId="{DC64F52D-C75B-3FBE-25A8-69138E512A5A}"/>
          </ac:spMkLst>
        </pc:spChg>
        <pc:spChg chg="del">
          <ac:chgData name="Michael Kreeger" userId="d5f78b2e-6692-425f-83bb-df27f7187256" providerId="ADAL" clId="{B642E0B2-953F-482A-A800-0AB95CE5A611}" dt="2023-11-01T02:52:34.651" v="2" actId="700"/>
          <ac:spMkLst>
            <pc:docMk/>
            <pc:sldMk cId="2368322050" sldId="380"/>
            <ac:spMk id="4" creationId="{0457E7CB-7671-F3DF-C0CF-170C659FEC33}"/>
          </ac:spMkLst>
        </pc:spChg>
        <pc:spChg chg="add mod ord">
          <ac:chgData name="Michael Kreeger" userId="d5f78b2e-6692-425f-83bb-df27f7187256" providerId="ADAL" clId="{B642E0B2-953F-482A-A800-0AB95CE5A611}" dt="2023-11-03T06:43:28.808" v="19955" actId="26606"/>
          <ac:spMkLst>
            <pc:docMk/>
            <pc:sldMk cId="2368322050" sldId="380"/>
            <ac:spMk id="5" creationId="{D47A7A7B-42ED-B564-3B11-81DD8E09356B}"/>
          </ac:spMkLst>
        </pc:spChg>
        <pc:spChg chg="add mod ord">
          <ac:chgData name="Michael Kreeger" userId="d5f78b2e-6692-425f-83bb-df27f7187256" providerId="ADAL" clId="{B642E0B2-953F-482A-A800-0AB95CE5A611}" dt="2023-11-03T06:43:28.808" v="19955" actId="26606"/>
          <ac:spMkLst>
            <pc:docMk/>
            <pc:sldMk cId="2368322050" sldId="380"/>
            <ac:spMk id="6" creationId="{DAB7BA5C-B068-D0B7-C2E1-63D5F0495EF5}"/>
          </ac:spMkLst>
        </pc:spChg>
        <pc:spChg chg="add del">
          <ac:chgData name="Michael Kreeger" userId="d5f78b2e-6692-425f-83bb-df27f7187256" providerId="ADAL" clId="{B642E0B2-953F-482A-A800-0AB95CE5A611}" dt="2023-11-03T06:43:28.808" v="19955" actId="26606"/>
          <ac:spMkLst>
            <pc:docMk/>
            <pc:sldMk cId="2368322050" sldId="380"/>
            <ac:spMk id="12" creationId="{C0763A76-9F1C-4FC5-82B7-DD475DA461B2}"/>
          </ac:spMkLst>
        </pc:spChg>
        <pc:spChg chg="add del">
          <ac:chgData name="Michael Kreeger" userId="d5f78b2e-6692-425f-83bb-df27f7187256" providerId="ADAL" clId="{B642E0B2-953F-482A-A800-0AB95CE5A611}" dt="2023-11-03T06:43:28.808" v="19955" actId="26606"/>
          <ac:spMkLst>
            <pc:docMk/>
            <pc:sldMk cId="2368322050" sldId="380"/>
            <ac:spMk id="14" creationId="{E81BF4F6-F2CF-4984-9D14-D6966D92F99F}"/>
          </ac:spMkLst>
        </pc:spChg>
        <pc:spChg chg="add del">
          <ac:chgData name="Michael Kreeger" userId="d5f78b2e-6692-425f-83bb-df27f7187256" providerId="ADAL" clId="{B642E0B2-953F-482A-A800-0AB95CE5A611}" dt="2023-11-03T06:43:22.137" v="19948" actId="26606"/>
          <ac:spMkLst>
            <pc:docMk/>
            <pc:sldMk cId="2368322050" sldId="380"/>
            <ac:spMk id="19" creationId="{907EF6B7-1338-4443-8C46-6A318D952DFD}"/>
          </ac:spMkLst>
        </pc:spChg>
        <pc:spChg chg="add">
          <ac:chgData name="Michael Kreeger" userId="d5f78b2e-6692-425f-83bb-df27f7187256" providerId="ADAL" clId="{B642E0B2-953F-482A-A800-0AB95CE5A611}" dt="2023-11-03T06:43:28.808" v="19955" actId="26606"/>
          <ac:spMkLst>
            <pc:docMk/>
            <pc:sldMk cId="2368322050" sldId="380"/>
            <ac:spMk id="20" creationId="{2C61293E-6EBE-43EF-A52C-9BEBFD7679D4}"/>
          </ac:spMkLst>
        </pc:spChg>
        <pc:spChg chg="add del">
          <ac:chgData name="Michael Kreeger" userId="d5f78b2e-6692-425f-83bb-df27f7187256" providerId="ADAL" clId="{B642E0B2-953F-482A-A800-0AB95CE5A611}" dt="2023-11-03T06:43:22.137" v="19948" actId="26606"/>
          <ac:spMkLst>
            <pc:docMk/>
            <pc:sldMk cId="2368322050" sldId="380"/>
            <ac:spMk id="21" creationId="{DAAE4CDD-124C-4DCF-9584-B6033B545DD5}"/>
          </ac:spMkLst>
        </pc:spChg>
        <pc:spChg chg="add">
          <ac:chgData name="Michael Kreeger" userId="d5f78b2e-6692-425f-83bb-df27f7187256" providerId="ADAL" clId="{B642E0B2-953F-482A-A800-0AB95CE5A611}" dt="2023-11-03T06:43:28.808" v="19955" actId="26606"/>
          <ac:spMkLst>
            <pc:docMk/>
            <pc:sldMk cId="2368322050" sldId="380"/>
            <ac:spMk id="22" creationId="{21540236-BFD5-4A9D-8840-4703E7F76825}"/>
          </ac:spMkLst>
        </pc:spChg>
        <pc:spChg chg="add del">
          <ac:chgData name="Michael Kreeger" userId="d5f78b2e-6692-425f-83bb-df27f7187256" providerId="ADAL" clId="{B642E0B2-953F-482A-A800-0AB95CE5A611}" dt="2023-11-03T06:43:22.137" v="19948" actId="26606"/>
          <ac:spMkLst>
            <pc:docMk/>
            <pc:sldMk cId="2368322050" sldId="380"/>
            <ac:spMk id="23" creationId="{081E4A58-353D-44AE-B2FC-2A74E2E400F7}"/>
          </ac:spMkLst>
        </pc:spChg>
        <pc:spChg chg="add del">
          <ac:chgData name="Michael Kreeger" userId="d5f78b2e-6692-425f-83bb-df27f7187256" providerId="ADAL" clId="{B642E0B2-953F-482A-A800-0AB95CE5A611}" dt="2023-11-03T06:43:24.026" v="19950" actId="26606"/>
          <ac:spMkLst>
            <pc:docMk/>
            <pc:sldMk cId="2368322050" sldId="380"/>
            <ac:spMk id="25" creationId="{FA23A907-97FB-4A8F-880A-DD77401C4296}"/>
          </ac:spMkLst>
        </pc:spChg>
        <pc:spChg chg="add del">
          <ac:chgData name="Michael Kreeger" userId="d5f78b2e-6692-425f-83bb-df27f7187256" providerId="ADAL" clId="{B642E0B2-953F-482A-A800-0AB95CE5A611}" dt="2023-11-03T06:43:24.026" v="19950" actId="26606"/>
          <ac:spMkLst>
            <pc:docMk/>
            <pc:sldMk cId="2368322050" sldId="380"/>
            <ac:spMk id="26" creationId="{004A8AE1-9605-41DC-920F-A4B8E8F2391D}"/>
          </ac:spMkLst>
        </pc:spChg>
        <pc:spChg chg="add del">
          <ac:chgData name="Michael Kreeger" userId="d5f78b2e-6692-425f-83bb-df27f7187256" providerId="ADAL" clId="{B642E0B2-953F-482A-A800-0AB95CE5A611}" dt="2023-11-03T06:43:24.026" v="19950" actId="26606"/>
          <ac:spMkLst>
            <pc:docMk/>
            <pc:sldMk cId="2368322050" sldId="380"/>
            <ac:spMk id="27" creationId="{5B7778FC-632E-4DCA-A7CB-0D7731CCF970}"/>
          </ac:spMkLst>
        </pc:spChg>
        <pc:spChg chg="add del">
          <ac:chgData name="Michael Kreeger" userId="d5f78b2e-6692-425f-83bb-df27f7187256" providerId="ADAL" clId="{B642E0B2-953F-482A-A800-0AB95CE5A611}" dt="2023-11-03T06:43:24.026" v="19950" actId="26606"/>
          <ac:spMkLst>
            <pc:docMk/>
            <pc:sldMk cId="2368322050" sldId="380"/>
            <ac:spMk id="28" creationId="{B10BB131-AC8E-4A8E-A5D1-36260F720C3B}"/>
          </ac:spMkLst>
        </pc:spChg>
        <pc:spChg chg="add del">
          <ac:chgData name="Michael Kreeger" userId="d5f78b2e-6692-425f-83bb-df27f7187256" providerId="ADAL" clId="{B642E0B2-953F-482A-A800-0AB95CE5A611}" dt="2023-11-03T06:43:26.801" v="19952" actId="26606"/>
          <ac:spMkLst>
            <pc:docMk/>
            <pc:sldMk cId="2368322050" sldId="380"/>
            <ac:spMk id="29" creationId="{7B786209-1B0B-4CA9-9BDD-F7327066A84D}"/>
          </ac:spMkLst>
        </pc:spChg>
        <pc:spChg chg="add del">
          <ac:chgData name="Michael Kreeger" userId="d5f78b2e-6692-425f-83bb-df27f7187256" providerId="ADAL" clId="{B642E0B2-953F-482A-A800-0AB95CE5A611}" dt="2023-11-03T06:43:26.801" v="19952" actId="26606"/>
          <ac:spMkLst>
            <pc:docMk/>
            <pc:sldMk cId="2368322050" sldId="380"/>
            <ac:spMk id="30" creationId="{E92FEB64-6EEA-4759-B4A4-BD2C1E660BA8}"/>
          </ac:spMkLst>
        </pc:spChg>
        <pc:spChg chg="add del">
          <ac:chgData name="Michael Kreeger" userId="d5f78b2e-6692-425f-83bb-df27f7187256" providerId="ADAL" clId="{B642E0B2-953F-482A-A800-0AB95CE5A611}" dt="2023-11-03T06:43:26.801" v="19952" actId="26606"/>
          <ac:spMkLst>
            <pc:docMk/>
            <pc:sldMk cId="2368322050" sldId="380"/>
            <ac:spMk id="31" creationId="{2D2964BB-484D-45AE-AD66-D407D0629652}"/>
          </ac:spMkLst>
        </pc:spChg>
        <pc:spChg chg="add del">
          <ac:chgData name="Michael Kreeger" userId="d5f78b2e-6692-425f-83bb-df27f7187256" providerId="ADAL" clId="{B642E0B2-953F-482A-A800-0AB95CE5A611}" dt="2023-11-03T06:43:26.801" v="19952" actId="26606"/>
          <ac:spMkLst>
            <pc:docMk/>
            <pc:sldMk cId="2368322050" sldId="380"/>
            <ac:spMk id="32" creationId="{B10BB131-AC8E-4A8E-A5D1-36260F720C3B}"/>
          </ac:spMkLst>
        </pc:spChg>
        <pc:spChg chg="add del">
          <ac:chgData name="Michael Kreeger" userId="d5f78b2e-6692-425f-83bb-df27f7187256" providerId="ADAL" clId="{B642E0B2-953F-482A-A800-0AB95CE5A611}" dt="2023-11-03T06:43:26.801" v="19952" actId="26606"/>
          <ac:spMkLst>
            <pc:docMk/>
            <pc:sldMk cId="2368322050" sldId="380"/>
            <ac:spMk id="33" creationId="{6691AC69-A76E-4DAB-B565-468B6B87ACF3}"/>
          </ac:spMkLst>
        </pc:spChg>
        <pc:spChg chg="add del">
          <ac:chgData name="Michael Kreeger" userId="d5f78b2e-6692-425f-83bb-df27f7187256" providerId="ADAL" clId="{B642E0B2-953F-482A-A800-0AB95CE5A611}" dt="2023-11-03T06:43:26.801" v="19952" actId="26606"/>
          <ac:spMkLst>
            <pc:docMk/>
            <pc:sldMk cId="2368322050" sldId="380"/>
            <ac:spMk id="34" creationId="{14847E93-7DC1-4D4B-8829-B19AA7137C50}"/>
          </ac:spMkLst>
        </pc:spChg>
        <pc:spChg chg="add del">
          <ac:chgData name="Michael Kreeger" userId="d5f78b2e-6692-425f-83bb-df27f7187256" providerId="ADAL" clId="{B642E0B2-953F-482A-A800-0AB95CE5A611}" dt="2023-11-03T06:43:26.801" v="19952" actId="26606"/>
          <ac:spMkLst>
            <pc:docMk/>
            <pc:sldMk cId="2368322050" sldId="380"/>
            <ac:spMk id="35" creationId="{5566D6E1-03A1-4D73-A4E0-35D74D568A04}"/>
          </ac:spMkLst>
        </pc:spChg>
        <pc:spChg chg="add del">
          <ac:chgData name="Michael Kreeger" userId="d5f78b2e-6692-425f-83bb-df27f7187256" providerId="ADAL" clId="{B642E0B2-953F-482A-A800-0AB95CE5A611}" dt="2023-11-03T06:43:26.801" v="19952" actId="26606"/>
          <ac:spMkLst>
            <pc:docMk/>
            <pc:sldMk cId="2368322050" sldId="380"/>
            <ac:spMk id="36" creationId="{9F835A99-04AC-494A-A572-AFE8413CC938}"/>
          </ac:spMkLst>
        </pc:spChg>
        <pc:spChg chg="add del">
          <ac:chgData name="Michael Kreeger" userId="d5f78b2e-6692-425f-83bb-df27f7187256" providerId="ADAL" clId="{B642E0B2-953F-482A-A800-0AB95CE5A611}" dt="2023-11-03T06:43:28.801" v="19954" actId="26606"/>
          <ac:spMkLst>
            <pc:docMk/>
            <pc:sldMk cId="2368322050" sldId="380"/>
            <ac:spMk id="38" creationId="{1709F1D5-B0F1-4714-A239-E5B61C161915}"/>
          </ac:spMkLst>
        </pc:spChg>
        <pc:spChg chg="add del">
          <ac:chgData name="Michael Kreeger" userId="d5f78b2e-6692-425f-83bb-df27f7187256" providerId="ADAL" clId="{B642E0B2-953F-482A-A800-0AB95CE5A611}" dt="2023-11-03T06:43:28.801" v="19954" actId="26606"/>
          <ac:spMkLst>
            <pc:docMk/>
            <pc:sldMk cId="2368322050" sldId="380"/>
            <ac:spMk id="39" creationId="{228FB460-D3FF-4440-A020-05982A09E517}"/>
          </ac:spMkLst>
        </pc:spChg>
        <pc:spChg chg="add del">
          <ac:chgData name="Michael Kreeger" userId="d5f78b2e-6692-425f-83bb-df27f7187256" providerId="ADAL" clId="{B642E0B2-953F-482A-A800-0AB95CE5A611}" dt="2023-11-03T06:43:28.801" v="19954" actId="26606"/>
          <ac:spMkLst>
            <pc:docMk/>
            <pc:sldMk cId="2368322050" sldId="380"/>
            <ac:spMk id="40" creationId="{14847E93-7DC1-4D4B-8829-B19AA7137C50}"/>
          </ac:spMkLst>
        </pc:spChg>
        <pc:spChg chg="add del">
          <ac:chgData name="Michael Kreeger" userId="d5f78b2e-6692-425f-83bb-df27f7187256" providerId="ADAL" clId="{B642E0B2-953F-482A-A800-0AB95CE5A611}" dt="2023-11-03T06:43:28.801" v="19954" actId="26606"/>
          <ac:spMkLst>
            <pc:docMk/>
            <pc:sldMk cId="2368322050" sldId="380"/>
            <ac:spMk id="41" creationId="{5566D6E1-03A1-4D73-A4E0-35D74D568A04}"/>
          </ac:spMkLst>
        </pc:spChg>
        <pc:spChg chg="add del">
          <ac:chgData name="Michael Kreeger" userId="d5f78b2e-6692-425f-83bb-df27f7187256" providerId="ADAL" clId="{B642E0B2-953F-482A-A800-0AB95CE5A611}" dt="2023-11-03T06:43:28.801" v="19954" actId="26606"/>
          <ac:spMkLst>
            <pc:docMk/>
            <pc:sldMk cId="2368322050" sldId="380"/>
            <ac:spMk id="42" creationId="{9F835A99-04AC-494A-A572-AFE8413CC938}"/>
          </ac:spMkLst>
        </pc:spChg>
        <pc:spChg chg="add del">
          <ac:chgData name="Michael Kreeger" userId="d5f78b2e-6692-425f-83bb-df27f7187256" providerId="ADAL" clId="{B642E0B2-953F-482A-A800-0AB95CE5A611}" dt="2023-11-03T06:43:28.801" v="19954" actId="26606"/>
          <ac:spMkLst>
            <pc:docMk/>
            <pc:sldMk cId="2368322050" sldId="380"/>
            <ac:spMk id="43" creationId="{7B786209-1B0B-4CA9-9BDD-F7327066A84D}"/>
          </ac:spMkLst>
        </pc:spChg>
        <pc:spChg chg="add del">
          <ac:chgData name="Michael Kreeger" userId="d5f78b2e-6692-425f-83bb-df27f7187256" providerId="ADAL" clId="{B642E0B2-953F-482A-A800-0AB95CE5A611}" dt="2023-11-03T06:43:28.801" v="19954" actId="26606"/>
          <ac:spMkLst>
            <pc:docMk/>
            <pc:sldMk cId="2368322050" sldId="380"/>
            <ac:spMk id="44" creationId="{2D2964BB-484D-45AE-AD66-D407D0629652}"/>
          </ac:spMkLst>
        </pc:spChg>
        <pc:spChg chg="add del">
          <ac:chgData name="Michael Kreeger" userId="d5f78b2e-6692-425f-83bb-df27f7187256" providerId="ADAL" clId="{B642E0B2-953F-482A-A800-0AB95CE5A611}" dt="2023-11-03T06:43:28.801" v="19954" actId="26606"/>
          <ac:spMkLst>
            <pc:docMk/>
            <pc:sldMk cId="2368322050" sldId="380"/>
            <ac:spMk id="45" creationId="{6691AC69-A76E-4DAB-B565-468B6B87ACF3}"/>
          </ac:spMkLst>
        </pc:spChg>
        <pc:picChg chg="add del">
          <ac:chgData name="Michael Kreeger" userId="d5f78b2e-6692-425f-83bb-df27f7187256" providerId="ADAL" clId="{B642E0B2-953F-482A-A800-0AB95CE5A611}" dt="2023-11-03T06:42:56.440" v="19946" actId="478"/>
          <ac:picMkLst>
            <pc:docMk/>
            <pc:sldMk cId="2368322050" sldId="380"/>
            <ac:picMk id="8" creationId="{046C9323-016F-65B4-14D4-C4F57F9319FF}"/>
          </ac:picMkLst>
        </pc:picChg>
        <pc:picChg chg="add">
          <ac:chgData name="Michael Kreeger" userId="d5f78b2e-6692-425f-83bb-df27f7187256" providerId="ADAL" clId="{B642E0B2-953F-482A-A800-0AB95CE5A611}" dt="2023-11-03T06:43:28.808" v="19955" actId="26606"/>
          <ac:picMkLst>
            <pc:docMk/>
            <pc:sldMk cId="2368322050" sldId="380"/>
            <ac:picMk id="16" creationId="{12B29082-FF25-1700-EE27-40D332849D43}"/>
          </ac:picMkLst>
        </pc:picChg>
      </pc:sldChg>
      <pc:sldChg chg="addSp modSp new mod setBg">
        <pc:chgData name="Michael Kreeger" userId="d5f78b2e-6692-425f-83bb-df27f7187256" providerId="ADAL" clId="{B642E0B2-953F-482A-A800-0AB95CE5A611}" dt="2023-11-03T06:32:47.990" v="19829" actId="26606"/>
        <pc:sldMkLst>
          <pc:docMk/>
          <pc:sldMk cId="689262999" sldId="381"/>
        </pc:sldMkLst>
        <pc:spChg chg="mod">
          <ac:chgData name="Michael Kreeger" userId="d5f78b2e-6692-425f-83bb-df27f7187256" providerId="ADAL" clId="{B642E0B2-953F-482A-A800-0AB95CE5A611}" dt="2023-11-03T06:32:47.990" v="19829" actId="26606"/>
          <ac:spMkLst>
            <pc:docMk/>
            <pc:sldMk cId="689262999" sldId="381"/>
            <ac:spMk id="2" creationId="{1BF77233-E383-2273-2799-9A80C5415F67}"/>
          </ac:spMkLst>
        </pc:spChg>
        <pc:spChg chg="mod">
          <ac:chgData name="Michael Kreeger" userId="d5f78b2e-6692-425f-83bb-df27f7187256" providerId="ADAL" clId="{B642E0B2-953F-482A-A800-0AB95CE5A611}" dt="2023-11-03T06:32:47.990" v="19829" actId="26606"/>
          <ac:spMkLst>
            <pc:docMk/>
            <pc:sldMk cId="689262999" sldId="381"/>
            <ac:spMk id="3" creationId="{D546E4D7-23EC-BE58-6888-88E8AD1B7CC9}"/>
          </ac:spMkLst>
        </pc:spChg>
        <pc:picChg chg="add">
          <ac:chgData name="Michael Kreeger" userId="d5f78b2e-6692-425f-83bb-df27f7187256" providerId="ADAL" clId="{B642E0B2-953F-482A-A800-0AB95CE5A611}" dt="2023-11-03T06:32:47.990" v="19829" actId="26606"/>
          <ac:picMkLst>
            <pc:docMk/>
            <pc:sldMk cId="689262999" sldId="381"/>
            <ac:picMk id="5" creationId="{F29260B4-2C3D-2498-1D03-69F7803C4501}"/>
          </ac:picMkLst>
        </pc:picChg>
        <pc:cxnChg chg="add">
          <ac:chgData name="Michael Kreeger" userId="d5f78b2e-6692-425f-83bb-df27f7187256" providerId="ADAL" clId="{B642E0B2-953F-482A-A800-0AB95CE5A611}" dt="2023-11-03T06:32:47.990" v="19829" actId="26606"/>
          <ac:cxnSpMkLst>
            <pc:docMk/>
            <pc:sldMk cId="689262999" sldId="381"/>
            <ac:cxnSpMk id="9" creationId="{1503BFE4-729B-D9D0-C17B-501E6AF1127A}"/>
          </ac:cxnSpMkLst>
        </pc:cxnChg>
      </pc:sldChg>
      <pc:sldChg chg="addSp modSp new mod setBg">
        <pc:chgData name="Michael Kreeger" userId="d5f78b2e-6692-425f-83bb-df27f7187256" providerId="ADAL" clId="{B642E0B2-953F-482A-A800-0AB95CE5A611}" dt="2023-11-03T06:35:28.465" v="19870" actId="26606"/>
        <pc:sldMkLst>
          <pc:docMk/>
          <pc:sldMk cId="3430313781" sldId="382"/>
        </pc:sldMkLst>
        <pc:spChg chg="mod">
          <ac:chgData name="Michael Kreeger" userId="d5f78b2e-6692-425f-83bb-df27f7187256" providerId="ADAL" clId="{B642E0B2-953F-482A-A800-0AB95CE5A611}" dt="2023-11-03T06:35:28.465" v="19870" actId="26606"/>
          <ac:spMkLst>
            <pc:docMk/>
            <pc:sldMk cId="3430313781" sldId="382"/>
            <ac:spMk id="2" creationId="{BC06E547-1AE1-7B40-C268-645D3960CBC0}"/>
          </ac:spMkLst>
        </pc:spChg>
        <pc:spChg chg="mod">
          <ac:chgData name="Michael Kreeger" userId="d5f78b2e-6692-425f-83bb-df27f7187256" providerId="ADAL" clId="{B642E0B2-953F-482A-A800-0AB95CE5A611}" dt="2023-11-03T06:35:28.465" v="19870" actId="26606"/>
          <ac:spMkLst>
            <pc:docMk/>
            <pc:sldMk cId="3430313781" sldId="382"/>
            <ac:spMk id="3" creationId="{488D2748-83D7-5A6B-83C2-4D0343C17B24}"/>
          </ac:spMkLst>
        </pc:spChg>
        <pc:spChg chg="add">
          <ac:chgData name="Michael Kreeger" userId="d5f78b2e-6692-425f-83bb-df27f7187256" providerId="ADAL" clId="{B642E0B2-953F-482A-A800-0AB95CE5A611}" dt="2023-11-03T06:35:28.465" v="19870" actId="26606"/>
          <ac:spMkLst>
            <pc:docMk/>
            <pc:sldMk cId="3430313781" sldId="382"/>
            <ac:spMk id="8" creationId="{907EF6B7-1338-4443-8C46-6A318D952DFD}"/>
          </ac:spMkLst>
        </pc:spChg>
        <pc:spChg chg="add">
          <ac:chgData name="Michael Kreeger" userId="d5f78b2e-6692-425f-83bb-df27f7187256" providerId="ADAL" clId="{B642E0B2-953F-482A-A800-0AB95CE5A611}" dt="2023-11-03T06:35:28.465" v="19870" actId="26606"/>
          <ac:spMkLst>
            <pc:docMk/>
            <pc:sldMk cId="3430313781" sldId="382"/>
            <ac:spMk id="10" creationId="{DAAE4CDD-124C-4DCF-9584-B6033B545DD5}"/>
          </ac:spMkLst>
        </pc:spChg>
        <pc:spChg chg="add">
          <ac:chgData name="Michael Kreeger" userId="d5f78b2e-6692-425f-83bb-df27f7187256" providerId="ADAL" clId="{B642E0B2-953F-482A-A800-0AB95CE5A611}" dt="2023-11-03T06:35:28.465" v="19870" actId="26606"/>
          <ac:spMkLst>
            <pc:docMk/>
            <pc:sldMk cId="3430313781" sldId="382"/>
            <ac:spMk id="12" creationId="{081E4A58-353D-44AE-B2FC-2A74E2E400F7}"/>
          </ac:spMkLst>
        </pc:spChg>
      </pc:sldChg>
      <pc:sldChg chg="addSp modSp add mod setBg">
        <pc:chgData name="Michael Kreeger" userId="d5f78b2e-6692-425f-83bb-df27f7187256" providerId="ADAL" clId="{B642E0B2-953F-482A-A800-0AB95CE5A611}" dt="2023-11-03T06:35:26.336" v="19869" actId="26606"/>
        <pc:sldMkLst>
          <pc:docMk/>
          <pc:sldMk cId="3955066118" sldId="383"/>
        </pc:sldMkLst>
        <pc:spChg chg="mod">
          <ac:chgData name="Michael Kreeger" userId="d5f78b2e-6692-425f-83bb-df27f7187256" providerId="ADAL" clId="{B642E0B2-953F-482A-A800-0AB95CE5A611}" dt="2023-11-03T06:35:26.336" v="19869" actId="26606"/>
          <ac:spMkLst>
            <pc:docMk/>
            <pc:sldMk cId="3955066118" sldId="383"/>
            <ac:spMk id="2" creationId="{BC06E547-1AE1-7B40-C268-645D3960CBC0}"/>
          </ac:spMkLst>
        </pc:spChg>
        <pc:spChg chg="mod">
          <ac:chgData name="Michael Kreeger" userId="d5f78b2e-6692-425f-83bb-df27f7187256" providerId="ADAL" clId="{B642E0B2-953F-482A-A800-0AB95CE5A611}" dt="2023-11-03T06:35:26.336" v="19869" actId="26606"/>
          <ac:spMkLst>
            <pc:docMk/>
            <pc:sldMk cId="3955066118" sldId="383"/>
            <ac:spMk id="3" creationId="{488D2748-83D7-5A6B-83C2-4D0343C17B24}"/>
          </ac:spMkLst>
        </pc:spChg>
        <pc:spChg chg="add">
          <ac:chgData name="Michael Kreeger" userId="d5f78b2e-6692-425f-83bb-df27f7187256" providerId="ADAL" clId="{B642E0B2-953F-482A-A800-0AB95CE5A611}" dt="2023-11-03T06:35:26.336" v="19869" actId="26606"/>
          <ac:spMkLst>
            <pc:docMk/>
            <pc:sldMk cId="3955066118" sldId="383"/>
            <ac:spMk id="8" creationId="{907EF6B7-1338-4443-8C46-6A318D952DFD}"/>
          </ac:spMkLst>
        </pc:spChg>
        <pc:spChg chg="add">
          <ac:chgData name="Michael Kreeger" userId="d5f78b2e-6692-425f-83bb-df27f7187256" providerId="ADAL" clId="{B642E0B2-953F-482A-A800-0AB95CE5A611}" dt="2023-11-03T06:35:26.336" v="19869" actId="26606"/>
          <ac:spMkLst>
            <pc:docMk/>
            <pc:sldMk cId="3955066118" sldId="383"/>
            <ac:spMk id="10" creationId="{DAAE4CDD-124C-4DCF-9584-B6033B545DD5}"/>
          </ac:spMkLst>
        </pc:spChg>
        <pc:spChg chg="add">
          <ac:chgData name="Michael Kreeger" userId="d5f78b2e-6692-425f-83bb-df27f7187256" providerId="ADAL" clId="{B642E0B2-953F-482A-A800-0AB95CE5A611}" dt="2023-11-03T06:35:26.336" v="19869" actId="26606"/>
          <ac:spMkLst>
            <pc:docMk/>
            <pc:sldMk cId="3955066118" sldId="383"/>
            <ac:spMk id="12" creationId="{081E4A58-353D-44AE-B2FC-2A74E2E400F7}"/>
          </ac:spMkLst>
        </pc:spChg>
      </pc:sldChg>
      <pc:sldChg chg="modSp new del mod">
        <pc:chgData name="Michael Kreeger" userId="d5f78b2e-6692-425f-83bb-df27f7187256" providerId="ADAL" clId="{B642E0B2-953F-482A-A800-0AB95CE5A611}" dt="2023-11-03T05:44:15.779" v="15796" actId="47"/>
        <pc:sldMkLst>
          <pc:docMk/>
          <pc:sldMk cId="1324033284" sldId="384"/>
        </pc:sldMkLst>
        <pc:spChg chg="mod">
          <ac:chgData name="Michael Kreeger" userId="d5f78b2e-6692-425f-83bb-df27f7187256" providerId="ADAL" clId="{B642E0B2-953F-482A-A800-0AB95CE5A611}" dt="2023-11-01T03:54:02.552" v="4954" actId="20577"/>
          <ac:spMkLst>
            <pc:docMk/>
            <pc:sldMk cId="1324033284" sldId="384"/>
            <ac:spMk id="2" creationId="{E7E62766-7E1C-3CD5-7DD3-C28AAC254B3B}"/>
          </ac:spMkLst>
        </pc:spChg>
        <pc:spChg chg="mod">
          <ac:chgData name="Michael Kreeger" userId="d5f78b2e-6692-425f-83bb-df27f7187256" providerId="ADAL" clId="{B642E0B2-953F-482A-A800-0AB95CE5A611}" dt="2023-11-01T03:59:02.573" v="5563" actId="6549"/>
          <ac:spMkLst>
            <pc:docMk/>
            <pc:sldMk cId="1324033284" sldId="384"/>
            <ac:spMk id="3" creationId="{46F5ACB7-0634-7A08-3C6E-764BE641D885}"/>
          </ac:spMkLst>
        </pc:spChg>
      </pc:sldChg>
      <pc:sldChg chg="addSp modSp new mod setBg">
        <pc:chgData name="Michael Kreeger" userId="d5f78b2e-6692-425f-83bb-df27f7187256" providerId="ADAL" clId="{B642E0B2-953F-482A-A800-0AB95CE5A611}" dt="2023-11-03T06:35:22.312" v="19868" actId="26606"/>
        <pc:sldMkLst>
          <pc:docMk/>
          <pc:sldMk cId="2956834955" sldId="385"/>
        </pc:sldMkLst>
        <pc:spChg chg="mod">
          <ac:chgData name="Michael Kreeger" userId="d5f78b2e-6692-425f-83bb-df27f7187256" providerId="ADAL" clId="{B642E0B2-953F-482A-A800-0AB95CE5A611}" dt="2023-11-03T06:35:22.312" v="19868" actId="26606"/>
          <ac:spMkLst>
            <pc:docMk/>
            <pc:sldMk cId="2956834955" sldId="385"/>
            <ac:spMk id="2" creationId="{41C7C050-3921-EF50-914D-1A33AC526AD9}"/>
          </ac:spMkLst>
        </pc:spChg>
        <pc:spChg chg="mod">
          <ac:chgData name="Michael Kreeger" userId="d5f78b2e-6692-425f-83bb-df27f7187256" providerId="ADAL" clId="{B642E0B2-953F-482A-A800-0AB95CE5A611}" dt="2023-11-03T06:35:22.312" v="19868" actId="26606"/>
          <ac:spMkLst>
            <pc:docMk/>
            <pc:sldMk cId="2956834955" sldId="385"/>
            <ac:spMk id="3" creationId="{708802E9-5BCD-03C8-B156-6F995C3772F7}"/>
          </ac:spMkLst>
        </pc:spChg>
        <pc:spChg chg="add">
          <ac:chgData name="Michael Kreeger" userId="d5f78b2e-6692-425f-83bb-df27f7187256" providerId="ADAL" clId="{B642E0B2-953F-482A-A800-0AB95CE5A611}" dt="2023-11-03T06:35:22.312" v="19868" actId="26606"/>
          <ac:spMkLst>
            <pc:docMk/>
            <pc:sldMk cId="2956834955" sldId="385"/>
            <ac:spMk id="8" creationId="{907EF6B7-1338-4443-8C46-6A318D952DFD}"/>
          </ac:spMkLst>
        </pc:spChg>
        <pc:spChg chg="add">
          <ac:chgData name="Michael Kreeger" userId="d5f78b2e-6692-425f-83bb-df27f7187256" providerId="ADAL" clId="{B642E0B2-953F-482A-A800-0AB95CE5A611}" dt="2023-11-03T06:35:22.312" v="19868" actId="26606"/>
          <ac:spMkLst>
            <pc:docMk/>
            <pc:sldMk cId="2956834955" sldId="385"/>
            <ac:spMk id="10" creationId="{DAAE4CDD-124C-4DCF-9584-B6033B545DD5}"/>
          </ac:spMkLst>
        </pc:spChg>
        <pc:spChg chg="add">
          <ac:chgData name="Michael Kreeger" userId="d5f78b2e-6692-425f-83bb-df27f7187256" providerId="ADAL" clId="{B642E0B2-953F-482A-A800-0AB95CE5A611}" dt="2023-11-03T06:35:22.312" v="19868" actId="26606"/>
          <ac:spMkLst>
            <pc:docMk/>
            <pc:sldMk cId="2956834955" sldId="385"/>
            <ac:spMk id="12" creationId="{081E4A58-353D-44AE-B2FC-2A74E2E400F7}"/>
          </ac:spMkLst>
        </pc:spChg>
      </pc:sldChg>
      <pc:sldChg chg="addSp modSp add mod setBg">
        <pc:chgData name="Michael Kreeger" userId="d5f78b2e-6692-425f-83bb-df27f7187256" providerId="ADAL" clId="{B642E0B2-953F-482A-A800-0AB95CE5A611}" dt="2023-11-03T06:35:15.916" v="19867" actId="26606"/>
        <pc:sldMkLst>
          <pc:docMk/>
          <pc:sldMk cId="4077833880" sldId="386"/>
        </pc:sldMkLst>
        <pc:spChg chg="mod">
          <ac:chgData name="Michael Kreeger" userId="d5f78b2e-6692-425f-83bb-df27f7187256" providerId="ADAL" clId="{B642E0B2-953F-482A-A800-0AB95CE5A611}" dt="2023-11-03T06:35:15.916" v="19867" actId="26606"/>
          <ac:spMkLst>
            <pc:docMk/>
            <pc:sldMk cId="4077833880" sldId="386"/>
            <ac:spMk id="2" creationId="{41C7C050-3921-EF50-914D-1A33AC526AD9}"/>
          </ac:spMkLst>
        </pc:spChg>
        <pc:spChg chg="mod">
          <ac:chgData name="Michael Kreeger" userId="d5f78b2e-6692-425f-83bb-df27f7187256" providerId="ADAL" clId="{B642E0B2-953F-482A-A800-0AB95CE5A611}" dt="2023-11-03T06:35:15.916" v="19867" actId="26606"/>
          <ac:spMkLst>
            <pc:docMk/>
            <pc:sldMk cId="4077833880" sldId="386"/>
            <ac:spMk id="3" creationId="{708802E9-5BCD-03C8-B156-6F995C3772F7}"/>
          </ac:spMkLst>
        </pc:spChg>
        <pc:spChg chg="add">
          <ac:chgData name="Michael Kreeger" userId="d5f78b2e-6692-425f-83bb-df27f7187256" providerId="ADAL" clId="{B642E0B2-953F-482A-A800-0AB95CE5A611}" dt="2023-11-03T06:35:15.916" v="19867" actId="26606"/>
          <ac:spMkLst>
            <pc:docMk/>
            <pc:sldMk cId="4077833880" sldId="386"/>
            <ac:spMk id="8" creationId="{907EF6B7-1338-4443-8C46-6A318D952DFD}"/>
          </ac:spMkLst>
        </pc:spChg>
        <pc:spChg chg="add">
          <ac:chgData name="Michael Kreeger" userId="d5f78b2e-6692-425f-83bb-df27f7187256" providerId="ADAL" clId="{B642E0B2-953F-482A-A800-0AB95CE5A611}" dt="2023-11-03T06:35:15.916" v="19867" actId="26606"/>
          <ac:spMkLst>
            <pc:docMk/>
            <pc:sldMk cId="4077833880" sldId="386"/>
            <ac:spMk id="10" creationId="{DAAE4CDD-124C-4DCF-9584-B6033B545DD5}"/>
          </ac:spMkLst>
        </pc:spChg>
        <pc:spChg chg="add">
          <ac:chgData name="Michael Kreeger" userId="d5f78b2e-6692-425f-83bb-df27f7187256" providerId="ADAL" clId="{B642E0B2-953F-482A-A800-0AB95CE5A611}" dt="2023-11-03T06:35:15.916" v="19867" actId="26606"/>
          <ac:spMkLst>
            <pc:docMk/>
            <pc:sldMk cId="4077833880" sldId="386"/>
            <ac:spMk id="12" creationId="{081E4A58-353D-44AE-B2FC-2A74E2E400F7}"/>
          </ac:spMkLst>
        </pc:spChg>
      </pc:sldChg>
      <pc:sldChg chg="addSp modSp new mod setBg">
        <pc:chgData name="Michael Kreeger" userId="d5f78b2e-6692-425f-83bb-df27f7187256" providerId="ADAL" clId="{B642E0B2-953F-482A-A800-0AB95CE5A611}" dt="2023-11-03T06:32:57.502" v="19830" actId="26606"/>
        <pc:sldMkLst>
          <pc:docMk/>
          <pc:sldMk cId="580507230" sldId="387"/>
        </pc:sldMkLst>
        <pc:spChg chg="mod">
          <ac:chgData name="Michael Kreeger" userId="d5f78b2e-6692-425f-83bb-df27f7187256" providerId="ADAL" clId="{B642E0B2-953F-482A-A800-0AB95CE5A611}" dt="2023-11-03T06:32:57.502" v="19830" actId="26606"/>
          <ac:spMkLst>
            <pc:docMk/>
            <pc:sldMk cId="580507230" sldId="387"/>
            <ac:spMk id="2" creationId="{E5BE2E40-6497-C44C-FC78-54460428DC78}"/>
          </ac:spMkLst>
        </pc:spChg>
        <pc:spChg chg="mod">
          <ac:chgData name="Michael Kreeger" userId="d5f78b2e-6692-425f-83bb-df27f7187256" providerId="ADAL" clId="{B642E0B2-953F-482A-A800-0AB95CE5A611}" dt="2023-11-03T06:32:57.502" v="19830" actId="26606"/>
          <ac:spMkLst>
            <pc:docMk/>
            <pc:sldMk cId="580507230" sldId="387"/>
            <ac:spMk id="3" creationId="{D19D1B57-4768-83FF-D07C-AB79394CCE3D}"/>
          </ac:spMkLst>
        </pc:spChg>
        <pc:spChg chg="add">
          <ac:chgData name="Michael Kreeger" userId="d5f78b2e-6692-425f-83bb-df27f7187256" providerId="ADAL" clId="{B642E0B2-953F-482A-A800-0AB95CE5A611}" dt="2023-11-03T06:32:57.502" v="19830" actId="26606"/>
          <ac:spMkLst>
            <pc:docMk/>
            <pc:sldMk cId="580507230" sldId="387"/>
            <ac:spMk id="8" creationId="{09588DA8-065E-4F6F-8EFD-43104AB2E0CF}"/>
          </ac:spMkLst>
        </pc:spChg>
        <pc:spChg chg="add">
          <ac:chgData name="Michael Kreeger" userId="d5f78b2e-6692-425f-83bb-df27f7187256" providerId="ADAL" clId="{B642E0B2-953F-482A-A800-0AB95CE5A611}" dt="2023-11-03T06:32:57.502" v="19830" actId="26606"/>
          <ac:spMkLst>
            <pc:docMk/>
            <pc:sldMk cId="580507230" sldId="387"/>
            <ac:spMk id="10" creationId="{C4285719-470E-454C-AF62-8323075F1F5B}"/>
          </ac:spMkLst>
        </pc:spChg>
        <pc:spChg chg="add">
          <ac:chgData name="Michael Kreeger" userId="d5f78b2e-6692-425f-83bb-df27f7187256" providerId="ADAL" clId="{B642E0B2-953F-482A-A800-0AB95CE5A611}" dt="2023-11-03T06:32:57.502" v="19830" actId="26606"/>
          <ac:spMkLst>
            <pc:docMk/>
            <pc:sldMk cId="580507230" sldId="387"/>
            <ac:spMk id="12" creationId="{CD9FE4EF-C4D8-49A0-B2FF-81D8DB7D8A24}"/>
          </ac:spMkLst>
        </pc:spChg>
        <pc:spChg chg="add">
          <ac:chgData name="Michael Kreeger" userId="d5f78b2e-6692-425f-83bb-df27f7187256" providerId="ADAL" clId="{B642E0B2-953F-482A-A800-0AB95CE5A611}" dt="2023-11-03T06:32:57.502" v="19830" actId="26606"/>
          <ac:spMkLst>
            <pc:docMk/>
            <pc:sldMk cId="580507230" sldId="387"/>
            <ac:spMk id="14" creationId="{4300840D-0A0B-4512-BACA-B439D5B9C57C}"/>
          </ac:spMkLst>
        </pc:spChg>
        <pc:spChg chg="add">
          <ac:chgData name="Michael Kreeger" userId="d5f78b2e-6692-425f-83bb-df27f7187256" providerId="ADAL" clId="{B642E0B2-953F-482A-A800-0AB95CE5A611}" dt="2023-11-03T06:32:57.502" v="19830" actId="26606"/>
          <ac:spMkLst>
            <pc:docMk/>
            <pc:sldMk cId="580507230" sldId="387"/>
            <ac:spMk id="16" creationId="{D2B78728-A580-49A7-84F9-6EF6F583ADE0}"/>
          </ac:spMkLst>
        </pc:spChg>
        <pc:spChg chg="add">
          <ac:chgData name="Michael Kreeger" userId="d5f78b2e-6692-425f-83bb-df27f7187256" providerId="ADAL" clId="{B642E0B2-953F-482A-A800-0AB95CE5A611}" dt="2023-11-03T06:32:57.502" v="19830" actId="26606"/>
          <ac:spMkLst>
            <pc:docMk/>
            <pc:sldMk cId="580507230" sldId="387"/>
            <ac:spMk id="18" creationId="{38FAA1A1-D861-433F-88FA-1E9D6FD31D11}"/>
          </ac:spMkLst>
        </pc:spChg>
        <pc:spChg chg="add">
          <ac:chgData name="Michael Kreeger" userId="d5f78b2e-6692-425f-83bb-df27f7187256" providerId="ADAL" clId="{B642E0B2-953F-482A-A800-0AB95CE5A611}" dt="2023-11-03T06:32:57.502" v="19830" actId="26606"/>
          <ac:spMkLst>
            <pc:docMk/>
            <pc:sldMk cId="580507230" sldId="387"/>
            <ac:spMk id="20" creationId="{8D71EDA1-87BF-4D5D-AB79-F346FD19278A}"/>
          </ac:spMkLst>
        </pc:spChg>
      </pc:sldChg>
      <pc:sldChg chg="addSp modSp new mod setBg">
        <pc:chgData name="Michael Kreeger" userId="d5f78b2e-6692-425f-83bb-df27f7187256" providerId="ADAL" clId="{B642E0B2-953F-482A-A800-0AB95CE5A611}" dt="2023-11-03T06:33:01.720" v="19831" actId="26606"/>
        <pc:sldMkLst>
          <pc:docMk/>
          <pc:sldMk cId="304185253" sldId="388"/>
        </pc:sldMkLst>
        <pc:spChg chg="mod">
          <ac:chgData name="Michael Kreeger" userId="d5f78b2e-6692-425f-83bb-df27f7187256" providerId="ADAL" clId="{B642E0B2-953F-482A-A800-0AB95CE5A611}" dt="2023-11-03T06:33:01.720" v="19831" actId="26606"/>
          <ac:spMkLst>
            <pc:docMk/>
            <pc:sldMk cId="304185253" sldId="388"/>
            <ac:spMk id="2" creationId="{7876B104-6020-3272-8AC2-1A6B369AC8EC}"/>
          </ac:spMkLst>
        </pc:spChg>
        <pc:spChg chg="mod">
          <ac:chgData name="Michael Kreeger" userId="d5f78b2e-6692-425f-83bb-df27f7187256" providerId="ADAL" clId="{B642E0B2-953F-482A-A800-0AB95CE5A611}" dt="2023-11-03T06:33:01.720" v="19831" actId="26606"/>
          <ac:spMkLst>
            <pc:docMk/>
            <pc:sldMk cId="304185253" sldId="388"/>
            <ac:spMk id="3" creationId="{A4513ED5-4AAF-279B-A8B2-AF457F0E443D}"/>
          </ac:spMkLst>
        </pc:spChg>
        <pc:spChg chg="add">
          <ac:chgData name="Michael Kreeger" userId="d5f78b2e-6692-425f-83bb-df27f7187256" providerId="ADAL" clId="{B642E0B2-953F-482A-A800-0AB95CE5A611}" dt="2023-11-03T06:33:01.720" v="19831" actId="26606"/>
          <ac:spMkLst>
            <pc:docMk/>
            <pc:sldMk cId="304185253" sldId="388"/>
            <ac:spMk id="8" creationId="{09588DA8-065E-4F6F-8EFD-43104AB2E0CF}"/>
          </ac:spMkLst>
        </pc:spChg>
        <pc:spChg chg="add">
          <ac:chgData name="Michael Kreeger" userId="d5f78b2e-6692-425f-83bb-df27f7187256" providerId="ADAL" clId="{B642E0B2-953F-482A-A800-0AB95CE5A611}" dt="2023-11-03T06:33:01.720" v="19831" actId="26606"/>
          <ac:spMkLst>
            <pc:docMk/>
            <pc:sldMk cId="304185253" sldId="388"/>
            <ac:spMk id="10" creationId="{C4285719-470E-454C-AF62-8323075F1F5B}"/>
          </ac:spMkLst>
        </pc:spChg>
        <pc:spChg chg="add">
          <ac:chgData name="Michael Kreeger" userId="d5f78b2e-6692-425f-83bb-df27f7187256" providerId="ADAL" clId="{B642E0B2-953F-482A-A800-0AB95CE5A611}" dt="2023-11-03T06:33:01.720" v="19831" actId="26606"/>
          <ac:spMkLst>
            <pc:docMk/>
            <pc:sldMk cId="304185253" sldId="388"/>
            <ac:spMk id="12" creationId="{CD9FE4EF-C4D8-49A0-B2FF-81D8DB7D8A24}"/>
          </ac:spMkLst>
        </pc:spChg>
        <pc:spChg chg="add">
          <ac:chgData name="Michael Kreeger" userId="d5f78b2e-6692-425f-83bb-df27f7187256" providerId="ADAL" clId="{B642E0B2-953F-482A-A800-0AB95CE5A611}" dt="2023-11-03T06:33:01.720" v="19831" actId="26606"/>
          <ac:spMkLst>
            <pc:docMk/>
            <pc:sldMk cId="304185253" sldId="388"/>
            <ac:spMk id="14" creationId="{4300840D-0A0B-4512-BACA-B439D5B9C57C}"/>
          </ac:spMkLst>
        </pc:spChg>
        <pc:spChg chg="add">
          <ac:chgData name="Michael Kreeger" userId="d5f78b2e-6692-425f-83bb-df27f7187256" providerId="ADAL" clId="{B642E0B2-953F-482A-A800-0AB95CE5A611}" dt="2023-11-03T06:33:01.720" v="19831" actId="26606"/>
          <ac:spMkLst>
            <pc:docMk/>
            <pc:sldMk cId="304185253" sldId="388"/>
            <ac:spMk id="16" creationId="{D2B78728-A580-49A7-84F9-6EF6F583ADE0}"/>
          </ac:spMkLst>
        </pc:spChg>
        <pc:spChg chg="add">
          <ac:chgData name="Michael Kreeger" userId="d5f78b2e-6692-425f-83bb-df27f7187256" providerId="ADAL" clId="{B642E0B2-953F-482A-A800-0AB95CE5A611}" dt="2023-11-03T06:33:01.720" v="19831" actId="26606"/>
          <ac:spMkLst>
            <pc:docMk/>
            <pc:sldMk cId="304185253" sldId="388"/>
            <ac:spMk id="18" creationId="{38FAA1A1-D861-433F-88FA-1E9D6FD31D11}"/>
          </ac:spMkLst>
        </pc:spChg>
        <pc:spChg chg="add">
          <ac:chgData name="Michael Kreeger" userId="d5f78b2e-6692-425f-83bb-df27f7187256" providerId="ADAL" clId="{B642E0B2-953F-482A-A800-0AB95CE5A611}" dt="2023-11-03T06:33:01.720" v="19831" actId="26606"/>
          <ac:spMkLst>
            <pc:docMk/>
            <pc:sldMk cId="304185253" sldId="388"/>
            <ac:spMk id="20" creationId="{8D71EDA1-87BF-4D5D-AB79-F346FD19278A}"/>
          </ac:spMkLst>
        </pc:spChg>
      </pc:sldChg>
      <pc:sldChg chg="modSp new del mod">
        <pc:chgData name="Michael Kreeger" userId="d5f78b2e-6692-425f-83bb-df27f7187256" providerId="ADAL" clId="{B642E0B2-953F-482A-A800-0AB95CE5A611}" dt="2023-11-03T04:01:49.155" v="9350" actId="47"/>
        <pc:sldMkLst>
          <pc:docMk/>
          <pc:sldMk cId="2553193346" sldId="389"/>
        </pc:sldMkLst>
        <pc:spChg chg="mod">
          <ac:chgData name="Michael Kreeger" userId="d5f78b2e-6692-425f-83bb-df27f7187256" providerId="ADAL" clId="{B642E0B2-953F-482A-A800-0AB95CE5A611}" dt="2023-11-01T04:29:21.817" v="8387" actId="20577"/>
          <ac:spMkLst>
            <pc:docMk/>
            <pc:sldMk cId="2553193346" sldId="389"/>
            <ac:spMk id="2" creationId="{68589723-F222-A490-0E11-E7078BE7C7E9}"/>
          </ac:spMkLst>
        </pc:spChg>
        <pc:spChg chg="mod">
          <ac:chgData name="Michael Kreeger" userId="d5f78b2e-6692-425f-83bb-df27f7187256" providerId="ADAL" clId="{B642E0B2-953F-482A-A800-0AB95CE5A611}" dt="2023-11-03T03:59:45.073" v="9176" actId="20577"/>
          <ac:spMkLst>
            <pc:docMk/>
            <pc:sldMk cId="2553193346" sldId="389"/>
            <ac:spMk id="3" creationId="{90FEEEAF-D4AE-7585-B393-25F05A15D59A}"/>
          </ac:spMkLst>
        </pc:spChg>
      </pc:sldChg>
      <pc:sldChg chg="new del">
        <pc:chgData name="Michael Kreeger" userId="d5f78b2e-6692-425f-83bb-df27f7187256" providerId="ADAL" clId="{B642E0B2-953F-482A-A800-0AB95CE5A611}" dt="2023-11-03T04:06:08.829" v="9433" actId="47"/>
        <pc:sldMkLst>
          <pc:docMk/>
          <pc:sldMk cId="2967356014" sldId="389"/>
        </pc:sldMkLst>
      </pc:sldChg>
      <pc:sldChg chg="addSp modSp new mod ord setBg">
        <pc:chgData name="Michael Kreeger" userId="d5f78b2e-6692-425f-83bb-df27f7187256" providerId="ADAL" clId="{B642E0B2-953F-482A-A800-0AB95CE5A611}" dt="2023-11-03T17:10:55.989" v="19956" actId="20578"/>
        <pc:sldMkLst>
          <pc:docMk/>
          <pc:sldMk cId="3041287381" sldId="389"/>
        </pc:sldMkLst>
        <pc:spChg chg="mod">
          <ac:chgData name="Michael Kreeger" userId="d5f78b2e-6692-425f-83bb-df27f7187256" providerId="ADAL" clId="{B642E0B2-953F-482A-A800-0AB95CE5A611}" dt="2023-11-03T06:35:01.107" v="19866" actId="26606"/>
          <ac:spMkLst>
            <pc:docMk/>
            <pc:sldMk cId="3041287381" sldId="389"/>
            <ac:spMk id="2" creationId="{971A0C90-7534-08C7-43EA-0B9EA4C77787}"/>
          </ac:spMkLst>
        </pc:spChg>
        <pc:spChg chg="mod">
          <ac:chgData name="Michael Kreeger" userId="d5f78b2e-6692-425f-83bb-df27f7187256" providerId="ADAL" clId="{B642E0B2-953F-482A-A800-0AB95CE5A611}" dt="2023-11-03T17:10:55.989" v="19956" actId="20578"/>
          <ac:spMkLst>
            <pc:docMk/>
            <pc:sldMk cId="3041287381" sldId="389"/>
            <ac:spMk id="3" creationId="{5CB60B7B-EA02-6912-E76E-A0C383142177}"/>
          </ac:spMkLst>
        </pc:spChg>
        <pc:picChg chg="add">
          <ac:chgData name="Michael Kreeger" userId="d5f78b2e-6692-425f-83bb-df27f7187256" providerId="ADAL" clId="{B642E0B2-953F-482A-A800-0AB95CE5A611}" dt="2023-11-03T06:35:01.107" v="19866" actId="26606"/>
          <ac:picMkLst>
            <pc:docMk/>
            <pc:sldMk cId="3041287381" sldId="389"/>
            <ac:picMk id="5" creationId="{BA60FA1D-EE54-C289-AF1B-A5747B7B07F5}"/>
          </ac:picMkLst>
        </pc:picChg>
        <pc:cxnChg chg="add">
          <ac:chgData name="Michael Kreeger" userId="d5f78b2e-6692-425f-83bb-df27f7187256" providerId="ADAL" clId="{B642E0B2-953F-482A-A800-0AB95CE5A611}" dt="2023-11-03T06:35:01.107" v="19866" actId="26606"/>
          <ac:cxnSpMkLst>
            <pc:docMk/>
            <pc:sldMk cId="3041287381" sldId="389"/>
            <ac:cxnSpMk id="9" creationId="{249EDD1B-F94D-B4E6-ACAA-566B9A26FDE3}"/>
          </ac:cxnSpMkLst>
        </pc:cxnChg>
      </pc:sldChg>
      <pc:sldChg chg="addSp delSp modSp new mod ord setBg">
        <pc:chgData name="Michael Kreeger" userId="d5f78b2e-6692-425f-83bb-df27f7187256" providerId="ADAL" clId="{B642E0B2-953F-482A-A800-0AB95CE5A611}" dt="2023-11-03T06:34:55.578" v="19865" actId="26606"/>
        <pc:sldMkLst>
          <pc:docMk/>
          <pc:sldMk cId="2210509320" sldId="390"/>
        </pc:sldMkLst>
        <pc:spChg chg="mod">
          <ac:chgData name="Michael Kreeger" userId="d5f78b2e-6692-425f-83bb-df27f7187256" providerId="ADAL" clId="{B642E0B2-953F-482A-A800-0AB95CE5A611}" dt="2023-11-03T06:34:55.578" v="19865" actId="26606"/>
          <ac:spMkLst>
            <pc:docMk/>
            <pc:sldMk cId="2210509320" sldId="390"/>
            <ac:spMk id="2" creationId="{7B528C79-6B43-12E4-9364-96B40B875674}"/>
          </ac:spMkLst>
        </pc:spChg>
        <pc:spChg chg="mod">
          <ac:chgData name="Michael Kreeger" userId="d5f78b2e-6692-425f-83bb-df27f7187256" providerId="ADAL" clId="{B642E0B2-953F-482A-A800-0AB95CE5A611}" dt="2023-11-03T06:34:55.578" v="19865" actId="26606"/>
          <ac:spMkLst>
            <pc:docMk/>
            <pc:sldMk cId="2210509320" sldId="390"/>
            <ac:spMk id="3" creationId="{D3C024FA-6F5A-B305-14DE-BE80ED878BAD}"/>
          </ac:spMkLst>
        </pc:spChg>
        <pc:spChg chg="add del">
          <ac:chgData name="Michael Kreeger" userId="d5f78b2e-6692-425f-83bb-df27f7187256" providerId="ADAL" clId="{B642E0B2-953F-482A-A800-0AB95CE5A611}" dt="2023-11-03T06:34:40.369" v="19863" actId="26606"/>
          <ac:spMkLst>
            <pc:docMk/>
            <pc:sldMk cId="2210509320" sldId="390"/>
            <ac:spMk id="8" creationId="{09588DA8-065E-4F6F-8EFD-43104AB2E0CF}"/>
          </ac:spMkLst>
        </pc:spChg>
        <pc:spChg chg="add del">
          <ac:chgData name="Michael Kreeger" userId="d5f78b2e-6692-425f-83bb-df27f7187256" providerId="ADAL" clId="{B642E0B2-953F-482A-A800-0AB95CE5A611}" dt="2023-11-03T06:34:40.369" v="19863" actId="26606"/>
          <ac:spMkLst>
            <pc:docMk/>
            <pc:sldMk cId="2210509320" sldId="390"/>
            <ac:spMk id="10" creationId="{C4285719-470E-454C-AF62-8323075F1F5B}"/>
          </ac:spMkLst>
        </pc:spChg>
        <pc:spChg chg="add del">
          <ac:chgData name="Michael Kreeger" userId="d5f78b2e-6692-425f-83bb-df27f7187256" providerId="ADAL" clId="{B642E0B2-953F-482A-A800-0AB95CE5A611}" dt="2023-11-03T06:34:40.369" v="19863" actId="26606"/>
          <ac:spMkLst>
            <pc:docMk/>
            <pc:sldMk cId="2210509320" sldId="390"/>
            <ac:spMk id="12" creationId="{CD9FE4EF-C4D8-49A0-B2FF-81D8DB7D8A24}"/>
          </ac:spMkLst>
        </pc:spChg>
        <pc:spChg chg="add del">
          <ac:chgData name="Michael Kreeger" userId="d5f78b2e-6692-425f-83bb-df27f7187256" providerId="ADAL" clId="{B642E0B2-953F-482A-A800-0AB95CE5A611}" dt="2023-11-03T06:34:40.369" v="19863" actId="26606"/>
          <ac:spMkLst>
            <pc:docMk/>
            <pc:sldMk cId="2210509320" sldId="390"/>
            <ac:spMk id="14" creationId="{4300840D-0A0B-4512-BACA-B439D5B9C57C}"/>
          </ac:spMkLst>
        </pc:spChg>
        <pc:spChg chg="add del">
          <ac:chgData name="Michael Kreeger" userId="d5f78b2e-6692-425f-83bb-df27f7187256" providerId="ADAL" clId="{B642E0B2-953F-482A-A800-0AB95CE5A611}" dt="2023-11-03T06:34:40.369" v="19863" actId="26606"/>
          <ac:spMkLst>
            <pc:docMk/>
            <pc:sldMk cId="2210509320" sldId="390"/>
            <ac:spMk id="16" creationId="{D2B78728-A580-49A7-84F9-6EF6F583ADE0}"/>
          </ac:spMkLst>
        </pc:spChg>
        <pc:spChg chg="add del">
          <ac:chgData name="Michael Kreeger" userId="d5f78b2e-6692-425f-83bb-df27f7187256" providerId="ADAL" clId="{B642E0B2-953F-482A-A800-0AB95CE5A611}" dt="2023-11-03T06:34:40.369" v="19863" actId="26606"/>
          <ac:spMkLst>
            <pc:docMk/>
            <pc:sldMk cId="2210509320" sldId="390"/>
            <ac:spMk id="18" creationId="{38FAA1A1-D861-433F-88FA-1E9D6FD31D11}"/>
          </ac:spMkLst>
        </pc:spChg>
        <pc:spChg chg="add del">
          <ac:chgData name="Michael Kreeger" userId="d5f78b2e-6692-425f-83bb-df27f7187256" providerId="ADAL" clId="{B642E0B2-953F-482A-A800-0AB95CE5A611}" dt="2023-11-03T06:34:40.369" v="19863" actId="26606"/>
          <ac:spMkLst>
            <pc:docMk/>
            <pc:sldMk cId="2210509320" sldId="390"/>
            <ac:spMk id="20" creationId="{8D71EDA1-87BF-4D5D-AB79-F346FD19278A}"/>
          </ac:spMkLst>
        </pc:spChg>
        <pc:spChg chg="add del">
          <ac:chgData name="Michael Kreeger" userId="d5f78b2e-6692-425f-83bb-df27f7187256" providerId="ADAL" clId="{B642E0B2-953F-482A-A800-0AB95CE5A611}" dt="2023-11-03T06:34:55.578" v="19865" actId="26606"/>
          <ac:spMkLst>
            <pc:docMk/>
            <pc:sldMk cId="2210509320" sldId="390"/>
            <ac:spMk id="26" creationId="{B210AC1D-4063-4C6E-9528-FA9C4C0C18E6}"/>
          </ac:spMkLst>
        </pc:spChg>
        <pc:spChg chg="add del">
          <ac:chgData name="Michael Kreeger" userId="d5f78b2e-6692-425f-83bb-df27f7187256" providerId="ADAL" clId="{B642E0B2-953F-482A-A800-0AB95CE5A611}" dt="2023-11-03T06:34:55.578" v="19865" actId="26606"/>
          <ac:spMkLst>
            <pc:docMk/>
            <pc:sldMk cId="2210509320" sldId="390"/>
            <ac:spMk id="28" creationId="{02F8C595-E68C-4306-AED8-DC7826A0A506}"/>
          </ac:spMkLst>
        </pc:spChg>
        <pc:spChg chg="add">
          <ac:chgData name="Michael Kreeger" userId="d5f78b2e-6692-425f-83bb-df27f7187256" providerId="ADAL" clId="{B642E0B2-953F-482A-A800-0AB95CE5A611}" dt="2023-11-03T06:34:55.578" v="19865" actId="26606"/>
          <ac:spMkLst>
            <pc:docMk/>
            <pc:sldMk cId="2210509320" sldId="390"/>
            <ac:spMk id="33" creationId="{F13C74B1-5B17-4795-BED0-7140497B445A}"/>
          </ac:spMkLst>
        </pc:spChg>
        <pc:spChg chg="add">
          <ac:chgData name="Michael Kreeger" userId="d5f78b2e-6692-425f-83bb-df27f7187256" providerId="ADAL" clId="{B642E0B2-953F-482A-A800-0AB95CE5A611}" dt="2023-11-03T06:34:55.578" v="19865" actId="26606"/>
          <ac:spMkLst>
            <pc:docMk/>
            <pc:sldMk cId="2210509320" sldId="390"/>
            <ac:spMk id="35" creationId="{D4974D33-8DC5-464E-8C6D-BE58F0669C17}"/>
          </ac:spMkLst>
        </pc:spChg>
        <pc:picChg chg="add mod ord">
          <ac:chgData name="Michael Kreeger" userId="d5f78b2e-6692-425f-83bb-df27f7187256" providerId="ADAL" clId="{B642E0B2-953F-482A-A800-0AB95CE5A611}" dt="2023-11-03T06:34:55.578" v="19865" actId="26606"/>
          <ac:picMkLst>
            <pc:docMk/>
            <pc:sldMk cId="2210509320" sldId="390"/>
            <ac:picMk id="22" creationId="{F62B7D7C-0CC1-82FF-B2D6-92137E85E316}"/>
          </ac:picMkLst>
        </pc:picChg>
      </pc:sldChg>
      <pc:sldChg chg="addSp modSp new mod setBg">
        <pc:chgData name="Michael Kreeger" userId="d5f78b2e-6692-425f-83bb-df27f7187256" providerId="ADAL" clId="{B642E0B2-953F-482A-A800-0AB95CE5A611}" dt="2023-11-03T06:35:43.981" v="19871" actId="26606"/>
        <pc:sldMkLst>
          <pc:docMk/>
          <pc:sldMk cId="1666704684" sldId="391"/>
        </pc:sldMkLst>
        <pc:spChg chg="mod">
          <ac:chgData name="Michael Kreeger" userId="d5f78b2e-6692-425f-83bb-df27f7187256" providerId="ADAL" clId="{B642E0B2-953F-482A-A800-0AB95CE5A611}" dt="2023-11-03T06:35:43.981" v="19871" actId="26606"/>
          <ac:spMkLst>
            <pc:docMk/>
            <pc:sldMk cId="1666704684" sldId="391"/>
            <ac:spMk id="2" creationId="{7994CE53-97A7-48DF-E957-E368CCFFBFA1}"/>
          </ac:spMkLst>
        </pc:spChg>
        <pc:spChg chg="mod">
          <ac:chgData name="Michael Kreeger" userId="d5f78b2e-6692-425f-83bb-df27f7187256" providerId="ADAL" clId="{B642E0B2-953F-482A-A800-0AB95CE5A611}" dt="2023-11-03T06:35:43.981" v="19871" actId="26606"/>
          <ac:spMkLst>
            <pc:docMk/>
            <pc:sldMk cId="1666704684" sldId="391"/>
            <ac:spMk id="3" creationId="{8BBD200C-B525-510E-51E9-F18F8719E7E8}"/>
          </ac:spMkLst>
        </pc:spChg>
        <pc:spChg chg="add">
          <ac:chgData name="Michael Kreeger" userId="d5f78b2e-6692-425f-83bb-df27f7187256" providerId="ADAL" clId="{B642E0B2-953F-482A-A800-0AB95CE5A611}" dt="2023-11-03T06:35:43.981" v="19871" actId="26606"/>
          <ac:spMkLst>
            <pc:docMk/>
            <pc:sldMk cId="1666704684" sldId="391"/>
            <ac:spMk id="9" creationId="{F944E337-3E5D-4A1F-A5A1-2057F25B8A7B}"/>
          </ac:spMkLst>
        </pc:spChg>
        <pc:spChg chg="add">
          <ac:chgData name="Michael Kreeger" userId="d5f78b2e-6692-425f-83bb-df27f7187256" providerId="ADAL" clId="{B642E0B2-953F-482A-A800-0AB95CE5A611}" dt="2023-11-03T06:35:43.981" v="19871" actId="26606"/>
          <ac:spMkLst>
            <pc:docMk/>
            <pc:sldMk cId="1666704684" sldId="391"/>
            <ac:spMk id="11" creationId="{4DA50D69-7CF7-4844-B844-A2B821C77F24}"/>
          </ac:spMkLst>
        </pc:spChg>
        <pc:picChg chg="add">
          <ac:chgData name="Michael Kreeger" userId="d5f78b2e-6692-425f-83bb-df27f7187256" providerId="ADAL" clId="{B642E0B2-953F-482A-A800-0AB95CE5A611}" dt="2023-11-03T06:35:43.981" v="19871" actId="26606"/>
          <ac:picMkLst>
            <pc:docMk/>
            <pc:sldMk cId="1666704684" sldId="391"/>
            <ac:picMk id="5" creationId="{530C4C6B-4DA2-C0A3-B339-0EACF390888B}"/>
          </ac:picMkLst>
        </pc:picChg>
      </pc:sldChg>
      <pc:sldChg chg="addSp delSp modSp new mod setBg setClrOvrMap delDesignElem">
        <pc:chgData name="Michael Kreeger" userId="d5f78b2e-6692-425f-83bb-df27f7187256" providerId="ADAL" clId="{B642E0B2-953F-482A-A800-0AB95CE5A611}" dt="2023-11-03T06:38:09.108" v="19880" actId="1076"/>
        <pc:sldMkLst>
          <pc:docMk/>
          <pc:sldMk cId="3477196665" sldId="392"/>
        </pc:sldMkLst>
        <pc:spChg chg="mod">
          <ac:chgData name="Michael Kreeger" userId="d5f78b2e-6692-425f-83bb-df27f7187256" providerId="ADAL" clId="{B642E0B2-953F-482A-A800-0AB95CE5A611}" dt="2023-11-03T06:37:55.922" v="19877" actId="26606"/>
          <ac:spMkLst>
            <pc:docMk/>
            <pc:sldMk cId="3477196665" sldId="392"/>
            <ac:spMk id="2" creationId="{75D5F171-04E3-BF9E-2CF3-D8B4E82227FE}"/>
          </ac:spMkLst>
        </pc:spChg>
        <pc:spChg chg="mod ord">
          <ac:chgData name="Michael Kreeger" userId="d5f78b2e-6692-425f-83bb-df27f7187256" providerId="ADAL" clId="{B642E0B2-953F-482A-A800-0AB95CE5A611}" dt="2023-11-03T06:37:55.922" v="19877" actId="26606"/>
          <ac:spMkLst>
            <pc:docMk/>
            <pc:sldMk cId="3477196665" sldId="392"/>
            <ac:spMk id="3" creationId="{8A1FF85D-8DC0-3003-D03E-33C1A65BE326}"/>
          </ac:spMkLst>
        </pc:spChg>
        <pc:spChg chg="add del">
          <ac:chgData name="Michael Kreeger" userId="d5f78b2e-6692-425f-83bb-df27f7187256" providerId="ADAL" clId="{B642E0B2-953F-482A-A800-0AB95CE5A611}" dt="2023-11-03T06:36:47.645" v="19873" actId="26606"/>
          <ac:spMkLst>
            <pc:docMk/>
            <pc:sldMk cId="3477196665" sldId="392"/>
            <ac:spMk id="8" creationId="{777A147A-9ED8-46B4-8660-1B3C2AA880B5}"/>
          </ac:spMkLst>
        </pc:spChg>
        <pc:spChg chg="add del">
          <ac:chgData name="Michael Kreeger" userId="d5f78b2e-6692-425f-83bb-df27f7187256" providerId="ADAL" clId="{B642E0B2-953F-482A-A800-0AB95CE5A611}" dt="2023-11-03T06:36:47.645" v="19873" actId="26606"/>
          <ac:spMkLst>
            <pc:docMk/>
            <pc:sldMk cId="3477196665" sldId="392"/>
            <ac:spMk id="10" creationId="{5D6C15A0-C087-4593-8414-2B4EC1CDC3DE}"/>
          </ac:spMkLst>
        </pc:spChg>
        <pc:spChg chg="add del">
          <ac:chgData name="Michael Kreeger" userId="d5f78b2e-6692-425f-83bb-df27f7187256" providerId="ADAL" clId="{B642E0B2-953F-482A-A800-0AB95CE5A611}" dt="2023-11-03T06:37:31.456" v="19876"/>
          <ac:spMkLst>
            <pc:docMk/>
            <pc:sldMk cId="3477196665" sldId="392"/>
            <ac:spMk id="16" creationId="{C0763A76-9F1C-4FC5-82B7-DD475DA461B2}"/>
          </ac:spMkLst>
        </pc:spChg>
        <pc:spChg chg="add">
          <ac:chgData name="Michael Kreeger" userId="d5f78b2e-6692-425f-83bb-df27f7187256" providerId="ADAL" clId="{B642E0B2-953F-482A-A800-0AB95CE5A611}" dt="2023-11-03T06:37:55.922" v="19877" actId="26606"/>
          <ac:spMkLst>
            <pc:docMk/>
            <pc:sldMk cId="3477196665" sldId="392"/>
            <ac:spMk id="17" creationId="{F944E337-3E5D-4A1F-A5A1-2057F25B8A7B}"/>
          </ac:spMkLst>
        </pc:spChg>
        <pc:spChg chg="add del">
          <ac:chgData name="Michael Kreeger" userId="d5f78b2e-6692-425f-83bb-df27f7187256" providerId="ADAL" clId="{B642E0B2-953F-482A-A800-0AB95CE5A611}" dt="2023-11-03T06:37:31.456" v="19876"/>
          <ac:spMkLst>
            <pc:docMk/>
            <pc:sldMk cId="3477196665" sldId="392"/>
            <ac:spMk id="18" creationId="{E81BF4F6-F2CF-4984-9D14-D6966D92F99F}"/>
          </ac:spMkLst>
        </pc:spChg>
        <pc:spChg chg="add">
          <ac:chgData name="Michael Kreeger" userId="d5f78b2e-6692-425f-83bb-df27f7187256" providerId="ADAL" clId="{B642E0B2-953F-482A-A800-0AB95CE5A611}" dt="2023-11-03T06:37:55.922" v="19877" actId="26606"/>
          <ac:spMkLst>
            <pc:docMk/>
            <pc:sldMk cId="3477196665" sldId="392"/>
            <ac:spMk id="19" creationId="{4DA50D69-7CF7-4844-B844-A2B821C77F24}"/>
          </ac:spMkLst>
        </pc:spChg>
        <pc:picChg chg="add mod">
          <ac:chgData name="Michael Kreeger" userId="d5f78b2e-6692-425f-83bb-df27f7187256" providerId="ADAL" clId="{B642E0B2-953F-482A-A800-0AB95CE5A611}" dt="2023-11-03T06:38:09.108" v="19880" actId="1076"/>
          <ac:picMkLst>
            <pc:docMk/>
            <pc:sldMk cId="3477196665" sldId="392"/>
            <ac:picMk id="4" creationId="{4236599E-DA94-C5C7-5C4C-8F519BCD9CC9}"/>
          </ac:picMkLst>
        </pc:picChg>
        <pc:picChg chg="add del mod">
          <ac:chgData name="Michael Kreeger" userId="d5f78b2e-6692-425f-83bb-df27f7187256" providerId="ADAL" clId="{B642E0B2-953F-482A-A800-0AB95CE5A611}" dt="2023-11-03T06:38:06.038" v="19879" actId="478"/>
          <ac:picMkLst>
            <pc:docMk/>
            <pc:sldMk cId="3477196665" sldId="392"/>
            <ac:picMk id="12" creationId="{1ECF1B94-A479-AD06-7437-D2035EE046A7}"/>
          </ac:picMkLst>
        </pc:picChg>
      </pc:sldChg>
      <pc:sldChg chg="addSp delSp modSp new mod setBg">
        <pc:chgData name="Michael Kreeger" userId="d5f78b2e-6692-425f-83bb-df27f7187256" providerId="ADAL" clId="{B642E0B2-953F-482A-A800-0AB95CE5A611}" dt="2023-11-03T06:39:25.129" v="19906" actId="26606"/>
        <pc:sldMkLst>
          <pc:docMk/>
          <pc:sldMk cId="3538544791" sldId="393"/>
        </pc:sldMkLst>
        <pc:spChg chg="mod">
          <ac:chgData name="Michael Kreeger" userId="d5f78b2e-6692-425f-83bb-df27f7187256" providerId="ADAL" clId="{B642E0B2-953F-482A-A800-0AB95CE5A611}" dt="2023-11-03T06:39:25.129" v="19906" actId="26606"/>
          <ac:spMkLst>
            <pc:docMk/>
            <pc:sldMk cId="3538544791" sldId="393"/>
            <ac:spMk id="2" creationId="{4F9A9ADD-8D33-22DE-8B4B-3DDE0AEB5590}"/>
          </ac:spMkLst>
        </pc:spChg>
        <pc:spChg chg="mod">
          <ac:chgData name="Michael Kreeger" userId="d5f78b2e-6692-425f-83bb-df27f7187256" providerId="ADAL" clId="{B642E0B2-953F-482A-A800-0AB95CE5A611}" dt="2023-11-03T06:39:25.129" v="19906" actId="26606"/>
          <ac:spMkLst>
            <pc:docMk/>
            <pc:sldMk cId="3538544791" sldId="393"/>
            <ac:spMk id="3" creationId="{1AE456F1-96FF-BEDB-4AB4-2A3AF7B47A34}"/>
          </ac:spMkLst>
        </pc:spChg>
        <pc:spChg chg="add del">
          <ac:chgData name="Michael Kreeger" userId="d5f78b2e-6692-425f-83bb-df27f7187256" providerId="ADAL" clId="{B642E0B2-953F-482A-A800-0AB95CE5A611}" dt="2023-11-03T05:37:02.375" v="14976" actId="22"/>
          <ac:spMkLst>
            <pc:docMk/>
            <pc:sldMk cId="3538544791" sldId="393"/>
            <ac:spMk id="5" creationId="{CCD55D98-D9A6-D9E2-5D89-CBFA0A46A272}"/>
          </ac:spMkLst>
        </pc:spChg>
        <pc:spChg chg="add">
          <ac:chgData name="Michael Kreeger" userId="d5f78b2e-6692-425f-83bb-df27f7187256" providerId="ADAL" clId="{B642E0B2-953F-482A-A800-0AB95CE5A611}" dt="2023-11-03T06:39:25.129" v="19906" actId="26606"/>
          <ac:spMkLst>
            <pc:docMk/>
            <pc:sldMk cId="3538544791" sldId="393"/>
            <ac:spMk id="9" creationId="{2C61293E-6EBE-43EF-A52C-9BEBFD7679D4}"/>
          </ac:spMkLst>
        </pc:spChg>
        <pc:spChg chg="add">
          <ac:chgData name="Michael Kreeger" userId="d5f78b2e-6692-425f-83bb-df27f7187256" providerId="ADAL" clId="{B642E0B2-953F-482A-A800-0AB95CE5A611}" dt="2023-11-03T06:39:25.129" v="19906" actId="26606"/>
          <ac:spMkLst>
            <pc:docMk/>
            <pc:sldMk cId="3538544791" sldId="393"/>
            <ac:spMk id="11" creationId="{3FCFB1DE-0B7E-48CC-BA90-B2AB0889F9D6}"/>
          </ac:spMkLst>
        </pc:spChg>
        <pc:picChg chg="add">
          <ac:chgData name="Michael Kreeger" userId="d5f78b2e-6692-425f-83bb-df27f7187256" providerId="ADAL" clId="{B642E0B2-953F-482A-A800-0AB95CE5A611}" dt="2023-11-03T06:39:25.129" v="19906" actId="26606"/>
          <ac:picMkLst>
            <pc:docMk/>
            <pc:sldMk cId="3538544791" sldId="393"/>
            <ac:picMk id="6" creationId="{DE61AB25-40F0-0A0F-7EDC-D9F16D334DAA}"/>
          </ac:picMkLst>
        </pc:picChg>
      </pc:sldChg>
      <pc:sldChg chg="addSp modSp mod setBg">
        <pc:chgData name="Michael Kreeger" userId="d5f78b2e-6692-425f-83bb-df27f7187256" providerId="ADAL" clId="{B642E0B2-953F-482A-A800-0AB95CE5A611}" dt="2023-11-03T06:39:36.339" v="19907" actId="26606"/>
        <pc:sldMkLst>
          <pc:docMk/>
          <pc:sldMk cId="967701530" sldId="394"/>
        </pc:sldMkLst>
        <pc:spChg chg="mod">
          <ac:chgData name="Michael Kreeger" userId="d5f78b2e-6692-425f-83bb-df27f7187256" providerId="ADAL" clId="{B642E0B2-953F-482A-A800-0AB95CE5A611}" dt="2023-11-03T06:39:36.339" v="19907" actId="26606"/>
          <ac:spMkLst>
            <pc:docMk/>
            <pc:sldMk cId="967701530" sldId="394"/>
            <ac:spMk id="2" creationId="{4F9A9ADD-8D33-22DE-8B4B-3DDE0AEB5590}"/>
          </ac:spMkLst>
        </pc:spChg>
        <pc:spChg chg="mod">
          <ac:chgData name="Michael Kreeger" userId="d5f78b2e-6692-425f-83bb-df27f7187256" providerId="ADAL" clId="{B642E0B2-953F-482A-A800-0AB95CE5A611}" dt="2023-11-03T06:39:36.339" v="19907" actId="26606"/>
          <ac:spMkLst>
            <pc:docMk/>
            <pc:sldMk cId="967701530" sldId="394"/>
            <ac:spMk id="3" creationId="{1AE456F1-96FF-BEDB-4AB4-2A3AF7B47A34}"/>
          </ac:spMkLst>
        </pc:spChg>
        <pc:spChg chg="add">
          <ac:chgData name="Michael Kreeger" userId="d5f78b2e-6692-425f-83bb-df27f7187256" providerId="ADAL" clId="{B642E0B2-953F-482A-A800-0AB95CE5A611}" dt="2023-11-03T06:39:36.339" v="19907" actId="26606"/>
          <ac:spMkLst>
            <pc:docMk/>
            <pc:sldMk cId="967701530" sldId="394"/>
            <ac:spMk id="9" creationId="{460B0EFB-53ED-4F35-B05D-F658EA021C65}"/>
          </ac:spMkLst>
        </pc:spChg>
        <pc:spChg chg="add">
          <ac:chgData name="Michael Kreeger" userId="d5f78b2e-6692-425f-83bb-df27f7187256" providerId="ADAL" clId="{B642E0B2-953F-482A-A800-0AB95CE5A611}" dt="2023-11-03T06:39:36.339" v="19907" actId="26606"/>
          <ac:spMkLst>
            <pc:docMk/>
            <pc:sldMk cId="967701530" sldId="394"/>
            <ac:spMk id="11" creationId="{835EF3DD-7D43-4A27-8967-A92FD8CC9365}"/>
          </ac:spMkLst>
        </pc:spChg>
        <pc:picChg chg="add">
          <ac:chgData name="Michael Kreeger" userId="d5f78b2e-6692-425f-83bb-df27f7187256" providerId="ADAL" clId="{B642E0B2-953F-482A-A800-0AB95CE5A611}" dt="2023-11-03T06:39:36.339" v="19907" actId="26606"/>
          <ac:picMkLst>
            <pc:docMk/>
            <pc:sldMk cId="967701530" sldId="394"/>
            <ac:picMk id="5" creationId="{E1F4C68C-16E4-4CB9-D13F-0C89678E4DFD}"/>
          </ac:picMkLst>
        </pc:picChg>
      </pc:sldChg>
      <pc:sldChg chg="addSp delSp modSp new mod setBg">
        <pc:chgData name="Michael Kreeger" userId="d5f78b2e-6692-425f-83bb-df27f7187256" providerId="ADAL" clId="{B642E0B2-953F-482A-A800-0AB95CE5A611}" dt="2023-11-03T06:39:49.316" v="19910" actId="26606"/>
        <pc:sldMkLst>
          <pc:docMk/>
          <pc:sldMk cId="250289686" sldId="395"/>
        </pc:sldMkLst>
        <pc:spChg chg="mod">
          <ac:chgData name="Michael Kreeger" userId="d5f78b2e-6692-425f-83bb-df27f7187256" providerId="ADAL" clId="{B642E0B2-953F-482A-A800-0AB95CE5A611}" dt="2023-11-03T06:39:49.316" v="19910" actId="26606"/>
          <ac:spMkLst>
            <pc:docMk/>
            <pc:sldMk cId="250289686" sldId="395"/>
            <ac:spMk id="2" creationId="{9220D8D9-41F6-C275-4CAA-6EFBEA4A3CB9}"/>
          </ac:spMkLst>
        </pc:spChg>
        <pc:spChg chg="add del mod">
          <ac:chgData name="Michael Kreeger" userId="d5f78b2e-6692-425f-83bb-df27f7187256" providerId="ADAL" clId="{B642E0B2-953F-482A-A800-0AB95CE5A611}" dt="2023-11-03T06:39:49.316" v="19910" actId="26606"/>
          <ac:spMkLst>
            <pc:docMk/>
            <pc:sldMk cId="250289686" sldId="395"/>
            <ac:spMk id="3" creationId="{DE445FBE-C348-0398-4B24-3E172412E37B}"/>
          </ac:spMkLst>
        </pc:spChg>
        <pc:spChg chg="add del">
          <ac:chgData name="Michael Kreeger" userId="d5f78b2e-6692-425f-83bb-df27f7187256" providerId="ADAL" clId="{B642E0B2-953F-482A-A800-0AB95CE5A611}" dt="2023-11-03T06:39:49.283" v="19909" actId="26606"/>
          <ac:spMkLst>
            <pc:docMk/>
            <pc:sldMk cId="250289686" sldId="395"/>
            <ac:spMk id="10" creationId="{460B0EFB-53ED-4F35-B05D-F658EA021C65}"/>
          </ac:spMkLst>
        </pc:spChg>
        <pc:spChg chg="add del">
          <ac:chgData name="Michael Kreeger" userId="d5f78b2e-6692-425f-83bb-df27f7187256" providerId="ADAL" clId="{B642E0B2-953F-482A-A800-0AB95CE5A611}" dt="2023-11-03T06:39:49.283" v="19909" actId="26606"/>
          <ac:spMkLst>
            <pc:docMk/>
            <pc:sldMk cId="250289686" sldId="395"/>
            <ac:spMk id="12" creationId="{835EF3DD-7D43-4A27-8967-A92FD8CC9365}"/>
          </ac:spMkLst>
        </pc:spChg>
        <pc:spChg chg="add">
          <ac:chgData name="Michael Kreeger" userId="d5f78b2e-6692-425f-83bb-df27f7187256" providerId="ADAL" clId="{B642E0B2-953F-482A-A800-0AB95CE5A611}" dt="2023-11-03T06:39:49.316" v="19910" actId="26606"/>
          <ac:spMkLst>
            <pc:docMk/>
            <pc:sldMk cId="250289686" sldId="395"/>
            <ac:spMk id="14" creationId="{A7B99495-F43F-4D80-A44F-2CB4764EB90B}"/>
          </ac:spMkLst>
        </pc:spChg>
        <pc:spChg chg="add">
          <ac:chgData name="Michael Kreeger" userId="d5f78b2e-6692-425f-83bb-df27f7187256" providerId="ADAL" clId="{B642E0B2-953F-482A-A800-0AB95CE5A611}" dt="2023-11-03T06:39:49.316" v="19910" actId="26606"/>
          <ac:spMkLst>
            <pc:docMk/>
            <pc:sldMk cId="250289686" sldId="395"/>
            <ac:spMk id="15" creationId="{4F7EBAE4-9945-4473-9E34-B2C66EA0F03D}"/>
          </ac:spMkLst>
        </pc:spChg>
        <pc:spChg chg="add">
          <ac:chgData name="Michael Kreeger" userId="d5f78b2e-6692-425f-83bb-df27f7187256" providerId="ADAL" clId="{B642E0B2-953F-482A-A800-0AB95CE5A611}" dt="2023-11-03T06:39:49.316" v="19910" actId="26606"/>
          <ac:spMkLst>
            <pc:docMk/>
            <pc:sldMk cId="250289686" sldId="395"/>
            <ac:spMk id="17" creationId="{70BEB1E7-2F88-40BC-B73D-42E5B6F80BFC}"/>
          </ac:spMkLst>
        </pc:spChg>
        <pc:graphicFrameChg chg="add del">
          <ac:chgData name="Michael Kreeger" userId="d5f78b2e-6692-425f-83bb-df27f7187256" providerId="ADAL" clId="{B642E0B2-953F-482A-A800-0AB95CE5A611}" dt="2023-11-03T06:39:49.283" v="19909" actId="26606"/>
          <ac:graphicFrameMkLst>
            <pc:docMk/>
            <pc:sldMk cId="250289686" sldId="395"/>
            <ac:graphicFrameMk id="5" creationId="{06D15338-54C0-0A76-87AB-F4B5F982E22C}"/>
          </ac:graphicFrameMkLst>
        </pc:graphicFrameChg>
        <pc:graphicFrameChg chg="add">
          <ac:chgData name="Michael Kreeger" userId="d5f78b2e-6692-425f-83bb-df27f7187256" providerId="ADAL" clId="{B642E0B2-953F-482A-A800-0AB95CE5A611}" dt="2023-11-03T06:39:49.316" v="19910" actId="26606"/>
          <ac:graphicFrameMkLst>
            <pc:docMk/>
            <pc:sldMk cId="250289686" sldId="395"/>
            <ac:graphicFrameMk id="18" creationId="{E352E425-A12E-6C97-7082-3FED35C27556}"/>
          </ac:graphicFrameMkLst>
        </pc:graphicFrameChg>
        <pc:picChg chg="add del">
          <ac:chgData name="Michael Kreeger" userId="d5f78b2e-6692-425f-83bb-df27f7187256" providerId="ADAL" clId="{B642E0B2-953F-482A-A800-0AB95CE5A611}" dt="2023-11-03T06:39:49.283" v="19909" actId="26606"/>
          <ac:picMkLst>
            <pc:docMk/>
            <pc:sldMk cId="250289686" sldId="395"/>
            <ac:picMk id="6" creationId="{96D912BE-9A20-E653-E72A-40AF4A4250D3}"/>
          </ac:picMkLst>
        </pc:picChg>
        <pc:picChg chg="add">
          <ac:chgData name="Michael Kreeger" userId="d5f78b2e-6692-425f-83bb-df27f7187256" providerId="ADAL" clId="{B642E0B2-953F-482A-A800-0AB95CE5A611}" dt="2023-11-03T06:39:49.316" v="19910" actId="26606"/>
          <ac:picMkLst>
            <pc:docMk/>
            <pc:sldMk cId="250289686" sldId="395"/>
            <ac:picMk id="16" creationId="{A1EDE263-B86F-4E2B-EA34-5FA3DC35FD73}"/>
          </ac:picMkLst>
        </pc:picChg>
      </pc:sldChg>
      <pc:sldChg chg="add del">
        <pc:chgData name="Michael Kreeger" userId="d5f78b2e-6692-425f-83bb-df27f7187256" providerId="ADAL" clId="{B642E0B2-953F-482A-A800-0AB95CE5A611}" dt="2023-11-03T05:38:29.664" v="15205" actId="47"/>
        <pc:sldMkLst>
          <pc:docMk/>
          <pc:sldMk cId="1265820041" sldId="395"/>
        </pc:sldMkLst>
      </pc:sldChg>
      <pc:sldChg chg="addSp delSp modSp add mod setBg">
        <pc:chgData name="Michael Kreeger" userId="d5f78b2e-6692-425f-83bb-df27f7187256" providerId="ADAL" clId="{B642E0B2-953F-482A-A800-0AB95CE5A611}" dt="2023-11-03T06:40:05.543" v="19911" actId="26606"/>
        <pc:sldMkLst>
          <pc:docMk/>
          <pc:sldMk cId="2793982154" sldId="396"/>
        </pc:sldMkLst>
        <pc:spChg chg="mod">
          <ac:chgData name="Michael Kreeger" userId="d5f78b2e-6692-425f-83bb-df27f7187256" providerId="ADAL" clId="{B642E0B2-953F-482A-A800-0AB95CE5A611}" dt="2023-11-03T06:40:05.543" v="19911" actId="26606"/>
          <ac:spMkLst>
            <pc:docMk/>
            <pc:sldMk cId="2793982154" sldId="396"/>
            <ac:spMk id="2" creationId="{9220D8D9-41F6-C275-4CAA-6EFBEA4A3CB9}"/>
          </ac:spMkLst>
        </pc:spChg>
        <pc:spChg chg="del mod">
          <ac:chgData name="Michael Kreeger" userId="d5f78b2e-6692-425f-83bb-df27f7187256" providerId="ADAL" clId="{B642E0B2-953F-482A-A800-0AB95CE5A611}" dt="2023-11-03T06:40:05.543" v="19911" actId="26606"/>
          <ac:spMkLst>
            <pc:docMk/>
            <pc:sldMk cId="2793982154" sldId="396"/>
            <ac:spMk id="3" creationId="{DE445FBE-C348-0398-4B24-3E172412E37B}"/>
          </ac:spMkLst>
        </pc:spChg>
        <pc:spChg chg="add">
          <ac:chgData name="Michael Kreeger" userId="d5f78b2e-6692-425f-83bb-df27f7187256" providerId="ADAL" clId="{B642E0B2-953F-482A-A800-0AB95CE5A611}" dt="2023-11-03T06:40:05.543" v="19911" actId="26606"/>
          <ac:spMkLst>
            <pc:docMk/>
            <pc:sldMk cId="2793982154" sldId="396"/>
            <ac:spMk id="10" creationId="{4F7EBAE4-9945-4473-9E34-B2C66EA0F03D}"/>
          </ac:spMkLst>
        </pc:spChg>
        <pc:spChg chg="add">
          <ac:chgData name="Michael Kreeger" userId="d5f78b2e-6692-425f-83bb-df27f7187256" providerId="ADAL" clId="{B642E0B2-953F-482A-A800-0AB95CE5A611}" dt="2023-11-03T06:40:05.543" v="19911" actId="26606"/>
          <ac:spMkLst>
            <pc:docMk/>
            <pc:sldMk cId="2793982154" sldId="396"/>
            <ac:spMk id="12" creationId="{70BEB1E7-2F88-40BC-B73D-42E5B6F80BFC}"/>
          </ac:spMkLst>
        </pc:spChg>
        <pc:spChg chg="add">
          <ac:chgData name="Michael Kreeger" userId="d5f78b2e-6692-425f-83bb-df27f7187256" providerId="ADAL" clId="{B642E0B2-953F-482A-A800-0AB95CE5A611}" dt="2023-11-03T06:40:05.543" v="19911" actId="26606"/>
          <ac:spMkLst>
            <pc:docMk/>
            <pc:sldMk cId="2793982154" sldId="396"/>
            <ac:spMk id="14" creationId="{A7B99495-F43F-4D80-A44F-2CB4764EB90B}"/>
          </ac:spMkLst>
        </pc:spChg>
        <pc:graphicFrameChg chg="add">
          <ac:chgData name="Michael Kreeger" userId="d5f78b2e-6692-425f-83bb-df27f7187256" providerId="ADAL" clId="{B642E0B2-953F-482A-A800-0AB95CE5A611}" dt="2023-11-03T06:40:05.543" v="19911" actId="26606"/>
          <ac:graphicFrameMkLst>
            <pc:docMk/>
            <pc:sldMk cId="2793982154" sldId="396"/>
            <ac:graphicFrameMk id="5" creationId="{F9875962-9B52-1445-9AEA-AA026D4EC3C9}"/>
          </ac:graphicFrameMkLst>
        </pc:graphicFrameChg>
        <pc:picChg chg="add">
          <ac:chgData name="Michael Kreeger" userId="d5f78b2e-6692-425f-83bb-df27f7187256" providerId="ADAL" clId="{B642E0B2-953F-482A-A800-0AB95CE5A611}" dt="2023-11-03T06:40:05.543" v="19911" actId="26606"/>
          <ac:picMkLst>
            <pc:docMk/>
            <pc:sldMk cId="2793982154" sldId="396"/>
            <ac:picMk id="6" creationId="{46004F8E-5266-E666-10A6-8CF44DA3A092}"/>
          </ac:picMkLst>
        </pc:picChg>
      </pc:sldChg>
      <pc:sldChg chg="addSp delSp modSp add mod setBg">
        <pc:chgData name="Michael Kreeger" userId="d5f78b2e-6692-425f-83bb-df27f7187256" providerId="ADAL" clId="{B642E0B2-953F-482A-A800-0AB95CE5A611}" dt="2023-11-03T06:40:10.748" v="19912" actId="26606"/>
        <pc:sldMkLst>
          <pc:docMk/>
          <pc:sldMk cId="2716423870" sldId="397"/>
        </pc:sldMkLst>
        <pc:spChg chg="mod">
          <ac:chgData name="Michael Kreeger" userId="d5f78b2e-6692-425f-83bb-df27f7187256" providerId="ADAL" clId="{B642E0B2-953F-482A-A800-0AB95CE5A611}" dt="2023-11-03T06:40:10.748" v="19912" actId="26606"/>
          <ac:spMkLst>
            <pc:docMk/>
            <pc:sldMk cId="2716423870" sldId="397"/>
            <ac:spMk id="2" creationId="{9220D8D9-41F6-C275-4CAA-6EFBEA4A3CB9}"/>
          </ac:spMkLst>
        </pc:spChg>
        <pc:spChg chg="del mod">
          <ac:chgData name="Michael Kreeger" userId="d5f78b2e-6692-425f-83bb-df27f7187256" providerId="ADAL" clId="{B642E0B2-953F-482A-A800-0AB95CE5A611}" dt="2023-11-03T06:40:10.748" v="19912" actId="26606"/>
          <ac:spMkLst>
            <pc:docMk/>
            <pc:sldMk cId="2716423870" sldId="397"/>
            <ac:spMk id="3" creationId="{DE445FBE-C348-0398-4B24-3E172412E37B}"/>
          </ac:spMkLst>
        </pc:spChg>
        <pc:spChg chg="add">
          <ac:chgData name="Michael Kreeger" userId="d5f78b2e-6692-425f-83bb-df27f7187256" providerId="ADAL" clId="{B642E0B2-953F-482A-A800-0AB95CE5A611}" dt="2023-11-03T06:40:10.748" v="19912" actId="26606"/>
          <ac:spMkLst>
            <pc:docMk/>
            <pc:sldMk cId="2716423870" sldId="397"/>
            <ac:spMk id="10" creationId="{4F7EBAE4-9945-4473-9E34-B2C66EA0F03D}"/>
          </ac:spMkLst>
        </pc:spChg>
        <pc:spChg chg="add">
          <ac:chgData name="Michael Kreeger" userId="d5f78b2e-6692-425f-83bb-df27f7187256" providerId="ADAL" clId="{B642E0B2-953F-482A-A800-0AB95CE5A611}" dt="2023-11-03T06:40:10.748" v="19912" actId="26606"/>
          <ac:spMkLst>
            <pc:docMk/>
            <pc:sldMk cId="2716423870" sldId="397"/>
            <ac:spMk id="12" creationId="{70BEB1E7-2F88-40BC-B73D-42E5B6F80BFC}"/>
          </ac:spMkLst>
        </pc:spChg>
        <pc:spChg chg="add">
          <ac:chgData name="Michael Kreeger" userId="d5f78b2e-6692-425f-83bb-df27f7187256" providerId="ADAL" clId="{B642E0B2-953F-482A-A800-0AB95CE5A611}" dt="2023-11-03T06:40:10.748" v="19912" actId="26606"/>
          <ac:spMkLst>
            <pc:docMk/>
            <pc:sldMk cId="2716423870" sldId="397"/>
            <ac:spMk id="14" creationId="{A7B99495-F43F-4D80-A44F-2CB4764EB90B}"/>
          </ac:spMkLst>
        </pc:spChg>
        <pc:graphicFrameChg chg="add">
          <ac:chgData name="Michael Kreeger" userId="d5f78b2e-6692-425f-83bb-df27f7187256" providerId="ADAL" clId="{B642E0B2-953F-482A-A800-0AB95CE5A611}" dt="2023-11-03T06:40:10.748" v="19912" actId="26606"/>
          <ac:graphicFrameMkLst>
            <pc:docMk/>
            <pc:sldMk cId="2716423870" sldId="397"/>
            <ac:graphicFrameMk id="5" creationId="{0A29AEB1-2E70-5754-76AB-968E93780B25}"/>
          </ac:graphicFrameMkLst>
        </pc:graphicFrameChg>
        <pc:picChg chg="add">
          <ac:chgData name="Michael Kreeger" userId="d5f78b2e-6692-425f-83bb-df27f7187256" providerId="ADAL" clId="{B642E0B2-953F-482A-A800-0AB95CE5A611}" dt="2023-11-03T06:40:10.748" v="19912" actId="26606"/>
          <ac:picMkLst>
            <pc:docMk/>
            <pc:sldMk cId="2716423870" sldId="397"/>
            <ac:picMk id="6" creationId="{E96B0023-0760-C55C-B72E-3D30BE5AE5B4}"/>
          </ac:picMkLst>
        </pc:picChg>
      </pc:sldChg>
      <pc:sldChg chg="addSp delSp modSp new mod setBg">
        <pc:chgData name="Michael Kreeger" userId="d5f78b2e-6692-425f-83bb-df27f7187256" providerId="ADAL" clId="{B642E0B2-953F-482A-A800-0AB95CE5A611}" dt="2023-11-03T06:41:38.545" v="19924" actId="26606"/>
        <pc:sldMkLst>
          <pc:docMk/>
          <pc:sldMk cId="3650294934" sldId="398"/>
        </pc:sldMkLst>
        <pc:spChg chg="mod">
          <ac:chgData name="Michael Kreeger" userId="d5f78b2e-6692-425f-83bb-df27f7187256" providerId="ADAL" clId="{B642E0B2-953F-482A-A800-0AB95CE5A611}" dt="2023-11-03T06:41:38.545" v="19924" actId="26606"/>
          <ac:spMkLst>
            <pc:docMk/>
            <pc:sldMk cId="3650294934" sldId="398"/>
            <ac:spMk id="2" creationId="{6FCD4921-AF1F-5EE7-F31E-FB3AF528FE17}"/>
          </ac:spMkLst>
        </pc:spChg>
        <pc:spChg chg="add del mod">
          <ac:chgData name="Michael Kreeger" userId="d5f78b2e-6692-425f-83bb-df27f7187256" providerId="ADAL" clId="{B642E0B2-953F-482A-A800-0AB95CE5A611}" dt="2023-11-03T06:40:50.328" v="19915" actId="26606"/>
          <ac:spMkLst>
            <pc:docMk/>
            <pc:sldMk cId="3650294934" sldId="398"/>
            <ac:spMk id="3" creationId="{A6F78457-33E8-EE32-A565-0FB722486C01}"/>
          </ac:spMkLst>
        </pc:spChg>
        <pc:spChg chg="add del">
          <ac:chgData name="Michael Kreeger" userId="d5f78b2e-6692-425f-83bb-df27f7187256" providerId="ADAL" clId="{B642E0B2-953F-482A-A800-0AB95CE5A611}" dt="2023-11-03T06:41:38.545" v="19924" actId="26606"/>
          <ac:spMkLst>
            <pc:docMk/>
            <pc:sldMk cId="3650294934" sldId="398"/>
            <ac:spMk id="8" creationId="{004A8AE1-9605-41DC-920F-A4B8E8F2391D}"/>
          </ac:spMkLst>
        </pc:spChg>
        <pc:spChg chg="add del">
          <ac:chgData name="Michael Kreeger" userId="d5f78b2e-6692-425f-83bb-df27f7187256" providerId="ADAL" clId="{B642E0B2-953F-482A-A800-0AB95CE5A611}" dt="2023-11-03T06:40:50.322" v="19914" actId="26606"/>
          <ac:spMkLst>
            <pc:docMk/>
            <pc:sldMk cId="3650294934" sldId="398"/>
            <ac:spMk id="10" creationId="{4F7EBAE4-9945-4473-9E34-B2C66EA0F03D}"/>
          </ac:spMkLst>
        </pc:spChg>
        <pc:spChg chg="add del">
          <ac:chgData name="Michael Kreeger" userId="d5f78b2e-6692-425f-83bb-df27f7187256" providerId="ADAL" clId="{B642E0B2-953F-482A-A800-0AB95CE5A611}" dt="2023-11-03T06:40:50.322" v="19914" actId="26606"/>
          <ac:spMkLst>
            <pc:docMk/>
            <pc:sldMk cId="3650294934" sldId="398"/>
            <ac:spMk id="12" creationId="{70BEB1E7-2F88-40BC-B73D-42E5B6F80BFC}"/>
          </ac:spMkLst>
        </pc:spChg>
        <pc:spChg chg="add del">
          <ac:chgData name="Michael Kreeger" userId="d5f78b2e-6692-425f-83bb-df27f7187256" providerId="ADAL" clId="{B642E0B2-953F-482A-A800-0AB95CE5A611}" dt="2023-11-03T06:40:50.322" v="19914" actId="26606"/>
          <ac:spMkLst>
            <pc:docMk/>
            <pc:sldMk cId="3650294934" sldId="398"/>
            <ac:spMk id="14" creationId="{A7B99495-F43F-4D80-A44F-2CB4764EB90B}"/>
          </ac:spMkLst>
        </pc:spChg>
        <pc:spChg chg="add del">
          <ac:chgData name="Michael Kreeger" userId="d5f78b2e-6692-425f-83bb-df27f7187256" providerId="ADAL" clId="{B642E0B2-953F-482A-A800-0AB95CE5A611}" dt="2023-11-03T06:41:38.545" v="19924" actId="26606"/>
          <ac:spMkLst>
            <pc:docMk/>
            <pc:sldMk cId="3650294934" sldId="398"/>
            <ac:spMk id="16" creationId="{5B7778FC-632E-4DCA-A7CB-0D7731CCF970}"/>
          </ac:spMkLst>
        </pc:spChg>
        <pc:spChg chg="add mod ord">
          <ac:chgData name="Michael Kreeger" userId="d5f78b2e-6692-425f-83bb-df27f7187256" providerId="ADAL" clId="{B642E0B2-953F-482A-A800-0AB95CE5A611}" dt="2023-11-03T06:41:38.545" v="19924" actId="26606"/>
          <ac:spMkLst>
            <pc:docMk/>
            <pc:sldMk cId="3650294934" sldId="398"/>
            <ac:spMk id="17" creationId="{A6F78457-33E8-EE32-A565-0FB722486C01}"/>
          </ac:spMkLst>
        </pc:spChg>
        <pc:spChg chg="add del">
          <ac:chgData name="Michael Kreeger" userId="d5f78b2e-6692-425f-83bb-df27f7187256" providerId="ADAL" clId="{B642E0B2-953F-482A-A800-0AB95CE5A611}" dt="2023-11-03T06:41:38.545" v="19924" actId="26606"/>
          <ac:spMkLst>
            <pc:docMk/>
            <pc:sldMk cId="3650294934" sldId="398"/>
            <ac:spMk id="18" creationId="{B10BB131-AC8E-4A8E-A5D1-36260F720C3B}"/>
          </ac:spMkLst>
        </pc:spChg>
        <pc:spChg chg="add del">
          <ac:chgData name="Michael Kreeger" userId="d5f78b2e-6692-425f-83bb-df27f7187256" providerId="ADAL" clId="{B642E0B2-953F-482A-A800-0AB95CE5A611}" dt="2023-11-03T06:41:38.545" v="19924" actId="26606"/>
          <ac:spMkLst>
            <pc:docMk/>
            <pc:sldMk cId="3650294934" sldId="398"/>
            <ac:spMk id="19" creationId="{FA23A907-97FB-4A8F-880A-DD77401C4296}"/>
          </ac:spMkLst>
        </pc:spChg>
        <pc:spChg chg="add del">
          <ac:chgData name="Michael Kreeger" userId="d5f78b2e-6692-425f-83bb-df27f7187256" providerId="ADAL" clId="{B642E0B2-953F-482A-A800-0AB95CE5A611}" dt="2023-11-03T06:41:38.545" v="19924" actId="26606"/>
          <ac:spMkLst>
            <pc:docMk/>
            <pc:sldMk cId="3650294934" sldId="398"/>
            <ac:spMk id="24" creationId="{F837543A-6020-4505-A233-C9DB4BF74011}"/>
          </ac:spMkLst>
        </pc:spChg>
        <pc:spChg chg="add del">
          <ac:chgData name="Michael Kreeger" userId="d5f78b2e-6692-425f-83bb-df27f7187256" providerId="ADAL" clId="{B642E0B2-953F-482A-A800-0AB95CE5A611}" dt="2023-11-03T06:41:38.545" v="19924" actId="26606"/>
          <ac:spMkLst>
            <pc:docMk/>
            <pc:sldMk cId="3650294934" sldId="398"/>
            <ac:spMk id="26" creationId="{35B16301-FB18-48BA-A6DD-C37CAF6F9A18}"/>
          </ac:spMkLst>
        </pc:spChg>
        <pc:spChg chg="add del">
          <ac:chgData name="Michael Kreeger" userId="d5f78b2e-6692-425f-83bb-df27f7187256" providerId="ADAL" clId="{B642E0B2-953F-482A-A800-0AB95CE5A611}" dt="2023-11-03T06:41:38.545" v="19924" actId="26606"/>
          <ac:spMkLst>
            <pc:docMk/>
            <pc:sldMk cId="3650294934" sldId="398"/>
            <ac:spMk id="28" creationId="{C3C0D90E-074A-4F52-9B11-B52BEF4BCBE5}"/>
          </ac:spMkLst>
        </pc:spChg>
        <pc:spChg chg="add del">
          <ac:chgData name="Michael Kreeger" userId="d5f78b2e-6692-425f-83bb-df27f7187256" providerId="ADAL" clId="{B642E0B2-953F-482A-A800-0AB95CE5A611}" dt="2023-11-03T06:41:38.545" v="19924" actId="26606"/>
          <ac:spMkLst>
            <pc:docMk/>
            <pc:sldMk cId="3650294934" sldId="398"/>
            <ac:spMk id="30" creationId="{CABBD4C1-E6F8-46F6-8152-A8A97490BF4D}"/>
          </ac:spMkLst>
        </pc:spChg>
        <pc:spChg chg="add del">
          <ac:chgData name="Michael Kreeger" userId="d5f78b2e-6692-425f-83bb-df27f7187256" providerId="ADAL" clId="{B642E0B2-953F-482A-A800-0AB95CE5A611}" dt="2023-11-03T06:41:38.545" v="19924" actId="26606"/>
          <ac:spMkLst>
            <pc:docMk/>
            <pc:sldMk cId="3650294934" sldId="398"/>
            <ac:spMk id="32" creationId="{83BA5EF5-1FE9-4BF9-83BB-269BCDDF6156}"/>
          </ac:spMkLst>
        </pc:spChg>
        <pc:spChg chg="add del">
          <ac:chgData name="Michael Kreeger" userId="d5f78b2e-6692-425f-83bb-df27f7187256" providerId="ADAL" clId="{B642E0B2-953F-482A-A800-0AB95CE5A611}" dt="2023-11-03T06:41:38.545" v="19924" actId="26606"/>
          <ac:spMkLst>
            <pc:docMk/>
            <pc:sldMk cId="3650294934" sldId="398"/>
            <ac:spMk id="36" creationId="{88853921-7BC9-4BDE-ACAB-133C683C82D6}"/>
          </ac:spMkLst>
        </pc:spChg>
        <pc:spChg chg="add del">
          <ac:chgData name="Michael Kreeger" userId="d5f78b2e-6692-425f-83bb-df27f7187256" providerId="ADAL" clId="{B642E0B2-953F-482A-A800-0AB95CE5A611}" dt="2023-11-03T06:41:38.545" v="19924" actId="26606"/>
          <ac:spMkLst>
            <pc:docMk/>
            <pc:sldMk cId="3650294934" sldId="398"/>
            <ac:spMk id="38" creationId="{09192968-3AE7-4470-A61C-97294BB92731}"/>
          </ac:spMkLst>
        </pc:spChg>
        <pc:spChg chg="add del">
          <ac:chgData name="Michael Kreeger" userId="d5f78b2e-6692-425f-83bb-df27f7187256" providerId="ADAL" clId="{B642E0B2-953F-482A-A800-0AB95CE5A611}" dt="2023-11-03T06:41:38.545" v="19924" actId="26606"/>
          <ac:spMkLst>
            <pc:docMk/>
            <pc:sldMk cId="3650294934" sldId="398"/>
            <ac:spMk id="40" creationId="{3AB72E55-43E4-4356-BFE8-E2102CB0B505}"/>
          </ac:spMkLst>
        </pc:spChg>
        <pc:graphicFrameChg chg="add del">
          <ac:chgData name="Michael Kreeger" userId="d5f78b2e-6692-425f-83bb-df27f7187256" providerId="ADAL" clId="{B642E0B2-953F-482A-A800-0AB95CE5A611}" dt="2023-11-03T06:40:50.322" v="19914" actId="26606"/>
          <ac:graphicFrameMkLst>
            <pc:docMk/>
            <pc:sldMk cId="3650294934" sldId="398"/>
            <ac:graphicFrameMk id="5" creationId="{5D0D78A3-CF4C-3638-2858-8799F1085A52}"/>
          </ac:graphicFrameMkLst>
        </pc:graphicFrameChg>
        <pc:picChg chg="add del">
          <ac:chgData name="Michael Kreeger" userId="d5f78b2e-6692-425f-83bb-df27f7187256" providerId="ADAL" clId="{B642E0B2-953F-482A-A800-0AB95CE5A611}" dt="2023-11-03T06:40:50.322" v="19914" actId="26606"/>
          <ac:picMkLst>
            <pc:docMk/>
            <pc:sldMk cId="3650294934" sldId="398"/>
            <ac:picMk id="6" creationId="{B27E8467-B5BF-0D82-4633-1B7604C7C15E}"/>
          </ac:picMkLst>
        </pc:picChg>
        <pc:cxnChg chg="add del">
          <ac:chgData name="Michael Kreeger" userId="d5f78b2e-6692-425f-83bb-df27f7187256" providerId="ADAL" clId="{B642E0B2-953F-482A-A800-0AB95CE5A611}" dt="2023-11-03T06:41:38.545" v="19924" actId="26606"/>
          <ac:cxnSpMkLst>
            <pc:docMk/>
            <pc:sldMk cId="3650294934" sldId="398"/>
            <ac:cxnSpMk id="34" creationId="{4B3BCACB-5880-460B-9606-8C433A9AF99D}"/>
          </ac:cxnSpMkLst>
        </pc:cxnChg>
      </pc:sldChg>
      <pc:sldChg chg="addSp delSp modSp add mod ord">
        <pc:chgData name="Michael Kreeger" userId="d5f78b2e-6692-425f-83bb-df27f7187256" providerId="ADAL" clId="{B642E0B2-953F-482A-A800-0AB95CE5A611}" dt="2023-11-03T06:42:26.623" v="19943" actId="404"/>
        <pc:sldMkLst>
          <pc:docMk/>
          <pc:sldMk cId="384156111" sldId="399"/>
        </pc:sldMkLst>
        <pc:spChg chg="mod">
          <ac:chgData name="Michael Kreeger" userId="d5f78b2e-6692-425f-83bb-df27f7187256" providerId="ADAL" clId="{B642E0B2-953F-482A-A800-0AB95CE5A611}" dt="2023-11-03T06:41:28.879" v="19922" actId="26606"/>
          <ac:spMkLst>
            <pc:docMk/>
            <pc:sldMk cId="384156111" sldId="399"/>
            <ac:spMk id="2" creationId="{E67978AE-539B-6E79-4FC5-92564D97F30E}"/>
          </ac:spMkLst>
        </pc:spChg>
        <pc:spChg chg="mod">
          <ac:chgData name="Michael Kreeger" userId="d5f78b2e-6692-425f-83bb-df27f7187256" providerId="ADAL" clId="{B642E0B2-953F-482A-A800-0AB95CE5A611}" dt="2023-11-03T06:42:26.623" v="19943" actId="404"/>
          <ac:spMkLst>
            <pc:docMk/>
            <pc:sldMk cId="384156111" sldId="399"/>
            <ac:spMk id="3" creationId="{EB573369-1DDB-719C-808B-B54C7C319DC4}"/>
          </ac:spMkLst>
        </pc:spChg>
        <pc:spChg chg="add del">
          <ac:chgData name="Michael Kreeger" userId="d5f78b2e-6692-425f-83bb-df27f7187256" providerId="ADAL" clId="{B642E0B2-953F-482A-A800-0AB95CE5A611}" dt="2023-11-03T06:40:58.921" v="19918" actId="26606"/>
          <ac:spMkLst>
            <pc:docMk/>
            <pc:sldMk cId="384156111" sldId="399"/>
            <ac:spMk id="13" creationId="{907EF6B7-1338-4443-8C46-6A318D952DFD}"/>
          </ac:spMkLst>
        </pc:spChg>
        <pc:spChg chg="add del">
          <ac:chgData name="Michael Kreeger" userId="d5f78b2e-6692-425f-83bb-df27f7187256" providerId="ADAL" clId="{B642E0B2-953F-482A-A800-0AB95CE5A611}" dt="2023-11-03T06:40:58.921" v="19918" actId="26606"/>
          <ac:spMkLst>
            <pc:docMk/>
            <pc:sldMk cId="384156111" sldId="399"/>
            <ac:spMk id="14" creationId="{DAAE4CDD-124C-4DCF-9584-B6033B545DD5}"/>
          </ac:spMkLst>
        </pc:spChg>
        <pc:spChg chg="add del">
          <ac:chgData name="Michael Kreeger" userId="d5f78b2e-6692-425f-83bb-df27f7187256" providerId="ADAL" clId="{B642E0B2-953F-482A-A800-0AB95CE5A611}" dt="2023-11-03T06:40:58.921" v="19918" actId="26606"/>
          <ac:spMkLst>
            <pc:docMk/>
            <pc:sldMk cId="384156111" sldId="399"/>
            <ac:spMk id="15" creationId="{081E4A58-353D-44AE-B2FC-2A74E2E400F7}"/>
          </ac:spMkLst>
        </pc:spChg>
        <pc:spChg chg="add del">
          <ac:chgData name="Michael Kreeger" userId="d5f78b2e-6692-425f-83bb-df27f7187256" providerId="ADAL" clId="{B642E0B2-953F-482A-A800-0AB95CE5A611}" dt="2023-11-03T06:40:58.916" v="19917" actId="26606"/>
          <ac:spMkLst>
            <pc:docMk/>
            <pc:sldMk cId="384156111" sldId="399"/>
            <ac:spMk id="20" creationId="{1709F1D5-B0F1-4714-A239-E5B61C161915}"/>
          </ac:spMkLst>
        </pc:spChg>
        <pc:spChg chg="add del">
          <ac:chgData name="Michael Kreeger" userId="d5f78b2e-6692-425f-83bb-df27f7187256" providerId="ADAL" clId="{B642E0B2-953F-482A-A800-0AB95CE5A611}" dt="2023-11-03T06:40:58.916" v="19917" actId="26606"/>
          <ac:spMkLst>
            <pc:docMk/>
            <pc:sldMk cId="384156111" sldId="399"/>
            <ac:spMk id="22" creationId="{228FB460-D3FF-4440-A020-05982A09E517}"/>
          </ac:spMkLst>
        </pc:spChg>
        <pc:spChg chg="add del">
          <ac:chgData name="Michael Kreeger" userId="d5f78b2e-6692-425f-83bb-df27f7187256" providerId="ADAL" clId="{B642E0B2-953F-482A-A800-0AB95CE5A611}" dt="2023-11-03T06:40:58.916" v="19917" actId="26606"/>
          <ac:spMkLst>
            <pc:docMk/>
            <pc:sldMk cId="384156111" sldId="399"/>
            <ac:spMk id="24" creationId="{14847E93-7DC1-4D4B-8829-B19AA7137C50}"/>
          </ac:spMkLst>
        </pc:spChg>
        <pc:spChg chg="add del">
          <ac:chgData name="Michael Kreeger" userId="d5f78b2e-6692-425f-83bb-df27f7187256" providerId="ADAL" clId="{B642E0B2-953F-482A-A800-0AB95CE5A611}" dt="2023-11-03T06:40:58.916" v="19917" actId="26606"/>
          <ac:spMkLst>
            <pc:docMk/>
            <pc:sldMk cId="384156111" sldId="399"/>
            <ac:spMk id="26" creationId="{5566D6E1-03A1-4D73-A4E0-35D74D568A04}"/>
          </ac:spMkLst>
        </pc:spChg>
        <pc:spChg chg="add del">
          <ac:chgData name="Michael Kreeger" userId="d5f78b2e-6692-425f-83bb-df27f7187256" providerId="ADAL" clId="{B642E0B2-953F-482A-A800-0AB95CE5A611}" dt="2023-11-03T06:40:58.916" v="19917" actId="26606"/>
          <ac:spMkLst>
            <pc:docMk/>
            <pc:sldMk cId="384156111" sldId="399"/>
            <ac:spMk id="28" creationId="{9F835A99-04AC-494A-A572-AFE8413CC938}"/>
          </ac:spMkLst>
        </pc:spChg>
        <pc:spChg chg="add del">
          <ac:chgData name="Michael Kreeger" userId="d5f78b2e-6692-425f-83bb-df27f7187256" providerId="ADAL" clId="{B642E0B2-953F-482A-A800-0AB95CE5A611}" dt="2023-11-03T06:40:58.916" v="19917" actId="26606"/>
          <ac:spMkLst>
            <pc:docMk/>
            <pc:sldMk cId="384156111" sldId="399"/>
            <ac:spMk id="30" creationId="{7B786209-1B0B-4CA9-9BDD-F7327066A84D}"/>
          </ac:spMkLst>
        </pc:spChg>
        <pc:spChg chg="add del">
          <ac:chgData name="Michael Kreeger" userId="d5f78b2e-6692-425f-83bb-df27f7187256" providerId="ADAL" clId="{B642E0B2-953F-482A-A800-0AB95CE5A611}" dt="2023-11-03T06:40:58.916" v="19917" actId="26606"/>
          <ac:spMkLst>
            <pc:docMk/>
            <pc:sldMk cId="384156111" sldId="399"/>
            <ac:spMk id="32" creationId="{2D2964BB-484D-45AE-AD66-D407D0629652}"/>
          </ac:spMkLst>
        </pc:spChg>
        <pc:spChg chg="add del">
          <ac:chgData name="Michael Kreeger" userId="d5f78b2e-6692-425f-83bb-df27f7187256" providerId="ADAL" clId="{B642E0B2-953F-482A-A800-0AB95CE5A611}" dt="2023-11-03T06:40:58.916" v="19917" actId="26606"/>
          <ac:spMkLst>
            <pc:docMk/>
            <pc:sldMk cId="384156111" sldId="399"/>
            <ac:spMk id="34" creationId="{6691AC69-A76E-4DAB-B565-468B6B87ACF3}"/>
          </ac:spMkLst>
        </pc:spChg>
        <pc:spChg chg="add del">
          <ac:chgData name="Michael Kreeger" userId="d5f78b2e-6692-425f-83bb-df27f7187256" providerId="ADAL" clId="{B642E0B2-953F-482A-A800-0AB95CE5A611}" dt="2023-11-03T06:41:28.879" v="19922" actId="26606"/>
          <ac:spMkLst>
            <pc:docMk/>
            <pc:sldMk cId="384156111" sldId="399"/>
            <ac:spMk id="36" creationId="{389575E1-3389-451A-A5F7-27854C25C599}"/>
          </ac:spMkLst>
        </pc:spChg>
        <pc:spChg chg="add del">
          <ac:chgData name="Michael Kreeger" userId="d5f78b2e-6692-425f-83bb-df27f7187256" providerId="ADAL" clId="{B642E0B2-953F-482A-A800-0AB95CE5A611}" dt="2023-11-03T06:41:28.879" v="19922" actId="26606"/>
          <ac:spMkLst>
            <pc:docMk/>
            <pc:sldMk cId="384156111" sldId="399"/>
            <ac:spMk id="37" creationId="{A53CCC5C-D88E-40FB-B30B-23DCDBD01D37}"/>
          </ac:spMkLst>
        </pc:spChg>
        <pc:spChg chg="add del">
          <ac:chgData name="Michael Kreeger" userId="d5f78b2e-6692-425f-83bb-df27f7187256" providerId="ADAL" clId="{B642E0B2-953F-482A-A800-0AB95CE5A611}" dt="2023-11-03T06:41:28.879" v="19922" actId="26606"/>
          <ac:spMkLst>
            <pc:docMk/>
            <pc:sldMk cId="384156111" sldId="399"/>
            <ac:spMk id="38" creationId="{081E4A58-353D-44AE-B2FC-2A74E2E400F7}"/>
          </ac:spMkLst>
        </pc:spChg>
        <pc:spChg chg="add">
          <ac:chgData name="Michael Kreeger" userId="d5f78b2e-6692-425f-83bb-df27f7187256" providerId="ADAL" clId="{B642E0B2-953F-482A-A800-0AB95CE5A611}" dt="2023-11-03T06:41:28.879" v="19922" actId="26606"/>
          <ac:spMkLst>
            <pc:docMk/>
            <pc:sldMk cId="384156111" sldId="399"/>
            <ac:spMk id="43" creationId="{F837543A-6020-4505-A233-C9DB4BF74011}"/>
          </ac:spMkLst>
        </pc:spChg>
        <pc:spChg chg="add">
          <ac:chgData name="Michael Kreeger" userId="d5f78b2e-6692-425f-83bb-df27f7187256" providerId="ADAL" clId="{B642E0B2-953F-482A-A800-0AB95CE5A611}" dt="2023-11-03T06:41:28.879" v="19922" actId="26606"/>
          <ac:spMkLst>
            <pc:docMk/>
            <pc:sldMk cId="384156111" sldId="399"/>
            <ac:spMk id="45" creationId="{35B16301-FB18-48BA-A6DD-C37CAF6F9A18}"/>
          </ac:spMkLst>
        </pc:spChg>
        <pc:spChg chg="add">
          <ac:chgData name="Michael Kreeger" userId="d5f78b2e-6692-425f-83bb-df27f7187256" providerId="ADAL" clId="{B642E0B2-953F-482A-A800-0AB95CE5A611}" dt="2023-11-03T06:41:28.879" v="19922" actId="26606"/>
          <ac:spMkLst>
            <pc:docMk/>
            <pc:sldMk cId="384156111" sldId="399"/>
            <ac:spMk id="47" creationId="{C3C0D90E-074A-4F52-9B11-B52BEF4BCBE5}"/>
          </ac:spMkLst>
        </pc:spChg>
        <pc:spChg chg="add">
          <ac:chgData name="Michael Kreeger" userId="d5f78b2e-6692-425f-83bb-df27f7187256" providerId="ADAL" clId="{B642E0B2-953F-482A-A800-0AB95CE5A611}" dt="2023-11-03T06:41:28.879" v="19922" actId="26606"/>
          <ac:spMkLst>
            <pc:docMk/>
            <pc:sldMk cId="384156111" sldId="399"/>
            <ac:spMk id="49" creationId="{CABBD4C1-E6F8-46F6-8152-A8A97490BF4D}"/>
          </ac:spMkLst>
        </pc:spChg>
        <pc:spChg chg="add">
          <ac:chgData name="Michael Kreeger" userId="d5f78b2e-6692-425f-83bb-df27f7187256" providerId="ADAL" clId="{B642E0B2-953F-482A-A800-0AB95CE5A611}" dt="2023-11-03T06:41:28.879" v="19922" actId="26606"/>
          <ac:spMkLst>
            <pc:docMk/>
            <pc:sldMk cId="384156111" sldId="399"/>
            <ac:spMk id="51" creationId="{83BA5EF5-1FE9-4BF9-83BB-269BCDDF6156}"/>
          </ac:spMkLst>
        </pc:spChg>
        <pc:spChg chg="add">
          <ac:chgData name="Michael Kreeger" userId="d5f78b2e-6692-425f-83bb-df27f7187256" providerId="ADAL" clId="{B642E0B2-953F-482A-A800-0AB95CE5A611}" dt="2023-11-03T06:41:28.879" v="19922" actId="26606"/>
          <ac:spMkLst>
            <pc:docMk/>
            <pc:sldMk cId="384156111" sldId="399"/>
            <ac:spMk id="55" creationId="{88853921-7BC9-4BDE-ACAB-133C683C82D6}"/>
          </ac:spMkLst>
        </pc:spChg>
        <pc:spChg chg="add">
          <ac:chgData name="Michael Kreeger" userId="d5f78b2e-6692-425f-83bb-df27f7187256" providerId="ADAL" clId="{B642E0B2-953F-482A-A800-0AB95CE5A611}" dt="2023-11-03T06:41:28.879" v="19922" actId="26606"/>
          <ac:spMkLst>
            <pc:docMk/>
            <pc:sldMk cId="384156111" sldId="399"/>
            <ac:spMk id="57" creationId="{09192968-3AE7-4470-A61C-97294BB92731}"/>
          </ac:spMkLst>
        </pc:spChg>
        <pc:spChg chg="add">
          <ac:chgData name="Michael Kreeger" userId="d5f78b2e-6692-425f-83bb-df27f7187256" providerId="ADAL" clId="{B642E0B2-953F-482A-A800-0AB95CE5A611}" dt="2023-11-03T06:41:28.879" v="19922" actId="26606"/>
          <ac:spMkLst>
            <pc:docMk/>
            <pc:sldMk cId="384156111" sldId="399"/>
            <ac:spMk id="59" creationId="{3AB72E55-43E4-4356-BFE8-E2102CB0B505}"/>
          </ac:spMkLst>
        </pc:spChg>
        <pc:cxnChg chg="add">
          <ac:chgData name="Michael Kreeger" userId="d5f78b2e-6692-425f-83bb-df27f7187256" providerId="ADAL" clId="{B642E0B2-953F-482A-A800-0AB95CE5A611}" dt="2023-11-03T06:41:28.879" v="19922" actId="26606"/>
          <ac:cxnSpMkLst>
            <pc:docMk/>
            <pc:sldMk cId="384156111" sldId="399"/>
            <ac:cxnSpMk id="53" creationId="{4B3BCACB-5880-460B-9606-8C433A9AF99D}"/>
          </ac:cxnSpMkLst>
        </pc:cxnChg>
      </pc:sldChg>
      <pc:sldChg chg="delSp add del setBg delDesignElem">
        <pc:chgData name="Michael Kreeger" userId="d5f78b2e-6692-425f-83bb-df27f7187256" providerId="ADAL" clId="{B642E0B2-953F-482A-A800-0AB95CE5A611}" dt="2023-11-03T06:14:02.671" v="18853" actId="47"/>
        <pc:sldMkLst>
          <pc:docMk/>
          <pc:sldMk cId="847527883" sldId="399"/>
        </pc:sldMkLst>
        <pc:spChg chg="del">
          <ac:chgData name="Michael Kreeger" userId="d5f78b2e-6692-425f-83bb-df27f7187256" providerId="ADAL" clId="{B642E0B2-953F-482A-A800-0AB95CE5A611}" dt="2023-11-03T06:13:51.036" v="18840"/>
          <ac:spMkLst>
            <pc:docMk/>
            <pc:sldMk cId="847527883" sldId="399"/>
            <ac:spMk id="13" creationId="{907EF6B7-1338-4443-8C46-6A318D952DFD}"/>
          </ac:spMkLst>
        </pc:spChg>
        <pc:spChg chg="del">
          <ac:chgData name="Michael Kreeger" userId="d5f78b2e-6692-425f-83bb-df27f7187256" providerId="ADAL" clId="{B642E0B2-953F-482A-A800-0AB95CE5A611}" dt="2023-11-03T06:13:51.036" v="18840"/>
          <ac:spMkLst>
            <pc:docMk/>
            <pc:sldMk cId="847527883" sldId="399"/>
            <ac:spMk id="14" creationId="{DAAE4CDD-124C-4DCF-9584-B6033B545DD5}"/>
          </ac:spMkLst>
        </pc:spChg>
        <pc:spChg chg="del">
          <ac:chgData name="Michael Kreeger" userId="d5f78b2e-6692-425f-83bb-df27f7187256" providerId="ADAL" clId="{B642E0B2-953F-482A-A800-0AB95CE5A611}" dt="2023-11-03T06:13:51.036" v="18840"/>
          <ac:spMkLst>
            <pc:docMk/>
            <pc:sldMk cId="847527883" sldId="399"/>
            <ac:spMk id="15" creationId="{081E4A58-353D-44AE-B2FC-2A74E2E400F7}"/>
          </ac:spMkLst>
        </pc:spChg>
      </pc:sldChg>
      <pc:sldChg chg="addSp delSp add del setBg delDesignElem">
        <pc:chgData name="Michael Kreeger" userId="d5f78b2e-6692-425f-83bb-df27f7187256" providerId="ADAL" clId="{B642E0B2-953F-482A-A800-0AB95CE5A611}" dt="2023-11-03T06:14:16.101" v="18857"/>
        <pc:sldMkLst>
          <pc:docMk/>
          <pc:sldMk cId="3752973139" sldId="399"/>
        </pc:sldMkLst>
        <pc:spChg chg="add del">
          <ac:chgData name="Michael Kreeger" userId="d5f78b2e-6692-425f-83bb-df27f7187256" providerId="ADAL" clId="{B642E0B2-953F-482A-A800-0AB95CE5A611}" dt="2023-11-03T06:14:16.101" v="18857"/>
          <ac:spMkLst>
            <pc:docMk/>
            <pc:sldMk cId="3752973139" sldId="399"/>
            <ac:spMk id="13" creationId="{907EF6B7-1338-4443-8C46-6A318D952DFD}"/>
          </ac:spMkLst>
        </pc:spChg>
        <pc:spChg chg="add del">
          <ac:chgData name="Michael Kreeger" userId="d5f78b2e-6692-425f-83bb-df27f7187256" providerId="ADAL" clId="{B642E0B2-953F-482A-A800-0AB95CE5A611}" dt="2023-11-03T06:14:16.101" v="18857"/>
          <ac:spMkLst>
            <pc:docMk/>
            <pc:sldMk cId="3752973139" sldId="399"/>
            <ac:spMk id="14" creationId="{DAAE4CDD-124C-4DCF-9584-B6033B545DD5}"/>
          </ac:spMkLst>
        </pc:spChg>
        <pc:spChg chg="add del">
          <ac:chgData name="Michael Kreeger" userId="d5f78b2e-6692-425f-83bb-df27f7187256" providerId="ADAL" clId="{B642E0B2-953F-482A-A800-0AB95CE5A611}" dt="2023-11-03T06:14:16.101" v="18857"/>
          <ac:spMkLst>
            <pc:docMk/>
            <pc:sldMk cId="3752973139" sldId="399"/>
            <ac:spMk id="15" creationId="{081E4A58-353D-44AE-B2FC-2A74E2E400F7}"/>
          </ac:spMkLst>
        </pc:spChg>
      </pc:sldChg>
      <pc:sldChg chg="addSp delSp modSp new mod setBg">
        <pc:chgData name="Michael Kreeger" userId="d5f78b2e-6692-425f-83bb-df27f7187256" providerId="ADAL" clId="{B642E0B2-953F-482A-A800-0AB95CE5A611}" dt="2023-11-03T06:39:06.368" v="19905" actId="403"/>
        <pc:sldMkLst>
          <pc:docMk/>
          <pc:sldMk cId="84271329" sldId="400"/>
        </pc:sldMkLst>
        <pc:spChg chg="mod">
          <ac:chgData name="Michael Kreeger" userId="d5f78b2e-6692-425f-83bb-df27f7187256" providerId="ADAL" clId="{B642E0B2-953F-482A-A800-0AB95CE5A611}" dt="2023-11-03T06:38:55.216" v="19896" actId="26606"/>
          <ac:spMkLst>
            <pc:docMk/>
            <pc:sldMk cId="84271329" sldId="400"/>
            <ac:spMk id="2" creationId="{2939044C-5F53-76C0-2B6B-C90286A1E6D6}"/>
          </ac:spMkLst>
        </pc:spChg>
        <pc:spChg chg="add del mod">
          <ac:chgData name="Michael Kreeger" userId="d5f78b2e-6692-425f-83bb-df27f7187256" providerId="ADAL" clId="{B642E0B2-953F-482A-A800-0AB95CE5A611}" dt="2023-11-03T06:38:55.216" v="19896" actId="26606"/>
          <ac:spMkLst>
            <pc:docMk/>
            <pc:sldMk cId="84271329" sldId="400"/>
            <ac:spMk id="3" creationId="{523451DC-D7B7-15D9-8B40-C9CEBC6FEC75}"/>
          </ac:spMkLst>
        </pc:spChg>
        <pc:spChg chg="add del">
          <ac:chgData name="Michael Kreeger" userId="d5f78b2e-6692-425f-83bb-df27f7187256" providerId="ADAL" clId="{B642E0B2-953F-482A-A800-0AB95CE5A611}" dt="2023-11-03T06:38:55.216" v="19896" actId="26606"/>
          <ac:spMkLst>
            <pc:docMk/>
            <pc:sldMk cId="84271329" sldId="400"/>
            <ac:spMk id="9" creationId="{F944E337-3E5D-4A1F-A5A1-2057F25B8A7B}"/>
          </ac:spMkLst>
        </pc:spChg>
        <pc:spChg chg="add del">
          <ac:chgData name="Michael Kreeger" userId="d5f78b2e-6692-425f-83bb-df27f7187256" providerId="ADAL" clId="{B642E0B2-953F-482A-A800-0AB95CE5A611}" dt="2023-11-03T06:38:55.216" v="19896" actId="26606"/>
          <ac:spMkLst>
            <pc:docMk/>
            <pc:sldMk cId="84271329" sldId="400"/>
            <ac:spMk id="11" creationId="{4DA50D69-7CF7-4844-B844-A2B821C77F24}"/>
          </ac:spMkLst>
        </pc:spChg>
        <pc:spChg chg="add del">
          <ac:chgData name="Michael Kreeger" userId="d5f78b2e-6692-425f-83bb-df27f7187256" providerId="ADAL" clId="{B642E0B2-953F-482A-A800-0AB95CE5A611}" dt="2023-11-03T06:38:44.330" v="19883" actId="26606"/>
          <ac:spMkLst>
            <pc:docMk/>
            <pc:sldMk cId="84271329" sldId="400"/>
            <ac:spMk id="16" creationId="{C9A36457-A5F4-4103-A443-02581C09185B}"/>
          </ac:spMkLst>
        </pc:spChg>
        <pc:spChg chg="add del">
          <ac:chgData name="Michael Kreeger" userId="d5f78b2e-6692-425f-83bb-df27f7187256" providerId="ADAL" clId="{B642E0B2-953F-482A-A800-0AB95CE5A611}" dt="2023-11-03T06:38:47.342" v="19885" actId="26606"/>
          <ac:spMkLst>
            <pc:docMk/>
            <pc:sldMk cId="84271329" sldId="400"/>
            <ac:spMk id="17" creationId="{F944E337-3E5D-4A1F-A5A1-2057F25B8A7B}"/>
          </ac:spMkLst>
        </pc:spChg>
        <pc:spChg chg="add del">
          <ac:chgData name="Michael Kreeger" userId="d5f78b2e-6692-425f-83bb-df27f7187256" providerId="ADAL" clId="{B642E0B2-953F-482A-A800-0AB95CE5A611}" dt="2023-11-03T06:38:44.330" v="19883" actId="26606"/>
          <ac:spMkLst>
            <pc:docMk/>
            <pc:sldMk cId="84271329" sldId="400"/>
            <ac:spMk id="18" creationId="{DC5FB7E8-B636-40FA-BE8D-48145C0F5C57}"/>
          </ac:spMkLst>
        </pc:spChg>
        <pc:spChg chg="add del">
          <ac:chgData name="Michael Kreeger" userId="d5f78b2e-6692-425f-83bb-df27f7187256" providerId="ADAL" clId="{B642E0B2-953F-482A-A800-0AB95CE5A611}" dt="2023-11-03T06:38:47.342" v="19885" actId="26606"/>
          <ac:spMkLst>
            <pc:docMk/>
            <pc:sldMk cId="84271329" sldId="400"/>
            <ac:spMk id="19" creationId="{4DA50D69-7CF7-4844-B844-A2B821C77F24}"/>
          </ac:spMkLst>
        </pc:spChg>
        <pc:spChg chg="add del">
          <ac:chgData name="Michael Kreeger" userId="d5f78b2e-6692-425f-83bb-df27f7187256" providerId="ADAL" clId="{B642E0B2-953F-482A-A800-0AB95CE5A611}" dt="2023-11-03T06:38:44.330" v="19883" actId="26606"/>
          <ac:spMkLst>
            <pc:docMk/>
            <pc:sldMk cId="84271329" sldId="400"/>
            <ac:spMk id="20" creationId="{142DCE2C-2863-46FA-9BE7-24365A24D9BA}"/>
          </ac:spMkLst>
        </pc:spChg>
        <pc:spChg chg="add del">
          <ac:chgData name="Michael Kreeger" userId="d5f78b2e-6692-425f-83bb-df27f7187256" providerId="ADAL" clId="{B642E0B2-953F-482A-A800-0AB95CE5A611}" dt="2023-11-03T06:38:48.257" v="19887" actId="26606"/>
          <ac:spMkLst>
            <pc:docMk/>
            <pc:sldMk cId="84271329" sldId="400"/>
            <ac:spMk id="21" creationId="{2C61293E-6EBE-43EF-A52C-9BEBFD7679D4}"/>
          </ac:spMkLst>
        </pc:spChg>
        <pc:spChg chg="add del">
          <ac:chgData name="Michael Kreeger" userId="d5f78b2e-6692-425f-83bb-df27f7187256" providerId="ADAL" clId="{B642E0B2-953F-482A-A800-0AB95CE5A611}" dt="2023-11-03T06:38:48.257" v="19887" actId="26606"/>
          <ac:spMkLst>
            <pc:docMk/>
            <pc:sldMk cId="84271329" sldId="400"/>
            <ac:spMk id="23" creationId="{3FCFB1DE-0B7E-48CC-BA90-B2AB0889F9D6}"/>
          </ac:spMkLst>
        </pc:spChg>
        <pc:spChg chg="add del">
          <ac:chgData name="Michael Kreeger" userId="d5f78b2e-6692-425f-83bb-df27f7187256" providerId="ADAL" clId="{B642E0B2-953F-482A-A800-0AB95CE5A611}" dt="2023-11-03T06:38:49.678" v="19889" actId="26606"/>
          <ac:spMkLst>
            <pc:docMk/>
            <pc:sldMk cId="84271329" sldId="400"/>
            <ac:spMk id="25" creationId="{DB304A14-32D0-4873-B914-423ED7B8DAFD}"/>
          </ac:spMkLst>
        </pc:spChg>
        <pc:spChg chg="add del">
          <ac:chgData name="Michael Kreeger" userId="d5f78b2e-6692-425f-83bb-df27f7187256" providerId="ADAL" clId="{B642E0B2-953F-482A-A800-0AB95CE5A611}" dt="2023-11-03T06:38:49.678" v="19889" actId="26606"/>
          <ac:spMkLst>
            <pc:docMk/>
            <pc:sldMk cId="84271329" sldId="400"/>
            <ac:spMk id="26" creationId="{1D460C86-854F-4FB3-ABC2-E823D8FEB9DB}"/>
          </ac:spMkLst>
        </pc:spChg>
        <pc:spChg chg="add del">
          <ac:chgData name="Michael Kreeger" userId="d5f78b2e-6692-425f-83bb-df27f7187256" providerId="ADAL" clId="{B642E0B2-953F-482A-A800-0AB95CE5A611}" dt="2023-11-03T06:38:49.678" v="19889" actId="26606"/>
          <ac:spMkLst>
            <pc:docMk/>
            <pc:sldMk cId="84271329" sldId="400"/>
            <ac:spMk id="27" creationId="{BB48116A-278A-4CC5-89D3-9DE8E8FF1245}"/>
          </ac:spMkLst>
        </pc:spChg>
        <pc:spChg chg="add del">
          <ac:chgData name="Michael Kreeger" userId="d5f78b2e-6692-425f-83bb-df27f7187256" providerId="ADAL" clId="{B642E0B2-953F-482A-A800-0AB95CE5A611}" dt="2023-11-03T06:38:50.758" v="19891" actId="26606"/>
          <ac:spMkLst>
            <pc:docMk/>
            <pc:sldMk cId="84271329" sldId="400"/>
            <ac:spMk id="31" creationId="{523451DC-D7B7-15D9-8B40-C9CEBC6FEC75}"/>
          </ac:spMkLst>
        </pc:spChg>
        <pc:spChg chg="add del">
          <ac:chgData name="Michael Kreeger" userId="d5f78b2e-6692-425f-83bb-df27f7187256" providerId="ADAL" clId="{B642E0B2-953F-482A-A800-0AB95CE5A611}" dt="2023-11-03T06:38:52.661" v="19893" actId="26606"/>
          <ac:spMkLst>
            <pc:docMk/>
            <pc:sldMk cId="84271329" sldId="400"/>
            <ac:spMk id="34" creationId="{C9A36457-A5F4-4103-A443-02581C09185B}"/>
          </ac:spMkLst>
        </pc:spChg>
        <pc:spChg chg="add del">
          <ac:chgData name="Michael Kreeger" userId="d5f78b2e-6692-425f-83bb-df27f7187256" providerId="ADAL" clId="{B642E0B2-953F-482A-A800-0AB95CE5A611}" dt="2023-11-03T06:38:52.661" v="19893" actId="26606"/>
          <ac:spMkLst>
            <pc:docMk/>
            <pc:sldMk cId="84271329" sldId="400"/>
            <ac:spMk id="35" creationId="{DC5FB7E8-B636-40FA-BE8D-48145C0F5C57}"/>
          </ac:spMkLst>
        </pc:spChg>
        <pc:spChg chg="add del">
          <ac:chgData name="Michael Kreeger" userId="d5f78b2e-6692-425f-83bb-df27f7187256" providerId="ADAL" clId="{B642E0B2-953F-482A-A800-0AB95CE5A611}" dt="2023-11-03T06:38:52.661" v="19893" actId="26606"/>
          <ac:spMkLst>
            <pc:docMk/>
            <pc:sldMk cId="84271329" sldId="400"/>
            <ac:spMk id="36" creationId="{523451DC-D7B7-15D9-8B40-C9CEBC6FEC75}"/>
          </ac:spMkLst>
        </pc:spChg>
        <pc:spChg chg="add del">
          <ac:chgData name="Michael Kreeger" userId="d5f78b2e-6692-425f-83bb-df27f7187256" providerId="ADAL" clId="{B642E0B2-953F-482A-A800-0AB95CE5A611}" dt="2023-11-03T06:38:52.661" v="19893" actId="26606"/>
          <ac:spMkLst>
            <pc:docMk/>
            <pc:sldMk cId="84271329" sldId="400"/>
            <ac:spMk id="37" creationId="{142DCE2C-2863-46FA-9BE7-24365A24D9BA}"/>
          </ac:spMkLst>
        </pc:spChg>
        <pc:spChg chg="add del">
          <ac:chgData name="Michael Kreeger" userId="d5f78b2e-6692-425f-83bb-df27f7187256" providerId="ADAL" clId="{B642E0B2-953F-482A-A800-0AB95CE5A611}" dt="2023-11-03T06:38:55.108" v="19895" actId="26606"/>
          <ac:spMkLst>
            <pc:docMk/>
            <pc:sldMk cId="84271329" sldId="400"/>
            <ac:spMk id="39" creationId="{C9A36457-A5F4-4103-A443-02581C09185B}"/>
          </ac:spMkLst>
        </pc:spChg>
        <pc:spChg chg="add del">
          <ac:chgData name="Michael Kreeger" userId="d5f78b2e-6692-425f-83bb-df27f7187256" providerId="ADAL" clId="{B642E0B2-953F-482A-A800-0AB95CE5A611}" dt="2023-11-03T06:38:55.108" v="19895" actId="26606"/>
          <ac:spMkLst>
            <pc:docMk/>
            <pc:sldMk cId="84271329" sldId="400"/>
            <ac:spMk id="40" creationId="{AA5CF486-D9E5-4A66-898A-F3D62B81B15E}"/>
          </ac:spMkLst>
        </pc:spChg>
        <pc:spChg chg="add del">
          <ac:chgData name="Michael Kreeger" userId="d5f78b2e-6692-425f-83bb-df27f7187256" providerId="ADAL" clId="{B642E0B2-953F-482A-A800-0AB95CE5A611}" dt="2023-11-03T06:38:55.108" v="19895" actId="26606"/>
          <ac:spMkLst>
            <pc:docMk/>
            <pc:sldMk cId="84271329" sldId="400"/>
            <ac:spMk id="41" creationId="{523451DC-D7B7-15D9-8B40-C9CEBC6FEC75}"/>
          </ac:spMkLst>
        </pc:spChg>
        <pc:spChg chg="add">
          <ac:chgData name="Michael Kreeger" userId="d5f78b2e-6692-425f-83bb-df27f7187256" providerId="ADAL" clId="{B642E0B2-953F-482A-A800-0AB95CE5A611}" dt="2023-11-03T06:38:55.216" v="19896" actId="26606"/>
          <ac:spMkLst>
            <pc:docMk/>
            <pc:sldMk cId="84271329" sldId="400"/>
            <ac:spMk id="43" creationId="{6128F3BD-7564-4310-B528-888E64F87576}"/>
          </ac:spMkLst>
        </pc:spChg>
        <pc:spChg chg="add mod">
          <ac:chgData name="Michael Kreeger" userId="d5f78b2e-6692-425f-83bb-df27f7187256" providerId="ADAL" clId="{B642E0B2-953F-482A-A800-0AB95CE5A611}" dt="2023-11-03T06:39:06.368" v="19905" actId="403"/>
          <ac:spMkLst>
            <pc:docMk/>
            <pc:sldMk cId="84271329" sldId="400"/>
            <ac:spMk id="44" creationId="{523451DC-D7B7-15D9-8B40-C9CEBC6FEC75}"/>
          </ac:spMkLst>
        </pc:spChg>
        <pc:spChg chg="add">
          <ac:chgData name="Michael Kreeger" userId="d5f78b2e-6692-425f-83bb-df27f7187256" providerId="ADAL" clId="{B642E0B2-953F-482A-A800-0AB95CE5A611}" dt="2023-11-03T06:38:55.216" v="19896" actId="26606"/>
          <ac:spMkLst>
            <pc:docMk/>
            <pc:sldMk cId="84271329" sldId="400"/>
            <ac:spMk id="45" creationId="{82AA3C4E-019E-440F-87AB-67EFA9BE6C81}"/>
          </ac:spMkLst>
        </pc:spChg>
        <pc:graphicFrameChg chg="add del">
          <ac:chgData name="Michael Kreeger" userId="d5f78b2e-6692-425f-83bb-df27f7187256" providerId="ADAL" clId="{B642E0B2-953F-482A-A800-0AB95CE5A611}" dt="2023-11-03T06:38:49.678" v="19889" actId="26606"/>
          <ac:graphicFrameMkLst>
            <pc:docMk/>
            <pc:sldMk cId="84271329" sldId="400"/>
            <ac:graphicFrameMk id="28" creationId="{18FC9B66-BBF2-DBC3-C5C3-77250FAB0AC4}"/>
          </ac:graphicFrameMkLst>
        </pc:graphicFrameChg>
        <pc:picChg chg="add del">
          <ac:chgData name="Michael Kreeger" userId="d5f78b2e-6692-425f-83bb-df27f7187256" providerId="ADAL" clId="{B642E0B2-953F-482A-A800-0AB95CE5A611}" dt="2023-11-03T06:38:27.886" v="19881" actId="478"/>
          <ac:picMkLst>
            <pc:docMk/>
            <pc:sldMk cId="84271329" sldId="400"/>
            <ac:picMk id="5" creationId="{F75EF0A0-0EF7-C0B7-F3FF-C2872CE305C8}"/>
          </ac:picMkLst>
        </pc:picChg>
        <pc:picChg chg="add del">
          <ac:chgData name="Michael Kreeger" userId="d5f78b2e-6692-425f-83bb-df27f7187256" providerId="ADAL" clId="{B642E0B2-953F-482A-A800-0AB95CE5A611}" dt="2023-11-03T06:38:47.342" v="19885" actId="26606"/>
          <ac:picMkLst>
            <pc:docMk/>
            <pc:sldMk cId="84271329" sldId="400"/>
            <ac:picMk id="13" creationId="{02BE3C0B-4359-59CB-CA9C-04133B922026}"/>
          </ac:picMkLst>
        </pc:picChg>
        <pc:picChg chg="add del">
          <ac:chgData name="Michael Kreeger" userId="d5f78b2e-6692-425f-83bb-df27f7187256" providerId="ADAL" clId="{B642E0B2-953F-482A-A800-0AB95CE5A611}" dt="2023-11-03T06:38:49.678" v="19889" actId="26606"/>
          <ac:picMkLst>
            <pc:docMk/>
            <pc:sldMk cId="84271329" sldId="400"/>
            <ac:picMk id="14" creationId="{02E0A0E4-EFDF-945E-6E5D-25FE499AF52D}"/>
          </ac:picMkLst>
        </pc:picChg>
        <pc:picChg chg="add del">
          <ac:chgData name="Michael Kreeger" userId="d5f78b2e-6692-425f-83bb-df27f7187256" providerId="ADAL" clId="{B642E0B2-953F-482A-A800-0AB95CE5A611}" dt="2023-11-03T06:38:48.257" v="19887" actId="26606"/>
          <ac:picMkLst>
            <pc:docMk/>
            <pc:sldMk cId="84271329" sldId="400"/>
            <ac:picMk id="22" creationId="{9EDBBD0B-66D1-31AA-6130-F38B0ADFAAC0}"/>
          </ac:picMkLst>
        </pc:picChg>
        <pc:picChg chg="add del">
          <ac:chgData name="Michael Kreeger" userId="d5f78b2e-6692-425f-83bb-df27f7187256" providerId="ADAL" clId="{B642E0B2-953F-482A-A800-0AB95CE5A611}" dt="2023-11-03T06:38:50.758" v="19891" actId="26606"/>
          <ac:picMkLst>
            <pc:docMk/>
            <pc:sldMk cId="84271329" sldId="400"/>
            <ac:picMk id="32" creationId="{D0EB759E-DCBB-53BC-4863-937466C06A65}"/>
          </ac:picMkLst>
        </pc:picChg>
        <pc:cxnChg chg="add del">
          <ac:chgData name="Michael Kreeger" userId="d5f78b2e-6692-425f-83bb-df27f7187256" providerId="ADAL" clId="{B642E0B2-953F-482A-A800-0AB95CE5A611}" dt="2023-11-03T06:38:50.758" v="19891" actId="26606"/>
          <ac:cxnSpMkLst>
            <pc:docMk/>
            <pc:sldMk cId="84271329" sldId="400"/>
            <ac:cxnSpMk id="30" creationId="{1503BFE4-729B-D9D0-C17B-501E6AF1127A}"/>
          </ac:cxnSpMkLst>
        </pc:cxnChg>
      </pc:sldChg>
    </pc:docChg>
  </pc:docChgLst>
  <pc:docChgLst>
    <pc:chgData name="Michael Kreeger" userId="d5f78b2e-6692-425f-83bb-df27f7187256" providerId="ADAL" clId="{940518F5-A36E-47F8-9487-81B33908D595}"/>
    <pc:docChg chg="undo redo custSel addSld delSld modSld">
      <pc:chgData name="Michael Kreeger" userId="d5f78b2e-6692-425f-83bb-df27f7187256" providerId="ADAL" clId="{940518F5-A36E-47F8-9487-81B33908D595}" dt="2023-10-20T11:04:27.772" v="5320" actId="20577"/>
      <pc:docMkLst>
        <pc:docMk/>
      </pc:docMkLst>
      <pc:sldChg chg="modSp mod">
        <pc:chgData name="Michael Kreeger" userId="d5f78b2e-6692-425f-83bb-df27f7187256" providerId="ADAL" clId="{940518F5-A36E-47F8-9487-81B33908D595}" dt="2023-10-18T10:33:17.814" v="0" actId="20577"/>
        <pc:sldMkLst>
          <pc:docMk/>
          <pc:sldMk cId="10594113" sldId="275"/>
        </pc:sldMkLst>
        <pc:spChg chg="mod">
          <ac:chgData name="Michael Kreeger" userId="d5f78b2e-6692-425f-83bb-df27f7187256" providerId="ADAL" clId="{940518F5-A36E-47F8-9487-81B33908D595}" dt="2023-10-18T10:33:17.814" v="0" actId="20577"/>
          <ac:spMkLst>
            <pc:docMk/>
            <pc:sldMk cId="10594113" sldId="275"/>
            <ac:spMk id="9" creationId="{54318EFF-C48F-5D55-4E77-B106C19981A9}"/>
          </ac:spMkLst>
        </pc:spChg>
      </pc:sldChg>
      <pc:sldChg chg="del">
        <pc:chgData name="Michael Kreeger" userId="d5f78b2e-6692-425f-83bb-df27f7187256" providerId="ADAL" clId="{940518F5-A36E-47F8-9487-81B33908D595}" dt="2023-10-20T10:38:49.898" v="3785" actId="47"/>
        <pc:sldMkLst>
          <pc:docMk/>
          <pc:sldMk cId="1374427058" sldId="320"/>
        </pc:sldMkLst>
      </pc:sldChg>
      <pc:sldChg chg="del">
        <pc:chgData name="Michael Kreeger" userId="d5f78b2e-6692-425f-83bb-df27f7187256" providerId="ADAL" clId="{940518F5-A36E-47F8-9487-81B33908D595}" dt="2023-10-20T10:38:49.898" v="3785" actId="47"/>
        <pc:sldMkLst>
          <pc:docMk/>
          <pc:sldMk cId="2965181660" sldId="330"/>
        </pc:sldMkLst>
      </pc:sldChg>
      <pc:sldChg chg="del">
        <pc:chgData name="Michael Kreeger" userId="d5f78b2e-6692-425f-83bb-df27f7187256" providerId="ADAL" clId="{940518F5-A36E-47F8-9487-81B33908D595}" dt="2023-10-20T10:38:49.898" v="3785" actId="47"/>
        <pc:sldMkLst>
          <pc:docMk/>
          <pc:sldMk cId="4191681689" sldId="331"/>
        </pc:sldMkLst>
      </pc:sldChg>
      <pc:sldChg chg="del">
        <pc:chgData name="Michael Kreeger" userId="d5f78b2e-6692-425f-83bb-df27f7187256" providerId="ADAL" clId="{940518F5-A36E-47F8-9487-81B33908D595}" dt="2023-10-20T10:38:49.898" v="3785" actId="47"/>
        <pc:sldMkLst>
          <pc:docMk/>
          <pc:sldMk cId="3426845345" sldId="332"/>
        </pc:sldMkLst>
      </pc:sldChg>
      <pc:sldChg chg="del">
        <pc:chgData name="Michael Kreeger" userId="d5f78b2e-6692-425f-83bb-df27f7187256" providerId="ADAL" clId="{940518F5-A36E-47F8-9487-81B33908D595}" dt="2023-10-20T10:38:49.898" v="3785" actId="47"/>
        <pc:sldMkLst>
          <pc:docMk/>
          <pc:sldMk cId="770450140" sldId="333"/>
        </pc:sldMkLst>
      </pc:sldChg>
      <pc:sldChg chg="del">
        <pc:chgData name="Michael Kreeger" userId="d5f78b2e-6692-425f-83bb-df27f7187256" providerId="ADAL" clId="{940518F5-A36E-47F8-9487-81B33908D595}" dt="2023-10-20T10:38:49.898" v="3785" actId="47"/>
        <pc:sldMkLst>
          <pc:docMk/>
          <pc:sldMk cId="3433698193" sldId="334"/>
        </pc:sldMkLst>
      </pc:sldChg>
      <pc:sldChg chg="del">
        <pc:chgData name="Michael Kreeger" userId="d5f78b2e-6692-425f-83bb-df27f7187256" providerId="ADAL" clId="{940518F5-A36E-47F8-9487-81B33908D595}" dt="2023-10-20T10:38:49.898" v="3785" actId="47"/>
        <pc:sldMkLst>
          <pc:docMk/>
          <pc:sldMk cId="3391031180" sldId="336"/>
        </pc:sldMkLst>
      </pc:sldChg>
      <pc:sldChg chg="del">
        <pc:chgData name="Michael Kreeger" userId="d5f78b2e-6692-425f-83bb-df27f7187256" providerId="ADAL" clId="{940518F5-A36E-47F8-9487-81B33908D595}" dt="2023-10-20T10:38:49.898" v="3785" actId="47"/>
        <pc:sldMkLst>
          <pc:docMk/>
          <pc:sldMk cId="3828010386" sldId="337"/>
        </pc:sldMkLst>
      </pc:sldChg>
      <pc:sldChg chg="del">
        <pc:chgData name="Michael Kreeger" userId="d5f78b2e-6692-425f-83bb-df27f7187256" providerId="ADAL" clId="{940518F5-A36E-47F8-9487-81B33908D595}" dt="2023-10-20T10:38:49.898" v="3785" actId="47"/>
        <pc:sldMkLst>
          <pc:docMk/>
          <pc:sldMk cId="3168177244" sldId="338"/>
        </pc:sldMkLst>
      </pc:sldChg>
      <pc:sldChg chg="del">
        <pc:chgData name="Michael Kreeger" userId="d5f78b2e-6692-425f-83bb-df27f7187256" providerId="ADAL" clId="{940518F5-A36E-47F8-9487-81B33908D595}" dt="2023-10-20T10:38:49.898" v="3785" actId="47"/>
        <pc:sldMkLst>
          <pc:docMk/>
          <pc:sldMk cId="2229613885" sldId="342"/>
        </pc:sldMkLst>
      </pc:sldChg>
      <pc:sldChg chg="del">
        <pc:chgData name="Michael Kreeger" userId="d5f78b2e-6692-425f-83bb-df27f7187256" providerId="ADAL" clId="{940518F5-A36E-47F8-9487-81B33908D595}" dt="2023-10-20T10:38:49.898" v="3785" actId="47"/>
        <pc:sldMkLst>
          <pc:docMk/>
          <pc:sldMk cId="3957413432" sldId="343"/>
        </pc:sldMkLst>
      </pc:sldChg>
      <pc:sldChg chg="del">
        <pc:chgData name="Michael Kreeger" userId="d5f78b2e-6692-425f-83bb-df27f7187256" providerId="ADAL" clId="{940518F5-A36E-47F8-9487-81B33908D595}" dt="2023-10-20T10:38:49.898" v="3785" actId="47"/>
        <pc:sldMkLst>
          <pc:docMk/>
          <pc:sldMk cId="3737205865" sldId="344"/>
        </pc:sldMkLst>
      </pc:sldChg>
      <pc:sldChg chg="del">
        <pc:chgData name="Michael Kreeger" userId="d5f78b2e-6692-425f-83bb-df27f7187256" providerId="ADAL" clId="{940518F5-A36E-47F8-9487-81B33908D595}" dt="2023-10-20T10:38:49.898" v="3785" actId="47"/>
        <pc:sldMkLst>
          <pc:docMk/>
          <pc:sldMk cId="559866844" sldId="345"/>
        </pc:sldMkLst>
      </pc:sldChg>
      <pc:sldChg chg="del">
        <pc:chgData name="Michael Kreeger" userId="d5f78b2e-6692-425f-83bb-df27f7187256" providerId="ADAL" clId="{940518F5-A36E-47F8-9487-81B33908D595}" dt="2023-10-20T10:38:49.898" v="3785" actId="47"/>
        <pc:sldMkLst>
          <pc:docMk/>
          <pc:sldMk cId="3091529951" sldId="346"/>
        </pc:sldMkLst>
      </pc:sldChg>
      <pc:sldChg chg="del">
        <pc:chgData name="Michael Kreeger" userId="d5f78b2e-6692-425f-83bb-df27f7187256" providerId="ADAL" clId="{940518F5-A36E-47F8-9487-81B33908D595}" dt="2023-10-20T10:38:49.898" v="3785" actId="47"/>
        <pc:sldMkLst>
          <pc:docMk/>
          <pc:sldMk cId="1092936033" sldId="347"/>
        </pc:sldMkLst>
      </pc:sldChg>
      <pc:sldChg chg="del">
        <pc:chgData name="Michael Kreeger" userId="d5f78b2e-6692-425f-83bb-df27f7187256" providerId="ADAL" clId="{940518F5-A36E-47F8-9487-81B33908D595}" dt="2023-10-20T10:38:49.898" v="3785" actId="47"/>
        <pc:sldMkLst>
          <pc:docMk/>
          <pc:sldMk cId="726717526" sldId="348"/>
        </pc:sldMkLst>
      </pc:sldChg>
      <pc:sldChg chg="del">
        <pc:chgData name="Michael Kreeger" userId="d5f78b2e-6692-425f-83bb-df27f7187256" providerId="ADAL" clId="{940518F5-A36E-47F8-9487-81B33908D595}" dt="2023-10-20T10:38:49.898" v="3785" actId="47"/>
        <pc:sldMkLst>
          <pc:docMk/>
          <pc:sldMk cId="2651871411" sldId="349"/>
        </pc:sldMkLst>
      </pc:sldChg>
      <pc:sldChg chg="del">
        <pc:chgData name="Michael Kreeger" userId="d5f78b2e-6692-425f-83bb-df27f7187256" providerId="ADAL" clId="{940518F5-A36E-47F8-9487-81B33908D595}" dt="2023-10-20T10:38:49.898" v="3785" actId="47"/>
        <pc:sldMkLst>
          <pc:docMk/>
          <pc:sldMk cId="2653685725" sldId="350"/>
        </pc:sldMkLst>
      </pc:sldChg>
      <pc:sldChg chg="del">
        <pc:chgData name="Michael Kreeger" userId="d5f78b2e-6692-425f-83bb-df27f7187256" providerId="ADAL" clId="{940518F5-A36E-47F8-9487-81B33908D595}" dt="2023-10-20T10:38:49.898" v="3785" actId="47"/>
        <pc:sldMkLst>
          <pc:docMk/>
          <pc:sldMk cId="460446386" sldId="351"/>
        </pc:sldMkLst>
      </pc:sldChg>
      <pc:sldChg chg="del">
        <pc:chgData name="Michael Kreeger" userId="d5f78b2e-6692-425f-83bb-df27f7187256" providerId="ADAL" clId="{940518F5-A36E-47F8-9487-81B33908D595}" dt="2023-10-20T10:38:49.898" v="3785" actId="47"/>
        <pc:sldMkLst>
          <pc:docMk/>
          <pc:sldMk cId="3736313052" sldId="352"/>
        </pc:sldMkLst>
      </pc:sldChg>
      <pc:sldChg chg="del">
        <pc:chgData name="Michael Kreeger" userId="d5f78b2e-6692-425f-83bb-df27f7187256" providerId="ADAL" clId="{940518F5-A36E-47F8-9487-81B33908D595}" dt="2023-10-20T10:38:49.898" v="3785" actId="47"/>
        <pc:sldMkLst>
          <pc:docMk/>
          <pc:sldMk cId="2894605028" sldId="353"/>
        </pc:sldMkLst>
      </pc:sldChg>
      <pc:sldChg chg="del">
        <pc:chgData name="Michael Kreeger" userId="d5f78b2e-6692-425f-83bb-df27f7187256" providerId="ADAL" clId="{940518F5-A36E-47F8-9487-81B33908D595}" dt="2023-10-20T10:38:49.898" v="3785" actId="47"/>
        <pc:sldMkLst>
          <pc:docMk/>
          <pc:sldMk cId="3618340683" sldId="355"/>
        </pc:sldMkLst>
      </pc:sldChg>
      <pc:sldChg chg="del">
        <pc:chgData name="Michael Kreeger" userId="d5f78b2e-6692-425f-83bb-df27f7187256" providerId="ADAL" clId="{940518F5-A36E-47F8-9487-81B33908D595}" dt="2023-10-20T10:38:49.898" v="3785" actId="47"/>
        <pc:sldMkLst>
          <pc:docMk/>
          <pc:sldMk cId="2429605082" sldId="356"/>
        </pc:sldMkLst>
      </pc:sldChg>
      <pc:sldChg chg="del">
        <pc:chgData name="Michael Kreeger" userId="d5f78b2e-6692-425f-83bb-df27f7187256" providerId="ADAL" clId="{940518F5-A36E-47F8-9487-81B33908D595}" dt="2023-10-20T10:38:49.898" v="3785" actId="47"/>
        <pc:sldMkLst>
          <pc:docMk/>
          <pc:sldMk cId="2834465052" sldId="357"/>
        </pc:sldMkLst>
      </pc:sldChg>
      <pc:sldChg chg="del">
        <pc:chgData name="Michael Kreeger" userId="d5f78b2e-6692-425f-83bb-df27f7187256" providerId="ADAL" clId="{940518F5-A36E-47F8-9487-81B33908D595}" dt="2023-10-20T10:38:49.898" v="3785" actId="47"/>
        <pc:sldMkLst>
          <pc:docMk/>
          <pc:sldMk cId="4181644665" sldId="358"/>
        </pc:sldMkLst>
      </pc:sldChg>
      <pc:sldChg chg="del">
        <pc:chgData name="Michael Kreeger" userId="d5f78b2e-6692-425f-83bb-df27f7187256" providerId="ADAL" clId="{940518F5-A36E-47F8-9487-81B33908D595}" dt="2023-10-20T10:38:49.898" v="3785" actId="47"/>
        <pc:sldMkLst>
          <pc:docMk/>
          <pc:sldMk cId="3594381011" sldId="359"/>
        </pc:sldMkLst>
      </pc:sldChg>
      <pc:sldChg chg="del">
        <pc:chgData name="Michael Kreeger" userId="d5f78b2e-6692-425f-83bb-df27f7187256" providerId="ADAL" clId="{940518F5-A36E-47F8-9487-81B33908D595}" dt="2023-10-20T10:38:49.898" v="3785" actId="47"/>
        <pc:sldMkLst>
          <pc:docMk/>
          <pc:sldMk cId="3905816891" sldId="360"/>
        </pc:sldMkLst>
      </pc:sldChg>
      <pc:sldChg chg="del">
        <pc:chgData name="Michael Kreeger" userId="d5f78b2e-6692-425f-83bb-df27f7187256" providerId="ADAL" clId="{940518F5-A36E-47F8-9487-81B33908D595}" dt="2023-10-20T10:38:49.898" v="3785" actId="47"/>
        <pc:sldMkLst>
          <pc:docMk/>
          <pc:sldMk cId="3495259128" sldId="361"/>
        </pc:sldMkLst>
      </pc:sldChg>
      <pc:sldChg chg="addSp delSp modSp new mod setBg">
        <pc:chgData name="Michael Kreeger" userId="d5f78b2e-6692-425f-83bb-df27f7187256" providerId="ADAL" clId="{940518F5-A36E-47F8-9487-81B33908D595}" dt="2023-10-20T09:31:34.132" v="1956" actId="6549"/>
        <pc:sldMkLst>
          <pc:docMk/>
          <pc:sldMk cId="4004899787" sldId="362"/>
        </pc:sldMkLst>
        <pc:spChg chg="mod">
          <ac:chgData name="Michael Kreeger" userId="d5f78b2e-6692-425f-83bb-df27f7187256" providerId="ADAL" clId="{940518F5-A36E-47F8-9487-81B33908D595}" dt="2023-10-20T09:31:34.132" v="1956" actId="6549"/>
          <ac:spMkLst>
            <pc:docMk/>
            <pc:sldMk cId="4004899787" sldId="362"/>
            <ac:spMk id="2" creationId="{64B6447F-9883-6BAF-4457-9E60C98238A3}"/>
          </ac:spMkLst>
        </pc:spChg>
        <pc:spChg chg="del mod">
          <ac:chgData name="Michael Kreeger" userId="d5f78b2e-6692-425f-83bb-df27f7187256" providerId="ADAL" clId="{940518F5-A36E-47F8-9487-81B33908D595}" dt="2023-10-19T12:45:04.471" v="1955" actId="26606"/>
          <ac:spMkLst>
            <pc:docMk/>
            <pc:sldMk cId="4004899787" sldId="362"/>
            <ac:spMk id="3" creationId="{39208875-7825-B535-0BDF-B96C95790B36}"/>
          </ac:spMkLst>
        </pc:spChg>
        <pc:spChg chg="del">
          <ac:chgData name="Michael Kreeger" userId="d5f78b2e-6692-425f-83bb-df27f7187256" providerId="ADAL" clId="{940518F5-A36E-47F8-9487-81B33908D595}" dt="2023-10-19T12:43:46.494" v="1937" actId="478"/>
          <ac:spMkLst>
            <pc:docMk/>
            <pc:sldMk cId="4004899787" sldId="362"/>
            <ac:spMk id="4" creationId="{97732662-B75E-8708-DF9B-DFF23387809F}"/>
          </ac:spMkLst>
        </pc:spChg>
        <pc:spChg chg="add">
          <ac:chgData name="Michael Kreeger" userId="d5f78b2e-6692-425f-83bb-df27f7187256" providerId="ADAL" clId="{940518F5-A36E-47F8-9487-81B33908D595}" dt="2023-10-19T12:45:04.471" v="1955" actId="26606"/>
          <ac:spMkLst>
            <pc:docMk/>
            <pc:sldMk cId="4004899787" sldId="362"/>
            <ac:spMk id="9" creationId="{2E442304-DDBD-4F7B-8017-36BCC863FB40}"/>
          </ac:spMkLst>
        </pc:spChg>
        <pc:spChg chg="add">
          <ac:chgData name="Michael Kreeger" userId="d5f78b2e-6692-425f-83bb-df27f7187256" providerId="ADAL" clId="{940518F5-A36E-47F8-9487-81B33908D595}" dt="2023-10-19T12:45:04.471" v="1955" actId="26606"/>
          <ac:spMkLst>
            <pc:docMk/>
            <pc:sldMk cId="4004899787" sldId="362"/>
            <ac:spMk id="11" creationId="{5E107275-3853-46FD-A241-DE4355A42675}"/>
          </ac:spMkLst>
        </pc:spChg>
        <pc:graphicFrameChg chg="add">
          <ac:chgData name="Michael Kreeger" userId="d5f78b2e-6692-425f-83bb-df27f7187256" providerId="ADAL" clId="{940518F5-A36E-47F8-9487-81B33908D595}" dt="2023-10-19T12:45:04.471" v="1955" actId="26606"/>
          <ac:graphicFrameMkLst>
            <pc:docMk/>
            <pc:sldMk cId="4004899787" sldId="362"/>
            <ac:graphicFrameMk id="5" creationId="{3B50C66A-3131-77A7-0E98-CB9C5E6E5715}"/>
          </ac:graphicFrameMkLst>
        </pc:graphicFrameChg>
      </pc:sldChg>
      <pc:sldChg chg="addSp delSp modSp new mod setBg">
        <pc:chgData name="Michael Kreeger" userId="d5f78b2e-6692-425f-83bb-df27f7187256" providerId="ADAL" clId="{940518F5-A36E-47F8-9487-81B33908D595}" dt="2023-10-20T10:45:18.346" v="3933" actId="26606"/>
        <pc:sldMkLst>
          <pc:docMk/>
          <pc:sldMk cId="2343773875" sldId="363"/>
        </pc:sldMkLst>
        <pc:spChg chg="mod">
          <ac:chgData name="Michael Kreeger" userId="d5f78b2e-6692-425f-83bb-df27f7187256" providerId="ADAL" clId="{940518F5-A36E-47F8-9487-81B33908D595}" dt="2023-10-20T10:45:18.346" v="3933" actId="26606"/>
          <ac:spMkLst>
            <pc:docMk/>
            <pc:sldMk cId="2343773875" sldId="363"/>
            <ac:spMk id="2" creationId="{8E68249D-9EB9-7B28-1349-26D380633107}"/>
          </ac:spMkLst>
        </pc:spChg>
        <pc:spChg chg="mod">
          <ac:chgData name="Michael Kreeger" userId="d5f78b2e-6692-425f-83bb-df27f7187256" providerId="ADAL" clId="{940518F5-A36E-47F8-9487-81B33908D595}" dt="2023-10-20T10:45:18.346" v="3933" actId="26606"/>
          <ac:spMkLst>
            <pc:docMk/>
            <pc:sldMk cId="2343773875" sldId="363"/>
            <ac:spMk id="3" creationId="{920EEDBA-8DC5-ADA1-9A0C-555EFEA26BC5}"/>
          </ac:spMkLst>
        </pc:spChg>
        <pc:spChg chg="del">
          <ac:chgData name="Michael Kreeger" userId="d5f78b2e-6692-425f-83bb-df27f7187256" providerId="ADAL" clId="{940518F5-A36E-47F8-9487-81B33908D595}" dt="2023-10-18T10:53:09.182" v="358" actId="478"/>
          <ac:spMkLst>
            <pc:docMk/>
            <pc:sldMk cId="2343773875" sldId="363"/>
            <ac:spMk id="4" creationId="{053A8576-5226-635C-B264-7658BA660A96}"/>
          </ac:spMkLst>
        </pc:spChg>
        <pc:spChg chg="add del">
          <ac:chgData name="Michael Kreeger" userId="d5f78b2e-6692-425f-83bb-df27f7187256" providerId="ADAL" clId="{940518F5-A36E-47F8-9487-81B33908D595}" dt="2023-10-20T10:44:42.595" v="3924" actId="26606"/>
          <ac:spMkLst>
            <pc:docMk/>
            <pc:sldMk cId="2343773875" sldId="363"/>
            <ac:spMk id="11" creationId="{058A14AF-9FB5-4CC7-BA35-E8E85D3EDF0E}"/>
          </ac:spMkLst>
        </pc:spChg>
        <pc:spChg chg="add del">
          <ac:chgData name="Michael Kreeger" userId="d5f78b2e-6692-425f-83bb-df27f7187256" providerId="ADAL" clId="{940518F5-A36E-47F8-9487-81B33908D595}" dt="2023-10-20T10:44:42.595" v="3924" actId="26606"/>
          <ac:spMkLst>
            <pc:docMk/>
            <pc:sldMk cId="2343773875" sldId="363"/>
            <ac:spMk id="13" creationId="{3A9A4357-BD1D-4622-A4FE-766E6AB8DE84}"/>
          </ac:spMkLst>
        </pc:spChg>
        <pc:spChg chg="add del">
          <ac:chgData name="Michael Kreeger" userId="d5f78b2e-6692-425f-83bb-df27f7187256" providerId="ADAL" clId="{940518F5-A36E-47F8-9487-81B33908D595}" dt="2023-10-20T10:44:42.595" v="3924" actId="26606"/>
          <ac:spMkLst>
            <pc:docMk/>
            <pc:sldMk cId="2343773875" sldId="363"/>
            <ac:spMk id="15" creationId="{E659831F-0D9A-4C63-9EBB-8435B85A440F}"/>
          </ac:spMkLst>
        </pc:spChg>
        <pc:spChg chg="add del">
          <ac:chgData name="Michael Kreeger" userId="d5f78b2e-6692-425f-83bb-df27f7187256" providerId="ADAL" clId="{940518F5-A36E-47F8-9487-81B33908D595}" dt="2023-10-20T10:44:42.595" v="3924" actId="26606"/>
          <ac:spMkLst>
            <pc:docMk/>
            <pc:sldMk cId="2343773875" sldId="363"/>
            <ac:spMk id="17" creationId="{E6995CE5-F890-4ABA-82A2-26507CE8D2A3}"/>
          </ac:spMkLst>
        </pc:spChg>
        <pc:spChg chg="add del">
          <ac:chgData name="Michael Kreeger" userId="d5f78b2e-6692-425f-83bb-df27f7187256" providerId="ADAL" clId="{940518F5-A36E-47F8-9487-81B33908D595}" dt="2023-10-20T10:45:18.346" v="3933" actId="26606"/>
          <ac:spMkLst>
            <pc:docMk/>
            <pc:sldMk cId="2343773875" sldId="363"/>
            <ac:spMk id="19" creationId="{7025EFD5-738C-41B9-87FE-0C00E211BD8B}"/>
          </ac:spMkLst>
        </pc:spChg>
        <pc:spChg chg="add del">
          <ac:chgData name="Michael Kreeger" userId="d5f78b2e-6692-425f-83bb-df27f7187256" providerId="ADAL" clId="{940518F5-A36E-47F8-9487-81B33908D595}" dt="2023-10-20T10:45:18.346" v="3933" actId="26606"/>
          <ac:spMkLst>
            <pc:docMk/>
            <pc:sldMk cId="2343773875" sldId="363"/>
            <ac:spMk id="20" creationId="{835EF3DD-7D43-4A27-8967-A92FD8CC9365}"/>
          </ac:spMkLst>
        </pc:spChg>
        <pc:spChg chg="add del">
          <ac:chgData name="Michael Kreeger" userId="d5f78b2e-6692-425f-83bb-df27f7187256" providerId="ADAL" clId="{940518F5-A36E-47F8-9487-81B33908D595}" dt="2023-10-20T10:45:18.346" v="3932" actId="26606"/>
          <ac:spMkLst>
            <pc:docMk/>
            <pc:sldMk cId="2343773875" sldId="363"/>
            <ac:spMk id="25" creationId="{C0763A76-9F1C-4FC5-82B7-DD475DA461B2}"/>
          </ac:spMkLst>
        </pc:spChg>
        <pc:spChg chg="add del">
          <ac:chgData name="Michael Kreeger" userId="d5f78b2e-6692-425f-83bb-df27f7187256" providerId="ADAL" clId="{940518F5-A36E-47F8-9487-81B33908D595}" dt="2023-10-20T10:45:18.346" v="3932" actId="26606"/>
          <ac:spMkLst>
            <pc:docMk/>
            <pc:sldMk cId="2343773875" sldId="363"/>
            <ac:spMk id="27" creationId="{E81BF4F6-F2CF-4984-9D14-D6966D92F99F}"/>
          </ac:spMkLst>
        </pc:spChg>
        <pc:picChg chg="add mod ord">
          <ac:chgData name="Michael Kreeger" userId="d5f78b2e-6692-425f-83bb-df27f7187256" providerId="ADAL" clId="{940518F5-A36E-47F8-9487-81B33908D595}" dt="2023-10-20T10:45:18.346" v="3933" actId="26606"/>
          <ac:picMkLst>
            <pc:docMk/>
            <pc:sldMk cId="2343773875" sldId="363"/>
            <ac:picMk id="6" creationId="{B7FA7399-7EC8-AB1D-CBBF-8F3BDABC8363}"/>
          </ac:picMkLst>
        </pc:picChg>
        <pc:cxnChg chg="add">
          <ac:chgData name="Michael Kreeger" userId="d5f78b2e-6692-425f-83bb-df27f7187256" providerId="ADAL" clId="{940518F5-A36E-47F8-9487-81B33908D595}" dt="2023-10-20T10:45:18.346" v="3933" actId="26606"/>
          <ac:cxnSpMkLst>
            <pc:docMk/>
            <pc:sldMk cId="2343773875" sldId="363"/>
            <ac:cxnSpMk id="29" creationId="{FC23E3B9-5ABF-58B3-E2B0-E9A5DAA90037}"/>
          </ac:cxnSpMkLst>
        </pc:cxnChg>
      </pc:sldChg>
      <pc:sldChg chg="addSp delSp modSp add mod setBg">
        <pc:chgData name="Michael Kreeger" userId="d5f78b2e-6692-425f-83bb-df27f7187256" providerId="ADAL" clId="{940518F5-A36E-47F8-9487-81B33908D595}" dt="2023-10-20T10:45:59.721" v="3939" actId="1076"/>
        <pc:sldMkLst>
          <pc:docMk/>
          <pc:sldMk cId="876553604" sldId="364"/>
        </pc:sldMkLst>
        <pc:spChg chg="mod">
          <ac:chgData name="Michael Kreeger" userId="d5f78b2e-6692-425f-83bb-df27f7187256" providerId="ADAL" clId="{940518F5-A36E-47F8-9487-81B33908D595}" dt="2023-10-20T10:45:50.083" v="3936" actId="26606"/>
          <ac:spMkLst>
            <pc:docMk/>
            <pc:sldMk cId="876553604" sldId="364"/>
            <ac:spMk id="2" creationId="{8E68249D-9EB9-7B28-1349-26D380633107}"/>
          </ac:spMkLst>
        </pc:spChg>
        <pc:spChg chg="mod ord">
          <ac:chgData name="Michael Kreeger" userId="d5f78b2e-6692-425f-83bb-df27f7187256" providerId="ADAL" clId="{940518F5-A36E-47F8-9487-81B33908D595}" dt="2023-10-20T10:45:50.083" v="3936" actId="26606"/>
          <ac:spMkLst>
            <pc:docMk/>
            <pc:sldMk cId="876553604" sldId="364"/>
            <ac:spMk id="3" creationId="{920EEDBA-8DC5-ADA1-9A0C-555EFEA26BC5}"/>
          </ac:spMkLst>
        </pc:spChg>
        <pc:spChg chg="add">
          <ac:chgData name="Michael Kreeger" userId="d5f78b2e-6692-425f-83bb-df27f7187256" providerId="ADAL" clId="{940518F5-A36E-47F8-9487-81B33908D595}" dt="2023-10-20T10:45:50.083" v="3936" actId="26606"/>
          <ac:spMkLst>
            <pc:docMk/>
            <pc:sldMk cId="876553604" sldId="364"/>
            <ac:spMk id="7" creationId="{77C59BEC-C4CC-4741-B975-08C543178D3D}"/>
          </ac:spMkLst>
        </pc:spChg>
        <pc:spChg chg="add">
          <ac:chgData name="Michael Kreeger" userId="d5f78b2e-6692-425f-83bb-df27f7187256" providerId="ADAL" clId="{940518F5-A36E-47F8-9487-81B33908D595}" dt="2023-10-20T10:45:50.083" v="3936" actId="26606"/>
          <ac:spMkLst>
            <pc:docMk/>
            <pc:sldMk cId="876553604" sldId="364"/>
            <ac:spMk id="8" creationId="{72DEF309-605D-4117-9340-6D589B6C3A34}"/>
          </ac:spMkLst>
        </pc:spChg>
        <pc:spChg chg="add">
          <ac:chgData name="Michael Kreeger" userId="d5f78b2e-6692-425f-83bb-df27f7187256" providerId="ADAL" clId="{940518F5-A36E-47F8-9487-81B33908D595}" dt="2023-10-20T10:45:50.083" v="3936" actId="26606"/>
          <ac:spMkLst>
            <pc:docMk/>
            <pc:sldMk cId="876553604" sldId="364"/>
            <ac:spMk id="9" creationId="{A7B99495-F43F-4D80-A44F-2CB4764EB90B}"/>
          </ac:spMkLst>
        </pc:spChg>
        <pc:spChg chg="add del">
          <ac:chgData name="Michael Kreeger" userId="d5f78b2e-6692-425f-83bb-df27f7187256" providerId="ADAL" clId="{940518F5-A36E-47F8-9487-81B33908D595}" dt="2023-10-20T10:44:58.681" v="3927" actId="26606"/>
          <ac:spMkLst>
            <pc:docMk/>
            <pc:sldMk cId="876553604" sldId="364"/>
            <ac:spMk id="10" creationId="{2EB492CD-616E-47F8-933B-5E2D952A0593}"/>
          </ac:spMkLst>
        </pc:spChg>
        <pc:spChg chg="add del">
          <ac:chgData name="Michael Kreeger" userId="d5f78b2e-6692-425f-83bb-df27f7187256" providerId="ADAL" clId="{940518F5-A36E-47F8-9487-81B33908D595}" dt="2023-10-20T10:44:58.681" v="3927" actId="26606"/>
          <ac:spMkLst>
            <pc:docMk/>
            <pc:sldMk cId="876553604" sldId="364"/>
            <ac:spMk id="12" creationId="{59383CF9-23B5-4335-9B21-1791C4CF1C75}"/>
          </ac:spMkLst>
        </pc:spChg>
        <pc:spChg chg="add del">
          <ac:chgData name="Michael Kreeger" userId="d5f78b2e-6692-425f-83bb-df27f7187256" providerId="ADAL" clId="{940518F5-A36E-47F8-9487-81B33908D595}" dt="2023-10-20T10:44:58.681" v="3927" actId="26606"/>
          <ac:spMkLst>
            <pc:docMk/>
            <pc:sldMk cId="876553604" sldId="364"/>
            <ac:spMk id="14" creationId="{0007FE00-9498-4706-B255-6437B0252C02}"/>
          </ac:spMkLst>
        </pc:spChg>
        <pc:spChg chg="add del">
          <ac:chgData name="Michael Kreeger" userId="d5f78b2e-6692-425f-83bb-df27f7187256" providerId="ADAL" clId="{940518F5-A36E-47F8-9487-81B33908D595}" dt="2023-10-20T10:45:02.391" v="3929" actId="26606"/>
          <ac:spMkLst>
            <pc:docMk/>
            <pc:sldMk cId="876553604" sldId="364"/>
            <ac:spMk id="16" creationId="{7025EFD5-738C-41B9-87FE-0C00E211BD8B}"/>
          </ac:spMkLst>
        </pc:spChg>
        <pc:spChg chg="add del">
          <ac:chgData name="Michael Kreeger" userId="d5f78b2e-6692-425f-83bb-df27f7187256" providerId="ADAL" clId="{940518F5-A36E-47F8-9487-81B33908D595}" dt="2023-10-20T10:45:02.391" v="3929" actId="26606"/>
          <ac:spMkLst>
            <pc:docMk/>
            <pc:sldMk cId="876553604" sldId="364"/>
            <ac:spMk id="17" creationId="{835EF3DD-7D43-4A27-8967-A92FD8CC9365}"/>
          </ac:spMkLst>
        </pc:spChg>
        <pc:spChg chg="add del">
          <ac:chgData name="Michael Kreeger" userId="d5f78b2e-6692-425f-83bb-df27f7187256" providerId="ADAL" clId="{940518F5-A36E-47F8-9487-81B33908D595}" dt="2023-10-20T10:45:29.406" v="3934" actId="26606"/>
          <ac:spMkLst>
            <pc:docMk/>
            <pc:sldMk cId="876553604" sldId="364"/>
            <ac:spMk id="19" creationId="{2EB492CD-616E-47F8-933B-5E2D952A0593}"/>
          </ac:spMkLst>
        </pc:spChg>
        <pc:spChg chg="add del">
          <ac:chgData name="Michael Kreeger" userId="d5f78b2e-6692-425f-83bb-df27f7187256" providerId="ADAL" clId="{940518F5-A36E-47F8-9487-81B33908D595}" dt="2023-10-20T10:45:29.406" v="3934" actId="26606"/>
          <ac:spMkLst>
            <pc:docMk/>
            <pc:sldMk cId="876553604" sldId="364"/>
            <ac:spMk id="20" creationId="{59383CF9-23B5-4335-9B21-1791C4CF1C75}"/>
          </ac:spMkLst>
        </pc:spChg>
        <pc:spChg chg="add del">
          <ac:chgData name="Michael Kreeger" userId="d5f78b2e-6692-425f-83bb-df27f7187256" providerId="ADAL" clId="{940518F5-A36E-47F8-9487-81B33908D595}" dt="2023-10-20T10:45:29.406" v="3934" actId="26606"/>
          <ac:spMkLst>
            <pc:docMk/>
            <pc:sldMk cId="876553604" sldId="364"/>
            <ac:spMk id="21" creationId="{0007FE00-9498-4706-B255-6437B0252C02}"/>
          </ac:spMkLst>
        </pc:spChg>
        <pc:picChg chg="add mod ord modCrop">
          <ac:chgData name="Michael Kreeger" userId="d5f78b2e-6692-425f-83bb-df27f7187256" providerId="ADAL" clId="{940518F5-A36E-47F8-9487-81B33908D595}" dt="2023-10-20T10:45:59.721" v="3939" actId="1076"/>
          <ac:picMkLst>
            <pc:docMk/>
            <pc:sldMk cId="876553604" sldId="364"/>
            <ac:picMk id="5" creationId="{3DDE069D-482D-B018-619E-14561080A05B}"/>
          </ac:picMkLst>
        </pc:picChg>
        <pc:picChg chg="del">
          <ac:chgData name="Michael Kreeger" userId="d5f78b2e-6692-425f-83bb-df27f7187256" providerId="ADAL" clId="{940518F5-A36E-47F8-9487-81B33908D595}" dt="2023-10-18T11:09:58.216" v="961" actId="478"/>
          <ac:picMkLst>
            <pc:docMk/>
            <pc:sldMk cId="876553604" sldId="364"/>
            <ac:picMk id="6" creationId="{B7FA7399-7EC8-AB1D-CBBF-8F3BDABC8363}"/>
          </ac:picMkLst>
        </pc:picChg>
      </pc:sldChg>
      <pc:sldChg chg="addSp delSp modSp new mod">
        <pc:chgData name="Michael Kreeger" userId="d5f78b2e-6692-425f-83bb-df27f7187256" providerId="ADAL" clId="{940518F5-A36E-47F8-9487-81B33908D595}" dt="2023-10-19T11:03:17.161" v="1131" actId="6549"/>
        <pc:sldMkLst>
          <pc:docMk/>
          <pc:sldMk cId="97636541" sldId="365"/>
        </pc:sldMkLst>
        <pc:spChg chg="mod">
          <ac:chgData name="Michael Kreeger" userId="d5f78b2e-6692-425f-83bb-df27f7187256" providerId="ADAL" clId="{940518F5-A36E-47F8-9487-81B33908D595}" dt="2023-10-19T11:03:17.161" v="1131" actId="6549"/>
          <ac:spMkLst>
            <pc:docMk/>
            <pc:sldMk cId="97636541" sldId="365"/>
            <ac:spMk id="2" creationId="{6DEACAA7-C5D6-5738-C2F4-1DCB16BD8B0C}"/>
          </ac:spMkLst>
        </pc:spChg>
        <pc:spChg chg="mod">
          <ac:chgData name="Michael Kreeger" userId="d5f78b2e-6692-425f-83bb-df27f7187256" providerId="ADAL" clId="{940518F5-A36E-47F8-9487-81B33908D595}" dt="2023-10-18T11:11:13.934" v="1012" actId="20577"/>
          <ac:spMkLst>
            <pc:docMk/>
            <pc:sldMk cId="97636541" sldId="365"/>
            <ac:spMk id="3" creationId="{58846F49-60AC-40F6-48E3-8B86B4E4E765}"/>
          </ac:spMkLst>
        </pc:spChg>
        <pc:spChg chg="del">
          <ac:chgData name="Michael Kreeger" userId="d5f78b2e-6692-425f-83bb-df27f7187256" providerId="ADAL" clId="{940518F5-A36E-47F8-9487-81B33908D595}" dt="2023-10-18T11:08:31.396" v="960" actId="478"/>
          <ac:spMkLst>
            <pc:docMk/>
            <pc:sldMk cId="97636541" sldId="365"/>
            <ac:spMk id="4" creationId="{55FD7A36-4B87-DBA2-FF8F-02414BD3DF40}"/>
          </ac:spMkLst>
        </pc:spChg>
        <pc:picChg chg="add mod">
          <ac:chgData name="Michael Kreeger" userId="d5f78b2e-6692-425f-83bb-df27f7187256" providerId="ADAL" clId="{940518F5-A36E-47F8-9487-81B33908D595}" dt="2023-10-19T11:02:50.583" v="1123"/>
          <ac:picMkLst>
            <pc:docMk/>
            <pc:sldMk cId="97636541" sldId="365"/>
            <ac:picMk id="5" creationId="{E3484C1B-6B9F-B022-2958-8987928D14A9}"/>
          </ac:picMkLst>
        </pc:picChg>
      </pc:sldChg>
      <pc:sldChg chg="add del">
        <pc:chgData name="Michael Kreeger" userId="d5f78b2e-6692-425f-83bb-df27f7187256" providerId="ADAL" clId="{940518F5-A36E-47F8-9487-81B33908D595}" dt="2023-10-18T11:11:35.650" v="1014" actId="47"/>
        <pc:sldMkLst>
          <pc:docMk/>
          <pc:sldMk cId="2758848369" sldId="366"/>
        </pc:sldMkLst>
      </pc:sldChg>
      <pc:sldChg chg="addSp delSp modSp add mod">
        <pc:chgData name="Michael Kreeger" userId="d5f78b2e-6692-425f-83bb-df27f7187256" providerId="ADAL" clId="{940518F5-A36E-47F8-9487-81B33908D595}" dt="2023-10-19T11:03:23.598" v="1134" actId="20577"/>
        <pc:sldMkLst>
          <pc:docMk/>
          <pc:sldMk cId="3613269432" sldId="366"/>
        </pc:sldMkLst>
        <pc:spChg chg="mod">
          <ac:chgData name="Michael Kreeger" userId="d5f78b2e-6692-425f-83bb-df27f7187256" providerId="ADAL" clId="{940518F5-A36E-47F8-9487-81B33908D595}" dt="2023-10-19T11:03:23.598" v="1134" actId="20577"/>
          <ac:spMkLst>
            <pc:docMk/>
            <pc:sldMk cId="3613269432" sldId="366"/>
            <ac:spMk id="2" creationId="{8E68249D-9EB9-7B28-1349-26D380633107}"/>
          </ac:spMkLst>
        </pc:spChg>
        <pc:spChg chg="mod">
          <ac:chgData name="Michael Kreeger" userId="d5f78b2e-6692-425f-83bb-df27f7187256" providerId="ADAL" clId="{940518F5-A36E-47F8-9487-81B33908D595}" dt="2023-10-18T11:18:21.755" v="1122" actId="20577"/>
          <ac:spMkLst>
            <pc:docMk/>
            <pc:sldMk cId="3613269432" sldId="366"/>
            <ac:spMk id="3" creationId="{920EEDBA-8DC5-ADA1-9A0C-555EFEA26BC5}"/>
          </ac:spMkLst>
        </pc:spChg>
        <pc:picChg chg="add mod modCrop">
          <ac:chgData name="Michael Kreeger" userId="d5f78b2e-6692-425f-83bb-df27f7187256" providerId="ADAL" clId="{940518F5-A36E-47F8-9487-81B33908D595}" dt="2023-10-18T11:17:52.604" v="1063" actId="14100"/>
          <ac:picMkLst>
            <pc:docMk/>
            <pc:sldMk cId="3613269432" sldId="366"/>
            <ac:picMk id="5" creationId="{6A6488A6-8E1F-2107-0D53-F80B6451C521}"/>
          </ac:picMkLst>
        </pc:picChg>
        <pc:picChg chg="del mod">
          <ac:chgData name="Michael Kreeger" userId="d5f78b2e-6692-425f-83bb-df27f7187256" providerId="ADAL" clId="{940518F5-A36E-47F8-9487-81B33908D595}" dt="2023-10-18T11:17:23.572" v="1058" actId="478"/>
          <ac:picMkLst>
            <pc:docMk/>
            <pc:sldMk cId="3613269432" sldId="366"/>
            <ac:picMk id="6" creationId="{B7FA7399-7EC8-AB1D-CBBF-8F3BDABC8363}"/>
          </ac:picMkLst>
        </pc:picChg>
      </pc:sldChg>
      <pc:sldChg chg="addSp delSp modSp new mod">
        <pc:chgData name="Michael Kreeger" userId="d5f78b2e-6692-425f-83bb-df27f7187256" providerId="ADAL" clId="{940518F5-A36E-47F8-9487-81B33908D595}" dt="2023-10-19T11:24:19.203" v="1194" actId="20577"/>
        <pc:sldMkLst>
          <pc:docMk/>
          <pc:sldMk cId="356999618" sldId="367"/>
        </pc:sldMkLst>
        <pc:spChg chg="mod">
          <ac:chgData name="Michael Kreeger" userId="d5f78b2e-6692-425f-83bb-df27f7187256" providerId="ADAL" clId="{940518F5-A36E-47F8-9487-81B33908D595}" dt="2023-10-19T11:04:09.144" v="1160" actId="20577"/>
          <ac:spMkLst>
            <pc:docMk/>
            <pc:sldMk cId="356999618" sldId="367"/>
            <ac:spMk id="2" creationId="{E7EDCED0-B6D1-D07F-9C79-052E0FACD3C7}"/>
          </ac:spMkLst>
        </pc:spChg>
        <pc:spChg chg="mod">
          <ac:chgData name="Michael Kreeger" userId="d5f78b2e-6692-425f-83bb-df27f7187256" providerId="ADAL" clId="{940518F5-A36E-47F8-9487-81B33908D595}" dt="2023-10-19T11:22:06.947" v="1168" actId="14100"/>
          <ac:spMkLst>
            <pc:docMk/>
            <pc:sldMk cId="356999618" sldId="367"/>
            <ac:spMk id="3" creationId="{D9166C6B-5E0D-7C3F-DBAD-5CD7B83900EF}"/>
          </ac:spMkLst>
        </pc:spChg>
        <pc:spChg chg="del">
          <ac:chgData name="Michael Kreeger" userId="d5f78b2e-6692-425f-83bb-df27f7187256" providerId="ADAL" clId="{940518F5-A36E-47F8-9487-81B33908D595}" dt="2023-10-19T11:21:56.178" v="1166" actId="478"/>
          <ac:spMkLst>
            <pc:docMk/>
            <pc:sldMk cId="356999618" sldId="367"/>
            <ac:spMk id="4" creationId="{FDFFCE51-E8F4-AC40-D0DE-3848E9145064}"/>
          </ac:spMkLst>
        </pc:spChg>
        <pc:spChg chg="add mod">
          <ac:chgData name="Michael Kreeger" userId="d5f78b2e-6692-425f-83bb-df27f7187256" providerId="ADAL" clId="{940518F5-A36E-47F8-9487-81B33908D595}" dt="2023-10-19T11:24:19.203" v="1194" actId="20577"/>
          <ac:spMkLst>
            <pc:docMk/>
            <pc:sldMk cId="356999618" sldId="367"/>
            <ac:spMk id="5" creationId="{A36C403B-2D2A-749F-4A9F-9A87CD3FBFD2}"/>
          </ac:spMkLst>
        </pc:spChg>
      </pc:sldChg>
      <pc:sldChg chg="addSp delSp modSp new mod">
        <pc:chgData name="Michael Kreeger" userId="d5f78b2e-6692-425f-83bb-df27f7187256" providerId="ADAL" clId="{940518F5-A36E-47F8-9487-81B33908D595}" dt="2023-10-20T10:44:02.820" v="3922" actId="20577"/>
        <pc:sldMkLst>
          <pc:docMk/>
          <pc:sldMk cId="1135203779" sldId="368"/>
        </pc:sldMkLst>
        <pc:spChg chg="mod">
          <ac:chgData name="Michael Kreeger" userId="d5f78b2e-6692-425f-83bb-df27f7187256" providerId="ADAL" clId="{940518F5-A36E-47F8-9487-81B33908D595}" dt="2023-10-19T11:24:39.852" v="1222" actId="20577"/>
          <ac:spMkLst>
            <pc:docMk/>
            <pc:sldMk cId="1135203779" sldId="368"/>
            <ac:spMk id="2" creationId="{363BBA5E-97CB-421B-767A-85CBF356D91A}"/>
          </ac:spMkLst>
        </pc:spChg>
        <pc:spChg chg="mod">
          <ac:chgData name="Michael Kreeger" userId="d5f78b2e-6692-425f-83bb-df27f7187256" providerId="ADAL" clId="{940518F5-A36E-47F8-9487-81B33908D595}" dt="2023-10-20T10:44:02.820" v="3922" actId="20577"/>
          <ac:spMkLst>
            <pc:docMk/>
            <pc:sldMk cId="1135203779" sldId="368"/>
            <ac:spMk id="3" creationId="{81E142E9-25FD-434F-CAA4-C49F606BE6D2}"/>
          </ac:spMkLst>
        </pc:spChg>
        <pc:spChg chg="del mod">
          <ac:chgData name="Michael Kreeger" userId="d5f78b2e-6692-425f-83bb-df27f7187256" providerId="ADAL" clId="{940518F5-A36E-47F8-9487-81B33908D595}" dt="2023-10-19T11:31:41.594" v="1395" actId="478"/>
          <ac:spMkLst>
            <pc:docMk/>
            <pc:sldMk cId="1135203779" sldId="368"/>
            <ac:spMk id="4" creationId="{DF5EBB38-6F90-6DB0-BE7C-2F8F785E5F30}"/>
          </ac:spMkLst>
        </pc:spChg>
        <pc:spChg chg="add mod">
          <ac:chgData name="Michael Kreeger" userId="d5f78b2e-6692-425f-83bb-df27f7187256" providerId="ADAL" clId="{940518F5-A36E-47F8-9487-81B33908D595}" dt="2023-10-19T11:31:46.092" v="1396"/>
          <ac:spMkLst>
            <pc:docMk/>
            <pc:sldMk cId="1135203779" sldId="368"/>
            <ac:spMk id="5" creationId="{7183A4DD-171E-1008-3597-5B870892974F}"/>
          </ac:spMkLst>
        </pc:spChg>
      </pc:sldChg>
      <pc:sldChg chg="addSp delSp modSp new mod">
        <pc:chgData name="Michael Kreeger" userId="d5f78b2e-6692-425f-83bb-df27f7187256" providerId="ADAL" clId="{940518F5-A36E-47F8-9487-81B33908D595}" dt="2023-10-19T12:20:58.028" v="1473"/>
        <pc:sldMkLst>
          <pc:docMk/>
          <pc:sldMk cId="1697345606" sldId="369"/>
        </pc:sldMkLst>
        <pc:spChg chg="mod">
          <ac:chgData name="Michael Kreeger" userId="d5f78b2e-6692-425f-83bb-df27f7187256" providerId="ADAL" clId="{940518F5-A36E-47F8-9487-81B33908D595}" dt="2023-10-19T11:32:46.622" v="1441" actId="20577"/>
          <ac:spMkLst>
            <pc:docMk/>
            <pc:sldMk cId="1697345606" sldId="369"/>
            <ac:spMk id="2" creationId="{1F482468-A4AB-18CA-CA1C-4F47E4014954}"/>
          </ac:spMkLst>
        </pc:spChg>
        <pc:spChg chg="mod">
          <ac:chgData name="Michael Kreeger" userId="d5f78b2e-6692-425f-83bb-df27f7187256" providerId="ADAL" clId="{940518F5-A36E-47F8-9487-81B33908D595}" dt="2023-10-19T12:20:03.916" v="1470" actId="20577"/>
          <ac:spMkLst>
            <pc:docMk/>
            <pc:sldMk cId="1697345606" sldId="369"/>
            <ac:spMk id="3" creationId="{C08B1E20-35BA-756E-141B-DDD5F4655D00}"/>
          </ac:spMkLst>
        </pc:spChg>
        <pc:spChg chg="del mod">
          <ac:chgData name="Michael Kreeger" userId="d5f78b2e-6692-425f-83bb-df27f7187256" providerId="ADAL" clId="{940518F5-A36E-47F8-9487-81B33908D595}" dt="2023-10-19T12:19:38.083" v="1458" actId="478"/>
          <ac:spMkLst>
            <pc:docMk/>
            <pc:sldMk cId="1697345606" sldId="369"/>
            <ac:spMk id="4" creationId="{BC6AAA9D-CB22-3AAF-90AF-30077673E428}"/>
          </ac:spMkLst>
        </pc:spChg>
        <pc:spChg chg="add mod">
          <ac:chgData name="Michael Kreeger" userId="d5f78b2e-6692-425f-83bb-df27f7187256" providerId="ADAL" clId="{940518F5-A36E-47F8-9487-81B33908D595}" dt="2023-10-19T12:20:12.302" v="1471"/>
          <ac:spMkLst>
            <pc:docMk/>
            <pc:sldMk cId="1697345606" sldId="369"/>
            <ac:spMk id="5" creationId="{6A0463A0-C58E-6C30-DAAE-E8B10C8752D4}"/>
          </ac:spMkLst>
        </pc:spChg>
        <pc:spChg chg="add del mod">
          <ac:chgData name="Michael Kreeger" userId="d5f78b2e-6692-425f-83bb-df27f7187256" providerId="ADAL" clId="{940518F5-A36E-47F8-9487-81B33908D595}" dt="2023-10-19T12:20:58.028" v="1473"/>
          <ac:spMkLst>
            <pc:docMk/>
            <pc:sldMk cId="1697345606" sldId="369"/>
            <ac:spMk id="6" creationId="{50DD1384-1DD9-F64A-E706-DE4DEECDBDA8}"/>
          </ac:spMkLst>
        </pc:spChg>
      </pc:sldChg>
      <pc:sldChg chg="add">
        <pc:chgData name="Michael Kreeger" userId="d5f78b2e-6692-425f-83bb-df27f7187256" providerId="ADAL" clId="{940518F5-A36E-47F8-9487-81B33908D595}" dt="2023-10-19T12:21:00.713" v="1474"/>
        <pc:sldMkLst>
          <pc:docMk/>
          <pc:sldMk cId="1292244408" sldId="370"/>
        </pc:sldMkLst>
      </pc:sldChg>
      <pc:sldChg chg="addSp delSp modSp new mod setBg">
        <pc:chgData name="Michael Kreeger" userId="d5f78b2e-6692-425f-83bb-df27f7187256" providerId="ADAL" clId="{940518F5-A36E-47F8-9487-81B33908D595}" dt="2023-10-20T10:53:35.423" v="4631" actId="26606"/>
        <pc:sldMkLst>
          <pc:docMk/>
          <pc:sldMk cId="2254791935" sldId="371"/>
        </pc:sldMkLst>
        <pc:spChg chg="mod">
          <ac:chgData name="Michael Kreeger" userId="d5f78b2e-6692-425f-83bb-df27f7187256" providerId="ADAL" clId="{940518F5-A36E-47F8-9487-81B33908D595}" dt="2023-10-20T10:53:35.423" v="4631" actId="26606"/>
          <ac:spMkLst>
            <pc:docMk/>
            <pc:sldMk cId="2254791935" sldId="371"/>
            <ac:spMk id="2" creationId="{77DDDB50-2B28-45A6-DACE-42FE872F9550}"/>
          </ac:spMkLst>
        </pc:spChg>
        <pc:spChg chg="mod ord">
          <ac:chgData name="Michael Kreeger" userId="d5f78b2e-6692-425f-83bb-df27f7187256" providerId="ADAL" clId="{940518F5-A36E-47F8-9487-81B33908D595}" dt="2023-10-20T10:53:35.423" v="4631" actId="26606"/>
          <ac:spMkLst>
            <pc:docMk/>
            <pc:sldMk cId="2254791935" sldId="371"/>
            <ac:spMk id="3" creationId="{C7F74137-746C-4195-39DD-16F35E2D12C8}"/>
          </ac:spMkLst>
        </pc:spChg>
        <pc:spChg chg="del">
          <ac:chgData name="Michael Kreeger" userId="d5f78b2e-6692-425f-83bb-df27f7187256" providerId="ADAL" clId="{940518F5-A36E-47F8-9487-81B33908D595}" dt="2023-10-19T12:37:57.665" v="1665" actId="478"/>
          <ac:spMkLst>
            <pc:docMk/>
            <pc:sldMk cId="2254791935" sldId="371"/>
            <ac:spMk id="4" creationId="{7143397D-00AD-282B-FA11-A078F7C2880A}"/>
          </ac:spMkLst>
        </pc:spChg>
        <pc:spChg chg="add del">
          <ac:chgData name="Michael Kreeger" userId="d5f78b2e-6692-425f-83bb-df27f7187256" providerId="ADAL" clId="{940518F5-A36E-47F8-9487-81B33908D595}" dt="2023-10-20T10:53:17.982" v="4624" actId="26606"/>
          <ac:spMkLst>
            <pc:docMk/>
            <pc:sldMk cId="2254791935" sldId="371"/>
            <ac:spMk id="1031" creationId="{3756B343-807D-456E-AA26-80E96B75D13B}"/>
          </ac:spMkLst>
        </pc:spChg>
        <pc:spChg chg="add del">
          <ac:chgData name="Michael Kreeger" userId="d5f78b2e-6692-425f-83bb-df27f7187256" providerId="ADAL" clId="{940518F5-A36E-47F8-9487-81B33908D595}" dt="2023-10-20T10:53:17.982" v="4624" actId="26606"/>
          <ac:spMkLst>
            <pc:docMk/>
            <pc:sldMk cId="2254791935" sldId="371"/>
            <ac:spMk id="1033" creationId="{08980754-6F4B-43C9-B9BE-127B6BED6586}"/>
          </ac:spMkLst>
        </pc:spChg>
        <pc:spChg chg="add del">
          <ac:chgData name="Michael Kreeger" userId="d5f78b2e-6692-425f-83bb-df27f7187256" providerId="ADAL" clId="{940518F5-A36E-47F8-9487-81B33908D595}" dt="2023-10-20T10:53:17.982" v="4624" actId="26606"/>
          <ac:spMkLst>
            <pc:docMk/>
            <pc:sldMk cId="2254791935" sldId="371"/>
            <ac:spMk id="1035" creationId="{2C1BBA94-3F40-40AA-8BB9-E69E25E537C1}"/>
          </ac:spMkLst>
        </pc:spChg>
        <pc:spChg chg="add del">
          <ac:chgData name="Michael Kreeger" userId="d5f78b2e-6692-425f-83bb-df27f7187256" providerId="ADAL" clId="{940518F5-A36E-47F8-9487-81B33908D595}" dt="2023-10-20T10:53:17.982" v="4624" actId="26606"/>
          <ac:spMkLst>
            <pc:docMk/>
            <pc:sldMk cId="2254791935" sldId="371"/>
            <ac:spMk id="1037" creationId="{169CC832-2974-4E8D-90ED-3E2941BA7336}"/>
          </ac:spMkLst>
        </pc:spChg>
        <pc:spChg chg="add del">
          <ac:chgData name="Michael Kreeger" userId="d5f78b2e-6692-425f-83bb-df27f7187256" providerId="ADAL" clId="{940518F5-A36E-47F8-9487-81B33908D595}" dt="2023-10-20T10:53:17.982" v="4624" actId="26606"/>
          <ac:spMkLst>
            <pc:docMk/>
            <pc:sldMk cId="2254791935" sldId="371"/>
            <ac:spMk id="1039" creationId="{55222F96-971A-4F90-B841-6BAB416C7AC1}"/>
          </ac:spMkLst>
        </pc:spChg>
        <pc:spChg chg="add del">
          <ac:chgData name="Michael Kreeger" userId="d5f78b2e-6692-425f-83bb-df27f7187256" providerId="ADAL" clId="{940518F5-A36E-47F8-9487-81B33908D595}" dt="2023-10-20T10:53:33.148" v="4628" actId="26606"/>
          <ac:spMkLst>
            <pc:docMk/>
            <pc:sldMk cId="2254791935" sldId="371"/>
            <ac:spMk id="1045" creationId="{3756B343-807D-456E-AA26-80E96B75D13B}"/>
          </ac:spMkLst>
        </pc:spChg>
        <pc:spChg chg="add del">
          <ac:chgData name="Michael Kreeger" userId="d5f78b2e-6692-425f-83bb-df27f7187256" providerId="ADAL" clId="{940518F5-A36E-47F8-9487-81B33908D595}" dt="2023-10-20T10:53:33.148" v="4628" actId="26606"/>
          <ac:spMkLst>
            <pc:docMk/>
            <pc:sldMk cId="2254791935" sldId="371"/>
            <ac:spMk id="1046" creationId="{08980754-6F4B-43C9-B9BE-127B6BED6586}"/>
          </ac:spMkLst>
        </pc:spChg>
        <pc:spChg chg="add del">
          <ac:chgData name="Michael Kreeger" userId="d5f78b2e-6692-425f-83bb-df27f7187256" providerId="ADAL" clId="{940518F5-A36E-47F8-9487-81B33908D595}" dt="2023-10-20T10:53:33.148" v="4628" actId="26606"/>
          <ac:spMkLst>
            <pc:docMk/>
            <pc:sldMk cId="2254791935" sldId="371"/>
            <ac:spMk id="1047" creationId="{2C1BBA94-3F40-40AA-8BB9-E69E25E537C1}"/>
          </ac:spMkLst>
        </pc:spChg>
        <pc:spChg chg="add del">
          <ac:chgData name="Michael Kreeger" userId="d5f78b2e-6692-425f-83bb-df27f7187256" providerId="ADAL" clId="{940518F5-A36E-47F8-9487-81B33908D595}" dt="2023-10-20T10:53:33.148" v="4628" actId="26606"/>
          <ac:spMkLst>
            <pc:docMk/>
            <pc:sldMk cId="2254791935" sldId="371"/>
            <ac:spMk id="1048" creationId="{169CC832-2974-4E8D-90ED-3E2941BA7336}"/>
          </ac:spMkLst>
        </pc:spChg>
        <pc:spChg chg="add del">
          <ac:chgData name="Michael Kreeger" userId="d5f78b2e-6692-425f-83bb-df27f7187256" providerId="ADAL" clId="{940518F5-A36E-47F8-9487-81B33908D595}" dt="2023-10-20T10:53:33.148" v="4628" actId="26606"/>
          <ac:spMkLst>
            <pc:docMk/>
            <pc:sldMk cId="2254791935" sldId="371"/>
            <ac:spMk id="1049" creationId="{55222F96-971A-4F90-B841-6BAB416C7AC1}"/>
          </ac:spMkLst>
        </pc:spChg>
        <pc:spChg chg="add del">
          <ac:chgData name="Michael Kreeger" userId="d5f78b2e-6692-425f-83bb-df27f7187256" providerId="ADAL" clId="{940518F5-A36E-47F8-9487-81B33908D595}" dt="2023-10-20T10:53:35.423" v="4630" actId="26606"/>
          <ac:spMkLst>
            <pc:docMk/>
            <pc:sldMk cId="2254791935" sldId="371"/>
            <ac:spMk id="1051" creationId="{058A14AF-9FB5-4CC7-BA35-E8E85D3EDF0E}"/>
          </ac:spMkLst>
        </pc:spChg>
        <pc:spChg chg="add del">
          <ac:chgData name="Michael Kreeger" userId="d5f78b2e-6692-425f-83bb-df27f7187256" providerId="ADAL" clId="{940518F5-A36E-47F8-9487-81B33908D595}" dt="2023-10-20T10:53:35.423" v="4630" actId="26606"/>
          <ac:spMkLst>
            <pc:docMk/>
            <pc:sldMk cId="2254791935" sldId="371"/>
            <ac:spMk id="1052" creationId="{3A9A4357-BD1D-4622-A4FE-766E6AB8DE84}"/>
          </ac:spMkLst>
        </pc:spChg>
        <pc:spChg chg="add del">
          <ac:chgData name="Michael Kreeger" userId="d5f78b2e-6692-425f-83bb-df27f7187256" providerId="ADAL" clId="{940518F5-A36E-47F8-9487-81B33908D595}" dt="2023-10-20T10:53:35.423" v="4630" actId="26606"/>
          <ac:spMkLst>
            <pc:docMk/>
            <pc:sldMk cId="2254791935" sldId="371"/>
            <ac:spMk id="1053" creationId="{E659831F-0D9A-4C63-9EBB-8435B85A440F}"/>
          </ac:spMkLst>
        </pc:spChg>
        <pc:spChg chg="add del">
          <ac:chgData name="Michael Kreeger" userId="d5f78b2e-6692-425f-83bb-df27f7187256" providerId="ADAL" clId="{940518F5-A36E-47F8-9487-81B33908D595}" dt="2023-10-20T10:53:35.423" v="4630" actId="26606"/>
          <ac:spMkLst>
            <pc:docMk/>
            <pc:sldMk cId="2254791935" sldId="371"/>
            <ac:spMk id="1054" creationId="{E6995CE5-F890-4ABA-82A2-26507CE8D2A3}"/>
          </ac:spMkLst>
        </pc:spChg>
        <pc:spChg chg="add">
          <ac:chgData name="Michael Kreeger" userId="d5f78b2e-6692-425f-83bb-df27f7187256" providerId="ADAL" clId="{940518F5-A36E-47F8-9487-81B33908D595}" dt="2023-10-20T10:53:35.423" v="4631" actId="26606"/>
          <ac:spMkLst>
            <pc:docMk/>
            <pc:sldMk cId="2254791935" sldId="371"/>
            <ac:spMk id="1056" creationId="{DBC6133C-0615-4CE4-9132-37E609A9BDFA}"/>
          </ac:spMkLst>
        </pc:spChg>
        <pc:spChg chg="add">
          <ac:chgData name="Michael Kreeger" userId="d5f78b2e-6692-425f-83bb-df27f7187256" providerId="ADAL" clId="{940518F5-A36E-47F8-9487-81B33908D595}" dt="2023-10-20T10:53:35.423" v="4631" actId="26606"/>
          <ac:spMkLst>
            <pc:docMk/>
            <pc:sldMk cId="2254791935" sldId="371"/>
            <ac:spMk id="1057" creationId="{169CC832-2974-4E8D-90ED-3E2941BA7336}"/>
          </ac:spMkLst>
        </pc:spChg>
        <pc:spChg chg="add">
          <ac:chgData name="Michael Kreeger" userId="d5f78b2e-6692-425f-83bb-df27f7187256" providerId="ADAL" clId="{940518F5-A36E-47F8-9487-81B33908D595}" dt="2023-10-20T10:53:35.423" v="4631" actId="26606"/>
          <ac:spMkLst>
            <pc:docMk/>
            <pc:sldMk cId="2254791935" sldId="371"/>
            <ac:spMk id="1058" creationId="{55222F96-971A-4F90-B841-6BAB416C7AC1}"/>
          </ac:spMkLst>
        </pc:spChg>
        <pc:spChg chg="add">
          <ac:chgData name="Michael Kreeger" userId="d5f78b2e-6692-425f-83bb-df27f7187256" providerId="ADAL" clId="{940518F5-A36E-47F8-9487-81B33908D595}" dt="2023-10-20T10:53:35.423" v="4631" actId="26606"/>
          <ac:spMkLst>
            <pc:docMk/>
            <pc:sldMk cId="2254791935" sldId="371"/>
            <ac:spMk id="1059" creationId="{08980754-6F4B-43C9-B9BE-127B6BED6586}"/>
          </ac:spMkLst>
        </pc:spChg>
        <pc:spChg chg="add">
          <ac:chgData name="Michael Kreeger" userId="d5f78b2e-6692-425f-83bb-df27f7187256" providerId="ADAL" clId="{940518F5-A36E-47F8-9487-81B33908D595}" dt="2023-10-20T10:53:35.423" v="4631" actId="26606"/>
          <ac:spMkLst>
            <pc:docMk/>
            <pc:sldMk cId="2254791935" sldId="371"/>
            <ac:spMk id="1060" creationId="{2C1BBA94-3F40-40AA-8BB9-E69E25E537C1}"/>
          </ac:spMkLst>
        </pc:spChg>
        <pc:grpChg chg="add del">
          <ac:chgData name="Michael Kreeger" userId="d5f78b2e-6692-425f-83bb-df27f7187256" providerId="ADAL" clId="{940518F5-A36E-47F8-9487-81B33908D595}" dt="2023-10-20T10:53:27.580" v="4626" actId="26606"/>
          <ac:grpSpMkLst>
            <pc:docMk/>
            <pc:sldMk cId="2254791935" sldId="371"/>
            <ac:grpSpMk id="1041" creationId="{59D47941-986F-4A15-FC41-7527D904BDD5}"/>
          </ac:grpSpMkLst>
        </pc:grpChg>
        <pc:picChg chg="add mod">
          <ac:chgData name="Michael Kreeger" userId="d5f78b2e-6692-425f-83bb-df27f7187256" providerId="ADAL" clId="{940518F5-A36E-47F8-9487-81B33908D595}" dt="2023-10-20T10:53:35.423" v="4631" actId="26606"/>
          <ac:picMkLst>
            <pc:docMk/>
            <pc:sldMk cId="2254791935" sldId="371"/>
            <ac:picMk id="1026" creationId="{AB22A2CC-179F-11D3-0D26-9DC2E6E1C2D5}"/>
          </ac:picMkLst>
        </pc:picChg>
      </pc:sldChg>
      <pc:sldChg chg="addSp delSp modSp add mod setBg">
        <pc:chgData name="Michael Kreeger" userId="d5f78b2e-6692-425f-83bb-df27f7187256" providerId="ADAL" clId="{940518F5-A36E-47F8-9487-81B33908D595}" dt="2023-10-20T10:53:41.497" v="4632" actId="26606"/>
        <pc:sldMkLst>
          <pc:docMk/>
          <pc:sldMk cId="3087372892" sldId="372"/>
        </pc:sldMkLst>
        <pc:spChg chg="mod">
          <ac:chgData name="Michael Kreeger" userId="d5f78b2e-6692-425f-83bb-df27f7187256" providerId="ADAL" clId="{940518F5-A36E-47F8-9487-81B33908D595}" dt="2023-10-20T10:53:41.497" v="4632" actId="26606"/>
          <ac:spMkLst>
            <pc:docMk/>
            <pc:sldMk cId="3087372892" sldId="372"/>
            <ac:spMk id="2" creationId="{77DDDB50-2B28-45A6-DACE-42FE872F9550}"/>
          </ac:spMkLst>
        </pc:spChg>
        <pc:spChg chg="del mod">
          <ac:chgData name="Michael Kreeger" userId="d5f78b2e-6692-425f-83bb-df27f7187256" providerId="ADAL" clId="{940518F5-A36E-47F8-9487-81B33908D595}" dt="2023-10-19T12:38:57.994" v="1672" actId="478"/>
          <ac:spMkLst>
            <pc:docMk/>
            <pc:sldMk cId="3087372892" sldId="372"/>
            <ac:spMk id="3" creationId="{C7F74137-746C-4195-39DD-16F35E2D12C8}"/>
          </ac:spMkLst>
        </pc:spChg>
        <pc:spChg chg="add del mod">
          <ac:chgData name="Michael Kreeger" userId="d5f78b2e-6692-425f-83bb-df27f7187256" providerId="ADAL" clId="{940518F5-A36E-47F8-9487-81B33908D595}" dt="2023-10-19T12:39:01.182" v="1673" actId="478"/>
          <ac:spMkLst>
            <pc:docMk/>
            <pc:sldMk cId="3087372892" sldId="372"/>
            <ac:spMk id="5" creationId="{0338C62C-B147-FF91-D043-DA99C2A6D3B2}"/>
          </ac:spMkLst>
        </pc:spChg>
        <pc:spChg chg="add mod">
          <ac:chgData name="Michael Kreeger" userId="d5f78b2e-6692-425f-83bb-df27f7187256" providerId="ADAL" clId="{940518F5-A36E-47F8-9487-81B33908D595}" dt="2023-10-20T10:53:41.497" v="4632" actId="26606"/>
          <ac:spMkLst>
            <pc:docMk/>
            <pc:sldMk cId="3087372892" sldId="372"/>
            <ac:spMk id="10" creationId="{E8247062-6D16-AF45-A1D4-7C0DE8E4262A}"/>
          </ac:spMkLst>
        </pc:spChg>
        <pc:spChg chg="add mod">
          <ac:chgData name="Michael Kreeger" userId="d5f78b2e-6692-425f-83bb-df27f7187256" providerId="ADAL" clId="{940518F5-A36E-47F8-9487-81B33908D595}" dt="2023-10-20T10:53:41.497" v="4632" actId="26606"/>
          <ac:spMkLst>
            <pc:docMk/>
            <pc:sldMk cId="3087372892" sldId="372"/>
            <ac:spMk id="11" creationId="{BA3012BA-E431-BFC3-F0FF-7AF8B036F5E7}"/>
          </ac:spMkLst>
        </pc:spChg>
        <pc:spChg chg="add mod">
          <ac:chgData name="Michael Kreeger" userId="d5f78b2e-6692-425f-83bb-df27f7187256" providerId="ADAL" clId="{940518F5-A36E-47F8-9487-81B33908D595}" dt="2023-10-20T10:53:41.497" v="4632" actId="26606"/>
          <ac:spMkLst>
            <pc:docMk/>
            <pc:sldMk cId="3087372892" sldId="372"/>
            <ac:spMk id="20" creationId="{53CB0707-C882-7B98-35D2-E046A1EDD174}"/>
          </ac:spMkLst>
        </pc:spChg>
        <pc:spChg chg="add mod">
          <ac:chgData name="Michael Kreeger" userId="d5f78b2e-6692-425f-83bb-df27f7187256" providerId="ADAL" clId="{940518F5-A36E-47F8-9487-81B33908D595}" dt="2023-10-20T10:53:41.497" v="4632" actId="26606"/>
          <ac:spMkLst>
            <pc:docMk/>
            <pc:sldMk cId="3087372892" sldId="372"/>
            <ac:spMk id="24" creationId="{56176FFF-7BB7-0EAE-0C07-91017D0B8838}"/>
          </ac:spMkLst>
        </pc:spChg>
        <pc:spChg chg="add">
          <ac:chgData name="Michael Kreeger" userId="d5f78b2e-6692-425f-83bb-df27f7187256" providerId="ADAL" clId="{940518F5-A36E-47F8-9487-81B33908D595}" dt="2023-10-20T10:53:41.497" v="4632" actId="26606"/>
          <ac:spMkLst>
            <pc:docMk/>
            <pc:sldMk cId="3087372892" sldId="372"/>
            <ac:spMk id="30" creationId="{9D8233B0-41B5-4D9A-AEEC-13DB66A8C9B5}"/>
          </ac:spMkLst>
        </pc:spChg>
        <pc:spChg chg="add">
          <ac:chgData name="Michael Kreeger" userId="d5f78b2e-6692-425f-83bb-df27f7187256" providerId="ADAL" clId="{940518F5-A36E-47F8-9487-81B33908D595}" dt="2023-10-20T10:53:41.497" v="4632" actId="26606"/>
          <ac:spMkLst>
            <pc:docMk/>
            <pc:sldMk cId="3087372892" sldId="372"/>
            <ac:spMk id="36" creationId="{E659831F-0D9A-4C63-9EBB-8435B85A440F}"/>
          </ac:spMkLst>
        </pc:spChg>
        <pc:grpChg chg="add">
          <ac:chgData name="Michael Kreeger" userId="d5f78b2e-6692-425f-83bb-df27f7187256" providerId="ADAL" clId="{940518F5-A36E-47F8-9487-81B33908D595}" dt="2023-10-20T10:53:41.497" v="4632" actId="26606"/>
          <ac:grpSpMkLst>
            <pc:docMk/>
            <pc:sldMk cId="3087372892" sldId="372"/>
            <ac:grpSpMk id="32" creationId="{28FAF094-D087-493F-8DF9-A486C2D6BBAA}"/>
          </ac:grpSpMkLst>
        </pc:grpChg>
        <pc:picChg chg="add mod">
          <ac:chgData name="Michael Kreeger" userId="d5f78b2e-6692-425f-83bb-df27f7187256" providerId="ADAL" clId="{940518F5-A36E-47F8-9487-81B33908D595}" dt="2023-10-20T10:53:41.497" v="4632" actId="26606"/>
          <ac:picMkLst>
            <pc:docMk/>
            <pc:sldMk cId="3087372892" sldId="372"/>
            <ac:picMk id="7" creationId="{42B0DC90-4EC5-010D-DF52-127D1295E6D1}"/>
          </ac:picMkLst>
        </pc:picChg>
        <pc:picChg chg="del">
          <ac:chgData name="Michael Kreeger" userId="d5f78b2e-6692-425f-83bb-df27f7187256" providerId="ADAL" clId="{940518F5-A36E-47F8-9487-81B33908D595}" dt="2023-10-19T12:39:03" v="1674" actId="478"/>
          <ac:picMkLst>
            <pc:docMk/>
            <pc:sldMk cId="3087372892" sldId="372"/>
            <ac:picMk id="1026" creationId="{AB22A2CC-179F-11D3-0D26-9DC2E6E1C2D5}"/>
          </ac:picMkLst>
        </pc:picChg>
        <pc:cxnChg chg="add mod">
          <ac:chgData name="Michael Kreeger" userId="d5f78b2e-6692-425f-83bb-df27f7187256" providerId="ADAL" clId="{940518F5-A36E-47F8-9487-81B33908D595}" dt="2023-10-20T10:53:41.497" v="4632" actId="26606"/>
          <ac:cxnSpMkLst>
            <pc:docMk/>
            <pc:sldMk cId="3087372892" sldId="372"/>
            <ac:cxnSpMk id="9" creationId="{B8298D33-E3AA-E0A2-6E83-52D898FE2F3B}"/>
          </ac:cxnSpMkLst>
        </pc:cxnChg>
        <pc:cxnChg chg="add mod">
          <ac:chgData name="Michael Kreeger" userId="d5f78b2e-6692-425f-83bb-df27f7187256" providerId="ADAL" clId="{940518F5-A36E-47F8-9487-81B33908D595}" dt="2023-10-20T10:53:41.497" v="4632" actId="26606"/>
          <ac:cxnSpMkLst>
            <pc:docMk/>
            <pc:sldMk cId="3087372892" sldId="372"/>
            <ac:cxnSpMk id="14" creationId="{EB00C4F8-7A7D-A920-B18C-E7233421579B}"/>
          </ac:cxnSpMkLst>
        </pc:cxnChg>
        <pc:cxnChg chg="add mod">
          <ac:chgData name="Michael Kreeger" userId="d5f78b2e-6692-425f-83bb-df27f7187256" providerId="ADAL" clId="{940518F5-A36E-47F8-9487-81B33908D595}" dt="2023-10-20T10:53:41.497" v="4632" actId="26606"/>
          <ac:cxnSpMkLst>
            <pc:docMk/>
            <pc:sldMk cId="3087372892" sldId="372"/>
            <ac:cxnSpMk id="21" creationId="{AC2FD47A-7B0D-FC45-F88D-FC7A3DB2DFDC}"/>
          </ac:cxnSpMkLst>
        </pc:cxnChg>
        <pc:cxnChg chg="add mod">
          <ac:chgData name="Michael Kreeger" userId="d5f78b2e-6692-425f-83bb-df27f7187256" providerId="ADAL" clId="{940518F5-A36E-47F8-9487-81B33908D595}" dt="2023-10-20T10:53:41.497" v="4632" actId="26606"/>
          <ac:cxnSpMkLst>
            <pc:docMk/>
            <pc:sldMk cId="3087372892" sldId="372"/>
            <ac:cxnSpMk id="25" creationId="{AFE7782A-F47B-06EA-58F8-57F04BA2DC8C}"/>
          </ac:cxnSpMkLst>
        </pc:cxnChg>
      </pc:sldChg>
      <pc:sldChg chg="addSp delSp modSp new mod setBg">
        <pc:chgData name="Michael Kreeger" userId="d5f78b2e-6692-425f-83bb-df27f7187256" providerId="ADAL" clId="{940518F5-A36E-47F8-9487-81B33908D595}" dt="2023-10-20T10:55:29.392" v="4647" actId="1076"/>
        <pc:sldMkLst>
          <pc:docMk/>
          <pc:sldMk cId="2169376283" sldId="373"/>
        </pc:sldMkLst>
        <pc:spChg chg="mod">
          <ac:chgData name="Michael Kreeger" userId="d5f78b2e-6692-425f-83bb-df27f7187256" providerId="ADAL" clId="{940518F5-A36E-47F8-9487-81B33908D595}" dt="2023-10-20T10:55:16.854" v="4643" actId="26606"/>
          <ac:spMkLst>
            <pc:docMk/>
            <pc:sldMk cId="2169376283" sldId="373"/>
            <ac:spMk id="2" creationId="{1FCFCDFB-5EE7-2282-411C-5E97529BA5E5}"/>
          </ac:spMkLst>
        </pc:spChg>
        <pc:spChg chg="mod">
          <ac:chgData name="Michael Kreeger" userId="d5f78b2e-6692-425f-83bb-df27f7187256" providerId="ADAL" clId="{940518F5-A36E-47F8-9487-81B33908D595}" dt="2023-10-20T10:55:16.854" v="4643" actId="26606"/>
          <ac:spMkLst>
            <pc:docMk/>
            <pc:sldMk cId="2169376283" sldId="373"/>
            <ac:spMk id="3" creationId="{BF397694-59D7-C3BD-3B2F-1DC9CF04379A}"/>
          </ac:spMkLst>
        </pc:spChg>
        <pc:spChg chg="del">
          <ac:chgData name="Michael Kreeger" userId="d5f78b2e-6692-425f-83bb-df27f7187256" providerId="ADAL" clId="{940518F5-A36E-47F8-9487-81B33908D595}" dt="2023-10-20T09:38:41.562" v="1957" actId="478"/>
          <ac:spMkLst>
            <pc:docMk/>
            <pc:sldMk cId="2169376283" sldId="373"/>
            <ac:spMk id="4" creationId="{51372625-BDA6-DD3E-CACB-046A909714B6}"/>
          </ac:spMkLst>
        </pc:spChg>
        <pc:spChg chg="add del">
          <ac:chgData name="Michael Kreeger" userId="d5f78b2e-6692-425f-83bb-df27f7187256" providerId="ADAL" clId="{940518F5-A36E-47F8-9487-81B33908D595}" dt="2023-10-20T10:54:37.839" v="4638" actId="26606"/>
          <ac:spMkLst>
            <pc:docMk/>
            <pc:sldMk cId="2169376283" sldId="373"/>
            <ac:spMk id="8" creationId="{6EFC920F-B85A-4068-BD93-41064EDE93D3}"/>
          </ac:spMkLst>
        </pc:spChg>
        <pc:spChg chg="add">
          <ac:chgData name="Michael Kreeger" userId="d5f78b2e-6692-425f-83bb-df27f7187256" providerId="ADAL" clId="{940518F5-A36E-47F8-9487-81B33908D595}" dt="2023-10-20T10:55:16.854" v="4643" actId="26606"/>
          <ac:spMkLst>
            <pc:docMk/>
            <pc:sldMk cId="2169376283" sldId="373"/>
            <ac:spMk id="10" creationId="{6EFC920F-B85A-4068-BD93-41064EDE93D3}"/>
          </ac:spMkLst>
        </pc:spChg>
        <pc:spChg chg="add del">
          <ac:chgData name="Michael Kreeger" userId="d5f78b2e-6692-425f-83bb-df27f7187256" providerId="ADAL" clId="{940518F5-A36E-47F8-9487-81B33908D595}" dt="2023-10-20T10:53:59.651" v="4634" actId="26606"/>
          <ac:spMkLst>
            <pc:docMk/>
            <pc:sldMk cId="2169376283" sldId="373"/>
            <ac:spMk id="11" creationId="{6EFC920F-B85A-4068-BD93-41064EDE93D3}"/>
          </ac:spMkLst>
        </pc:spChg>
        <pc:spChg chg="add del">
          <ac:chgData name="Michael Kreeger" userId="d5f78b2e-6692-425f-83bb-df27f7187256" providerId="ADAL" clId="{940518F5-A36E-47F8-9487-81B33908D595}" dt="2023-10-20T10:54:37.839" v="4638" actId="26606"/>
          <ac:spMkLst>
            <pc:docMk/>
            <pc:sldMk cId="2169376283" sldId="373"/>
            <ac:spMk id="16" creationId="{CBC4F608-B4B8-48C3-9572-C0F061B1CD99}"/>
          </ac:spMkLst>
        </pc:spChg>
        <pc:spChg chg="add del">
          <ac:chgData name="Michael Kreeger" userId="d5f78b2e-6692-425f-83bb-df27f7187256" providerId="ADAL" clId="{940518F5-A36E-47F8-9487-81B33908D595}" dt="2023-10-20T10:53:59.651" v="4634" actId="26606"/>
          <ac:spMkLst>
            <pc:docMk/>
            <pc:sldMk cId="2169376283" sldId="373"/>
            <ac:spMk id="17" creationId="{CBC4F608-B4B8-48C3-9572-C0F061B1CD99}"/>
          </ac:spMkLst>
        </pc:spChg>
        <pc:spChg chg="add del">
          <ac:chgData name="Michael Kreeger" userId="d5f78b2e-6692-425f-83bb-df27f7187256" providerId="ADAL" clId="{940518F5-A36E-47F8-9487-81B33908D595}" dt="2023-10-20T10:54:37.839" v="4638" actId="26606"/>
          <ac:spMkLst>
            <pc:docMk/>
            <pc:sldMk cId="2169376283" sldId="373"/>
            <ac:spMk id="18" creationId="{1382A32C-5B0C-4B1C-A074-76C6DBCC9F87}"/>
          </ac:spMkLst>
        </pc:spChg>
        <pc:spChg chg="add del">
          <ac:chgData name="Michael Kreeger" userId="d5f78b2e-6692-425f-83bb-df27f7187256" providerId="ADAL" clId="{940518F5-A36E-47F8-9487-81B33908D595}" dt="2023-10-20T10:53:59.651" v="4634" actId="26606"/>
          <ac:spMkLst>
            <pc:docMk/>
            <pc:sldMk cId="2169376283" sldId="373"/>
            <ac:spMk id="19" creationId="{1382A32C-5B0C-4B1C-A074-76C6DBCC9F87}"/>
          </ac:spMkLst>
        </pc:spChg>
        <pc:spChg chg="add del">
          <ac:chgData name="Michael Kreeger" userId="d5f78b2e-6692-425f-83bb-df27f7187256" providerId="ADAL" clId="{940518F5-A36E-47F8-9487-81B33908D595}" dt="2023-10-20T10:55:07.791" v="4642" actId="26606"/>
          <ac:spMkLst>
            <pc:docMk/>
            <pc:sldMk cId="2169376283" sldId="373"/>
            <ac:spMk id="20" creationId="{6EFC920F-B85A-4068-BD93-41064EDE93D3}"/>
          </ac:spMkLst>
        </pc:spChg>
        <pc:spChg chg="add del">
          <ac:chgData name="Michael Kreeger" userId="d5f78b2e-6692-425f-83bb-df27f7187256" providerId="ADAL" clId="{940518F5-A36E-47F8-9487-81B33908D595}" dt="2023-10-20T10:55:07.791" v="4642" actId="26606"/>
          <ac:spMkLst>
            <pc:docMk/>
            <pc:sldMk cId="2169376283" sldId="373"/>
            <ac:spMk id="22" creationId="{CBC4F608-B4B8-48C3-9572-C0F061B1CD99}"/>
          </ac:spMkLst>
        </pc:spChg>
        <pc:spChg chg="add del">
          <ac:chgData name="Michael Kreeger" userId="d5f78b2e-6692-425f-83bb-df27f7187256" providerId="ADAL" clId="{940518F5-A36E-47F8-9487-81B33908D595}" dt="2023-10-20T10:55:07.791" v="4642" actId="26606"/>
          <ac:spMkLst>
            <pc:docMk/>
            <pc:sldMk cId="2169376283" sldId="373"/>
            <ac:spMk id="23" creationId="{1382A32C-5B0C-4B1C-A074-76C6DBCC9F87}"/>
          </ac:spMkLst>
        </pc:spChg>
        <pc:spChg chg="add">
          <ac:chgData name="Michael Kreeger" userId="d5f78b2e-6692-425f-83bb-df27f7187256" providerId="ADAL" clId="{940518F5-A36E-47F8-9487-81B33908D595}" dt="2023-10-20T10:55:16.854" v="4643" actId="26606"/>
          <ac:spMkLst>
            <pc:docMk/>
            <pc:sldMk cId="2169376283" sldId="373"/>
            <ac:spMk id="26" creationId="{CBC4F608-B4B8-48C3-9572-C0F061B1CD99}"/>
          </ac:spMkLst>
        </pc:spChg>
        <pc:spChg chg="add">
          <ac:chgData name="Michael Kreeger" userId="d5f78b2e-6692-425f-83bb-df27f7187256" providerId="ADAL" clId="{940518F5-A36E-47F8-9487-81B33908D595}" dt="2023-10-20T10:55:16.854" v="4643" actId="26606"/>
          <ac:spMkLst>
            <pc:docMk/>
            <pc:sldMk cId="2169376283" sldId="373"/>
            <ac:spMk id="27" creationId="{1382A32C-5B0C-4B1C-A074-76C6DBCC9F87}"/>
          </ac:spMkLst>
        </pc:spChg>
        <pc:grpChg chg="add del">
          <ac:chgData name="Michael Kreeger" userId="d5f78b2e-6692-425f-83bb-df27f7187256" providerId="ADAL" clId="{940518F5-A36E-47F8-9487-81B33908D595}" dt="2023-10-20T10:54:37.839" v="4638" actId="26606"/>
          <ac:grpSpMkLst>
            <pc:docMk/>
            <pc:sldMk cId="2169376283" sldId="373"/>
            <ac:grpSpMk id="9" creationId="{1C559108-BBAE-426C-8564-051D2BA6DDC8}"/>
          </ac:grpSpMkLst>
        </pc:grpChg>
        <pc:grpChg chg="add">
          <ac:chgData name="Michael Kreeger" userId="d5f78b2e-6692-425f-83bb-df27f7187256" providerId="ADAL" clId="{940518F5-A36E-47F8-9487-81B33908D595}" dt="2023-10-20T10:55:16.854" v="4643" actId="26606"/>
          <ac:grpSpMkLst>
            <pc:docMk/>
            <pc:sldMk cId="2169376283" sldId="373"/>
            <ac:grpSpMk id="12" creationId="{1C559108-BBAE-426C-8564-051D2BA6DDC8}"/>
          </ac:grpSpMkLst>
        </pc:grpChg>
        <pc:grpChg chg="add del">
          <ac:chgData name="Michael Kreeger" userId="d5f78b2e-6692-425f-83bb-df27f7187256" providerId="ADAL" clId="{940518F5-A36E-47F8-9487-81B33908D595}" dt="2023-10-20T10:53:59.651" v="4634" actId="26606"/>
          <ac:grpSpMkLst>
            <pc:docMk/>
            <pc:sldMk cId="2169376283" sldId="373"/>
            <ac:grpSpMk id="13" creationId="{1C559108-BBAE-426C-8564-051D2BA6DDC8}"/>
          </ac:grpSpMkLst>
        </pc:grpChg>
        <pc:grpChg chg="add del">
          <ac:chgData name="Michael Kreeger" userId="d5f78b2e-6692-425f-83bb-df27f7187256" providerId="ADAL" clId="{940518F5-A36E-47F8-9487-81B33908D595}" dt="2023-10-20T10:55:07.791" v="4642" actId="26606"/>
          <ac:grpSpMkLst>
            <pc:docMk/>
            <pc:sldMk cId="2169376283" sldId="373"/>
            <ac:grpSpMk id="21" creationId="{1C559108-BBAE-426C-8564-051D2BA6DDC8}"/>
          </ac:grpSpMkLst>
        </pc:grpChg>
        <pc:picChg chg="add del mod modCrop">
          <ac:chgData name="Michael Kreeger" userId="d5f78b2e-6692-425f-83bb-df27f7187256" providerId="ADAL" clId="{940518F5-A36E-47F8-9487-81B33908D595}" dt="2023-10-20T10:55:21.877" v="4645" actId="478"/>
          <ac:picMkLst>
            <pc:docMk/>
            <pc:sldMk cId="2169376283" sldId="373"/>
            <ac:picMk id="6" creationId="{AD2240DB-C72B-CEBC-9A72-BF2F36B5BABE}"/>
          </ac:picMkLst>
        </pc:picChg>
        <pc:picChg chg="add mod">
          <ac:chgData name="Michael Kreeger" userId="d5f78b2e-6692-425f-83bb-df27f7187256" providerId="ADAL" clId="{940518F5-A36E-47F8-9487-81B33908D595}" dt="2023-10-20T10:55:29.392" v="4647" actId="1076"/>
          <ac:picMkLst>
            <pc:docMk/>
            <pc:sldMk cId="2169376283" sldId="373"/>
            <ac:picMk id="7" creationId="{BEEFF947-DA2D-BC84-E5DA-C250B6505AC2}"/>
          </ac:picMkLst>
        </pc:picChg>
      </pc:sldChg>
      <pc:sldChg chg="addSp delSp modSp new del mod">
        <pc:chgData name="Michael Kreeger" userId="d5f78b2e-6692-425f-83bb-df27f7187256" providerId="ADAL" clId="{940518F5-A36E-47F8-9487-81B33908D595}" dt="2023-10-20T10:38:49.898" v="3785" actId="47"/>
        <pc:sldMkLst>
          <pc:docMk/>
          <pc:sldMk cId="3547149841" sldId="374"/>
        </pc:sldMkLst>
        <pc:spChg chg="mod">
          <ac:chgData name="Michael Kreeger" userId="d5f78b2e-6692-425f-83bb-df27f7187256" providerId="ADAL" clId="{940518F5-A36E-47F8-9487-81B33908D595}" dt="2023-10-20T09:45:31.762" v="2240" actId="20577"/>
          <ac:spMkLst>
            <pc:docMk/>
            <pc:sldMk cId="3547149841" sldId="374"/>
            <ac:spMk id="2" creationId="{2BCB813E-1F78-90DF-4AC7-B7FDFBB52853}"/>
          </ac:spMkLst>
        </pc:spChg>
        <pc:spChg chg="mod">
          <ac:chgData name="Michael Kreeger" userId="d5f78b2e-6692-425f-83bb-df27f7187256" providerId="ADAL" clId="{940518F5-A36E-47F8-9487-81B33908D595}" dt="2023-10-20T10:17:32.988" v="2995" actId="5793"/>
          <ac:spMkLst>
            <pc:docMk/>
            <pc:sldMk cId="3547149841" sldId="374"/>
            <ac:spMk id="3" creationId="{991E1FF8-00A9-3938-82C1-4B0339259E9A}"/>
          </ac:spMkLst>
        </pc:spChg>
        <pc:spChg chg="del">
          <ac:chgData name="Michael Kreeger" userId="d5f78b2e-6692-425f-83bb-df27f7187256" providerId="ADAL" clId="{940518F5-A36E-47F8-9487-81B33908D595}" dt="2023-10-20T10:07:28.455" v="2247" actId="478"/>
          <ac:spMkLst>
            <pc:docMk/>
            <pc:sldMk cId="3547149841" sldId="374"/>
            <ac:spMk id="4" creationId="{88D43EF4-2C5C-6EB8-3D4F-170A0074CADB}"/>
          </ac:spMkLst>
        </pc:spChg>
        <pc:picChg chg="add mod">
          <ac:chgData name="Michael Kreeger" userId="d5f78b2e-6692-425f-83bb-df27f7187256" providerId="ADAL" clId="{940518F5-A36E-47F8-9487-81B33908D595}" dt="2023-10-20T10:07:32.016" v="2249" actId="14100"/>
          <ac:picMkLst>
            <pc:docMk/>
            <pc:sldMk cId="3547149841" sldId="374"/>
            <ac:picMk id="2050" creationId="{48DCE617-2133-F676-A7A6-8DA01D60C80B}"/>
          </ac:picMkLst>
        </pc:picChg>
      </pc:sldChg>
      <pc:sldChg chg="add del">
        <pc:chgData name="Michael Kreeger" userId="d5f78b2e-6692-425f-83bb-df27f7187256" providerId="ADAL" clId="{940518F5-A36E-47F8-9487-81B33908D595}" dt="2023-10-20T10:38:49.898" v="3785" actId="47"/>
        <pc:sldMkLst>
          <pc:docMk/>
          <pc:sldMk cId="3334052177" sldId="375"/>
        </pc:sldMkLst>
      </pc:sldChg>
      <pc:sldChg chg="addSp delSp modSp new mod setBg">
        <pc:chgData name="Michael Kreeger" userId="d5f78b2e-6692-425f-83bb-df27f7187256" providerId="ADAL" clId="{940518F5-A36E-47F8-9487-81B33908D595}" dt="2023-10-20T10:40:08.281" v="3797" actId="403"/>
        <pc:sldMkLst>
          <pc:docMk/>
          <pc:sldMk cId="3383449822" sldId="376"/>
        </pc:sldMkLst>
        <pc:spChg chg="mod">
          <ac:chgData name="Michael Kreeger" userId="d5f78b2e-6692-425f-83bb-df27f7187256" providerId="ADAL" clId="{940518F5-A36E-47F8-9487-81B33908D595}" dt="2023-10-20T10:39:53.093" v="3790" actId="26606"/>
          <ac:spMkLst>
            <pc:docMk/>
            <pc:sldMk cId="3383449822" sldId="376"/>
            <ac:spMk id="2" creationId="{E67978AE-539B-6E79-4FC5-92564D97F30E}"/>
          </ac:spMkLst>
        </pc:spChg>
        <pc:spChg chg="mod">
          <ac:chgData name="Michael Kreeger" userId="d5f78b2e-6692-425f-83bb-df27f7187256" providerId="ADAL" clId="{940518F5-A36E-47F8-9487-81B33908D595}" dt="2023-10-20T10:40:08.281" v="3797" actId="403"/>
          <ac:spMkLst>
            <pc:docMk/>
            <pc:sldMk cId="3383449822" sldId="376"/>
            <ac:spMk id="3" creationId="{EB573369-1DDB-719C-808B-B54C7C319DC4}"/>
          </ac:spMkLst>
        </pc:spChg>
        <pc:spChg chg="del mod">
          <ac:chgData name="Michael Kreeger" userId="d5f78b2e-6692-425f-83bb-df27f7187256" providerId="ADAL" clId="{940518F5-A36E-47F8-9487-81B33908D595}" dt="2023-10-20T10:30:01.110" v="3043" actId="478"/>
          <ac:spMkLst>
            <pc:docMk/>
            <pc:sldMk cId="3383449822" sldId="376"/>
            <ac:spMk id="4" creationId="{EF7B5034-6CDA-C0D1-600E-0D360CFDA16B}"/>
          </ac:spMkLst>
        </pc:spChg>
        <pc:spChg chg="add del">
          <ac:chgData name="Michael Kreeger" userId="d5f78b2e-6692-425f-83bb-df27f7187256" providerId="ADAL" clId="{940518F5-A36E-47F8-9487-81B33908D595}" dt="2023-10-20T10:39:47.913" v="3787" actId="26606"/>
          <ac:spMkLst>
            <pc:docMk/>
            <pc:sldMk cId="3383449822" sldId="376"/>
            <ac:spMk id="8" creationId="{907EF6B7-1338-4443-8C46-6A318D952DFD}"/>
          </ac:spMkLst>
        </pc:spChg>
        <pc:spChg chg="add del">
          <ac:chgData name="Michael Kreeger" userId="d5f78b2e-6692-425f-83bb-df27f7187256" providerId="ADAL" clId="{940518F5-A36E-47F8-9487-81B33908D595}" dt="2023-10-20T10:39:53.093" v="3789" actId="26606"/>
          <ac:spMkLst>
            <pc:docMk/>
            <pc:sldMk cId="3383449822" sldId="376"/>
            <ac:spMk id="9" creationId="{F13C74B1-5B17-4795-BED0-7140497B445A}"/>
          </ac:spMkLst>
        </pc:spChg>
        <pc:spChg chg="add del">
          <ac:chgData name="Michael Kreeger" userId="d5f78b2e-6692-425f-83bb-df27f7187256" providerId="ADAL" clId="{940518F5-A36E-47F8-9487-81B33908D595}" dt="2023-10-20T10:39:47.913" v="3787" actId="26606"/>
          <ac:spMkLst>
            <pc:docMk/>
            <pc:sldMk cId="3383449822" sldId="376"/>
            <ac:spMk id="10" creationId="{DAAE4CDD-124C-4DCF-9584-B6033B545DD5}"/>
          </ac:spMkLst>
        </pc:spChg>
        <pc:spChg chg="add del">
          <ac:chgData name="Michael Kreeger" userId="d5f78b2e-6692-425f-83bb-df27f7187256" providerId="ADAL" clId="{940518F5-A36E-47F8-9487-81B33908D595}" dt="2023-10-20T10:39:53.093" v="3789" actId="26606"/>
          <ac:spMkLst>
            <pc:docMk/>
            <pc:sldMk cId="3383449822" sldId="376"/>
            <ac:spMk id="11" creationId="{D4974D33-8DC5-464E-8C6D-BE58F0669C17}"/>
          </ac:spMkLst>
        </pc:spChg>
        <pc:spChg chg="add del">
          <ac:chgData name="Michael Kreeger" userId="d5f78b2e-6692-425f-83bb-df27f7187256" providerId="ADAL" clId="{940518F5-A36E-47F8-9487-81B33908D595}" dt="2023-10-20T10:39:47.913" v="3787" actId="26606"/>
          <ac:spMkLst>
            <pc:docMk/>
            <pc:sldMk cId="3383449822" sldId="376"/>
            <ac:spMk id="12" creationId="{081E4A58-353D-44AE-B2FC-2A74E2E400F7}"/>
          </ac:spMkLst>
        </pc:spChg>
        <pc:spChg chg="add">
          <ac:chgData name="Michael Kreeger" userId="d5f78b2e-6692-425f-83bb-df27f7187256" providerId="ADAL" clId="{940518F5-A36E-47F8-9487-81B33908D595}" dt="2023-10-20T10:39:53.093" v="3790" actId="26606"/>
          <ac:spMkLst>
            <pc:docMk/>
            <pc:sldMk cId="3383449822" sldId="376"/>
            <ac:spMk id="13" creationId="{907EF6B7-1338-4443-8C46-6A318D952DFD}"/>
          </ac:spMkLst>
        </pc:spChg>
        <pc:spChg chg="add">
          <ac:chgData name="Michael Kreeger" userId="d5f78b2e-6692-425f-83bb-df27f7187256" providerId="ADAL" clId="{940518F5-A36E-47F8-9487-81B33908D595}" dt="2023-10-20T10:39:53.093" v="3790" actId="26606"/>
          <ac:spMkLst>
            <pc:docMk/>
            <pc:sldMk cId="3383449822" sldId="376"/>
            <ac:spMk id="14" creationId="{DAAE4CDD-124C-4DCF-9584-B6033B545DD5}"/>
          </ac:spMkLst>
        </pc:spChg>
        <pc:spChg chg="add">
          <ac:chgData name="Michael Kreeger" userId="d5f78b2e-6692-425f-83bb-df27f7187256" providerId="ADAL" clId="{940518F5-A36E-47F8-9487-81B33908D595}" dt="2023-10-20T10:39:53.093" v="3790" actId="26606"/>
          <ac:spMkLst>
            <pc:docMk/>
            <pc:sldMk cId="3383449822" sldId="376"/>
            <ac:spMk id="15" creationId="{081E4A58-353D-44AE-B2FC-2A74E2E400F7}"/>
          </ac:spMkLst>
        </pc:spChg>
        <pc:picChg chg="add del">
          <ac:chgData name="Michael Kreeger" userId="d5f78b2e-6692-425f-83bb-df27f7187256" providerId="ADAL" clId="{940518F5-A36E-47F8-9487-81B33908D595}" dt="2023-10-20T10:39:53.093" v="3789" actId="26606"/>
          <ac:picMkLst>
            <pc:docMk/>
            <pc:sldMk cId="3383449822" sldId="376"/>
            <ac:picMk id="5" creationId="{5E2F9E25-E6AF-5950-DD30-4795E2DC0A51}"/>
          </ac:picMkLst>
        </pc:picChg>
      </pc:sldChg>
      <pc:sldChg chg="addSp modSp add mod setBg">
        <pc:chgData name="Michael Kreeger" userId="d5f78b2e-6692-425f-83bb-df27f7187256" providerId="ADAL" clId="{940518F5-A36E-47F8-9487-81B33908D595}" dt="2023-10-20T10:42:03.972" v="3837" actId="403"/>
        <pc:sldMkLst>
          <pc:docMk/>
          <pc:sldMk cId="1149573824" sldId="377"/>
        </pc:sldMkLst>
        <pc:spChg chg="mod">
          <ac:chgData name="Michael Kreeger" userId="d5f78b2e-6692-425f-83bb-df27f7187256" providerId="ADAL" clId="{940518F5-A36E-47F8-9487-81B33908D595}" dt="2023-10-20T10:40:15.849" v="3798" actId="26606"/>
          <ac:spMkLst>
            <pc:docMk/>
            <pc:sldMk cId="1149573824" sldId="377"/>
            <ac:spMk id="2" creationId="{E67978AE-539B-6E79-4FC5-92564D97F30E}"/>
          </ac:spMkLst>
        </pc:spChg>
        <pc:spChg chg="mod">
          <ac:chgData name="Michael Kreeger" userId="d5f78b2e-6692-425f-83bb-df27f7187256" providerId="ADAL" clId="{940518F5-A36E-47F8-9487-81B33908D595}" dt="2023-10-20T10:42:03.972" v="3837" actId="403"/>
          <ac:spMkLst>
            <pc:docMk/>
            <pc:sldMk cId="1149573824" sldId="377"/>
            <ac:spMk id="3" creationId="{EB573369-1DDB-719C-808B-B54C7C319DC4}"/>
          </ac:spMkLst>
        </pc:spChg>
        <pc:spChg chg="add">
          <ac:chgData name="Michael Kreeger" userId="d5f78b2e-6692-425f-83bb-df27f7187256" providerId="ADAL" clId="{940518F5-A36E-47F8-9487-81B33908D595}" dt="2023-10-20T10:40:15.849" v="3798" actId="26606"/>
          <ac:spMkLst>
            <pc:docMk/>
            <pc:sldMk cId="1149573824" sldId="377"/>
            <ac:spMk id="8" creationId="{1709F1D5-B0F1-4714-A239-E5B61C161915}"/>
          </ac:spMkLst>
        </pc:spChg>
        <pc:spChg chg="add">
          <ac:chgData name="Michael Kreeger" userId="d5f78b2e-6692-425f-83bb-df27f7187256" providerId="ADAL" clId="{940518F5-A36E-47F8-9487-81B33908D595}" dt="2023-10-20T10:40:15.849" v="3798" actId="26606"/>
          <ac:spMkLst>
            <pc:docMk/>
            <pc:sldMk cId="1149573824" sldId="377"/>
            <ac:spMk id="10" creationId="{228FB460-D3FF-4440-A020-05982A09E517}"/>
          </ac:spMkLst>
        </pc:spChg>
        <pc:spChg chg="add">
          <ac:chgData name="Michael Kreeger" userId="d5f78b2e-6692-425f-83bb-df27f7187256" providerId="ADAL" clId="{940518F5-A36E-47F8-9487-81B33908D595}" dt="2023-10-20T10:40:15.849" v="3798" actId="26606"/>
          <ac:spMkLst>
            <pc:docMk/>
            <pc:sldMk cId="1149573824" sldId="377"/>
            <ac:spMk id="12" creationId="{14847E93-7DC1-4D4B-8829-B19AA7137C50}"/>
          </ac:spMkLst>
        </pc:spChg>
        <pc:spChg chg="add">
          <ac:chgData name="Michael Kreeger" userId="d5f78b2e-6692-425f-83bb-df27f7187256" providerId="ADAL" clId="{940518F5-A36E-47F8-9487-81B33908D595}" dt="2023-10-20T10:40:15.849" v="3798" actId="26606"/>
          <ac:spMkLst>
            <pc:docMk/>
            <pc:sldMk cId="1149573824" sldId="377"/>
            <ac:spMk id="14" creationId="{5566D6E1-03A1-4D73-A4E0-35D74D568A04}"/>
          </ac:spMkLst>
        </pc:spChg>
        <pc:spChg chg="add">
          <ac:chgData name="Michael Kreeger" userId="d5f78b2e-6692-425f-83bb-df27f7187256" providerId="ADAL" clId="{940518F5-A36E-47F8-9487-81B33908D595}" dt="2023-10-20T10:40:15.849" v="3798" actId="26606"/>
          <ac:spMkLst>
            <pc:docMk/>
            <pc:sldMk cId="1149573824" sldId="377"/>
            <ac:spMk id="16" creationId="{9F835A99-04AC-494A-A572-AFE8413CC938}"/>
          </ac:spMkLst>
        </pc:spChg>
        <pc:spChg chg="add">
          <ac:chgData name="Michael Kreeger" userId="d5f78b2e-6692-425f-83bb-df27f7187256" providerId="ADAL" clId="{940518F5-A36E-47F8-9487-81B33908D595}" dt="2023-10-20T10:40:15.849" v="3798" actId="26606"/>
          <ac:spMkLst>
            <pc:docMk/>
            <pc:sldMk cId="1149573824" sldId="377"/>
            <ac:spMk id="18" creationId="{7B786209-1B0B-4CA9-9BDD-F7327066A84D}"/>
          </ac:spMkLst>
        </pc:spChg>
        <pc:spChg chg="add">
          <ac:chgData name="Michael Kreeger" userId="d5f78b2e-6692-425f-83bb-df27f7187256" providerId="ADAL" clId="{940518F5-A36E-47F8-9487-81B33908D595}" dt="2023-10-20T10:40:15.849" v="3798" actId="26606"/>
          <ac:spMkLst>
            <pc:docMk/>
            <pc:sldMk cId="1149573824" sldId="377"/>
            <ac:spMk id="20" creationId="{2D2964BB-484D-45AE-AD66-D407D0629652}"/>
          </ac:spMkLst>
        </pc:spChg>
        <pc:spChg chg="add">
          <ac:chgData name="Michael Kreeger" userId="d5f78b2e-6692-425f-83bb-df27f7187256" providerId="ADAL" clId="{940518F5-A36E-47F8-9487-81B33908D595}" dt="2023-10-20T10:40:15.849" v="3798" actId="26606"/>
          <ac:spMkLst>
            <pc:docMk/>
            <pc:sldMk cId="1149573824" sldId="377"/>
            <ac:spMk id="22" creationId="{6691AC69-A76E-4DAB-B565-468B6B87ACF3}"/>
          </ac:spMkLst>
        </pc:spChg>
      </pc:sldChg>
      <pc:sldChg chg="del delDesignElem">
        <pc:chgData name="Michael Kreeger" userId="d5f78b2e-6692-425f-83bb-df27f7187256" providerId="ADAL" clId="{940518F5-A36E-47F8-9487-81B33908D595}" dt="2023-10-20T10:41:07.398" v="3819" actId="47"/>
        <pc:sldMkLst>
          <pc:docMk/>
          <pc:sldMk cId="1856056298" sldId="378"/>
        </pc:sldMkLst>
      </pc:sldChg>
      <pc:sldChg chg="delSp add del setBg delDesignElem">
        <pc:chgData name="Michael Kreeger" userId="d5f78b2e-6692-425f-83bb-df27f7187256" providerId="ADAL" clId="{940518F5-A36E-47F8-9487-81B33908D595}" dt="2023-10-20T10:40:59.620" v="3817" actId="47"/>
        <pc:sldMkLst>
          <pc:docMk/>
          <pc:sldMk cId="3792559143" sldId="378"/>
        </pc:sldMkLst>
        <pc:spChg chg="del">
          <ac:chgData name="Michael Kreeger" userId="d5f78b2e-6692-425f-83bb-df27f7187256" providerId="ADAL" clId="{940518F5-A36E-47F8-9487-81B33908D595}" dt="2023-10-20T10:40:54.012" v="3816"/>
          <ac:spMkLst>
            <pc:docMk/>
            <pc:sldMk cId="3792559143" sldId="378"/>
            <ac:spMk id="8" creationId="{1709F1D5-B0F1-4714-A239-E5B61C161915}"/>
          </ac:spMkLst>
        </pc:spChg>
        <pc:spChg chg="del">
          <ac:chgData name="Michael Kreeger" userId="d5f78b2e-6692-425f-83bb-df27f7187256" providerId="ADAL" clId="{940518F5-A36E-47F8-9487-81B33908D595}" dt="2023-10-20T10:40:54.012" v="3816"/>
          <ac:spMkLst>
            <pc:docMk/>
            <pc:sldMk cId="3792559143" sldId="378"/>
            <ac:spMk id="10" creationId="{228FB460-D3FF-4440-A020-05982A09E517}"/>
          </ac:spMkLst>
        </pc:spChg>
        <pc:spChg chg="del">
          <ac:chgData name="Michael Kreeger" userId="d5f78b2e-6692-425f-83bb-df27f7187256" providerId="ADAL" clId="{940518F5-A36E-47F8-9487-81B33908D595}" dt="2023-10-20T10:40:54.012" v="3816"/>
          <ac:spMkLst>
            <pc:docMk/>
            <pc:sldMk cId="3792559143" sldId="378"/>
            <ac:spMk id="12" creationId="{14847E93-7DC1-4D4B-8829-B19AA7137C50}"/>
          </ac:spMkLst>
        </pc:spChg>
        <pc:spChg chg="del">
          <ac:chgData name="Michael Kreeger" userId="d5f78b2e-6692-425f-83bb-df27f7187256" providerId="ADAL" clId="{940518F5-A36E-47F8-9487-81B33908D595}" dt="2023-10-20T10:40:54.012" v="3816"/>
          <ac:spMkLst>
            <pc:docMk/>
            <pc:sldMk cId="3792559143" sldId="378"/>
            <ac:spMk id="14" creationId="{5566D6E1-03A1-4D73-A4E0-35D74D568A04}"/>
          </ac:spMkLst>
        </pc:spChg>
        <pc:spChg chg="del">
          <ac:chgData name="Michael Kreeger" userId="d5f78b2e-6692-425f-83bb-df27f7187256" providerId="ADAL" clId="{940518F5-A36E-47F8-9487-81B33908D595}" dt="2023-10-20T10:40:54.012" v="3816"/>
          <ac:spMkLst>
            <pc:docMk/>
            <pc:sldMk cId="3792559143" sldId="378"/>
            <ac:spMk id="16" creationId="{9F835A99-04AC-494A-A572-AFE8413CC938}"/>
          </ac:spMkLst>
        </pc:spChg>
        <pc:spChg chg="del">
          <ac:chgData name="Michael Kreeger" userId="d5f78b2e-6692-425f-83bb-df27f7187256" providerId="ADAL" clId="{940518F5-A36E-47F8-9487-81B33908D595}" dt="2023-10-20T10:40:54.012" v="3816"/>
          <ac:spMkLst>
            <pc:docMk/>
            <pc:sldMk cId="3792559143" sldId="378"/>
            <ac:spMk id="18" creationId="{7B786209-1B0B-4CA9-9BDD-F7327066A84D}"/>
          </ac:spMkLst>
        </pc:spChg>
        <pc:spChg chg="del">
          <ac:chgData name="Michael Kreeger" userId="d5f78b2e-6692-425f-83bb-df27f7187256" providerId="ADAL" clId="{940518F5-A36E-47F8-9487-81B33908D595}" dt="2023-10-20T10:40:54.012" v="3816"/>
          <ac:spMkLst>
            <pc:docMk/>
            <pc:sldMk cId="3792559143" sldId="378"/>
            <ac:spMk id="20" creationId="{2D2964BB-484D-45AE-AD66-D407D0629652}"/>
          </ac:spMkLst>
        </pc:spChg>
        <pc:spChg chg="del">
          <ac:chgData name="Michael Kreeger" userId="d5f78b2e-6692-425f-83bb-df27f7187256" providerId="ADAL" clId="{940518F5-A36E-47F8-9487-81B33908D595}" dt="2023-10-20T10:40:54.012" v="3816"/>
          <ac:spMkLst>
            <pc:docMk/>
            <pc:sldMk cId="3792559143" sldId="378"/>
            <ac:spMk id="22" creationId="{6691AC69-A76E-4DAB-B565-468B6B87ACF3}"/>
          </ac:spMkLst>
        </pc:spChg>
      </pc:sldChg>
      <pc:sldChg chg="modSp mod">
        <pc:chgData name="Michael Kreeger" userId="d5f78b2e-6692-425f-83bb-df27f7187256" providerId="ADAL" clId="{940518F5-A36E-47F8-9487-81B33908D595}" dt="2023-10-20T10:43:02.277" v="3847" actId="14100"/>
        <pc:sldMkLst>
          <pc:docMk/>
          <pc:sldMk cId="3878085711" sldId="378"/>
        </pc:sldMkLst>
        <pc:spChg chg="mod">
          <ac:chgData name="Michael Kreeger" userId="d5f78b2e-6692-425f-83bb-df27f7187256" providerId="ADAL" clId="{940518F5-A36E-47F8-9487-81B33908D595}" dt="2023-10-20T10:43:02.277" v="3847" actId="14100"/>
          <ac:spMkLst>
            <pc:docMk/>
            <pc:sldMk cId="3878085711" sldId="378"/>
            <ac:spMk id="3" creationId="{EB573369-1DDB-719C-808B-B54C7C319DC4}"/>
          </ac:spMkLst>
        </pc:spChg>
      </pc:sldChg>
      <pc:sldChg chg="delSp add del setBg delDesignElem">
        <pc:chgData name="Michael Kreeger" userId="d5f78b2e-6692-425f-83bb-df27f7187256" providerId="ADAL" clId="{940518F5-A36E-47F8-9487-81B33908D595}" dt="2023-10-20T10:46:51.701" v="3942" actId="47"/>
        <pc:sldMkLst>
          <pc:docMk/>
          <pc:sldMk cId="1915730871" sldId="379"/>
        </pc:sldMkLst>
        <pc:spChg chg="del">
          <ac:chgData name="Michael Kreeger" userId="d5f78b2e-6692-425f-83bb-df27f7187256" providerId="ADAL" clId="{940518F5-A36E-47F8-9487-81B33908D595}" dt="2023-10-20T10:46:48.830" v="3941"/>
          <ac:spMkLst>
            <pc:docMk/>
            <pc:sldMk cId="1915730871" sldId="379"/>
            <ac:spMk id="8" creationId="{1709F1D5-B0F1-4714-A239-E5B61C161915}"/>
          </ac:spMkLst>
        </pc:spChg>
        <pc:spChg chg="del">
          <ac:chgData name="Michael Kreeger" userId="d5f78b2e-6692-425f-83bb-df27f7187256" providerId="ADAL" clId="{940518F5-A36E-47F8-9487-81B33908D595}" dt="2023-10-20T10:46:48.830" v="3941"/>
          <ac:spMkLst>
            <pc:docMk/>
            <pc:sldMk cId="1915730871" sldId="379"/>
            <ac:spMk id="10" creationId="{228FB460-D3FF-4440-A020-05982A09E517}"/>
          </ac:spMkLst>
        </pc:spChg>
        <pc:spChg chg="del">
          <ac:chgData name="Michael Kreeger" userId="d5f78b2e-6692-425f-83bb-df27f7187256" providerId="ADAL" clId="{940518F5-A36E-47F8-9487-81B33908D595}" dt="2023-10-20T10:46:48.830" v="3941"/>
          <ac:spMkLst>
            <pc:docMk/>
            <pc:sldMk cId="1915730871" sldId="379"/>
            <ac:spMk id="12" creationId="{14847E93-7DC1-4D4B-8829-B19AA7137C50}"/>
          </ac:spMkLst>
        </pc:spChg>
        <pc:spChg chg="del">
          <ac:chgData name="Michael Kreeger" userId="d5f78b2e-6692-425f-83bb-df27f7187256" providerId="ADAL" clId="{940518F5-A36E-47F8-9487-81B33908D595}" dt="2023-10-20T10:46:48.830" v="3941"/>
          <ac:spMkLst>
            <pc:docMk/>
            <pc:sldMk cId="1915730871" sldId="379"/>
            <ac:spMk id="14" creationId="{5566D6E1-03A1-4D73-A4E0-35D74D568A04}"/>
          </ac:spMkLst>
        </pc:spChg>
        <pc:spChg chg="del">
          <ac:chgData name="Michael Kreeger" userId="d5f78b2e-6692-425f-83bb-df27f7187256" providerId="ADAL" clId="{940518F5-A36E-47F8-9487-81B33908D595}" dt="2023-10-20T10:46:48.830" v="3941"/>
          <ac:spMkLst>
            <pc:docMk/>
            <pc:sldMk cId="1915730871" sldId="379"/>
            <ac:spMk id="16" creationId="{9F835A99-04AC-494A-A572-AFE8413CC938}"/>
          </ac:spMkLst>
        </pc:spChg>
        <pc:spChg chg="del">
          <ac:chgData name="Michael Kreeger" userId="d5f78b2e-6692-425f-83bb-df27f7187256" providerId="ADAL" clId="{940518F5-A36E-47F8-9487-81B33908D595}" dt="2023-10-20T10:46:48.830" v="3941"/>
          <ac:spMkLst>
            <pc:docMk/>
            <pc:sldMk cId="1915730871" sldId="379"/>
            <ac:spMk id="18" creationId="{7B786209-1B0B-4CA9-9BDD-F7327066A84D}"/>
          </ac:spMkLst>
        </pc:spChg>
        <pc:spChg chg="del">
          <ac:chgData name="Michael Kreeger" userId="d5f78b2e-6692-425f-83bb-df27f7187256" providerId="ADAL" clId="{940518F5-A36E-47F8-9487-81B33908D595}" dt="2023-10-20T10:46:48.830" v="3941"/>
          <ac:spMkLst>
            <pc:docMk/>
            <pc:sldMk cId="1915730871" sldId="379"/>
            <ac:spMk id="20" creationId="{2D2964BB-484D-45AE-AD66-D407D0629652}"/>
          </ac:spMkLst>
        </pc:spChg>
        <pc:spChg chg="del">
          <ac:chgData name="Michael Kreeger" userId="d5f78b2e-6692-425f-83bb-df27f7187256" providerId="ADAL" clId="{940518F5-A36E-47F8-9487-81B33908D595}" dt="2023-10-20T10:46:48.830" v="3941"/>
          <ac:spMkLst>
            <pc:docMk/>
            <pc:sldMk cId="1915730871" sldId="379"/>
            <ac:spMk id="22" creationId="{6691AC69-A76E-4DAB-B565-468B6B87ACF3}"/>
          </ac:spMkLst>
        </pc:spChg>
      </pc:sldChg>
      <pc:sldChg chg="addSp delSp modSp mod">
        <pc:chgData name="Michael Kreeger" userId="d5f78b2e-6692-425f-83bb-df27f7187256" providerId="ADAL" clId="{940518F5-A36E-47F8-9487-81B33908D595}" dt="2023-10-20T11:04:27.772" v="5320" actId="20577"/>
        <pc:sldMkLst>
          <pc:docMk/>
          <pc:sldMk cId="2657993311" sldId="379"/>
        </pc:sldMkLst>
        <pc:spChg chg="mod">
          <ac:chgData name="Michael Kreeger" userId="d5f78b2e-6692-425f-83bb-df27f7187256" providerId="ADAL" clId="{940518F5-A36E-47F8-9487-81B33908D595}" dt="2023-10-20T11:00:51.114" v="4973" actId="20577"/>
          <ac:spMkLst>
            <pc:docMk/>
            <pc:sldMk cId="2657993311" sldId="379"/>
            <ac:spMk id="2" creationId="{E67978AE-539B-6E79-4FC5-92564D97F30E}"/>
          </ac:spMkLst>
        </pc:spChg>
        <pc:spChg chg="mod">
          <ac:chgData name="Michael Kreeger" userId="d5f78b2e-6692-425f-83bb-df27f7187256" providerId="ADAL" clId="{940518F5-A36E-47F8-9487-81B33908D595}" dt="2023-10-20T11:04:27.772" v="5320" actId="20577"/>
          <ac:spMkLst>
            <pc:docMk/>
            <pc:sldMk cId="2657993311" sldId="379"/>
            <ac:spMk id="3" creationId="{EB573369-1DDB-719C-808B-B54C7C319DC4}"/>
          </ac:spMkLst>
        </pc:spChg>
        <pc:spChg chg="del">
          <ac:chgData name="Michael Kreeger" userId="d5f78b2e-6692-425f-83bb-df27f7187256" providerId="ADAL" clId="{940518F5-A36E-47F8-9487-81B33908D595}" dt="2023-10-20T10:49:18.652" v="4253" actId="26606"/>
          <ac:spMkLst>
            <pc:docMk/>
            <pc:sldMk cId="2657993311" sldId="379"/>
            <ac:spMk id="8" creationId="{1709F1D5-B0F1-4714-A239-E5B61C161915}"/>
          </ac:spMkLst>
        </pc:spChg>
        <pc:spChg chg="del">
          <ac:chgData name="Michael Kreeger" userId="d5f78b2e-6692-425f-83bb-df27f7187256" providerId="ADAL" clId="{940518F5-A36E-47F8-9487-81B33908D595}" dt="2023-10-20T10:49:18.652" v="4253" actId="26606"/>
          <ac:spMkLst>
            <pc:docMk/>
            <pc:sldMk cId="2657993311" sldId="379"/>
            <ac:spMk id="10" creationId="{228FB460-D3FF-4440-A020-05982A09E517}"/>
          </ac:spMkLst>
        </pc:spChg>
        <pc:spChg chg="del">
          <ac:chgData name="Michael Kreeger" userId="d5f78b2e-6692-425f-83bb-df27f7187256" providerId="ADAL" clId="{940518F5-A36E-47F8-9487-81B33908D595}" dt="2023-10-20T10:49:18.652" v="4253" actId="26606"/>
          <ac:spMkLst>
            <pc:docMk/>
            <pc:sldMk cId="2657993311" sldId="379"/>
            <ac:spMk id="12" creationId="{14847E93-7DC1-4D4B-8829-B19AA7137C50}"/>
          </ac:spMkLst>
        </pc:spChg>
        <pc:spChg chg="del">
          <ac:chgData name="Michael Kreeger" userId="d5f78b2e-6692-425f-83bb-df27f7187256" providerId="ADAL" clId="{940518F5-A36E-47F8-9487-81B33908D595}" dt="2023-10-20T10:49:18.652" v="4253" actId="26606"/>
          <ac:spMkLst>
            <pc:docMk/>
            <pc:sldMk cId="2657993311" sldId="379"/>
            <ac:spMk id="14" creationId="{5566D6E1-03A1-4D73-A4E0-35D74D568A04}"/>
          </ac:spMkLst>
        </pc:spChg>
        <pc:spChg chg="del">
          <ac:chgData name="Michael Kreeger" userId="d5f78b2e-6692-425f-83bb-df27f7187256" providerId="ADAL" clId="{940518F5-A36E-47F8-9487-81B33908D595}" dt="2023-10-20T10:49:18.652" v="4253" actId="26606"/>
          <ac:spMkLst>
            <pc:docMk/>
            <pc:sldMk cId="2657993311" sldId="379"/>
            <ac:spMk id="16" creationId="{9F835A99-04AC-494A-A572-AFE8413CC938}"/>
          </ac:spMkLst>
        </pc:spChg>
        <pc:spChg chg="del">
          <ac:chgData name="Michael Kreeger" userId="d5f78b2e-6692-425f-83bb-df27f7187256" providerId="ADAL" clId="{940518F5-A36E-47F8-9487-81B33908D595}" dt="2023-10-20T10:49:18.652" v="4253" actId="26606"/>
          <ac:spMkLst>
            <pc:docMk/>
            <pc:sldMk cId="2657993311" sldId="379"/>
            <ac:spMk id="18" creationId="{7B786209-1B0B-4CA9-9BDD-F7327066A84D}"/>
          </ac:spMkLst>
        </pc:spChg>
        <pc:spChg chg="del">
          <ac:chgData name="Michael Kreeger" userId="d5f78b2e-6692-425f-83bb-df27f7187256" providerId="ADAL" clId="{940518F5-A36E-47F8-9487-81B33908D595}" dt="2023-10-20T10:49:18.652" v="4253" actId="26606"/>
          <ac:spMkLst>
            <pc:docMk/>
            <pc:sldMk cId="2657993311" sldId="379"/>
            <ac:spMk id="20" creationId="{2D2964BB-484D-45AE-AD66-D407D0629652}"/>
          </ac:spMkLst>
        </pc:spChg>
        <pc:spChg chg="del">
          <ac:chgData name="Michael Kreeger" userId="d5f78b2e-6692-425f-83bb-df27f7187256" providerId="ADAL" clId="{940518F5-A36E-47F8-9487-81B33908D595}" dt="2023-10-20T10:49:18.652" v="4253" actId="26606"/>
          <ac:spMkLst>
            <pc:docMk/>
            <pc:sldMk cId="2657993311" sldId="379"/>
            <ac:spMk id="22" creationId="{6691AC69-A76E-4DAB-B565-468B6B87ACF3}"/>
          </ac:spMkLst>
        </pc:spChg>
        <pc:spChg chg="add del">
          <ac:chgData name="Michael Kreeger" userId="d5f78b2e-6692-425f-83bb-df27f7187256" providerId="ADAL" clId="{940518F5-A36E-47F8-9487-81B33908D595}" dt="2023-10-20T10:49:42.609" v="4280" actId="26606"/>
          <ac:spMkLst>
            <pc:docMk/>
            <pc:sldMk cId="2657993311" sldId="379"/>
            <ac:spMk id="29" creationId="{77C59BEC-C4CC-4741-B975-08C543178D3D}"/>
          </ac:spMkLst>
        </pc:spChg>
        <pc:spChg chg="add del">
          <ac:chgData name="Michael Kreeger" userId="d5f78b2e-6692-425f-83bb-df27f7187256" providerId="ADAL" clId="{940518F5-A36E-47F8-9487-81B33908D595}" dt="2023-10-20T10:49:42.609" v="4280" actId="26606"/>
          <ac:spMkLst>
            <pc:docMk/>
            <pc:sldMk cId="2657993311" sldId="379"/>
            <ac:spMk id="31" creationId="{72DEF309-605D-4117-9340-6D589B6C3A34}"/>
          </ac:spMkLst>
        </pc:spChg>
        <pc:spChg chg="add del">
          <ac:chgData name="Michael Kreeger" userId="d5f78b2e-6692-425f-83bb-df27f7187256" providerId="ADAL" clId="{940518F5-A36E-47F8-9487-81B33908D595}" dt="2023-10-20T10:49:42.609" v="4280" actId="26606"/>
          <ac:spMkLst>
            <pc:docMk/>
            <pc:sldMk cId="2657993311" sldId="379"/>
            <ac:spMk id="33" creationId="{A7B99495-F43F-4D80-A44F-2CB4764EB90B}"/>
          </ac:spMkLst>
        </pc:spChg>
        <pc:spChg chg="add">
          <ac:chgData name="Michael Kreeger" userId="d5f78b2e-6692-425f-83bb-df27f7187256" providerId="ADAL" clId="{940518F5-A36E-47F8-9487-81B33908D595}" dt="2023-10-20T10:49:42.609" v="4280" actId="26606"/>
          <ac:spMkLst>
            <pc:docMk/>
            <pc:sldMk cId="2657993311" sldId="379"/>
            <ac:spMk id="38" creationId="{1CD81A2A-6ED4-4EF4-A14C-912D31E14800}"/>
          </ac:spMkLst>
        </pc:spChg>
        <pc:spChg chg="add">
          <ac:chgData name="Michael Kreeger" userId="d5f78b2e-6692-425f-83bb-df27f7187256" providerId="ADAL" clId="{940518F5-A36E-47F8-9487-81B33908D595}" dt="2023-10-20T10:49:42.609" v="4280" actId="26606"/>
          <ac:spMkLst>
            <pc:docMk/>
            <pc:sldMk cId="2657993311" sldId="379"/>
            <ac:spMk id="40" creationId="{1661932C-CA15-4E17-B115-FAE7CBEE4789}"/>
          </ac:spMkLst>
        </pc:spChg>
        <pc:spChg chg="add">
          <ac:chgData name="Michael Kreeger" userId="d5f78b2e-6692-425f-83bb-df27f7187256" providerId="ADAL" clId="{940518F5-A36E-47F8-9487-81B33908D595}" dt="2023-10-20T10:49:42.609" v="4280" actId="26606"/>
          <ac:spMkLst>
            <pc:docMk/>
            <pc:sldMk cId="2657993311" sldId="379"/>
            <ac:spMk id="42" creationId="{8590ADD5-9383-4D3D-9047-3DA2593CCB5D}"/>
          </ac:spMkLst>
        </pc:spChg>
        <pc:spChg chg="add">
          <ac:chgData name="Michael Kreeger" userId="d5f78b2e-6692-425f-83bb-df27f7187256" providerId="ADAL" clId="{940518F5-A36E-47F8-9487-81B33908D595}" dt="2023-10-20T10:49:42.609" v="4280" actId="26606"/>
          <ac:spMkLst>
            <pc:docMk/>
            <pc:sldMk cId="2657993311" sldId="379"/>
            <ac:spMk id="44" creationId="{DABE3E45-88CF-45D8-8D40-C773324D93F6}"/>
          </ac:spMkLst>
        </pc:spChg>
        <pc:spChg chg="add">
          <ac:chgData name="Michael Kreeger" userId="d5f78b2e-6692-425f-83bb-df27f7187256" providerId="ADAL" clId="{940518F5-A36E-47F8-9487-81B33908D595}" dt="2023-10-20T10:49:42.609" v="4280" actId="26606"/>
          <ac:spMkLst>
            <pc:docMk/>
            <pc:sldMk cId="2657993311" sldId="379"/>
            <ac:spMk id="48" creationId="{B91ECDA9-56DC-4270-8F33-01C5637B8CEB}"/>
          </ac:spMkLst>
        </pc:spChg>
        <pc:spChg chg="add">
          <ac:chgData name="Michael Kreeger" userId="d5f78b2e-6692-425f-83bb-df27f7187256" providerId="ADAL" clId="{940518F5-A36E-47F8-9487-81B33908D595}" dt="2023-10-20T10:49:42.609" v="4280" actId="26606"/>
          <ac:spMkLst>
            <pc:docMk/>
            <pc:sldMk cId="2657993311" sldId="379"/>
            <ac:spMk id="50" creationId="{75F47824-961D-465D-84F9-EAE11BC6173B}"/>
          </ac:spMkLst>
        </pc:spChg>
        <pc:spChg chg="add">
          <ac:chgData name="Michael Kreeger" userId="d5f78b2e-6692-425f-83bb-df27f7187256" providerId="ADAL" clId="{940518F5-A36E-47F8-9487-81B33908D595}" dt="2023-10-20T10:49:42.609" v="4280" actId="26606"/>
          <ac:spMkLst>
            <pc:docMk/>
            <pc:sldMk cId="2657993311" sldId="379"/>
            <ac:spMk id="52" creationId="{FEC9DA3E-C1D7-472D-B7C0-F71AE41FBA23}"/>
          </ac:spMkLst>
        </pc:spChg>
        <pc:picChg chg="add mod">
          <ac:chgData name="Michael Kreeger" userId="d5f78b2e-6692-425f-83bb-df27f7187256" providerId="ADAL" clId="{940518F5-A36E-47F8-9487-81B33908D595}" dt="2023-10-20T10:49:42.609" v="4280" actId="26606"/>
          <ac:picMkLst>
            <pc:docMk/>
            <pc:sldMk cId="2657993311" sldId="379"/>
            <ac:picMk id="26" creationId="{98C627E0-392E-E662-E250-84D331B44C95}"/>
          </ac:picMkLst>
        </pc:picChg>
        <pc:cxnChg chg="add">
          <ac:chgData name="Michael Kreeger" userId="d5f78b2e-6692-425f-83bb-df27f7187256" providerId="ADAL" clId="{940518F5-A36E-47F8-9487-81B33908D595}" dt="2023-10-20T10:49:42.609" v="4280" actId="26606"/>
          <ac:cxnSpMkLst>
            <pc:docMk/>
            <pc:sldMk cId="2657993311" sldId="379"/>
            <ac:cxnSpMk id="46" creationId="{49CD1692-827B-4C8D-B4A1-134FD04CF45C}"/>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D20B-2EE1-90B1-324C-ACB83F7C1D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3C44C7-0566-989B-9096-EFE7106450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AA2668-5F3D-83F4-130D-2D3B470F8635}"/>
              </a:ext>
            </a:extLst>
          </p:cNvPr>
          <p:cNvSpPr>
            <a:spLocks noGrp="1"/>
          </p:cNvSpPr>
          <p:nvPr>
            <p:ph type="dt" sz="half" idx="10"/>
          </p:nvPr>
        </p:nvSpPr>
        <p:spPr/>
        <p:txBody>
          <a:bodyPr/>
          <a:lstStyle/>
          <a:p>
            <a:fld id="{6FA7509B-2BFE-453E-9A97-B7DCA9862FB7}" type="datetimeFigureOut">
              <a:rPr lang="en-US" smtClean="0"/>
              <a:t>2/2/2024</a:t>
            </a:fld>
            <a:endParaRPr lang="en-US"/>
          </a:p>
        </p:txBody>
      </p:sp>
      <p:sp>
        <p:nvSpPr>
          <p:cNvPr id="5" name="Footer Placeholder 4">
            <a:extLst>
              <a:ext uri="{FF2B5EF4-FFF2-40B4-BE49-F238E27FC236}">
                <a16:creationId xmlns:a16="http://schemas.microsoft.com/office/drawing/2014/main" id="{11DF5FE1-29AD-DD64-0CD6-3D121AF8C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6DE27-DBC9-EE66-B539-9A8579E7F2FE}"/>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330418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D4B99-4833-66CF-961E-3A5C276E39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135E1B-DD78-A964-73B5-769D11B912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529B8-D741-130B-9D27-9E7411B58ED9}"/>
              </a:ext>
            </a:extLst>
          </p:cNvPr>
          <p:cNvSpPr>
            <a:spLocks noGrp="1"/>
          </p:cNvSpPr>
          <p:nvPr>
            <p:ph type="dt" sz="half" idx="10"/>
          </p:nvPr>
        </p:nvSpPr>
        <p:spPr/>
        <p:txBody>
          <a:bodyPr/>
          <a:lstStyle/>
          <a:p>
            <a:fld id="{6FA7509B-2BFE-453E-9A97-B7DCA9862FB7}" type="datetimeFigureOut">
              <a:rPr lang="en-US" smtClean="0"/>
              <a:t>2/2/2024</a:t>
            </a:fld>
            <a:endParaRPr lang="en-US"/>
          </a:p>
        </p:txBody>
      </p:sp>
      <p:sp>
        <p:nvSpPr>
          <p:cNvPr id="5" name="Footer Placeholder 4">
            <a:extLst>
              <a:ext uri="{FF2B5EF4-FFF2-40B4-BE49-F238E27FC236}">
                <a16:creationId xmlns:a16="http://schemas.microsoft.com/office/drawing/2014/main" id="{B7C18BE2-0806-8442-03A2-52C01B558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84AB2-39A9-8958-4559-B6036E69ACCA}"/>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176535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29461F-9AE1-D2E0-62C3-E847FF597D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6D4777-9D04-B7D8-C954-005681376A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9B0B71-17B4-ACDE-8426-1B1866A6F183}"/>
              </a:ext>
            </a:extLst>
          </p:cNvPr>
          <p:cNvSpPr>
            <a:spLocks noGrp="1"/>
          </p:cNvSpPr>
          <p:nvPr>
            <p:ph type="dt" sz="half" idx="10"/>
          </p:nvPr>
        </p:nvSpPr>
        <p:spPr/>
        <p:txBody>
          <a:bodyPr/>
          <a:lstStyle/>
          <a:p>
            <a:fld id="{6FA7509B-2BFE-453E-9A97-B7DCA9862FB7}" type="datetimeFigureOut">
              <a:rPr lang="en-US" smtClean="0"/>
              <a:t>2/2/2024</a:t>
            </a:fld>
            <a:endParaRPr lang="en-US"/>
          </a:p>
        </p:txBody>
      </p:sp>
      <p:sp>
        <p:nvSpPr>
          <p:cNvPr id="5" name="Footer Placeholder 4">
            <a:extLst>
              <a:ext uri="{FF2B5EF4-FFF2-40B4-BE49-F238E27FC236}">
                <a16:creationId xmlns:a16="http://schemas.microsoft.com/office/drawing/2014/main" id="{9908B03A-2E86-A3E0-8A65-EBDFB2725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0C9D4-C7FE-D9B8-87B3-6B4B1900425F}"/>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1327838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8811-9488-F07E-29CC-C35B23CB4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D2916B-58D2-9D37-08B7-B0255DC049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24D25F-9E4D-D4A3-F1A7-600DB93CA55C}"/>
              </a:ext>
            </a:extLst>
          </p:cNvPr>
          <p:cNvSpPr>
            <a:spLocks noGrp="1"/>
          </p:cNvSpPr>
          <p:nvPr>
            <p:ph type="dt" sz="half" idx="10"/>
          </p:nvPr>
        </p:nvSpPr>
        <p:spPr/>
        <p:txBody>
          <a:bodyPr/>
          <a:lstStyle/>
          <a:p>
            <a:fld id="{6FA7509B-2BFE-453E-9A97-B7DCA9862FB7}" type="datetimeFigureOut">
              <a:rPr lang="en-US" smtClean="0"/>
              <a:t>2/2/2024</a:t>
            </a:fld>
            <a:endParaRPr lang="en-US"/>
          </a:p>
        </p:txBody>
      </p:sp>
      <p:sp>
        <p:nvSpPr>
          <p:cNvPr id="5" name="Footer Placeholder 4">
            <a:extLst>
              <a:ext uri="{FF2B5EF4-FFF2-40B4-BE49-F238E27FC236}">
                <a16:creationId xmlns:a16="http://schemas.microsoft.com/office/drawing/2014/main" id="{E4654919-1584-2913-AD09-946750342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76512-EC1C-F63F-CD28-AEBF000C2F5F}"/>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542002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C0D29-BE63-CE17-D302-D5D5B5CEA3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C1B038-8FE4-F5C4-B057-DFC97DFCDC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19C9DB-0488-ABD1-75A4-3747D9E48CAB}"/>
              </a:ext>
            </a:extLst>
          </p:cNvPr>
          <p:cNvSpPr>
            <a:spLocks noGrp="1"/>
          </p:cNvSpPr>
          <p:nvPr>
            <p:ph type="dt" sz="half" idx="10"/>
          </p:nvPr>
        </p:nvSpPr>
        <p:spPr/>
        <p:txBody>
          <a:bodyPr/>
          <a:lstStyle/>
          <a:p>
            <a:fld id="{6FA7509B-2BFE-453E-9A97-B7DCA9862FB7}" type="datetimeFigureOut">
              <a:rPr lang="en-US" smtClean="0"/>
              <a:t>2/2/2024</a:t>
            </a:fld>
            <a:endParaRPr lang="en-US"/>
          </a:p>
        </p:txBody>
      </p:sp>
      <p:sp>
        <p:nvSpPr>
          <p:cNvPr id="5" name="Footer Placeholder 4">
            <a:extLst>
              <a:ext uri="{FF2B5EF4-FFF2-40B4-BE49-F238E27FC236}">
                <a16:creationId xmlns:a16="http://schemas.microsoft.com/office/drawing/2014/main" id="{46BD6EC7-9EB5-E757-6C9C-3706B0611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2741B-9642-D7F1-574E-1A65B1075071}"/>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322231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6B2E7-1CF8-EF04-7C01-25B47AC152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6C42D2-29C3-FBF3-C29B-619F4B39A4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36D851-C8F9-0E67-152A-D37F831E1F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85BD33-402E-DEF2-3D7A-FDA5FA017BB8}"/>
              </a:ext>
            </a:extLst>
          </p:cNvPr>
          <p:cNvSpPr>
            <a:spLocks noGrp="1"/>
          </p:cNvSpPr>
          <p:nvPr>
            <p:ph type="dt" sz="half" idx="10"/>
          </p:nvPr>
        </p:nvSpPr>
        <p:spPr/>
        <p:txBody>
          <a:bodyPr/>
          <a:lstStyle/>
          <a:p>
            <a:fld id="{6FA7509B-2BFE-453E-9A97-B7DCA9862FB7}" type="datetimeFigureOut">
              <a:rPr lang="en-US" smtClean="0"/>
              <a:t>2/2/2024</a:t>
            </a:fld>
            <a:endParaRPr lang="en-US"/>
          </a:p>
        </p:txBody>
      </p:sp>
      <p:sp>
        <p:nvSpPr>
          <p:cNvPr id="6" name="Footer Placeholder 5">
            <a:extLst>
              <a:ext uri="{FF2B5EF4-FFF2-40B4-BE49-F238E27FC236}">
                <a16:creationId xmlns:a16="http://schemas.microsoft.com/office/drawing/2014/main" id="{3455A945-5332-AC97-5702-BF6215D047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7FD84-0F2D-A31B-351A-F4DFC547F8F8}"/>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2529392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9A5D-2739-2E29-92E0-B4FCA640AB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43DDE0-22C8-BE45-7FDE-FF998F01EA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E53A74-54D6-4C96-691D-007F75004D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DC52AC-F055-A5A9-FCFD-CF95BE93E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C124D3-60EC-3B50-2F98-B363010F4E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44535C-F53F-EA5C-BA95-E4A00329BFE4}"/>
              </a:ext>
            </a:extLst>
          </p:cNvPr>
          <p:cNvSpPr>
            <a:spLocks noGrp="1"/>
          </p:cNvSpPr>
          <p:nvPr>
            <p:ph type="dt" sz="half" idx="10"/>
          </p:nvPr>
        </p:nvSpPr>
        <p:spPr/>
        <p:txBody>
          <a:bodyPr/>
          <a:lstStyle/>
          <a:p>
            <a:fld id="{6FA7509B-2BFE-453E-9A97-B7DCA9862FB7}" type="datetimeFigureOut">
              <a:rPr lang="en-US" smtClean="0"/>
              <a:t>2/2/2024</a:t>
            </a:fld>
            <a:endParaRPr lang="en-US"/>
          </a:p>
        </p:txBody>
      </p:sp>
      <p:sp>
        <p:nvSpPr>
          <p:cNvPr id="8" name="Footer Placeholder 7">
            <a:extLst>
              <a:ext uri="{FF2B5EF4-FFF2-40B4-BE49-F238E27FC236}">
                <a16:creationId xmlns:a16="http://schemas.microsoft.com/office/drawing/2014/main" id="{5507128B-4C5C-70B9-B3E7-BCFF4E3299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E822C0-280E-698F-7F02-721508C56F53}"/>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337364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16AE-1642-AB46-FD59-868733B6ED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4A10EC-A5DD-2A87-1F29-AAAAB38FCF2C}"/>
              </a:ext>
            </a:extLst>
          </p:cNvPr>
          <p:cNvSpPr>
            <a:spLocks noGrp="1"/>
          </p:cNvSpPr>
          <p:nvPr>
            <p:ph type="dt" sz="half" idx="10"/>
          </p:nvPr>
        </p:nvSpPr>
        <p:spPr/>
        <p:txBody>
          <a:bodyPr/>
          <a:lstStyle/>
          <a:p>
            <a:fld id="{6FA7509B-2BFE-453E-9A97-B7DCA9862FB7}" type="datetimeFigureOut">
              <a:rPr lang="en-US" smtClean="0"/>
              <a:t>2/2/2024</a:t>
            </a:fld>
            <a:endParaRPr lang="en-US"/>
          </a:p>
        </p:txBody>
      </p:sp>
      <p:sp>
        <p:nvSpPr>
          <p:cNvPr id="4" name="Footer Placeholder 3">
            <a:extLst>
              <a:ext uri="{FF2B5EF4-FFF2-40B4-BE49-F238E27FC236}">
                <a16:creationId xmlns:a16="http://schemas.microsoft.com/office/drawing/2014/main" id="{58968DD3-489B-321E-B076-55D7E72A81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A93638-43C0-B79A-636E-63D993DA519D}"/>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1826338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CEB85D-5B4F-1461-DFDB-633CC0018186}"/>
              </a:ext>
            </a:extLst>
          </p:cNvPr>
          <p:cNvSpPr>
            <a:spLocks noGrp="1"/>
          </p:cNvSpPr>
          <p:nvPr>
            <p:ph type="dt" sz="half" idx="10"/>
          </p:nvPr>
        </p:nvSpPr>
        <p:spPr/>
        <p:txBody>
          <a:bodyPr/>
          <a:lstStyle/>
          <a:p>
            <a:fld id="{6FA7509B-2BFE-453E-9A97-B7DCA9862FB7}" type="datetimeFigureOut">
              <a:rPr lang="en-US" smtClean="0"/>
              <a:t>2/2/2024</a:t>
            </a:fld>
            <a:endParaRPr lang="en-US"/>
          </a:p>
        </p:txBody>
      </p:sp>
      <p:sp>
        <p:nvSpPr>
          <p:cNvPr id="3" name="Footer Placeholder 2">
            <a:extLst>
              <a:ext uri="{FF2B5EF4-FFF2-40B4-BE49-F238E27FC236}">
                <a16:creationId xmlns:a16="http://schemas.microsoft.com/office/drawing/2014/main" id="{2BA014D6-4DC2-5948-C935-EE2230EE1E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393236-AD6C-8B8F-3B00-B65E2DB0F6A4}"/>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851214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6070-DA2E-B604-BFC3-A4B575F7D1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C69E4B-9383-6089-C0BC-F642A0A347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14288-3DB1-3E1F-F7D5-397A9B6A1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20B82-EDCC-DA9F-A3A4-ACD8E4B0D9FF}"/>
              </a:ext>
            </a:extLst>
          </p:cNvPr>
          <p:cNvSpPr>
            <a:spLocks noGrp="1"/>
          </p:cNvSpPr>
          <p:nvPr>
            <p:ph type="dt" sz="half" idx="10"/>
          </p:nvPr>
        </p:nvSpPr>
        <p:spPr/>
        <p:txBody>
          <a:bodyPr/>
          <a:lstStyle/>
          <a:p>
            <a:fld id="{6FA7509B-2BFE-453E-9A97-B7DCA9862FB7}" type="datetimeFigureOut">
              <a:rPr lang="en-US" smtClean="0"/>
              <a:t>2/2/2024</a:t>
            </a:fld>
            <a:endParaRPr lang="en-US"/>
          </a:p>
        </p:txBody>
      </p:sp>
      <p:sp>
        <p:nvSpPr>
          <p:cNvPr id="6" name="Footer Placeholder 5">
            <a:extLst>
              <a:ext uri="{FF2B5EF4-FFF2-40B4-BE49-F238E27FC236}">
                <a16:creationId xmlns:a16="http://schemas.microsoft.com/office/drawing/2014/main" id="{9C83788C-7849-A286-A49A-EAEFF1F4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EA5021-7AD8-F140-62B4-1654A2F7700C}"/>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3483529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96076-1B8E-9A6C-469C-732C42251F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AE28E8-1E3D-079E-0C84-4E9E61E9E0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58E803-FDBB-2184-278F-77AAACB3A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E681EE-C1C6-A085-9795-14D2553FAA41}"/>
              </a:ext>
            </a:extLst>
          </p:cNvPr>
          <p:cNvSpPr>
            <a:spLocks noGrp="1"/>
          </p:cNvSpPr>
          <p:nvPr>
            <p:ph type="dt" sz="half" idx="10"/>
          </p:nvPr>
        </p:nvSpPr>
        <p:spPr/>
        <p:txBody>
          <a:bodyPr/>
          <a:lstStyle/>
          <a:p>
            <a:fld id="{6FA7509B-2BFE-453E-9A97-B7DCA9862FB7}" type="datetimeFigureOut">
              <a:rPr lang="en-US" smtClean="0"/>
              <a:t>2/2/2024</a:t>
            </a:fld>
            <a:endParaRPr lang="en-US"/>
          </a:p>
        </p:txBody>
      </p:sp>
      <p:sp>
        <p:nvSpPr>
          <p:cNvPr id="6" name="Footer Placeholder 5">
            <a:extLst>
              <a:ext uri="{FF2B5EF4-FFF2-40B4-BE49-F238E27FC236}">
                <a16:creationId xmlns:a16="http://schemas.microsoft.com/office/drawing/2014/main" id="{267800D6-EE20-BC2C-E3DF-C3CD56B6EE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AF84A7-B2B7-8892-0932-FB06B24F45BA}"/>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395758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19E9B8-6EFC-061F-56B4-C3F1CABB8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F34AE9-3BC1-0B24-23CB-F182E051A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0DE0B-3CE6-BCAE-A863-F99FCE8C9C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7509B-2BFE-453E-9A97-B7DCA9862FB7}" type="datetimeFigureOut">
              <a:rPr lang="en-US" smtClean="0"/>
              <a:t>2/2/2024</a:t>
            </a:fld>
            <a:endParaRPr lang="en-US"/>
          </a:p>
        </p:txBody>
      </p:sp>
      <p:sp>
        <p:nvSpPr>
          <p:cNvPr id="5" name="Footer Placeholder 4">
            <a:extLst>
              <a:ext uri="{FF2B5EF4-FFF2-40B4-BE49-F238E27FC236}">
                <a16:creationId xmlns:a16="http://schemas.microsoft.com/office/drawing/2014/main" id="{918BCAE0-1DD3-8DFB-56FF-59A5F98A44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E87FB4-0F0C-D082-6BB3-4FDFFFF9E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826B6B-CFA2-4A9B-BC0A-8807B2010890}" type="slidenum">
              <a:rPr lang="en-US" smtClean="0"/>
              <a:t>‹#›</a:t>
            </a:fld>
            <a:endParaRPr lang="en-US"/>
          </a:p>
        </p:txBody>
      </p:sp>
    </p:spTree>
    <p:extLst>
      <p:ext uri="{BB962C8B-B14F-4D97-AF65-F5344CB8AC3E}">
        <p14:creationId xmlns:p14="http://schemas.microsoft.com/office/powerpoint/2010/main" val="1438053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2DBD5D1-7305-9559-F621-4CDDB70045C4}"/>
              </a:ext>
            </a:extLst>
          </p:cNvPr>
          <p:cNvSpPr>
            <a:spLocks noGrp="1"/>
          </p:cNvSpPr>
          <p:nvPr>
            <p:ph type="title"/>
          </p:nvPr>
        </p:nvSpPr>
        <p:spPr>
          <a:xfrm>
            <a:off x="6417733" y="490537"/>
            <a:ext cx="5291663" cy="1628775"/>
          </a:xfrm>
        </p:spPr>
        <p:txBody>
          <a:bodyPr vert="horz" lIns="91440" tIns="45720" rIns="91440" bIns="45720" rtlCol="0" anchor="b">
            <a:normAutofit/>
          </a:bodyPr>
          <a:lstStyle/>
          <a:p>
            <a:r>
              <a:rPr lang="en-US" sz="4000"/>
              <a:t>SQL Server Performance Study Group</a:t>
            </a:r>
          </a:p>
        </p:txBody>
      </p:sp>
      <p:pic>
        <p:nvPicPr>
          <p:cNvPr id="13" name="Picture 12">
            <a:extLst>
              <a:ext uri="{FF2B5EF4-FFF2-40B4-BE49-F238E27FC236}">
                <a16:creationId xmlns:a16="http://schemas.microsoft.com/office/drawing/2014/main" id="{3416613B-3839-E6C7-B838-D6B46D43D8A0}"/>
              </a:ext>
            </a:extLst>
          </p:cNvPr>
          <p:cNvPicPr>
            <a:picLocks noChangeAspect="1"/>
          </p:cNvPicPr>
          <p:nvPr/>
        </p:nvPicPr>
        <p:blipFill rotWithShape="1">
          <a:blip r:embed="rId2"/>
          <a:srcRect t="10212" r="2" b="10214"/>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9" name="Content Placeholder 8">
            <a:extLst>
              <a:ext uri="{FF2B5EF4-FFF2-40B4-BE49-F238E27FC236}">
                <a16:creationId xmlns:a16="http://schemas.microsoft.com/office/drawing/2014/main" id="{54318EFF-C48F-5D55-4E77-B106C19981A9}"/>
              </a:ext>
            </a:extLst>
          </p:cNvPr>
          <p:cNvSpPr>
            <a:spLocks noGrp="1"/>
          </p:cNvSpPr>
          <p:nvPr>
            <p:ph sz="half" idx="2"/>
          </p:nvPr>
        </p:nvSpPr>
        <p:spPr>
          <a:xfrm>
            <a:off x="6417734" y="2614612"/>
            <a:ext cx="5291663" cy="3752849"/>
          </a:xfrm>
        </p:spPr>
        <p:txBody>
          <a:bodyPr vert="horz" lIns="91440" tIns="45720" rIns="91440" bIns="45720" rtlCol="0">
            <a:normAutofit/>
          </a:bodyPr>
          <a:lstStyle/>
          <a:p>
            <a:r>
              <a:rPr lang="en-US" sz="1800" dirty="0"/>
              <a:t>UUIDs – Session 5</a:t>
            </a:r>
          </a:p>
          <a:p>
            <a:pPr marL="0"/>
            <a:endParaRPr lang="en-US" sz="1800" dirty="0"/>
          </a:p>
        </p:txBody>
      </p:sp>
    </p:spTree>
    <p:extLst>
      <p:ext uri="{BB962C8B-B14F-4D97-AF65-F5344CB8AC3E}">
        <p14:creationId xmlns:p14="http://schemas.microsoft.com/office/powerpoint/2010/main" val="10594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99AFC-217B-935C-46AA-C1285618CA2B}"/>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Why Use UUIDs?</a:t>
            </a:r>
          </a:p>
        </p:txBody>
      </p:sp>
      <p:sp>
        <p:nvSpPr>
          <p:cNvPr id="3" name="Content Placeholder 2">
            <a:extLst>
              <a:ext uri="{FF2B5EF4-FFF2-40B4-BE49-F238E27FC236}">
                <a16:creationId xmlns:a16="http://schemas.microsoft.com/office/drawing/2014/main" id="{753C57E4-8289-20F4-EE29-EF96613DD534}"/>
              </a:ext>
            </a:extLst>
          </p:cNvPr>
          <p:cNvSpPr>
            <a:spLocks noGrp="1"/>
          </p:cNvSpPr>
          <p:nvPr>
            <p:ph idx="1"/>
          </p:nvPr>
        </p:nvSpPr>
        <p:spPr>
          <a:xfrm>
            <a:off x="4810259" y="649480"/>
            <a:ext cx="6555347" cy="5546047"/>
          </a:xfrm>
        </p:spPr>
        <p:txBody>
          <a:bodyPr anchor="ctr">
            <a:normAutofit/>
          </a:bodyPr>
          <a:lstStyle/>
          <a:p>
            <a:pPr marL="0" indent="0">
              <a:buNone/>
            </a:pPr>
            <a:r>
              <a:rPr lang="en-US" sz="1900" b="1" u="sng" dirty="0"/>
              <a:t>Better practices</a:t>
            </a:r>
            <a:r>
              <a:rPr lang="en-US" sz="1900" dirty="0"/>
              <a:t> with IDs</a:t>
            </a:r>
          </a:p>
          <a:p>
            <a:r>
              <a:rPr lang="en-US" sz="1900" dirty="0"/>
              <a:t>It is a common mistake is to display / provide to users of a system the internal identifiers (i.e. ID’s from a database).  There are several problems with this.</a:t>
            </a:r>
          </a:p>
          <a:p>
            <a:pPr lvl="1"/>
            <a:r>
              <a:rPr lang="en-US" sz="1900" dirty="0"/>
              <a:t>Once the users see something, they may want to change it.</a:t>
            </a:r>
          </a:p>
          <a:p>
            <a:pPr lvl="1"/>
            <a:r>
              <a:rPr lang="en-US" sz="1900" dirty="0"/>
              <a:t>ID’s from a database may not be what is most convenient for users to use.</a:t>
            </a:r>
          </a:p>
          <a:p>
            <a:pPr lvl="1"/>
            <a:r>
              <a:rPr lang="en-US" sz="1900" dirty="0"/>
              <a:t>When merging different systems a common need is to determine ways to distinguish or merge the user facing identifiers.</a:t>
            </a:r>
          </a:p>
          <a:p>
            <a:pPr lvl="1"/>
            <a:r>
              <a:rPr lang="en-US" sz="1900" dirty="0"/>
              <a:t>Invoice # story from my early years</a:t>
            </a:r>
          </a:p>
          <a:p>
            <a:r>
              <a:rPr lang="en-US" sz="1900" dirty="0"/>
              <a:t>ID’s that users use must be designed to be effective for them to use and should not be constrained by how the database internally identifies records.</a:t>
            </a:r>
          </a:p>
          <a:p>
            <a:r>
              <a:rPr lang="en-US" sz="1900" dirty="0"/>
              <a:t>Never display your internal ID’s to users</a:t>
            </a:r>
          </a:p>
          <a:p>
            <a:r>
              <a:rPr lang="en-US" sz="1900" dirty="0"/>
              <a:t>UUIDs since they are not user friendly naturally prevent this sort of accidental mistake within an ecosystem.</a:t>
            </a:r>
          </a:p>
        </p:txBody>
      </p:sp>
    </p:spTree>
    <p:extLst>
      <p:ext uri="{BB962C8B-B14F-4D97-AF65-F5344CB8AC3E}">
        <p14:creationId xmlns:p14="http://schemas.microsoft.com/office/powerpoint/2010/main" val="2328204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1E378D1-58F9-B248-C33B-91E767E05480}"/>
              </a:ext>
            </a:extLst>
          </p:cNvPr>
          <p:cNvSpPr>
            <a:spLocks noGrp="1"/>
          </p:cNvSpPr>
          <p:nvPr>
            <p:ph type="title"/>
          </p:nvPr>
        </p:nvSpPr>
        <p:spPr>
          <a:xfrm>
            <a:off x="1137034" y="609597"/>
            <a:ext cx="9392421" cy="1330841"/>
          </a:xfrm>
        </p:spPr>
        <p:txBody>
          <a:bodyPr>
            <a:normAutofit/>
          </a:bodyPr>
          <a:lstStyle/>
          <a:p>
            <a:r>
              <a:rPr lang="en-US" dirty="0"/>
              <a:t>How to use UUIDs in SQL</a:t>
            </a:r>
          </a:p>
        </p:txBody>
      </p:sp>
      <p:sp>
        <p:nvSpPr>
          <p:cNvPr id="3" name="Content Placeholder 2">
            <a:extLst>
              <a:ext uri="{FF2B5EF4-FFF2-40B4-BE49-F238E27FC236}">
                <a16:creationId xmlns:a16="http://schemas.microsoft.com/office/drawing/2014/main" id="{CEB91778-2963-DF65-7E9C-26082EA9EC98}"/>
              </a:ext>
            </a:extLst>
          </p:cNvPr>
          <p:cNvSpPr>
            <a:spLocks noGrp="1"/>
          </p:cNvSpPr>
          <p:nvPr>
            <p:ph idx="1"/>
          </p:nvPr>
        </p:nvSpPr>
        <p:spPr>
          <a:xfrm>
            <a:off x="1137034" y="2198362"/>
            <a:ext cx="4958966" cy="3917773"/>
          </a:xfrm>
        </p:spPr>
        <p:txBody>
          <a:bodyPr>
            <a:normAutofit/>
          </a:bodyPr>
          <a:lstStyle/>
          <a:p>
            <a:r>
              <a:rPr lang="en-US" sz="1400"/>
              <a:t>Datatype UNIQUEIDENTIFIER</a:t>
            </a:r>
          </a:p>
          <a:p>
            <a:r>
              <a:rPr lang="en-US" sz="1400"/>
              <a:t>If you set the CLUSTERED KEY as a UNIQUEIDENTIFIER the inserts to that table will not always occur on the last page (hot page).  Thus, your data will be fragmented across the entire B+Tree.</a:t>
            </a:r>
          </a:p>
          <a:p>
            <a:r>
              <a:rPr lang="en-US" sz="1400"/>
              <a:t>Additionally, the CLUSTERED KEY is used as the lookup key for all subsequent non-clustered indexes.</a:t>
            </a:r>
          </a:p>
          <a:p>
            <a:r>
              <a:rPr lang="en-US" sz="1400"/>
              <a:t>Thus, in many situations it makes sense to set the CLUSTERED INDEX to be an IDENTITY column who’s sole purpose is to order the data with the B+Tree ensuring we are inserting new records at the end (hot page) and then only have a 4 byte lookup key for subsequent non-clustered indexes.</a:t>
            </a:r>
          </a:p>
          <a:p>
            <a:pPr lvl="1"/>
            <a:r>
              <a:rPr lang="en-US" sz="1400"/>
              <a:t>There may be situations where this isn’t needed or advisable and you must think through your data use cases to evaluate this.</a:t>
            </a:r>
          </a:p>
        </p:txBody>
      </p:sp>
      <p:pic>
        <p:nvPicPr>
          <p:cNvPr id="4" name="Picture 3" descr="A diagram of a binary code&#10;&#10;Description automatically generated">
            <a:extLst>
              <a:ext uri="{FF2B5EF4-FFF2-40B4-BE49-F238E27FC236}">
                <a16:creationId xmlns:a16="http://schemas.microsoft.com/office/drawing/2014/main" id="{BD352322-30D1-E5B3-930C-E2A57C92C8E4}"/>
              </a:ext>
            </a:extLst>
          </p:cNvPr>
          <p:cNvPicPr>
            <a:picLocks noChangeAspect="1"/>
          </p:cNvPicPr>
          <p:nvPr/>
        </p:nvPicPr>
        <p:blipFill rotWithShape="1">
          <a:blip r:embed="rId2"/>
          <a:srcRect l="7592" t="4217" r="6175" b="9946"/>
          <a:stretch/>
        </p:blipFill>
        <p:spPr>
          <a:xfrm>
            <a:off x="6719367" y="3270439"/>
            <a:ext cx="4788505" cy="1584865"/>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6700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A99AFC-217B-935C-46AA-C1285618CA2B}"/>
              </a:ext>
            </a:extLst>
          </p:cNvPr>
          <p:cNvSpPr>
            <a:spLocks noGrp="1"/>
          </p:cNvSpPr>
          <p:nvPr>
            <p:ph type="title"/>
          </p:nvPr>
        </p:nvSpPr>
        <p:spPr>
          <a:xfrm>
            <a:off x="1137036" y="548640"/>
            <a:ext cx="9916632" cy="1188720"/>
          </a:xfrm>
        </p:spPr>
        <p:txBody>
          <a:bodyPr>
            <a:normAutofit/>
          </a:bodyPr>
          <a:lstStyle/>
          <a:p>
            <a:r>
              <a:rPr lang="en-US">
                <a:solidFill>
                  <a:schemeClr val="tx1">
                    <a:lumMod val="85000"/>
                    <a:lumOff val="15000"/>
                  </a:schemeClr>
                </a:solidFill>
              </a:rPr>
              <a:t>How to use UUIDs in SQL</a:t>
            </a:r>
          </a:p>
        </p:txBody>
      </p:sp>
      <p:sp>
        <p:nvSpPr>
          <p:cNvPr id="3" name="Content Placeholder 2">
            <a:extLst>
              <a:ext uri="{FF2B5EF4-FFF2-40B4-BE49-F238E27FC236}">
                <a16:creationId xmlns:a16="http://schemas.microsoft.com/office/drawing/2014/main" id="{753C57E4-8289-20F4-EE29-EF96613DD534}"/>
              </a:ext>
            </a:extLst>
          </p:cNvPr>
          <p:cNvSpPr>
            <a:spLocks noGrp="1"/>
          </p:cNvSpPr>
          <p:nvPr>
            <p:ph idx="1"/>
          </p:nvPr>
        </p:nvSpPr>
        <p:spPr>
          <a:xfrm>
            <a:off x="1957987" y="2431767"/>
            <a:ext cx="8276026" cy="3685156"/>
          </a:xfrm>
        </p:spPr>
        <p:txBody>
          <a:bodyPr anchor="ctr">
            <a:normAutofit/>
          </a:bodyPr>
          <a:lstStyle/>
          <a:p>
            <a:pPr marL="0" indent="0">
              <a:buNone/>
            </a:pPr>
            <a:r>
              <a:rPr lang="en-US" sz="1700">
                <a:solidFill>
                  <a:schemeClr val="tx1">
                    <a:lumMod val="85000"/>
                    <a:lumOff val="15000"/>
                  </a:schemeClr>
                </a:solidFill>
              </a:rPr>
              <a:t>What this looks like in SQL syntax.</a:t>
            </a:r>
          </a:p>
          <a:p>
            <a:pPr marL="0" indent="0">
              <a:buNone/>
            </a:pPr>
            <a:endParaRPr lang="en-US" sz="1700">
              <a:solidFill>
                <a:schemeClr val="tx1">
                  <a:lumMod val="85000"/>
                  <a:lumOff val="15000"/>
                </a:schemeClr>
              </a:solidFill>
            </a:endParaRPr>
          </a:p>
          <a:p>
            <a:pPr marL="0" indent="0">
              <a:buNone/>
            </a:pPr>
            <a:r>
              <a:rPr lang="en-US" sz="1700">
                <a:solidFill>
                  <a:schemeClr val="tx1">
                    <a:lumMod val="85000"/>
                    <a:lumOff val="15000"/>
                  </a:schemeClr>
                </a:solidFill>
                <a:latin typeface="Consolas" panose="020B0609020204030204" pitchFamily="49" charset="0"/>
              </a:rPr>
              <a:t>CREATE TABLE MyTable(</a:t>
            </a:r>
          </a:p>
          <a:p>
            <a:pPr marL="0" indent="0">
              <a:buNone/>
            </a:pPr>
            <a:r>
              <a:rPr lang="en-US" sz="1700">
                <a:solidFill>
                  <a:schemeClr val="tx1">
                    <a:lumMod val="85000"/>
                    <a:lumOff val="15000"/>
                  </a:schemeClr>
                </a:solidFill>
                <a:latin typeface="Consolas" panose="020B0609020204030204" pitchFamily="49" charset="0"/>
              </a:rPr>
              <a:t>ID INT IDENTITY(1,1) NOT NULL,</a:t>
            </a:r>
          </a:p>
          <a:p>
            <a:pPr marL="0" indent="0">
              <a:buNone/>
            </a:pPr>
            <a:r>
              <a:rPr lang="en-US" sz="1700">
                <a:solidFill>
                  <a:schemeClr val="tx1">
                    <a:lumMod val="85000"/>
                    <a:lumOff val="15000"/>
                  </a:schemeClr>
                </a:solidFill>
                <a:latin typeface="Consolas" panose="020B0609020204030204" pitchFamily="49" charset="0"/>
              </a:rPr>
              <a:t>EK UNIQUEIDENTIFIER NOT NULL,</a:t>
            </a:r>
          </a:p>
          <a:p>
            <a:pPr marL="0" indent="0">
              <a:buNone/>
            </a:pPr>
            <a:r>
              <a:rPr lang="en-US" sz="1700">
                <a:solidFill>
                  <a:schemeClr val="tx1">
                    <a:lumMod val="85000"/>
                    <a:lumOff val="15000"/>
                  </a:schemeClr>
                </a:solidFill>
                <a:latin typeface="Consolas" panose="020B0609020204030204" pitchFamily="49" charset="0"/>
              </a:rPr>
              <a:t>ValueB VARCHAR(50),</a:t>
            </a:r>
          </a:p>
          <a:p>
            <a:pPr marL="0" indent="0">
              <a:buNone/>
            </a:pPr>
            <a:r>
              <a:rPr lang="en-US" sz="1700">
                <a:solidFill>
                  <a:schemeClr val="tx1">
                    <a:lumMod val="85000"/>
                    <a:lumOff val="15000"/>
                  </a:schemeClr>
                </a:solidFill>
                <a:latin typeface="Consolas" panose="020B0609020204030204" pitchFamily="49" charset="0"/>
              </a:rPr>
              <a:t>CONSTRAINT [MyTable_PK_EK] PRIMARY KEY NONCLUSTERED (EK)</a:t>
            </a:r>
          </a:p>
          <a:p>
            <a:pPr marL="0" indent="0">
              <a:buNone/>
            </a:pPr>
            <a:r>
              <a:rPr lang="en-US" sz="1700">
                <a:solidFill>
                  <a:schemeClr val="tx1">
                    <a:lumMod val="85000"/>
                    <a:lumOff val="15000"/>
                  </a:schemeClr>
                </a:solidFill>
                <a:latin typeface="Consolas" panose="020B0609020204030204" pitchFamily="49" charset="0"/>
              </a:rPr>
              <a:t>);</a:t>
            </a:r>
          </a:p>
          <a:p>
            <a:pPr marL="0" indent="0">
              <a:buNone/>
            </a:pPr>
            <a:endParaRPr lang="en-US" sz="1700">
              <a:solidFill>
                <a:schemeClr val="tx1">
                  <a:lumMod val="85000"/>
                  <a:lumOff val="15000"/>
                </a:schemeClr>
              </a:solidFill>
              <a:latin typeface="Consolas" panose="020B0609020204030204" pitchFamily="49" charset="0"/>
            </a:endParaRPr>
          </a:p>
          <a:p>
            <a:pPr marL="0" indent="0">
              <a:buNone/>
            </a:pPr>
            <a:r>
              <a:rPr lang="en-US" sz="1700">
                <a:solidFill>
                  <a:schemeClr val="tx1">
                    <a:lumMod val="85000"/>
                    <a:lumOff val="15000"/>
                  </a:schemeClr>
                </a:solidFill>
                <a:latin typeface="Consolas" panose="020B0609020204030204" pitchFamily="49" charset="0"/>
              </a:rPr>
              <a:t>CREATE CLUSTERED INDEX MyTable_ID ON MyTable (ID);</a:t>
            </a:r>
            <a:endParaRPr lang="en-US" sz="1700">
              <a:solidFill>
                <a:schemeClr val="tx1">
                  <a:lumMod val="85000"/>
                  <a:lumOff val="15000"/>
                </a:schemeClr>
              </a:solidFill>
            </a:endParaRPr>
          </a:p>
        </p:txBody>
      </p:sp>
    </p:spTree>
    <p:extLst>
      <p:ext uri="{BB962C8B-B14F-4D97-AF65-F5344CB8AC3E}">
        <p14:creationId xmlns:p14="http://schemas.microsoft.com/office/powerpoint/2010/main" val="574628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99AFC-217B-935C-46AA-C1285618CA2B}"/>
              </a:ext>
            </a:extLst>
          </p:cNvPr>
          <p:cNvSpPr>
            <a:spLocks noGrp="1"/>
          </p:cNvSpPr>
          <p:nvPr>
            <p:ph type="title"/>
          </p:nvPr>
        </p:nvSpPr>
        <p:spPr>
          <a:xfrm>
            <a:off x="4572001" y="601744"/>
            <a:ext cx="6781800" cy="1338696"/>
          </a:xfrm>
        </p:spPr>
        <p:txBody>
          <a:bodyPr>
            <a:normAutofit/>
          </a:bodyPr>
          <a:lstStyle/>
          <a:p>
            <a:r>
              <a:rPr lang="en-US" dirty="0"/>
              <a:t>SQL Performance</a:t>
            </a:r>
          </a:p>
        </p:txBody>
      </p:sp>
      <p:pic>
        <p:nvPicPr>
          <p:cNvPr id="13" name="Picture 12" descr="Electronic circuit board">
            <a:extLst>
              <a:ext uri="{FF2B5EF4-FFF2-40B4-BE49-F238E27FC236}">
                <a16:creationId xmlns:a16="http://schemas.microsoft.com/office/drawing/2014/main" id="{7503FC81-5B99-9A8D-17C0-9F9876A95B74}"/>
              </a:ext>
            </a:extLst>
          </p:cNvPr>
          <p:cNvPicPr>
            <a:picLocks noChangeAspect="1"/>
          </p:cNvPicPr>
          <p:nvPr/>
        </p:nvPicPr>
        <p:blipFill rotWithShape="1">
          <a:blip r:embed="rId2"/>
          <a:srcRect l="47643" r="15811"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753C57E4-8289-20F4-EE29-EF96613DD534}"/>
              </a:ext>
            </a:extLst>
          </p:cNvPr>
          <p:cNvSpPr>
            <a:spLocks noGrp="1"/>
          </p:cNvSpPr>
          <p:nvPr>
            <p:ph idx="1"/>
          </p:nvPr>
        </p:nvSpPr>
        <p:spPr>
          <a:xfrm>
            <a:off x="4572001" y="2201958"/>
            <a:ext cx="6781800" cy="3900730"/>
          </a:xfrm>
        </p:spPr>
        <p:txBody>
          <a:bodyPr anchor="t">
            <a:normAutofit/>
          </a:bodyPr>
          <a:lstStyle/>
          <a:p>
            <a:pPr marL="0" indent="0">
              <a:buNone/>
            </a:pPr>
            <a:r>
              <a:rPr lang="en-US" sz="2000" dirty="0"/>
              <a:t>Looking at just what we’ve discussed thus far, UUIDs actually add some additional costs we didn’t have before.</a:t>
            </a:r>
          </a:p>
          <a:p>
            <a:r>
              <a:rPr lang="en-US" sz="2000" dirty="0"/>
              <a:t>16 bytes vs 4 bytes – some additional CPU / storage costs</a:t>
            </a:r>
            <a:endParaRPr lang="en-US" sz="2000" dirty="0">
              <a:ea typeface="Calibri"/>
              <a:cs typeface="Calibri"/>
            </a:endParaRPr>
          </a:p>
          <a:p>
            <a:r>
              <a:rPr lang="en-US" sz="2000" dirty="0"/>
              <a:t>Additional memory/IO costs with randomness of UUIDs</a:t>
            </a:r>
            <a:endParaRPr lang="en-US" sz="2000" dirty="0">
              <a:ea typeface="Calibri"/>
              <a:cs typeface="Calibri"/>
            </a:endParaRPr>
          </a:p>
          <a:p>
            <a:pPr lvl="1"/>
            <a:r>
              <a:rPr lang="en-US" sz="2000" dirty="0"/>
              <a:t>Depending on scenario this may be easily mitigated through selective index</a:t>
            </a:r>
            <a:endParaRPr lang="en-US" sz="2000" dirty="0">
              <a:ea typeface="Calibri"/>
              <a:cs typeface="Calibri"/>
            </a:endParaRPr>
          </a:p>
          <a:p>
            <a:pPr lvl="1"/>
            <a:r>
              <a:rPr lang="en-US" sz="2000" dirty="0">
                <a:ea typeface="Calibri"/>
                <a:cs typeface="Calibri"/>
              </a:rPr>
              <a:t>The entire B-Tree will used instead of a narrow branch in most cases</a:t>
            </a:r>
          </a:p>
          <a:p>
            <a:pPr lvl="1"/>
            <a:endParaRPr lang="en-US" sz="2000"/>
          </a:p>
          <a:p>
            <a:pPr marL="0" indent="0">
              <a:buNone/>
            </a:pPr>
            <a:r>
              <a:rPr lang="en-US" sz="2000" dirty="0"/>
              <a:t>However, UUIDs allow us to do something architecturally that can dramatically improve performance of SQL.</a:t>
            </a:r>
            <a:endParaRPr lang="en-US" sz="2000" dirty="0">
              <a:ea typeface="Calibri"/>
              <a:cs typeface="Calibri"/>
            </a:endParaRPr>
          </a:p>
          <a:p>
            <a:endParaRPr lang="en-US" sz="2000"/>
          </a:p>
          <a:p>
            <a:pPr lvl="1"/>
            <a:endParaRPr lang="en-US" sz="2000"/>
          </a:p>
        </p:txBody>
      </p:sp>
    </p:spTree>
    <p:extLst>
      <p:ext uri="{BB962C8B-B14F-4D97-AF65-F5344CB8AC3E}">
        <p14:creationId xmlns:p14="http://schemas.microsoft.com/office/powerpoint/2010/main" val="899316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A99AFC-217B-935C-46AA-C1285618CA2B}"/>
              </a:ext>
            </a:extLst>
          </p:cNvPr>
          <p:cNvSpPr>
            <a:spLocks noGrp="1"/>
          </p:cNvSpPr>
          <p:nvPr>
            <p:ph type="title"/>
          </p:nvPr>
        </p:nvSpPr>
        <p:spPr>
          <a:xfrm>
            <a:off x="838200" y="609600"/>
            <a:ext cx="3739341" cy="1330839"/>
          </a:xfrm>
        </p:spPr>
        <p:txBody>
          <a:bodyPr>
            <a:normAutofit/>
          </a:bodyPr>
          <a:lstStyle/>
          <a:p>
            <a:r>
              <a:rPr lang="en-US" sz="3400"/>
              <a:t>System Architecture &amp; Performance</a:t>
            </a:r>
          </a:p>
        </p:txBody>
      </p:sp>
      <p:sp>
        <p:nvSpPr>
          <p:cNvPr id="3" name="Content Placeholder 2">
            <a:extLst>
              <a:ext uri="{FF2B5EF4-FFF2-40B4-BE49-F238E27FC236}">
                <a16:creationId xmlns:a16="http://schemas.microsoft.com/office/drawing/2014/main" id="{753C57E4-8289-20F4-EE29-EF96613DD534}"/>
              </a:ext>
            </a:extLst>
          </p:cNvPr>
          <p:cNvSpPr>
            <a:spLocks noGrp="1"/>
          </p:cNvSpPr>
          <p:nvPr>
            <p:ph idx="1"/>
          </p:nvPr>
        </p:nvSpPr>
        <p:spPr>
          <a:xfrm>
            <a:off x="862366" y="2194102"/>
            <a:ext cx="3427001" cy="3908586"/>
          </a:xfrm>
        </p:spPr>
        <p:txBody>
          <a:bodyPr>
            <a:normAutofit/>
          </a:bodyPr>
          <a:lstStyle/>
          <a:p>
            <a:pPr marL="0" indent="0">
              <a:buNone/>
            </a:pPr>
            <a:r>
              <a:rPr lang="en-US" sz="2000"/>
              <a:t>However, UUIDs allow us to do something architecturally that can dramatically improve performance of SQL.</a:t>
            </a:r>
          </a:p>
          <a:p>
            <a:pPr marL="0" indent="0">
              <a:buNone/>
            </a:pPr>
            <a:r>
              <a:rPr lang="en-US" sz="2000"/>
              <a:t>Most systems / architectures split the responsibility of data quality between the application and the database with each playing some role in ensuring the data is accurate.</a:t>
            </a:r>
          </a:p>
          <a:p>
            <a:endParaRPr lang="en-US" sz="2000"/>
          </a:p>
          <a:p>
            <a:pPr lvl="1"/>
            <a:endParaRPr lang="en-US" sz="2000"/>
          </a:p>
        </p:txBody>
      </p:sp>
      <p:pic>
        <p:nvPicPr>
          <p:cNvPr id="2050" name="Picture 2">
            <a:extLst>
              <a:ext uri="{FF2B5EF4-FFF2-40B4-BE49-F238E27FC236}">
                <a16:creationId xmlns:a16="http://schemas.microsoft.com/office/drawing/2014/main" id="{73D7D773-0D45-CA71-B3A5-CBF5407404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5457" y="2365183"/>
            <a:ext cx="6155141" cy="2151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421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Freeform: Shape 3080">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A99AFC-217B-935C-46AA-C1285618CA2B}"/>
              </a:ext>
            </a:extLst>
          </p:cNvPr>
          <p:cNvSpPr>
            <a:spLocks noGrp="1"/>
          </p:cNvSpPr>
          <p:nvPr>
            <p:ph type="title"/>
          </p:nvPr>
        </p:nvSpPr>
        <p:spPr>
          <a:xfrm>
            <a:off x="838200" y="609600"/>
            <a:ext cx="3739341" cy="1330839"/>
          </a:xfrm>
        </p:spPr>
        <p:txBody>
          <a:bodyPr>
            <a:normAutofit/>
          </a:bodyPr>
          <a:lstStyle/>
          <a:p>
            <a:r>
              <a:rPr lang="en-US" sz="3400"/>
              <a:t>System Architecture &amp; Performance</a:t>
            </a:r>
          </a:p>
        </p:txBody>
      </p:sp>
      <p:sp>
        <p:nvSpPr>
          <p:cNvPr id="3" name="Content Placeholder 2">
            <a:extLst>
              <a:ext uri="{FF2B5EF4-FFF2-40B4-BE49-F238E27FC236}">
                <a16:creationId xmlns:a16="http://schemas.microsoft.com/office/drawing/2014/main" id="{753C57E4-8289-20F4-EE29-EF96613DD534}"/>
              </a:ext>
            </a:extLst>
          </p:cNvPr>
          <p:cNvSpPr>
            <a:spLocks noGrp="1"/>
          </p:cNvSpPr>
          <p:nvPr>
            <p:ph idx="1"/>
          </p:nvPr>
        </p:nvSpPr>
        <p:spPr>
          <a:xfrm>
            <a:off x="862366" y="2194102"/>
            <a:ext cx="3427001" cy="3908586"/>
          </a:xfrm>
        </p:spPr>
        <p:txBody>
          <a:bodyPr>
            <a:normAutofit/>
          </a:bodyPr>
          <a:lstStyle/>
          <a:p>
            <a:pPr marL="0" indent="0">
              <a:buNone/>
            </a:pPr>
            <a:r>
              <a:rPr lang="en-US" sz="2000"/>
              <a:t>With UUIDs, CQRS, and Domain Driven Design we move all this logic into the service layer with the database job being solely storage and the UI being purely user experience.  Additionally we store the data how it is used and where appropriate part ways with 3</a:t>
            </a:r>
            <a:r>
              <a:rPr lang="en-US" sz="2000" baseline="30000"/>
              <a:t>rd</a:t>
            </a:r>
            <a:r>
              <a:rPr lang="en-US" sz="2000"/>
              <a:t> normal form.</a:t>
            </a:r>
          </a:p>
          <a:p>
            <a:endParaRPr lang="en-US" sz="2000"/>
          </a:p>
          <a:p>
            <a:pPr lvl="1"/>
            <a:endParaRPr lang="en-US" sz="2000"/>
          </a:p>
        </p:txBody>
      </p:sp>
      <p:pic>
        <p:nvPicPr>
          <p:cNvPr id="3074" name="Picture 2" descr="A diagram of a service&#10;&#10;Description automatically generated">
            <a:extLst>
              <a:ext uri="{FF2B5EF4-FFF2-40B4-BE49-F238E27FC236}">
                <a16:creationId xmlns:a16="http://schemas.microsoft.com/office/drawing/2014/main" id="{D99756BA-7C11-3FE9-4E7A-23804FAC51D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5457" y="2365183"/>
            <a:ext cx="6155141" cy="2151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528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99AFC-217B-935C-46AA-C1285618CA2B}"/>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System Architecture &amp; Performance</a:t>
            </a:r>
          </a:p>
        </p:txBody>
      </p:sp>
      <p:sp>
        <p:nvSpPr>
          <p:cNvPr id="3" name="Content Placeholder 2">
            <a:extLst>
              <a:ext uri="{FF2B5EF4-FFF2-40B4-BE49-F238E27FC236}">
                <a16:creationId xmlns:a16="http://schemas.microsoft.com/office/drawing/2014/main" id="{753C57E4-8289-20F4-EE29-EF96613DD534}"/>
              </a:ext>
            </a:extLst>
          </p:cNvPr>
          <p:cNvSpPr>
            <a:spLocks noGrp="1"/>
          </p:cNvSpPr>
          <p:nvPr>
            <p:ph idx="1"/>
          </p:nvPr>
        </p:nvSpPr>
        <p:spPr>
          <a:xfrm>
            <a:off x="804672" y="2421682"/>
            <a:ext cx="4977578" cy="3639289"/>
          </a:xfrm>
        </p:spPr>
        <p:txBody>
          <a:bodyPr anchor="ctr">
            <a:normAutofit/>
          </a:bodyPr>
          <a:lstStyle/>
          <a:p>
            <a:pPr marL="0" indent="0">
              <a:buNone/>
            </a:pPr>
            <a:r>
              <a:rPr lang="en-US" sz="1500">
                <a:solidFill>
                  <a:schemeClr val="tx2"/>
                </a:solidFill>
              </a:rPr>
              <a:t>When the responsibility of data quality is removed from SQL and the data is stored in schemas that match how the data is used the performance gains can be substantial.</a:t>
            </a:r>
          </a:p>
          <a:p>
            <a:pPr marL="514350" indent="-514350">
              <a:buAutoNum type="arabicParenR"/>
            </a:pPr>
            <a:r>
              <a:rPr lang="en-US" sz="1500">
                <a:solidFill>
                  <a:schemeClr val="tx2"/>
                </a:solidFill>
              </a:rPr>
              <a:t>Elimination of FK’s and consistent ordering of inserts and selects can all but eliminate all deadlocks</a:t>
            </a:r>
          </a:p>
          <a:p>
            <a:pPr marL="514350" indent="-514350">
              <a:buAutoNum type="arabicParenR"/>
            </a:pPr>
            <a:r>
              <a:rPr lang="en-US" sz="1500">
                <a:solidFill>
                  <a:schemeClr val="tx2"/>
                </a:solidFill>
              </a:rPr>
              <a:t>Data is stored how it is used thus all selects are extremely simple</a:t>
            </a:r>
          </a:p>
          <a:p>
            <a:pPr marL="514350" indent="-514350">
              <a:buAutoNum type="arabicParenR"/>
            </a:pPr>
            <a:r>
              <a:rPr lang="en-US" sz="1500">
                <a:solidFill>
                  <a:schemeClr val="tx2"/>
                </a:solidFill>
              </a:rPr>
              <a:t>SQL simply becomes a data storage tool and not dynamic query engine</a:t>
            </a:r>
          </a:p>
          <a:p>
            <a:pPr marL="514350" indent="-514350">
              <a:buAutoNum type="arabicParenR"/>
            </a:pPr>
            <a:endParaRPr lang="en-US" sz="1500">
              <a:solidFill>
                <a:schemeClr val="tx2"/>
              </a:solidFill>
            </a:endParaRPr>
          </a:p>
          <a:p>
            <a:pPr marL="0" indent="0">
              <a:buNone/>
            </a:pPr>
            <a:r>
              <a:rPr lang="en-US" sz="1500">
                <a:solidFill>
                  <a:schemeClr val="tx2"/>
                </a:solidFill>
              </a:rPr>
              <a:t>In truth, at this point SQL becomes overkill and simpler, cheaper NoSQL data storage solutions should be explored</a:t>
            </a:r>
          </a:p>
          <a:p>
            <a:pPr lvl="1"/>
            <a:endParaRPr lang="en-US" sz="150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9" name="Freeform: Shape 18">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Database">
            <a:extLst>
              <a:ext uri="{FF2B5EF4-FFF2-40B4-BE49-F238E27FC236}">
                <a16:creationId xmlns:a16="http://schemas.microsoft.com/office/drawing/2014/main" id="{93A062E1-83CF-7382-1013-5C38668755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46739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67978AE-539B-6E79-4FC5-92564D97F30E}"/>
              </a:ext>
            </a:extLst>
          </p:cNvPr>
          <p:cNvSpPr>
            <a:spLocks noGrp="1"/>
          </p:cNvSpPr>
          <p:nvPr>
            <p:ph type="title"/>
          </p:nvPr>
        </p:nvSpPr>
        <p:spPr>
          <a:xfrm>
            <a:off x="838200" y="365125"/>
            <a:ext cx="5558489" cy="1325563"/>
          </a:xfrm>
        </p:spPr>
        <p:txBody>
          <a:bodyPr vert="horz" lIns="91440" tIns="45720" rIns="91440" bIns="45720" rtlCol="0" anchor="ctr">
            <a:normAutofit/>
          </a:bodyPr>
          <a:lstStyle/>
          <a:p>
            <a:r>
              <a:rPr lang="en-US" kern="1200">
                <a:solidFill>
                  <a:schemeClr val="tx1"/>
                </a:solidFill>
                <a:latin typeface="+mj-lt"/>
                <a:ea typeface="+mj-ea"/>
                <a:cs typeface="+mj-cs"/>
              </a:rPr>
              <a:t>Homework</a:t>
            </a:r>
          </a:p>
        </p:txBody>
      </p:sp>
      <p:sp>
        <p:nvSpPr>
          <p:cNvPr id="45" name="Freeform: Shape 44">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9" name="Block Arc 48">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Shape 50">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3" name="Straight Connector 52">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55" name="Freeform: Shape 54">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Arc 56">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Freeform: Shape 58">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2">
            <a:extLst>
              <a:ext uri="{FF2B5EF4-FFF2-40B4-BE49-F238E27FC236}">
                <a16:creationId xmlns:a16="http://schemas.microsoft.com/office/drawing/2014/main" id="{81CE7D11-528F-3AA8-2FBA-D30D2B53F8B1}"/>
              </a:ext>
            </a:extLst>
          </p:cNvPr>
          <p:cNvSpPr txBox="1">
            <a:spLocks/>
          </p:cNvSpPr>
          <p:nvPr/>
        </p:nvSpPr>
        <p:spPr>
          <a:xfrm>
            <a:off x="838200" y="1908850"/>
            <a:ext cx="5334197" cy="3769835"/>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r>
              <a:rPr lang="en-US" sz="2000" dirty="0"/>
              <a:t>The next PK you create, use a UUID instead. </a:t>
            </a:r>
          </a:p>
          <a:p>
            <a:pPr lvl="1"/>
            <a:endParaRPr lang="en-US" sz="2000" dirty="0"/>
          </a:p>
          <a:p>
            <a:pPr marL="800100" lvl="1"/>
            <a:r>
              <a:rPr lang="en-US" sz="2000" dirty="0"/>
              <a:t> </a:t>
            </a:r>
            <a:r>
              <a:rPr lang="en-US" sz="2000" b="1" dirty="0"/>
              <a:t>STOP</a:t>
            </a:r>
            <a:r>
              <a:rPr lang="en-US" sz="2000" dirty="0"/>
              <a:t> using INT PK’s</a:t>
            </a:r>
          </a:p>
          <a:p>
            <a:pPr marL="800100" lvl="1"/>
            <a:r>
              <a:rPr lang="en-US" sz="2000" dirty="0"/>
              <a:t> </a:t>
            </a:r>
            <a:r>
              <a:rPr lang="en-US" sz="2000" b="1" dirty="0"/>
              <a:t>START</a:t>
            </a:r>
            <a:r>
              <a:rPr lang="en-US" sz="2000" dirty="0"/>
              <a:t> using UUIDs</a:t>
            </a:r>
          </a:p>
          <a:p>
            <a:pPr marL="342900" lvl="1" indent="0">
              <a:buNone/>
            </a:pPr>
            <a:endParaRPr lang="en-US" sz="2000" dirty="0"/>
          </a:p>
          <a:p>
            <a:pPr marL="114300"/>
            <a:r>
              <a:rPr lang="en-US" sz="2000" dirty="0"/>
              <a:t>Reach out for help / designs assistance on indexes</a:t>
            </a:r>
          </a:p>
        </p:txBody>
      </p:sp>
    </p:spTree>
    <p:extLst>
      <p:ext uri="{BB962C8B-B14F-4D97-AF65-F5344CB8AC3E}">
        <p14:creationId xmlns:p14="http://schemas.microsoft.com/office/powerpoint/2010/main" val="347165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47A7A7B-42ED-B564-3B11-81DD8E09356B}"/>
              </a:ext>
            </a:extLst>
          </p:cNvPr>
          <p:cNvSpPr>
            <a:spLocks noGrp="1"/>
          </p:cNvSpPr>
          <p:nvPr>
            <p:ph type="title"/>
          </p:nvPr>
        </p:nvSpPr>
        <p:spPr>
          <a:xfrm>
            <a:off x="5297762" y="329184"/>
            <a:ext cx="6251110" cy="1783080"/>
          </a:xfrm>
        </p:spPr>
        <p:txBody>
          <a:bodyPr anchor="b">
            <a:normAutofit/>
          </a:bodyPr>
          <a:lstStyle/>
          <a:p>
            <a:r>
              <a:rPr lang="en-US" sz="5400"/>
              <a:t>Agenda</a:t>
            </a:r>
          </a:p>
        </p:txBody>
      </p:sp>
      <p:pic>
        <p:nvPicPr>
          <p:cNvPr id="16" name="Picture 15" descr="Graph on document with pen">
            <a:extLst>
              <a:ext uri="{FF2B5EF4-FFF2-40B4-BE49-F238E27FC236}">
                <a16:creationId xmlns:a16="http://schemas.microsoft.com/office/drawing/2014/main" id="{12B29082-FF25-1700-EE27-40D332849D43}"/>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DAB7BA5C-B068-D0B7-C2E1-63D5F0495EF5}"/>
              </a:ext>
            </a:extLst>
          </p:cNvPr>
          <p:cNvSpPr>
            <a:spLocks noGrp="1"/>
          </p:cNvSpPr>
          <p:nvPr>
            <p:ph idx="1"/>
          </p:nvPr>
        </p:nvSpPr>
        <p:spPr>
          <a:xfrm>
            <a:off x="5297762" y="2706624"/>
            <a:ext cx="6251110" cy="3483864"/>
          </a:xfrm>
        </p:spPr>
        <p:txBody>
          <a:bodyPr>
            <a:normAutofit/>
          </a:bodyPr>
          <a:lstStyle/>
          <a:p>
            <a:r>
              <a:rPr lang="en-US" sz="1500" dirty="0"/>
              <a:t>What is a UUID?</a:t>
            </a:r>
          </a:p>
          <a:p>
            <a:r>
              <a:rPr lang="en-US" sz="1500" dirty="0"/>
              <a:t>Math behind UUIDs</a:t>
            </a:r>
          </a:p>
          <a:p>
            <a:r>
              <a:rPr lang="en-US" sz="1500" dirty="0"/>
              <a:t>Why use UUIDs?</a:t>
            </a:r>
          </a:p>
          <a:p>
            <a:r>
              <a:rPr lang="en-US" sz="1500" dirty="0"/>
              <a:t>How to use UUIDs in SQL</a:t>
            </a:r>
          </a:p>
          <a:p>
            <a:r>
              <a:rPr lang="en-US" sz="1500" dirty="0"/>
              <a:t>SQL Performance</a:t>
            </a:r>
          </a:p>
          <a:p>
            <a:r>
              <a:rPr lang="en-US" sz="1500" dirty="0"/>
              <a:t>System Architecture &amp; Performance</a:t>
            </a:r>
          </a:p>
        </p:txBody>
      </p:sp>
    </p:spTree>
    <p:extLst>
      <p:ext uri="{BB962C8B-B14F-4D97-AF65-F5344CB8AC3E}">
        <p14:creationId xmlns:p14="http://schemas.microsoft.com/office/powerpoint/2010/main" val="2368322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81D102-AAFD-804C-D023-B05339C6D1B5}"/>
              </a:ext>
            </a:extLst>
          </p:cNvPr>
          <p:cNvSpPr>
            <a:spLocks noGrp="1"/>
          </p:cNvSpPr>
          <p:nvPr>
            <p:ph type="title"/>
          </p:nvPr>
        </p:nvSpPr>
        <p:spPr>
          <a:xfrm>
            <a:off x="838200" y="365125"/>
            <a:ext cx="10515600" cy="1325563"/>
          </a:xfrm>
        </p:spPr>
        <p:txBody>
          <a:bodyPr>
            <a:normAutofit/>
          </a:bodyPr>
          <a:lstStyle/>
          <a:p>
            <a:r>
              <a:rPr lang="en-US" sz="5400"/>
              <a:t>What is a UUID?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2660203-C48A-7D58-5DA6-56610B1BC90C}"/>
              </a:ext>
            </a:extLst>
          </p:cNvPr>
          <p:cNvSpPr>
            <a:spLocks noGrp="1"/>
          </p:cNvSpPr>
          <p:nvPr>
            <p:ph idx="1"/>
          </p:nvPr>
        </p:nvSpPr>
        <p:spPr>
          <a:xfrm>
            <a:off x="838200" y="1929384"/>
            <a:ext cx="10515600" cy="4251960"/>
          </a:xfrm>
        </p:spPr>
        <p:txBody>
          <a:bodyPr>
            <a:normAutofit/>
          </a:bodyPr>
          <a:lstStyle/>
          <a:p>
            <a:r>
              <a:rPr lang="en-US" sz="2200"/>
              <a:t>UUID – Universally Unique Identifier (a.k.a. Unique Identifier, GUID)</a:t>
            </a:r>
          </a:p>
          <a:p>
            <a:r>
              <a:rPr lang="en-US" sz="2200"/>
              <a:t>UUID are </a:t>
            </a:r>
            <a:r>
              <a:rPr lang="en-US" sz="2200" b="1" u="sng"/>
              <a:t>globally</a:t>
            </a:r>
            <a:r>
              <a:rPr lang="en-US" sz="2200"/>
              <a:t> unique identifiers that will not overlap with any other existing UUID.</a:t>
            </a:r>
            <a:r>
              <a:rPr lang="en-US" sz="2200" b="0" i="0">
                <a:effectLst/>
                <a:latin typeface="Google Sans"/>
              </a:rPr>
              <a:t> </a:t>
            </a:r>
            <a:endParaRPr lang="en-US" sz="2200"/>
          </a:p>
          <a:p>
            <a:r>
              <a:rPr lang="en-US" sz="2200"/>
              <a:t>Traditional identities which are typically integer based overlap</a:t>
            </a:r>
          </a:p>
          <a:p>
            <a:pPr lvl="1"/>
            <a:r>
              <a:rPr lang="en-US" sz="2200"/>
              <a:t>i.e. Patient ID = 1001 and ProviderID = 1001.  1001 is a unique identifier for both a patient and a provider.  1001 is not a UUID because it is not globally unique.</a:t>
            </a:r>
          </a:p>
          <a:p>
            <a:r>
              <a:rPr lang="en-US" sz="2200"/>
              <a:t>UUID is a random 16 Bytes of data expressed usually like follows as a hexadecimal number separated by hyphens.</a:t>
            </a:r>
          </a:p>
          <a:p>
            <a:pPr lvl="1"/>
            <a:r>
              <a:rPr lang="en-US" sz="2200"/>
              <a:t>Ex. 67492bd7-bc91-492d-971d-82f94f41f175</a:t>
            </a:r>
          </a:p>
          <a:p>
            <a:endParaRPr lang="en-US" sz="2200"/>
          </a:p>
          <a:p>
            <a:endParaRPr lang="en-US" sz="2200"/>
          </a:p>
        </p:txBody>
      </p:sp>
    </p:spTree>
    <p:extLst>
      <p:ext uri="{BB962C8B-B14F-4D97-AF65-F5344CB8AC3E}">
        <p14:creationId xmlns:p14="http://schemas.microsoft.com/office/powerpoint/2010/main" val="553754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81D102-AAFD-804C-D023-B05339C6D1B5}"/>
              </a:ext>
            </a:extLst>
          </p:cNvPr>
          <p:cNvSpPr>
            <a:spLocks noGrp="1"/>
          </p:cNvSpPr>
          <p:nvPr>
            <p:ph type="title"/>
          </p:nvPr>
        </p:nvSpPr>
        <p:spPr>
          <a:xfrm>
            <a:off x="7320466" y="609600"/>
            <a:ext cx="4140014" cy="1330839"/>
          </a:xfrm>
        </p:spPr>
        <p:txBody>
          <a:bodyPr>
            <a:normAutofit/>
          </a:bodyPr>
          <a:lstStyle/>
          <a:p>
            <a:r>
              <a:rPr lang="en-US"/>
              <a:t>Math behind UUIDs</a:t>
            </a:r>
            <a:endParaRPr lang="en-US" dirty="0"/>
          </a:p>
        </p:txBody>
      </p:sp>
      <p:pic>
        <p:nvPicPr>
          <p:cNvPr id="16" name="Picture 15" descr="Antique cash register keys">
            <a:extLst>
              <a:ext uri="{FF2B5EF4-FFF2-40B4-BE49-F238E27FC236}">
                <a16:creationId xmlns:a16="http://schemas.microsoft.com/office/drawing/2014/main" id="{A696DF73-8B6C-6EC8-A8B8-006C0327BC64}"/>
              </a:ext>
            </a:extLst>
          </p:cNvPr>
          <p:cNvPicPr>
            <a:picLocks noChangeAspect="1"/>
          </p:cNvPicPr>
          <p:nvPr/>
        </p:nvPicPr>
        <p:blipFill rotWithShape="1">
          <a:blip r:embed="rId2"/>
          <a:srcRect l="14857" r="18219"/>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Content Placeholder 2">
            <a:extLst>
              <a:ext uri="{FF2B5EF4-FFF2-40B4-BE49-F238E27FC236}">
                <a16:creationId xmlns:a16="http://schemas.microsoft.com/office/drawing/2014/main" id="{82660203-C48A-7D58-5DA6-56610B1BC90C}"/>
              </a:ext>
            </a:extLst>
          </p:cNvPr>
          <p:cNvSpPr>
            <a:spLocks noGrp="1"/>
          </p:cNvSpPr>
          <p:nvPr>
            <p:ph idx="1"/>
          </p:nvPr>
        </p:nvSpPr>
        <p:spPr>
          <a:xfrm>
            <a:off x="7320465" y="2194102"/>
            <a:ext cx="4140013" cy="3908586"/>
          </a:xfrm>
        </p:spPr>
        <p:txBody>
          <a:bodyPr>
            <a:normAutofit/>
          </a:bodyPr>
          <a:lstStyle/>
          <a:p>
            <a:r>
              <a:rPr lang="en-US" sz="1400"/>
              <a:t>Modern systems generate a true random (version 4) UUID when asked to create a new UUID.  Historically this wasn’t the case but all modern systems generate random UUIDs.</a:t>
            </a:r>
          </a:p>
          <a:p>
            <a:pPr lvl="1"/>
            <a:r>
              <a:rPr lang="en-US" sz="1400"/>
              <a:t>c# - Guid.NewGuid()</a:t>
            </a:r>
          </a:p>
          <a:p>
            <a:pPr lvl="1"/>
            <a:r>
              <a:rPr lang="en-US" sz="1400"/>
              <a:t>SQL - NEWID()</a:t>
            </a:r>
          </a:p>
          <a:p>
            <a:r>
              <a:rPr lang="en-US" sz="1400"/>
              <a:t>There are 122 Bits (4 reserved for versioning and type) giving ~</a:t>
            </a:r>
            <a:r>
              <a:rPr lang="en-US" sz="1400" b="0" i="0">
                <a:effectLst/>
                <a:latin typeface="Arial" panose="020B0604020202020204" pitchFamily="34" charset="0"/>
              </a:rPr>
              <a:t>5.3×10</a:t>
            </a:r>
            <a:r>
              <a:rPr lang="en-US" sz="1400" b="0" i="0" baseline="30000">
                <a:effectLst/>
                <a:latin typeface="Arial" panose="020B0604020202020204" pitchFamily="34" charset="0"/>
              </a:rPr>
              <a:t>36 </a:t>
            </a:r>
            <a:r>
              <a:rPr lang="en-US" sz="1400"/>
              <a:t>possible UUIDs</a:t>
            </a:r>
          </a:p>
          <a:p>
            <a:r>
              <a:rPr lang="en-US" sz="1400"/>
              <a:t>Due to the “birthday paradox” the odds of collision are as follows:</a:t>
            </a:r>
          </a:p>
          <a:p>
            <a:pPr lvl="1"/>
            <a:r>
              <a:rPr lang="en-US" sz="1400"/>
              <a:t>1 in ~2.71 x 10</a:t>
            </a:r>
            <a:r>
              <a:rPr lang="en-US" sz="1400" baseline="30000"/>
              <a:t>18</a:t>
            </a:r>
          </a:p>
          <a:p>
            <a:pPr lvl="1"/>
            <a:r>
              <a:rPr lang="en-US" sz="1400"/>
              <a:t>You would need to generate 1 billion UUIDs per second for 85 years to have a 50% chance of a single collision.</a:t>
            </a:r>
          </a:p>
          <a:p>
            <a:pPr lvl="1"/>
            <a:r>
              <a:rPr lang="en-US" sz="1400"/>
              <a:t>1 in ~2.9 x 10</a:t>
            </a:r>
            <a:r>
              <a:rPr lang="en-US" sz="1400" baseline="30000"/>
              <a:t>8 </a:t>
            </a:r>
            <a:r>
              <a:rPr lang="en-US" sz="1400"/>
              <a:t>chance of winning the lottery.  Add 10 more 0’s behind that.</a:t>
            </a:r>
            <a:endParaRPr lang="en-US" sz="1400" baseline="30000"/>
          </a:p>
          <a:p>
            <a:pPr lvl="1"/>
            <a:endParaRPr lang="en-US" sz="1400" baseline="30000">
              <a:latin typeface="Arial" panose="020B0604020202020204" pitchFamily="34" charset="0"/>
            </a:endParaRPr>
          </a:p>
        </p:txBody>
      </p:sp>
    </p:spTree>
    <p:extLst>
      <p:ext uri="{BB962C8B-B14F-4D97-AF65-F5344CB8AC3E}">
        <p14:creationId xmlns:p14="http://schemas.microsoft.com/office/powerpoint/2010/main" val="2182706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C81D102-AAFD-804C-D023-B05339C6D1B5}"/>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Math behind UUIDs</a:t>
            </a:r>
          </a:p>
        </p:txBody>
      </p:sp>
      <p:sp>
        <p:nvSpPr>
          <p:cNvPr id="3" name="Content Placeholder 2">
            <a:extLst>
              <a:ext uri="{FF2B5EF4-FFF2-40B4-BE49-F238E27FC236}">
                <a16:creationId xmlns:a16="http://schemas.microsoft.com/office/drawing/2014/main" id="{82660203-C48A-7D58-5DA6-56610B1BC90C}"/>
              </a:ext>
            </a:extLst>
          </p:cNvPr>
          <p:cNvSpPr>
            <a:spLocks noGrp="1"/>
          </p:cNvSpPr>
          <p:nvPr>
            <p:ph idx="1"/>
          </p:nvPr>
        </p:nvSpPr>
        <p:spPr>
          <a:xfrm>
            <a:off x="1957987" y="2431765"/>
            <a:ext cx="8276026" cy="3320031"/>
          </a:xfrm>
        </p:spPr>
        <p:txBody>
          <a:bodyPr anchor="ctr">
            <a:normAutofit/>
          </a:bodyPr>
          <a:lstStyle/>
          <a:p>
            <a:r>
              <a:rPr lang="en-US" sz="1700" dirty="0">
                <a:solidFill>
                  <a:schemeClr val="tx1">
                    <a:lumMod val="85000"/>
                    <a:lumOff val="15000"/>
                  </a:schemeClr>
                </a:solidFill>
              </a:rPr>
              <a:t>If this still makes you uneasy about a possible collision, it is likely you still think that software runs with absolute guarantees.  Everything within running software is probabilistic.</a:t>
            </a:r>
          </a:p>
          <a:p>
            <a:pPr lvl="1"/>
            <a:r>
              <a:rPr lang="en-US" sz="1300" dirty="0">
                <a:solidFill>
                  <a:schemeClr val="tx1">
                    <a:lumMod val="85000"/>
                    <a:lumOff val="15000"/>
                  </a:schemeClr>
                </a:solidFill>
              </a:rPr>
              <a:t>Chance of a bit flipping over </a:t>
            </a:r>
            <a:r>
              <a:rPr lang="en-US" sz="1300" dirty="0" err="1">
                <a:solidFill>
                  <a:schemeClr val="tx1">
                    <a:lumMod val="85000"/>
                    <a:lumOff val="15000"/>
                  </a:schemeClr>
                </a:solidFill>
              </a:rPr>
              <a:t>fiberopic</a:t>
            </a:r>
            <a:r>
              <a:rPr lang="en-US" sz="1300" dirty="0">
                <a:solidFill>
                  <a:schemeClr val="tx1">
                    <a:lumMod val="85000"/>
                    <a:lumOff val="15000"/>
                  </a:schemeClr>
                </a:solidFill>
              </a:rPr>
              <a:t> connection: </a:t>
            </a:r>
            <a:r>
              <a:rPr lang="en-US" sz="1300" b="0" i="0" dirty="0">
                <a:solidFill>
                  <a:schemeClr val="tx1">
                    <a:lumMod val="85000"/>
                    <a:lumOff val="15000"/>
                  </a:schemeClr>
                </a:solidFill>
                <a:effectLst/>
                <a:latin typeface="-apple-system"/>
              </a:rPr>
              <a:t>1 in </a:t>
            </a:r>
            <a:r>
              <a:rPr lang="en-US" sz="1300" dirty="0">
                <a:solidFill>
                  <a:schemeClr val="tx1">
                    <a:lumMod val="85000"/>
                    <a:lumOff val="15000"/>
                  </a:schemeClr>
                </a:solidFill>
              </a:rPr>
              <a:t>10</a:t>
            </a:r>
            <a:r>
              <a:rPr lang="en-US" sz="1300" baseline="30000" dirty="0">
                <a:solidFill>
                  <a:schemeClr val="tx1">
                    <a:lumMod val="85000"/>
                    <a:lumOff val="15000"/>
                  </a:schemeClr>
                </a:solidFill>
              </a:rPr>
              <a:t>12</a:t>
            </a:r>
            <a:r>
              <a:rPr lang="en-US" sz="1300" dirty="0">
                <a:solidFill>
                  <a:schemeClr val="tx1">
                    <a:lumMod val="85000"/>
                    <a:lumOff val="15000"/>
                  </a:schemeClr>
                </a:solidFill>
              </a:rPr>
              <a:t>.</a:t>
            </a:r>
          </a:p>
          <a:p>
            <a:pPr lvl="1"/>
            <a:r>
              <a:rPr lang="en-US" sz="1300" dirty="0">
                <a:solidFill>
                  <a:schemeClr val="tx1">
                    <a:lumMod val="85000"/>
                    <a:lumOff val="15000"/>
                  </a:schemeClr>
                </a:solidFill>
              </a:rPr>
              <a:t>Chance of a bit flipping over ethernet cable connection: </a:t>
            </a:r>
            <a:r>
              <a:rPr lang="en-US" sz="1300" b="0" i="0" dirty="0">
                <a:solidFill>
                  <a:schemeClr val="tx1">
                    <a:lumMod val="85000"/>
                    <a:lumOff val="15000"/>
                  </a:schemeClr>
                </a:solidFill>
                <a:effectLst/>
                <a:latin typeface="-apple-system"/>
              </a:rPr>
              <a:t>1 in </a:t>
            </a:r>
            <a:r>
              <a:rPr lang="en-US" sz="1300" dirty="0">
                <a:solidFill>
                  <a:schemeClr val="tx1">
                    <a:lumMod val="85000"/>
                    <a:lumOff val="15000"/>
                  </a:schemeClr>
                </a:solidFill>
              </a:rPr>
              <a:t>10</a:t>
            </a:r>
            <a:r>
              <a:rPr lang="en-US" sz="1300" baseline="30000" dirty="0">
                <a:solidFill>
                  <a:schemeClr val="tx1">
                    <a:lumMod val="85000"/>
                    <a:lumOff val="15000"/>
                  </a:schemeClr>
                </a:solidFill>
              </a:rPr>
              <a:t>14</a:t>
            </a:r>
            <a:r>
              <a:rPr lang="en-US" sz="1300" dirty="0">
                <a:solidFill>
                  <a:schemeClr val="tx1">
                    <a:lumMod val="85000"/>
                    <a:lumOff val="15000"/>
                  </a:schemeClr>
                </a:solidFill>
              </a:rPr>
              <a:t>.</a:t>
            </a:r>
          </a:p>
          <a:p>
            <a:pPr lvl="1"/>
            <a:r>
              <a:rPr lang="en-US" sz="1300" dirty="0">
                <a:solidFill>
                  <a:schemeClr val="tx1">
                    <a:lumMod val="85000"/>
                    <a:lumOff val="15000"/>
                  </a:schemeClr>
                </a:solidFill>
              </a:rPr>
              <a:t>Chance of a bit unrecoverable on disk:  </a:t>
            </a:r>
            <a:r>
              <a:rPr lang="en-US" sz="1300" b="0" i="0" dirty="0">
                <a:solidFill>
                  <a:schemeClr val="tx1">
                    <a:lumMod val="85000"/>
                    <a:lumOff val="15000"/>
                  </a:schemeClr>
                </a:solidFill>
                <a:effectLst/>
                <a:latin typeface="-apple-system"/>
              </a:rPr>
              <a:t>1 in </a:t>
            </a:r>
            <a:r>
              <a:rPr lang="en-US" sz="1300" dirty="0">
                <a:solidFill>
                  <a:schemeClr val="tx1">
                    <a:lumMod val="85000"/>
                    <a:lumOff val="15000"/>
                  </a:schemeClr>
                </a:solidFill>
              </a:rPr>
              <a:t>10</a:t>
            </a:r>
            <a:r>
              <a:rPr lang="en-US" sz="1300" baseline="30000" dirty="0">
                <a:solidFill>
                  <a:schemeClr val="tx1">
                    <a:lumMod val="85000"/>
                    <a:lumOff val="15000"/>
                  </a:schemeClr>
                </a:solidFill>
              </a:rPr>
              <a:t>14</a:t>
            </a:r>
            <a:r>
              <a:rPr lang="en-US" sz="1300" dirty="0">
                <a:solidFill>
                  <a:schemeClr val="tx1">
                    <a:lumMod val="85000"/>
                    <a:lumOff val="15000"/>
                  </a:schemeClr>
                </a:solidFill>
              </a:rPr>
              <a:t>.</a:t>
            </a:r>
          </a:p>
          <a:p>
            <a:endParaRPr lang="en-US" sz="1700" dirty="0">
              <a:solidFill>
                <a:schemeClr val="tx1">
                  <a:lumMod val="85000"/>
                  <a:lumOff val="15000"/>
                </a:schemeClr>
              </a:solidFill>
            </a:endParaRPr>
          </a:p>
          <a:p>
            <a:r>
              <a:rPr lang="en-US" sz="1700" dirty="0">
                <a:solidFill>
                  <a:schemeClr val="tx1">
                    <a:lumMod val="85000"/>
                    <a:lumOff val="15000"/>
                  </a:schemeClr>
                </a:solidFill>
              </a:rPr>
              <a:t>Based on the math, it is prudent to work with UUIDs and assume they are unique and when creating a new UUID assume that it is unique.  If you have two UUIDs that are the same they represent the same thing.  Any logic trying to prevent collisions is only adding additional risk / complexity and probabilities of false positives.</a:t>
            </a:r>
          </a:p>
          <a:p>
            <a:endParaRPr lang="en-US" sz="1700" dirty="0">
              <a:solidFill>
                <a:schemeClr val="tx1">
                  <a:lumMod val="85000"/>
                  <a:lumOff val="15000"/>
                </a:schemeClr>
              </a:solidFill>
            </a:endParaRPr>
          </a:p>
          <a:p>
            <a:endParaRPr lang="en-US" sz="1700" dirty="0">
              <a:solidFill>
                <a:schemeClr val="tx1">
                  <a:lumMod val="85000"/>
                  <a:lumOff val="15000"/>
                </a:schemeClr>
              </a:solidFill>
            </a:endParaRPr>
          </a:p>
          <a:p>
            <a:endParaRPr lang="en-US" sz="1700" dirty="0">
              <a:solidFill>
                <a:schemeClr val="tx1">
                  <a:lumMod val="85000"/>
                  <a:lumOff val="15000"/>
                </a:schemeClr>
              </a:solidFill>
            </a:endParaRPr>
          </a:p>
        </p:txBody>
      </p:sp>
      <p:sp>
        <p:nvSpPr>
          <p:cNvPr id="20" name="Freeform: Shape 19">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9645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99AFC-217B-935C-46AA-C1285618CA2B}"/>
              </a:ext>
            </a:extLst>
          </p:cNvPr>
          <p:cNvSpPr>
            <a:spLocks noGrp="1"/>
          </p:cNvSpPr>
          <p:nvPr>
            <p:ph type="title"/>
          </p:nvPr>
        </p:nvSpPr>
        <p:spPr>
          <a:xfrm>
            <a:off x="4572001" y="601744"/>
            <a:ext cx="6781800" cy="1338696"/>
          </a:xfrm>
        </p:spPr>
        <p:txBody>
          <a:bodyPr>
            <a:normAutofit/>
          </a:bodyPr>
          <a:lstStyle/>
          <a:p>
            <a:r>
              <a:rPr lang="en-US"/>
              <a:t>Why Use UUIDs?</a:t>
            </a:r>
            <a:endParaRPr lang="en-US" dirty="0"/>
          </a:p>
        </p:txBody>
      </p:sp>
      <p:pic>
        <p:nvPicPr>
          <p:cNvPr id="5" name="Picture 4" descr="Ladybug on a white background">
            <a:extLst>
              <a:ext uri="{FF2B5EF4-FFF2-40B4-BE49-F238E27FC236}">
                <a16:creationId xmlns:a16="http://schemas.microsoft.com/office/drawing/2014/main" id="{4CE4DB1D-E2A9-E833-7F99-4CA22132C885}"/>
              </a:ext>
            </a:extLst>
          </p:cNvPr>
          <p:cNvPicPr>
            <a:picLocks noChangeAspect="1"/>
          </p:cNvPicPr>
          <p:nvPr/>
        </p:nvPicPr>
        <p:blipFill rotWithShape="1">
          <a:blip r:embed="rId2"/>
          <a:srcRect l="13971" r="49348" b="2"/>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753C57E4-8289-20F4-EE29-EF96613DD534}"/>
              </a:ext>
            </a:extLst>
          </p:cNvPr>
          <p:cNvSpPr>
            <a:spLocks noGrp="1"/>
          </p:cNvSpPr>
          <p:nvPr>
            <p:ph idx="1"/>
          </p:nvPr>
        </p:nvSpPr>
        <p:spPr>
          <a:xfrm>
            <a:off x="4572001" y="2201958"/>
            <a:ext cx="6781800" cy="3900730"/>
          </a:xfrm>
        </p:spPr>
        <p:txBody>
          <a:bodyPr anchor="t">
            <a:normAutofit/>
          </a:bodyPr>
          <a:lstStyle/>
          <a:p>
            <a:pPr marL="0" indent="0">
              <a:buNone/>
            </a:pPr>
            <a:r>
              <a:rPr lang="en-US" sz="2000" b="1" u="sng" dirty="0"/>
              <a:t>Fewer Bugs </a:t>
            </a:r>
            <a:r>
              <a:rPr lang="en-US" sz="2000" dirty="0"/>
              <a:t>with UUIDS</a:t>
            </a:r>
          </a:p>
          <a:p>
            <a:r>
              <a:rPr lang="en-US" sz="2000" dirty="0"/>
              <a:t>Consider the following SQL statement.  Can you see the bug?</a:t>
            </a:r>
          </a:p>
          <a:p>
            <a:pPr marL="457200" lvl="1" indent="0">
              <a:buNone/>
            </a:pPr>
            <a:r>
              <a:rPr lang="en-US" sz="2000" dirty="0">
                <a:latin typeface="Consolas" panose="020B0609020204030204" pitchFamily="49" charset="0"/>
              </a:rPr>
              <a:t>SELECT SR.[</a:t>
            </a:r>
            <a:r>
              <a:rPr lang="en-US" sz="2000" dirty="0" err="1">
                <a:latin typeface="Consolas" panose="020B0609020204030204" pitchFamily="49" charset="0"/>
              </a:rPr>
              <a:t>ServiceRequestID</a:t>
            </a:r>
            <a:r>
              <a:rPr lang="en-US" sz="2000" dirty="0">
                <a:latin typeface="Consolas" panose="020B0609020204030204" pitchFamily="49" charset="0"/>
              </a:rPr>
              <a:t>], </a:t>
            </a:r>
            <a:r>
              <a:rPr lang="en-US" sz="2000" dirty="0" err="1">
                <a:latin typeface="Consolas" panose="020B0609020204030204" pitchFamily="49" charset="0"/>
              </a:rPr>
              <a:t>P.ProgramName</a:t>
            </a:r>
            <a:endParaRPr lang="en-US" sz="2000" dirty="0">
              <a:latin typeface="Consolas" panose="020B0609020204030204" pitchFamily="49" charset="0"/>
            </a:endParaRPr>
          </a:p>
          <a:p>
            <a:pPr marL="457200" lvl="1" indent="0">
              <a:buNone/>
            </a:pPr>
            <a:r>
              <a:rPr lang="en-US" sz="2000" dirty="0">
                <a:latin typeface="Consolas" panose="020B0609020204030204" pitchFamily="49" charset="0"/>
              </a:rPr>
              <a:t>FROM [</a:t>
            </a:r>
            <a:r>
              <a:rPr lang="en-US" sz="2000" dirty="0" err="1">
                <a:latin typeface="Consolas" panose="020B0609020204030204" pitchFamily="49" charset="0"/>
              </a:rPr>
              <a:t>ServiceRequests</a:t>
            </a:r>
            <a:r>
              <a:rPr lang="en-US" sz="2000" dirty="0">
                <a:latin typeface="Consolas" panose="020B0609020204030204" pitchFamily="49" charset="0"/>
              </a:rPr>
              <a:t>] SR</a:t>
            </a:r>
          </a:p>
          <a:p>
            <a:pPr marL="457200" lvl="1" indent="0">
              <a:buNone/>
            </a:pPr>
            <a:r>
              <a:rPr lang="en-US" sz="2000" dirty="0">
                <a:latin typeface="Consolas" panose="020B0609020204030204" pitchFamily="49" charset="0"/>
              </a:rPr>
              <a:t>INNER JOIN [Programs] P ON </a:t>
            </a:r>
            <a:r>
              <a:rPr lang="en-US" sz="2000" dirty="0" err="1">
                <a:latin typeface="Consolas" panose="020B0609020204030204" pitchFamily="49" charset="0"/>
              </a:rPr>
              <a:t>SR.PatientID</a:t>
            </a:r>
            <a:r>
              <a:rPr lang="en-US" sz="2000" dirty="0">
                <a:latin typeface="Consolas" panose="020B0609020204030204" pitchFamily="49" charset="0"/>
              </a:rPr>
              <a:t> = </a:t>
            </a:r>
            <a:r>
              <a:rPr lang="en-US" sz="2000" dirty="0" err="1">
                <a:latin typeface="Consolas" panose="020B0609020204030204" pitchFamily="49" charset="0"/>
              </a:rPr>
              <a:t>P.ProgramID</a:t>
            </a:r>
            <a:endParaRPr lang="en-US" sz="2000" dirty="0">
              <a:latin typeface="Consolas" panose="020B0609020204030204" pitchFamily="49" charset="0"/>
            </a:endParaRPr>
          </a:p>
          <a:p>
            <a:r>
              <a:rPr lang="en-US" sz="2000" dirty="0"/>
              <a:t>It is easy to accidentally mis-match ID’s when they are integers and get a system that is “partially working”.  This issue is completely eliminated with the use UUIDS.</a:t>
            </a:r>
          </a:p>
        </p:txBody>
      </p:sp>
    </p:spTree>
    <p:extLst>
      <p:ext uri="{BB962C8B-B14F-4D97-AF65-F5344CB8AC3E}">
        <p14:creationId xmlns:p14="http://schemas.microsoft.com/office/powerpoint/2010/main" val="1511188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99AFC-217B-935C-46AA-C1285618CA2B}"/>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Why Use UUIDs?</a:t>
            </a:r>
          </a:p>
        </p:txBody>
      </p:sp>
      <p:sp>
        <p:nvSpPr>
          <p:cNvPr id="3" name="Content Placeholder 2">
            <a:extLst>
              <a:ext uri="{FF2B5EF4-FFF2-40B4-BE49-F238E27FC236}">
                <a16:creationId xmlns:a16="http://schemas.microsoft.com/office/drawing/2014/main" id="{753C57E4-8289-20F4-EE29-EF96613DD534}"/>
              </a:ext>
            </a:extLst>
          </p:cNvPr>
          <p:cNvSpPr>
            <a:spLocks noGrp="1"/>
          </p:cNvSpPr>
          <p:nvPr>
            <p:ph idx="1"/>
          </p:nvPr>
        </p:nvSpPr>
        <p:spPr>
          <a:xfrm>
            <a:off x="4810259" y="649480"/>
            <a:ext cx="6555347" cy="5546047"/>
          </a:xfrm>
        </p:spPr>
        <p:txBody>
          <a:bodyPr anchor="ctr">
            <a:normAutofit/>
          </a:bodyPr>
          <a:lstStyle/>
          <a:p>
            <a:pPr marL="0" indent="0">
              <a:buNone/>
            </a:pPr>
            <a:r>
              <a:rPr lang="en-US" sz="2000" b="1" u="sng" dirty="0"/>
              <a:t>Simpler code</a:t>
            </a:r>
            <a:r>
              <a:rPr lang="en-US" sz="2000" dirty="0"/>
              <a:t> with UUIDs</a:t>
            </a:r>
          </a:p>
          <a:p>
            <a:r>
              <a:rPr lang="en-US" sz="2000" dirty="0"/>
              <a:t>ID’s generated by a database and used a primary keys force a “tight coupling” to the data layer and coordination within inserts.</a:t>
            </a:r>
          </a:p>
          <a:p>
            <a:pPr lvl="1"/>
            <a:r>
              <a:rPr lang="en-US" sz="2000" dirty="0"/>
              <a:t>Stored procedure must look up previously inserted @@IDENTITY / SCOPE_IDENTITY()</a:t>
            </a:r>
          </a:p>
          <a:p>
            <a:pPr lvl="1"/>
            <a:r>
              <a:rPr lang="en-US" sz="2000" dirty="0"/>
              <a:t>Identity framework must get returned identity values from SQL to perform the next insert.</a:t>
            </a:r>
          </a:p>
          <a:p>
            <a:r>
              <a:rPr lang="en-US" sz="2000" dirty="0"/>
              <a:t>UUIDs are best generated in the service or even at the client layer thus you know the PK before even talking to the database and can avoid the coupling &amp; coordination associated with integer based IDs.</a:t>
            </a:r>
          </a:p>
        </p:txBody>
      </p:sp>
    </p:spTree>
    <p:extLst>
      <p:ext uri="{BB962C8B-B14F-4D97-AF65-F5344CB8AC3E}">
        <p14:creationId xmlns:p14="http://schemas.microsoft.com/office/powerpoint/2010/main" val="1419309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99AFC-217B-935C-46AA-C1285618CA2B}"/>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Why Use UUIDs?</a:t>
            </a:r>
          </a:p>
        </p:txBody>
      </p:sp>
      <p:sp>
        <p:nvSpPr>
          <p:cNvPr id="3" name="Content Placeholder 2">
            <a:extLst>
              <a:ext uri="{FF2B5EF4-FFF2-40B4-BE49-F238E27FC236}">
                <a16:creationId xmlns:a16="http://schemas.microsoft.com/office/drawing/2014/main" id="{753C57E4-8289-20F4-EE29-EF96613DD534}"/>
              </a:ext>
            </a:extLst>
          </p:cNvPr>
          <p:cNvSpPr>
            <a:spLocks noGrp="1"/>
          </p:cNvSpPr>
          <p:nvPr>
            <p:ph idx="1"/>
          </p:nvPr>
        </p:nvSpPr>
        <p:spPr>
          <a:xfrm>
            <a:off x="4810259" y="649480"/>
            <a:ext cx="6555347" cy="5546047"/>
          </a:xfrm>
        </p:spPr>
        <p:txBody>
          <a:bodyPr anchor="ctr">
            <a:normAutofit/>
          </a:bodyPr>
          <a:lstStyle/>
          <a:p>
            <a:pPr marL="0" indent="0">
              <a:buNone/>
            </a:pPr>
            <a:r>
              <a:rPr lang="en-US" sz="2000" b="1" u="sng" dirty="0"/>
              <a:t>Safer code</a:t>
            </a:r>
            <a:r>
              <a:rPr lang="en-US" sz="2000" dirty="0"/>
              <a:t> with UUIDs</a:t>
            </a:r>
          </a:p>
          <a:p>
            <a:r>
              <a:rPr lang="en-US" sz="2000" dirty="0"/>
              <a:t>With auto-generated ID’s you don’t know if the record you are inserting was already inserted.  Thus retries of inserts when things fail the first time can cause duplicate records being created.</a:t>
            </a:r>
          </a:p>
          <a:p>
            <a:pPr lvl="1"/>
            <a:r>
              <a:rPr lang="en-US" sz="2000" dirty="0"/>
              <a:t>Remember that with TCP communication it is possible the DB doesn’t respond with an ACK and thus the client isn’t sure if the destination received / processed the message.</a:t>
            </a:r>
          </a:p>
          <a:p>
            <a:r>
              <a:rPr lang="en-US" sz="2000" dirty="0"/>
              <a:t>With UUIDs the client (in many cases the UI) determines the UUID and thus retries upon failure are safe and will not create duplicates.</a:t>
            </a:r>
          </a:p>
        </p:txBody>
      </p:sp>
    </p:spTree>
    <p:extLst>
      <p:ext uri="{BB962C8B-B14F-4D97-AF65-F5344CB8AC3E}">
        <p14:creationId xmlns:p14="http://schemas.microsoft.com/office/powerpoint/2010/main" val="3621131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99AFC-217B-935C-46AA-C1285618CA2B}"/>
              </a:ext>
            </a:extLst>
          </p:cNvPr>
          <p:cNvSpPr>
            <a:spLocks noGrp="1"/>
          </p:cNvSpPr>
          <p:nvPr>
            <p:ph type="title"/>
          </p:nvPr>
        </p:nvSpPr>
        <p:spPr>
          <a:xfrm>
            <a:off x="589560" y="856180"/>
            <a:ext cx="4560584" cy="1128068"/>
          </a:xfrm>
        </p:spPr>
        <p:txBody>
          <a:bodyPr anchor="ctr">
            <a:normAutofit/>
          </a:bodyPr>
          <a:lstStyle/>
          <a:p>
            <a:r>
              <a:rPr lang="en-US" sz="4000"/>
              <a:t>Why Use UUIDs?</a:t>
            </a:r>
          </a:p>
        </p:txBody>
      </p:sp>
      <p:grpSp>
        <p:nvGrpSpPr>
          <p:cNvPr id="1033" name="Group 103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034" name="Rectangle 10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7" name="Rectangle 103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3C57E4-8289-20F4-EE29-EF96613DD534}"/>
              </a:ext>
            </a:extLst>
          </p:cNvPr>
          <p:cNvSpPr>
            <a:spLocks noGrp="1"/>
          </p:cNvSpPr>
          <p:nvPr>
            <p:ph idx="1"/>
          </p:nvPr>
        </p:nvSpPr>
        <p:spPr>
          <a:xfrm>
            <a:off x="590719" y="2330505"/>
            <a:ext cx="4559425" cy="3979585"/>
          </a:xfrm>
        </p:spPr>
        <p:txBody>
          <a:bodyPr anchor="ctr">
            <a:normAutofit/>
          </a:bodyPr>
          <a:lstStyle/>
          <a:p>
            <a:pPr marL="0" indent="0">
              <a:buNone/>
            </a:pPr>
            <a:r>
              <a:rPr lang="en-US" sz="2000" b="1" u="sng" dirty="0"/>
              <a:t>Interoperable</a:t>
            </a:r>
            <a:r>
              <a:rPr lang="en-US" sz="2000" dirty="0"/>
              <a:t> code with UUIDs</a:t>
            </a:r>
          </a:p>
          <a:p>
            <a:r>
              <a:rPr lang="en-US" sz="2000" dirty="0"/>
              <a:t>In most systems there is likely data outside of SQL server that have some reference / link to the data within SQL server (files, other databases, etc.).  Using UUIDs ensures that the data stored elsewhere also does not conflict with those systems keys.</a:t>
            </a:r>
          </a:p>
        </p:txBody>
      </p:sp>
      <p:sp>
        <p:nvSpPr>
          <p:cNvPr id="1039" name="Rectangle 103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D80EE799-1B8B-4499-7B76-3DC5E1BB27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501" b="5"/>
          <a:stretch/>
        </p:blipFill>
        <p:spPr bwMode="auto">
          <a:xfrm>
            <a:off x="5977788" y="799352"/>
            <a:ext cx="5425410" cy="5259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622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0495138d-b848-4a27-a18f-1594f7feee5c" xsi:nil="true"/>
    <lcf76f155ced4ddcb4097134ff3c332f xmlns="36edd254-4f59-4340-a392-d589fd76cf46">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4A5A9C84D824D4EBF1857032AAC2D22" ma:contentTypeVersion="14" ma:contentTypeDescription="Create a new document." ma:contentTypeScope="" ma:versionID="ffa3c084e5b4129bfe3beb09d6667191">
  <xsd:schema xmlns:xsd="http://www.w3.org/2001/XMLSchema" xmlns:xs="http://www.w3.org/2001/XMLSchema" xmlns:p="http://schemas.microsoft.com/office/2006/metadata/properties" xmlns:ns2="36edd254-4f59-4340-a392-d589fd76cf46" xmlns:ns3="0495138d-b848-4a27-a18f-1594f7feee5c" targetNamespace="http://schemas.microsoft.com/office/2006/metadata/properties" ma:root="true" ma:fieldsID="e6a7a17e7057acd15aef1fb680ac53a1" ns2:_="" ns3:_="">
    <xsd:import namespace="36edd254-4f59-4340-a392-d589fd76cf46"/>
    <xsd:import namespace="0495138d-b848-4a27-a18f-1594f7feee5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edd254-4f59-4340-a392-d589fd76cf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5408ec6c-a3a5-41e2-9023-17ae6b530ff4"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495138d-b848-4a27-a18f-1594f7feee5c"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1e79af6-51f4-4709-9085-b156db489286}" ma:internalName="TaxCatchAll" ma:showField="CatchAllData" ma:web="0495138d-b848-4a27-a18f-1594f7feee5c">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94CE77-2B74-4A6E-BDFA-14029EF2AEF6}">
  <ds:schemaRefs>
    <ds:schemaRef ds:uri="http://schemas.microsoft.com/sharepoint/v3/contenttype/forms"/>
  </ds:schemaRefs>
</ds:datastoreItem>
</file>

<file path=customXml/itemProps2.xml><?xml version="1.0" encoding="utf-8"?>
<ds:datastoreItem xmlns:ds="http://schemas.openxmlformats.org/officeDocument/2006/customXml" ds:itemID="{CB6E053F-F8E7-4FB0-ADCF-FC6AECD0180C}">
  <ds:schemaRefs>
    <ds:schemaRef ds:uri="http://schemas.microsoft.com/office/2006/metadata/properties"/>
    <ds:schemaRef ds:uri="http://schemas.microsoft.com/office/infopath/2007/PartnerControls"/>
    <ds:schemaRef ds:uri="0495138d-b848-4a27-a18f-1594f7feee5c"/>
    <ds:schemaRef ds:uri="36edd254-4f59-4340-a392-d589fd76cf46"/>
  </ds:schemaRefs>
</ds:datastoreItem>
</file>

<file path=customXml/itemProps3.xml><?xml version="1.0" encoding="utf-8"?>
<ds:datastoreItem xmlns:ds="http://schemas.openxmlformats.org/officeDocument/2006/customXml" ds:itemID="{8A17180C-25C8-447A-8864-3A0AAC6D90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6edd254-4f59-4340-a392-d589fd76cf46"/>
    <ds:schemaRef ds:uri="0495138d-b848-4a27-a18f-1594f7feee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13743</TotalTime>
  <Words>1394</Words>
  <Application>Microsoft Office PowerPoint</Application>
  <PresentationFormat>Widescreen</PresentationFormat>
  <Paragraphs>107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SQL Server Performance Study Group</vt:lpstr>
      <vt:lpstr>Agenda</vt:lpstr>
      <vt:lpstr>What is a UUID?</vt:lpstr>
      <vt:lpstr>Math behind UUIDs</vt:lpstr>
      <vt:lpstr>Math behind UUIDs</vt:lpstr>
      <vt:lpstr>Why Use UUIDs?</vt:lpstr>
      <vt:lpstr>Why Use UUIDs?</vt:lpstr>
      <vt:lpstr>Why Use UUIDs?</vt:lpstr>
      <vt:lpstr>Why Use UUIDs?</vt:lpstr>
      <vt:lpstr>Why Use UUIDs?</vt:lpstr>
      <vt:lpstr>How to use UUIDs in SQL</vt:lpstr>
      <vt:lpstr>How to use UUIDs in SQL</vt:lpstr>
      <vt:lpstr>SQL Performance</vt:lpstr>
      <vt:lpstr>System Architecture &amp; Performance</vt:lpstr>
      <vt:lpstr>System Architecture &amp; Performance</vt:lpstr>
      <vt:lpstr>System Architecture &amp; Performance</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Performance Study Group</dc:title>
  <dc:creator>Michael Kreeger</dc:creator>
  <cp:lastModifiedBy>Michael Kreeger</cp:lastModifiedBy>
  <cp:revision>11</cp:revision>
  <dcterms:created xsi:type="dcterms:W3CDTF">2023-09-09T23:54:16Z</dcterms:created>
  <dcterms:modified xsi:type="dcterms:W3CDTF">2024-02-02T18:20:36Z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0x01010084A5A9C84D824D4EBF1857032AAC2D22</vt:lpwstr>
  </property>
  <property fmtid="{D5CDD505-2E9C-101B-9397-08002B2CF9AE}" pid="3" name="MediaServiceImageTags">
    <vt:lpwstr/>
  </property>
</Properties>
</file>