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80" r:id="rId3"/>
    <p:sldId id="425" r:id="rId4"/>
    <p:sldId id="417" r:id="rId5"/>
    <p:sldId id="418" r:id="rId6"/>
    <p:sldId id="420" r:id="rId7"/>
    <p:sldId id="421" r:id="rId8"/>
    <p:sldId id="422" r:id="rId9"/>
    <p:sldId id="423" r:id="rId10"/>
    <p:sldId id="426" r:id="rId11"/>
    <p:sldId id="427" r:id="rId12"/>
    <p:sldId id="4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reeger" userId="d5f78b2e-6692-425f-83bb-df27f7187256" providerId="ADAL" clId="{B642E0B2-953F-482A-A800-0AB95CE5A611}"/>
    <pc:docChg chg="undo custSel addSld delSld modSld sldOrd">
      <pc:chgData name="Michael Kreeger" userId="d5f78b2e-6692-425f-83bb-df27f7187256" providerId="ADAL" clId="{B642E0B2-953F-482A-A800-0AB95CE5A611}" dt="2023-11-03T17:10:55.989" v="19956" actId="20578"/>
      <pc:docMkLst>
        <pc:docMk/>
      </pc:docMkLst>
      <pc:sldChg chg="modSp mod">
        <pc:chgData name="Michael Kreeger" userId="d5f78b2e-6692-425f-83bb-df27f7187256" providerId="ADAL" clId="{B642E0B2-953F-482A-A800-0AB95CE5A611}" dt="2023-11-01T02:51:40.848" v="0" actId="20577"/>
        <pc:sldMkLst>
          <pc:docMk/>
          <pc:sldMk cId="10594113" sldId="275"/>
        </pc:sldMkLst>
        <pc:spChg chg="mod">
          <ac:chgData name="Michael Kreeger" userId="d5f78b2e-6692-425f-83bb-df27f7187256" providerId="ADAL" clId="{B642E0B2-953F-482A-A800-0AB95CE5A611}" dt="2023-11-01T02:51:40.848" v="0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4004899787" sldId="362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343773875" sldId="363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876553604" sldId="364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97636541" sldId="365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613269432" sldId="366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56999618" sldId="367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135203779" sldId="368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697345606" sldId="369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292244408" sldId="370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254791935" sldId="371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087372892" sldId="372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169376283" sldId="373"/>
        </pc:sldMkLst>
      </pc:sldChg>
      <pc:sldChg chg="addSp delSp modSp mod">
        <pc:chgData name="Michael Kreeger" userId="d5f78b2e-6692-425f-83bb-df27f7187256" providerId="ADAL" clId="{B642E0B2-953F-482A-A800-0AB95CE5A611}" dt="2023-11-03T06:42:36.148" v="19945" actId="255"/>
        <pc:sldMkLst>
          <pc:docMk/>
          <pc:sldMk cId="3383449822" sldId="376"/>
        </pc:sldMkLst>
        <pc:spChg chg="mo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" creationId="{E67978AE-539B-6E79-4FC5-92564D97F30E}"/>
          </ac:spMkLst>
        </pc:spChg>
        <pc:spChg chg="mod">
          <ac:chgData name="Michael Kreeger" userId="d5f78b2e-6692-425f-83bb-df27f7187256" providerId="ADAL" clId="{B642E0B2-953F-482A-A800-0AB95CE5A611}" dt="2023-11-03T06:42:36.148" v="19945" actId="255"/>
          <ac:spMkLst>
            <pc:docMk/>
            <pc:sldMk cId="3383449822" sldId="376"/>
            <ac:spMk id="3" creationId="{EB573369-1DDB-719C-808B-B54C7C319DC4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3" creationId="{907EF6B7-1338-4443-8C46-6A318D952DFD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4" creationId="{DAAE4CDD-124C-4DCF-9584-B6033B545DD5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5" creationId="{081E4A58-353D-44AE-B2FC-2A74E2E400F7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0" creationId="{F837543A-6020-4505-A233-C9DB4BF74011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2" creationId="{35B16301-FB18-48BA-A6DD-C37CAF6F9A18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4" creationId="{C3C0D90E-074A-4F52-9B11-B52BEF4BCBE5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6" creationId="{CABBD4C1-E6F8-46F6-8152-A8A97490BF4D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8" creationId="{83BA5EF5-1FE9-4BF9-83BB-269BCDDF6156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2" creationId="{88853921-7BC9-4BDE-ACAB-133C683C82D6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4" creationId="{09192968-3AE7-4470-A61C-97294BB92731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6" creationId="{3AB72E55-43E4-4356-BFE8-E2102CB0B505}"/>
          </ac:spMkLst>
        </pc:spChg>
        <pc:cxnChg chg="add">
          <ac:chgData name="Michael Kreeger" userId="d5f78b2e-6692-425f-83bb-df27f7187256" providerId="ADAL" clId="{B642E0B2-953F-482A-A800-0AB95CE5A611}" dt="2023-11-03T06:42:08.220" v="19930" actId="26606"/>
          <ac:cxnSpMkLst>
            <pc:docMk/>
            <pc:sldMk cId="3383449822" sldId="376"/>
            <ac:cxnSpMk id="30" creationId="{4B3BCACB-5880-460B-9606-8C433A9AF99D}"/>
          </ac:cxnSpMkLst>
        </pc:cxnChg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1149573824" sldId="377"/>
        </pc:sldMkLst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3878085711" sldId="378"/>
        </pc:sldMkLst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2657993311" sldId="379"/>
        </pc:sldMkLst>
      </pc:sldChg>
      <pc:sldChg chg="addSp delSp modSp new mod setBg modClrScheme chgLayout">
        <pc:chgData name="Michael Kreeger" userId="d5f78b2e-6692-425f-83bb-df27f7187256" providerId="ADAL" clId="{B642E0B2-953F-482A-A800-0AB95CE5A611}" dt="2023-11-03T06:43:28.808" v="19955" actId="26606"/>
        <pc:sldMkLst>
          <pc:docMk/>
          <pc:sldMk cId="2368322050" sldId="380"/>
        </pc:sldMkLst>
        <pc:spChg chg="del mod ord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2" creationId="{B19C3BF4-3C2E-1553-8E52-AD57A5DD137C}"/>
          </ac:spMkLst>
        </pc:spChg>
        <pc:spChg chg="del mod ord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3" creationId="{DC64F52D-C75B-3FBE-25A8-69138E512A5A}"/>
          </ac:spMkLst>
        </pc:spChg>
        <pc:spChg chg="del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4" creationId="{0457E7CB-7671-F3DF-C0CF-170C659FEC33}"/>
          </ac:spMkLst>
        </pc:spChg>
        <pc:spChg chg="add mod or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5" creationId="{D47A7A7B-42ED-B564-3B11-81DD8E09356B}"/>
          </ac:spMkLst>
        </pc:spChg>
        <pc:spChg chg="add mod or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6" creationId="{DAB7BA5C-B068-D0B7-C2E1-63D5F0495EF5}"/>
          </ac:spMkLst>
        </pc:spChg>
        <pc:spChg chg="add del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12" creationId="{C0763A76-9F1C-4FC5-82B7-DD475DA461B2}"/>
          </ac:spMkLst>
        </pc:spChg>
        <pc:spChg chg="add del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14" creationId="{E81BF4F6-F2CF-4984-9D14-D6966D92F99F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19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20" creationId="{2C61293E-6EBE-43EF-A52C-9BEBFD7679D4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21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22" creationId="{21540236-BFD5-4A9D-8840-4703E7F76825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23" creationId="{081E4A58-353D-44AE-B2FC-2A74E2E400F7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5" creationId="{FA23A907-97FB-4A8F-880A-DD77401C4296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6" creationId="{004A8AE1-9605-41DC-920F-A4B8E8F2391D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7" creationId="{5B7778FC-632E-4DCA-A7CB-0D7731CCF970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8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29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0" creationId="{E92FEB64-6EEA-4759-B4A4-BD2C1E660BA8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1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2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3" creationId="{6691AC69-A76E-4DAB-B565-468B6B87ACF3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4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5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6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38" creationId="{1709F1D5-B0F1-4714-A239-E5B61C161915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39" creationId="{228FB460-D3FF-4440-A020-05982A09E517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0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1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2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3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4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5" creationId="{6691AC69-A76E-4DAB-B565-468B6B87ACF3}"/>
          </ac:spMkLst>
        </pc:spChg>
        <pc:picChg chg="add del">
          <ac:chgData name="Michael Kreeger" userId="d5f78b2e-6692-425f-83bb-df27f7187256" providerId="ADAL" clId="{B642E0B2-953F-482A-A800-0AB95CE5A611}" dt="2023-11-03T06:42:56.440" v="19946" actId="478"/>
          <ac:picMkLst>
            <pc:docMk/>
            <pc:sldMk cId="2368322050" sldId="380"/>
            <ac:picMk id="8" creationId="{046C9323-016F-65B4-14D4-C4F57F9319FF}"/>
          </ac:picMkLst>
        </pc:picChg>
        <pc:picChg chg="add">
          <ac:chgData name="Michael Kreeger" userId="d5f78b2e-6692-425f-83bb-df27f7187256" providerId="ADAL" clId="{B642E0B2-953F-482A-A800-0AB95CE5A611}" dt="2023-11-03T06:43:28.808" v="19955" actId="26606"/>
          <ac:picMkLst>
            <pc:docMk/>
            <pc:sldMk cId="2368322050" sldId="380"/>
            <ac:picMk id="16" creationId="{12B29082-FF25-1700-EE27-40D332849D43}"/>
          </ac:picMkLst>
        </pc:picChg>
      </pc:sldChg>
      <pc:sldChg chg="addSp modSp new mod setBg">
        <pc:chgData name="Michael Kreeger" userId="d5f78b2e-6692-425f-83bb-df27f7187256" providerId="ADAL" clId="{B642E0B2-953F-482A-A800-0AB95CE5A611}" dt="2023-11-03T06:32:47.990" v="19829" actId="26606"/>
        <pc:sldMkLst>
          <pc:docMk/>
          <pc:sldMk cId="689262999" sldId="381"/>
        </pc:sldMkLst>
        <pc:spChg chg="mod">
          <ac:chgData name="Michael Kreeger" userId="d5f78b2e-6692-425f-83bb-df27f7187256" providerId="ADAL" clId="{B642E0B2-953F-482A-A800-0AB95CE5A611}" dt="2023-11-03T06:32:47.990" v="19829" actId="26606"/>
          <ac:spMkLst>
            <pc:docMk/>
            <pc:sldMk cId="689262999" sldId="381"/>
            <ac:spMk id="2" creationId="{1BF77233-E383-2273-2799-9A80C5415F67}"/>
          </ac:spMkLst>
        </pc:spChg>
        <pc:spChg chg="mod">
          <ac:chgData name="Michael Kreeger" userId="d5f78b2e-6692-425f-83bb-df27f7187256" providerId="ADAL" clId="{B642E0B2-953F-482A-A800-0AB95CE5A611}" dt="2023-11-03T06:32:47.990" v="19829" actId="26606"/>
          <ac:spMkLst>
            <pc:docMk/>
            <pc:sldMk cId="689262999" sldId="381"/>
            <ac:spMk id="3" creationId="{D546E4D7-23EC-BE58-6888-88E8AD1B7CC9}"/>
          </ac:spMkLst>
        </pc:spChg>
        <pc:picChg chg="add">
          <ac:chgData name="Michael Kreeger" userId="d5f78b2e-6692-425f-83bb-df27f7187256" providerId="ADAL" clId="{B642E0B2-953F-482A-A800-0AB95CE5A611}" dt="2023-11-03T06:32:47.990" v="19829" actId="26606"/>
          <ac:picMkLst>
            <pc:docMk/>
            <pc:sldMk cId="689262999" sldId="381"/>
            <ac:picMk id="5" creationId="{F29260B4-2C3D-2498-1D03-69F7803C4501}"/>
          </ac:picMkLst>
        </pc:picChg>
        <pc:cxnChg chg="add">
          <ac:chgData name="Michael Kreeger" userId="d5f78b2e-6692-425f-83bb-df27f7187256" providerId="ADAL" clId="{B642E0B2-953F-482A-A800-0AB95CE5A611}" dt="2023-11-03T06:32:47.990" v="19829" actId="26606"/>
          <ac:cxnSpMkLst>
            <pc:docMk/>
            <pc:sldMk cId="689262999" sldId="381"/>
            <ac:cxnSpMk id="9" creationId="{1503BFE4-729B-D9D0-C17B-501E6AF1127A}"/>
          </ac:cxnSpMkLst>
        </pc:cxnChg>
      </pc:sldChg>
      <pc:sldChg chg="addSp modSp new mod setBg">
        <pc:chgData name="Michael Kreeger" userId="d5f78b2e-6692-425f-83bb-df27f7187256" providerId="ADAL" clId="{B642E0B2-953F-482A-A800-0AB95CE5A611}" dt="2023-11-03T06:35:28.465" v="19870" actId="26606"/>
        <pc:sldMkLst>
          <pc:docMk/>
          <pc:sldMk cId="3430313781" sldId="382"/>
        </pc:sldMkLst>
        <pc:spChg chg="mo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2" creationId="{BC06E547-1AE1-7B40-C268-645D3960CBC0}"/>
          </ac:spMkLst>
        </pc:spChg>
        <pc:spChg chg="mo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3" creationId="{488D2748-83D7-5A6B-83C2-4D0343C17B24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12" creationId="{081E4A58-353D-44AE-B2FC-2A74E2E400F7}"/>
          </ac:spMkLst>
        </pc:spChg>
      </pc:sldChg>
      <pc:sldChg chg="addSp modSp add mod setBg">
        <pc:chgData name="Michael Kreeger" userId="d5f78b2e-6692-425f-83bb-df27f7187256" providerId="ADAL" clId="{B642E0B2-953F-482A-A800-0AB95CE5A611}" dt="2023-11-03T06:35:26.336" v="19869" actId="26606"/>
        <pc:sldMkLst>
          <pc:docMk/>
          <pc:sldMk cId="3955066118" sldId="383"/>
        </pc:sldMkLst>
        <pc:spChg chg="mo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2" creationId="{BC06E547-1AE1-7B40-C268-645D3960CBC0}"/>
          </ac:spMkLst>
        </pc:spChg>
        <pc:spChg chg="mo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3" creationId="{488D2748-83D7-5A6B-83C2-4D0343C17B24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12" creationId="{081E4A58-353D-44AE-B2FC-2A74E2E400F7}"/>
          </ac:spMkLst>
        </pc:spChg>
      </pc:sldChg>
      <pc:sldChg chg="modSp new del mod">
        <pc:chgData name="Michael Kreeger" userId="d5f78b2e-6692-425f-83bb-df27f7187256" providerId="ADAL" clId="{B642E0B2-953F-482A-A800-0AB95CE5A611}" dt="2023-11-03T05:44:15.779" v="15796" actId="47"/>
        <pc:sldMkLst>
          <pc:docMk/>
          <pc:sldMk cId="1324033284" sldId="384"/>
        </pc:sldMkLst>
        <pc:spChg chg="mod">
          <ac:chgData name="Michael Kreeger" userId="d5f78b2e-6692-425f-83bb-df27f7187256" providerId="ADAL" clId="{B642E0B2-953F-482A-A800-0AB95CE5A611}" dt="2023-11-01T03:54:02.552" v="4954" actId="20577"/>
          <ac:spMkLst>
            <pc:docMk/>
            <pc:sldMk cId="1324033284" sldId="384"/>
            <ac:spMk id="2" creationId="{E7E62766-7E1C-3CD5-7DD3-C28AAC254B3B}"/>
          </ac:spMkLst>
        </pc:spChg>
        <pc:spChg chg="mod">
          <ac:chgData name="Michael Kreeger" userId="d5f78b2e-6692-425f-83bb-df27f7187256" providerId="ADAL" clId="{B642E0B2-953F-482A-A800-0AB95CE5A611}" dt="2023-11-01T03:59:02.573" v="5563" actId="6549"/>
          <ac:spMkLst>
            <pc:docMk/>
            <pc:sldMk cId="1324033284" sldId="384"/>
            <ac:spMk id="3" creationId="{46F5ACB7-0634-7A08-3C6E-764BE641D885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5:22.312" v="19868" actId="26606"/>
        <pc:sldMkLst>
          <pc:docMk/>
          <pc:sldMk cId="2956834955" sldId="385"/>
        </pc:sldMkLst>
        <pc:spChg chg="mo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2" creationId="{41C7C050-3921-EF50-914D-1A33AC526AD9}"/>
          </ac:spMkLst>
        </pc:spChg>
        <pc:spChg chg="mo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3" creationId="{708802E9-5BCD-03C8-B156-6F995C3772F7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12" creationId="{081E4A58-353D-44AE-B2FC-2A74E2E400F7}"/>
          </ac:spMkLst>
        </pc:spChg>
      </pc:sldChg>
      <pc:sldChg chg="addSp modSp add mod setBg">
        <pc:chgData name="Michael Kreeger" userId="d5f78b2e-6692-425f-83bb-df27f7187256" providerId="ADAL" clId="{B642E0B2-953F-482A-A800-0AB95CE5A611}" dt="2023-11-03T06:35:15.916" v="19867" actId="26606"/>
        <pc:sldMkLst>
          <pc:docMk/>
          <pc:sldMk cId="4077833880" sldId="386"/>
        </pc:sldMkLst>
        <pc:spChg chg="mo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2" creationId="{41C7C050-3921-EF50-914D-1A33AC526AD9}"/>
          </ac:spMkLst>
        </pc:spChg>
        <pc:spChg chg="mo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3" creationId="{708802E9-5BCD-03C8-B156-6F995C3772F7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12" creationId="{081E4A58-353D-44AE-B2FC-2A74E2E400F7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2:57.502" v="19830" actId="26606"/>
        <pc:sldMkLst>
          <pc:docMk/>
          <pc:sldMk cId="580507230" sldId="387"/>
        </pc:sldMkLst>
        <pc:spChg chg="mo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2" creationId="{E5BE2E40-6497-C44C-FC78-54460428DC78}"/>
          </ac:spMkLst>
        </pc:spChg>
        <pc:spChg chg="mo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3" creationId="{D19D1B57-4768-83FF-D07C-AB79394CCE3D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8" creationId="{09588DA8-065E-4F6F-8EFD-43104AB2E0CF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0" creationId="{C4285719-470E-454C-AF62-8323075F1F5B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2" creationId="{CD9FE4EF-C4D8-49A0-B2FF-81D8DB7D8A24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4" creationId="{4300840D-0A0B-4512-BACA-B439D5B9C57C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6" creationId="{D2B78728-A580-49A7-84F9-6EF6F583ADE0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8" creationId="{38FAA1A1-D861-433F-88FA-1E9D6FD31D11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20" creationId="{8D71EDA1-87BF-4D5D-AB79-F346FD19278A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3:01.720" v="19831" actId="26606"/>
        <pc:sldMkLst>
          <pc:docMk/>
          <pc:sldMk cId="304185253" sldId="388"/>
        </pc:sldMkLst>
        <pc:spChg chg="mo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2" creationId="{7876B104-6020-3272-8AC2-1A6B369AC8EC}"/>
          </ac:spMkLst>
        </pc:spChg>
        <pc:spChg chg="mo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3" creationId="{A4513ED5-4AAF-279B-A8B2-AF457F0E443D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8" creationId="{09588DA8-065E-4F6F-8EFD-43104AB2E0CF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0" creationId="{C4285719-470E-454C-AF62-8323075F1F5B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2" creationId="{CD9FE4EF-C4D8-49A0-B2FF-81D8DB7D8A24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4" creationId="{4300840D-0A0B-4512-BACA-B439D5B9C57C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6" creationId="{D2B78728-A580-49A7-84F9-6EF6F583ADE0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8" creationId="{38FAA1A1-D861-433F-88FA-1E9D6FD31D11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20" creationId="{8D71EDA1-87BF-4D5D-AB79-F346FD19278A}"/>
          </ac:spMkLst>
        </pc:spChg>
      </pc:sldChg>
      <pc:sldChg chg="modSp new del mod">
        <pc:chgData name="Michael Kreeger" userId="d5f78b2e-6692-425f-83bb-df27f7187256" providerId="ADAL" clId="{B642E0B2-953F-482A-A800-0AB95CE5A611}" dt="2023-11-03T04:01:49.155" v="9350" actId="47"/>
        <pc:sldMkLst>
          <pc:docMk/>
          <pc:sldMk cId="2553193346" sldId="389"/>
        </pc:sldMkLst>
        <pc:spChg chg="mod">
          <ac:chgData name="Michael Kreeger" userId="d5f78b2e-6692-425f-83bb-df27f7187256" providerId="ADAL" clId="{B642E0B2-953F-482A-A800-0AB95CE5A611}" dt="2023-11-01T04:29:21.817" v="8387" actId="20577"/>
          <ac:spMkLst>
            <pc:docMk/>
            <pc:sldMk cId="2553193346" sldId="389"/>
            <ac:spMk id="2" creationId="{68589723-F222-A490-0E11-E7078BE7C7E9}"/>
          </ac:spMkLst>
        </pc:spChg>
        <pc:spChg chg="mod">
          <ac:chgData name="Michael Kreeger" userId="d5f78b2e-6692-425f-83bb-df27f7187256" providerId="ADAL" clId="{B642E0B2-953F-482A-A800-0AB95CE5A611}" dt="2023-11-03T03:59:45.073" v="9176" actId="20577"/>
          <ac:spMkLst>
            <pc:docMk/>
            <pc:sldMk cId="2553193346" sldId="389"/>
            <ac:spMk id="3" creationId="{90FEEEAF-D4AE-7585-B393-25F05A15D59A}"/>
          </ac:spMkLst>
        </pc:spChg>
      </pc:sldChg>
      <pc:sldChg chg="new del">
        <pc:chgData name="Michael Kreeger" userId="d5f78b2e-6692-425f-83bb-df27f7187256" providerId="ADAL" clId="{B642E0B2-953F-482A-A800-0AB95CE5A611}" dt="2023-11-03T04:06:08.829" v="9433" actId="47"/>
        <pc:sldMkLst>
          <pc:docMk/>
          <pc:sldMk cId="2967356014" sldId="389"/>
        </pc:sldMkLst>
      </pc:sldChg>
      <pc:sldChg chg="addSp modSp new mod ord setBg">
        <pc:chgData name="Michael Kreeger" userId="d5f78b2e-6692-425f-83bb-df27f7187256" providerId="ADAL" clId="{B642E0B2-953F-482A-A800-0AB95CE5A611}" dt="2023-11-03T17:10:55.989" v="19956" actId="20578"/>
        <pc:sldMkLst>
          <pc:docMk/>
          <pc:sldMk cId="3041287381" sldId="389"/>
        </pc:sldMkLst>
        <pc:spChg chg="mod">
          <ac:chgData name="Michael Kreeger" userId="d5f78b2e-6692-425f-83bb-df27f7187256" providerId="ADAL" clId="{B642E0B2-953F-482A-A800-0AB95CE5A611}" dt="2023-11-03T06:35:01.107" v="19866" actId="26606"/>
          <ac:spMkLst>
            <pc:docMk/>
            <pc:sldMk cId="3041287381" sldId="389"/>
            <ac:spMk id="2" creationId="{971A0C90-7534-08C7-43EA-0B9EA4C77787}"/>
          </ac:spMkLst>
        </pc:spChg>
        <pc:spChg chg="mod">
          <ac:chgData name="Michael Kreeger" userId="d5f78b2e-6692-425f-83bb-df27f7187256" providerId="ADAL" clId="{B642E0B2-953F-482A-A800-0AB95CE5A611}" dt="2023-11-03T17:10:55.989" v="19956" actId="20578"/>
          <ac:spMkLst>
            <pc:docMk/>
            <pc:sldMk cId="3041287381" sldId="389"/>
            <ac:spMk id="3" creationId="{5CB60B7B-EA02-6912-E76E-A0C383142177}"/>
          </ac:spMkLst>
        </pc:spChg>
        <pc:picChg chg="add">
          <ac:chgData name="Michael Kreeger" userId="d5f78b2e-6692-425f-83bb-df27f7187256" providerId="ADAL" clId="{B642E0B2-953F-482A-A800-0AB95CE5A611}" dt="2023-11-03T06:35:01.107" v="19866" actId="26606"/>
          <ac:picMkLst>
            <pc:docMk/>
            <pc:sldMk cId="3041287381" sldId="389"/>
            <ac:picMk id="5" creationId="{BA60FA1D-EE54-C289-AF1B-A5747B7B07F5}"/>
          </ac:picMkLst>
        </pc:picChg>
        <pc:cxnChg chg="add">
          <ac:chgData name="Michael Kreeger" userId="d5f78b2e-6692-425f-83bb-df27f7187256" providerId="ADAL" clId="{B642E0B2-953F-482A-A800-0AB95CE5A611}" dt="2023-11-03T06:35:01.107" v="19866" actId="26606"/>
          <ac:cxnSpMkLst>
            <pc:docMk/>
            <pc:sldMk cId="3041287381" sldId="389"/>
            <ac:cxnSpMk id="9" creationId="{249EDD1B-F94D-B4E6-ACAA-566B9A26FDE3}"/>
          </ac:cxnSpMkLst>
        </pc:cxnChg>
      </pc:sldChg>
      <pc:sldChg chg="addSp delSp modSp new mod ord setBg">
        <pc:chgData name="Michael Kreeger" userId="d5f78b2e-6692-425f-83bb-df27f7187256" providerId="ADAL" clId="{B642E0B2-953F-482A-A800-0AB95CE5A611}" dt="2023-11-03T06:34:55.578" v="19865" actId="26606"/>
        <pc:sldMkLst>
          <pc:docMk/>
          <pc:sldMk cId="2210509320" sldId="390"/>
        </pc:sldMkLst>
        <pc:spChg chg="mo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" creationId="{7B528C79-6B43-12E4-9364-96B40B875674}"/>
          </ac:spMkLst>
        </pc:spChg>
        <pc:spChg chg="mo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" creationId="{D3C024FA-6F5A-B305-14DE-BE80ED878BAD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8" creationId="{09588DA8-065E-4F6F-8EFD-43104AB2E0CF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0" creationId="{C4285719-470E-454C-AF62-8323075F1F5B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2" creationId="{CD9FE4EF-C4D8-49A0-B2FF-81D8DB7D8A24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4" creationId="{4300840D-0A0B-4512-BACA-B439D5B9C57C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6" creationId="{B210AC1D-4063-4C6E-9528-FA9C4C0C18E6}"/>
          </ac:spMkLst>
        </pc:spChg>
        <pc:spChg chg="add del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8" creationId="{02F8C595-E68C-4306-AED8-DC7826A0A506}"/>
          </ac:spMkLst>
        </pc:spChg>
        <pc:spChg chg="ad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3" creationId="{F13C74B1-5B17-4795-BED0-7140497B445A}"/>
          </ac:spMkLst>
        </pc:spChg>
        <pc:spChg chg="ad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5" creationId="{D4974D33-8DC5-464E-8C6D-BE58F0669C17}"/>
          </ac:spMkLst>
        </pc:spChg>
        <pc:picChg chg="add mod ord">
          <ac:chgData name="Michael Kreeger" userId="d5f78b2e-6692-425f-83bb-df27f7187256" providerId="ADAL" clId="{B642E0B2-953F-482A-A800-0AB95CE5A611}" dt="2023-11-03T06:34:55.578" v="19865" actId="26606"/>
          <ac:picMkLst>
            <pc:docMk/>
            <pc:sldMk cId="2210509320" sldId="390"/>
            <ac:picMk id="22" creationId="{F62B7D7C-0CC1-82FF-B2D6-92137E85E316}"/>
          </ac:picMkLst>
        </pc:picChg>
      </pc:sldChg>
      <pc:sldChg chg="addSp modSp new mod setBg">
        <pc:chgData name="Michael Kreeger" userId="d5f78b2e-6692-425f-83bb-df27f7187256" providerId="ADAL" clId="{B642E0B2-953F-482A-A800-0AB95CE5A611}" dt="2023-11-03T06:35:43.981" v="19871" actId="26606"/>
        <pc:sldMkLst>
          <pc:docMk/>
          <pc:sldMk cId="1666704684" sldId="391"/>
        </pc:sldMkLst>
        <pc:spChg chg="mo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2" creationId="{7994CE53-97A7-48DF-E957-E368CCFFBFA1}"/>
          </ac:spMkLst>
        </pc:spChg>
        <pc:spChg chg="mo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3" creationId="{8BBD200C-B525-510E-51E9-F18F8719E7E8}"/>
          </ac:spMkLst>
        </pc:spChg>
        <pc:spChg chg="ad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9" creationId="{F944E337-3E5D-4A1F-A5A1-2057F25B8A7B}"/>
          </ac:spMkLst>
        </pc:spChg>
        <pc:spChg chg="ad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11" creationId="{4DA50D69-7CF7-4844-B844-A2B821C77F24}"/>
          </ac:spMkLst>
        </pc:spChg>
        <pc:picChg chg="add">
          <ac:chgData name="Michael Kreeger" userId="d5f78b2e-6692-425f-83bb-df27f7187256" providerId="ADAL" clId="{B642E0B2-953F-482A-A800-0AB95CE5A611}" dt="2023-11-03T06:35:43.981" v="19871" actId="26606"/>
          <ac:picMkLst>
            <pc:docMk/>
            <pc:sldMk cId="1666704684" sldId="391"/>
            <ac:picMk id="5" creationId="{530C4C6B-4DA2-C0A3-B339-0EACF390888B}"/>
          </ac:picMkLst>
        </pc:picChg>
      </pc:sldChg>
      <pc:sldChg chg="addSp delSp modSp new mod setBg setClrOvrMap delDesignElem">
        <pc:chgData name="Michael Kreeger" userId="d5f78b2e-6692-425f-83bb-df27f7187256" providerId="ADAL" clId="{B642E0B2-953F-482A-A800-0AB95CE5A611}" dt="2023-11-03T06:38:09.108" v="19880" actId="1076"/>
        <pc:sldMkLst>
          <pc:docMk/>
          <pc:sldMk cId="3477196665" sldId="392"/>
        </pc:sldMkLst>
        <pc:spChg chg="mo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2" creationId="{75D5F171-04E3-BF9E-2CF3-D8B4E82227FE}"/>
          </ac:spMkLst>
        </pc:spChg>
        <pc:spChg chg="mod or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3" creationId="{8A1FF85D-8DC0-3003-D03E-33C1A65BE326}"/>
          </ac:spMkLst>
        </pc:spChg>
        <pc:spChg chg="add del">
          <ac:chgData name="Michael Kreeger" userId="d5f78b2e-6692-425f-83bb-df27f7187256" providerId="ADAL" clId="{B642E0B2-953F-482A-A800-0AB95CE5A611}" dt="2023-11-03T06:36:47.645" v="19873" actId="26606"/>
          <ac:spMkLst>
            <pc:docMk/>
            <pc:sldMk cId="3477196665" sldId="392"/>
            <ac:spMk id="8" creationId="{777A147A-9ED8-46B4-8660-1B3C2AA880B5}"/>
          </ac:spMkLst>
        </pc:spChg>
        <pc:spChg chg="add del">
          <ac:chgData name="Michael Kreeger" userId="d5f78b2e-6692-425f-83bb-df27f7187256" providerId="ADAL" clId="{B642E0B2-953F-482A-A800-0AB95CE5A611}" dt="2023-11-03T06:36:47.645" v="19873" actId="26606"/>
          <ac:spMkLst>
            <pc:docMk/>
            <pc:sldMk cId="3477196665" sldId="392"/>
            <ac:spMk id="10" creationId="{5D6C15A0-C087-4593-8414-2B4EC1CDC3DE}"/>
          </ac:spMkLst>
        </pc:spChg>
        <pc:spChg chg="add del">
          <ac:chgData name="Michael Kreeger" userId="d5f78b2e-6692-425f-83bb-df27f7187256" providerId="ADAL" clId="{B642E0B2-953F-482A-A800-0AB95CE5A611}" dt="2023-11-03T06:37:31.456" v="19876"/>
          <ac:spMkLst>
            <pc:docMk/>
            <pc:sldMk cId="3477196665" sldId="392"/>
            <ac:spMk id="16" creationId="{C0763A76-9F1C-4FC5-82B7-DD475DA461B2}"/>
          </ac:spMkLst>
        </pc:spChg>
        <pc:spChg chg="ad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17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7:31.456" v="19876"/>
          <ac:spMkLst>
            <pc:docMk/>
            <pc:sldMk cId="3477196665" sldId="392"/>
            <ac:spMk id="18" creationId="{E81BF4F6-F2CF-4984-9D14-D6966D92F99F}"/>
          </ac:spMkLst>
        </pc:spChg>
        <pc:spChg chg="ad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19" creationId="{4DA50D69-7CF7-4844-B844-A2B821C77F24}"/>
          </ac:spMkLst>
        </pc:spChg>
        <pc:picChg chg="add mod">
          <ac:chgData name="Michael Kreeger" userId="d5f78b2e-6692-425f-83bb-df27f7187256" providerId="ADAL" clId="{B642E0B2-953F-482A-A800-0AB95CE5A611}" dt="2023-11-03T06:38:09.108" v="19880" actId="1076"/>
          <ac:picMkLst>
            <pc:docMk/>
            <pc:sldMk cId="3477196665" sldId="392"/>
            <ac:picMk id="4" creationId="{4236599E-DA94-C5C7-5C4C-8F519BCD9CC9}"/>
          </ac:picMkLst>
        </pc:picChg>
        <pc:picChg chg="add del mod">
          <ac:chgData name="Michael Kreeger" userId="d5f78b2e-6692-425f-83bb-df27f7187256" providerId="ADAL" clId="{B642E0B2-953F-482A-A800-0AB95CE5A611}" dt="2023-11-03T06:38:06.038" v="19879" actId="478"/>
          <ac:picMkLst>
            <pc:docMk/>
            <pc:sldMk cId="3477196665" sldId="392"/>
            <ac:picMk id="12" creationId="{1ECF1B94-A479-AD06-7437-D2035EE046A7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39:25.129" v="19906" actId="26606"/>
        <pc:sldMkLst>
          <pc:docMk/>
          <pc:sldMk cId="3538544791" sldId="393"/>
        </pc:sldMkLst>
        <pc:spChg chg="mo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2" creationId="{4F9A9ADD-8D33-22DE-8B4B-3DDE0AEB5590}"/>
          </ac:spMkLst>
        </pc:spChg>
        <pc:spChg chg="mo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3" creationId="{1AE456F1-96FF-BEDB-4AB4-2A3AF7B47A34}"/>
          </ac:spMkLst>
        </pc:spChg>
        <pc:spChg chg="add del">
          <ac:chgData name="Michael Kreeger" userId="d5f78b2e-6692-425f-83bb-df27f7187256" providerId="ADAL" clId="{B642E0B2-953F-482A-A800-0AB95CE5A611}" dt="2023-11-03T05:37:02.375" v="14976" actId="22"/>
          <ac:spMkLst>
            <pc:docMk/>
            <pc:sldMk cId="3538544791" sldId="393"/>
            <ac:spMk id="5" creationId="{CCD55D98-D9A6-D9E2-5D89-CBFA0A46A272}"/>
          </ac:spMkLst>
        </pc:spChg>
        <pc:spChg chg="ad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9" creationId="{2C61293E-6EBE-43EF-A52C-9BEBFD7679D4}"/>
          </ac:spMkLst>
        </pc:spChg>
        <pc:spChg chg="ad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11" creationId="{3FCFB1DE-0B7E-48CC-BA90-B2AB0889F9D6}"/>
          </ac:spMkLst>
        </pc:spChg>
        <pc:picChg chg="add">
          <ac:chgData name="Michael Kreeger" userId="d5f78b2e-6692-425f-83bb-df27f7187256" providerId="ADAL" clId="{B642E0B2-953F-482A-A800-0AB95CE5A611}" dt="2023-11-03T06:39:25.129" v="19906" actId="26606"/>
          <ac:picMkLst>
            <pc:docMk/>
            <pc:sldMk cId="3538544791" sldId="393"/>
            <ac:picMk id="6" creationId="{DE61AB25-40F0-0A0F-7EDC-D9F16D334DAA}"/>
          </ac:picMkLst>
        </pc:picChg>
      </pc:sldChg>
      <pc:sldChg chg="addSp modSp mod setBg">
        <pc:chgData name="Michael Kreeger" userId="d5f78b2e-6692-425f-83bb-df27f7187256" providerId="ADAL" clId="{B642E0B2-953F-482A-A800-0AB95CE5A611}" dt="2023-11-03T06:39:36.339" v="19907" actId="26606"/>
        <pc:sldMkLst>
          <pc:docMk/>
          <pc:sldMk cId="967701530" sldId="394"/>
        </pc:sldMkLst>
        <pc:spChg chg="mo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2" creationId="{4F9A9ADD-8D33-22DE-8B4B-3DDE0AEB5590}"/>
          </ac:spMkLst>
        </pc:spChg>
        <pc:spChg chg="mo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3" creationId="{1AE456F1-96FF-BEDB-4AB4-2A3AF7B47A34}"/>
          </ac:spMkLst>
        </pc:spChg>
        <pc:spChg chg="ad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9" creationId="{460B0EFB-53ED-4F35-B05D-F658EA021C65}"/>
          </ac:spMkLst>
        </pc:spChg>
        <pc:spChg chg="ad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11" creationId="{835EF3DD-7D43-4A27-8967-A92FD8CC9365}"/>
          </ac:spMkLst>
        </pc:spChg>
        <pc:picChg chg="add">
          <ac:chgData name="Michael Kreeger" userId="d5f78b2e-6692-425f-83bb-df27f7187256" providerId="ADAL" clId="{B642E0B2-953F-482A-A800-0AB95CE5A611}" dt="2023-11-03T06:39:36.339" v="19907" actId="26606"/>
          <ac:picMkLst>
            <pc:docMk/>
            <pc:sldMk cId="967701530" sldId="394"/>
            <ac:picMk id="5" creationId="{E1F4C68C-16E4-4CB9-D13F-0C89678E4DFD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39:49.316" v="19910" actId="26606"/>
        <pc:sldMkLst>
          <pc:docMk/>
          <pc:sldMk cId="250289686" sldId="395"/>
        </pc:sldMkLst>
        <pc:spChg chg="mo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2" creationId="{9220D8D9-41F6-C275-4CAA-6EFBEA4A3CB9}"/>
          </ac:spMkLst>
        </pc:spChg>
        <pc:spChg chg="add del mo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3" creationId="{DE445FBE-C348-0398-4B24-3E172412E37B}"/>
          </ac:spMkLst>
        </pc:spChg>
        <pc:spChg chg="add del">
          <ac:chgData name="Michael Kreeger" userId="d5f78b2e-6692-425f-83bb-df27f7187256" providerId="ADAL" clId="{B642E0B2-953F-482A-A800-0AB95CE5A611}" dt="2023-11-03T06:39:49.283" v="19909" actId="26606"/>
          <ac:spMkLst>
            <pc:docMk/>
            <pc:sldMk cId="250289686" sldId="395"/>
            <ac:spMk id="10" creationId="{460B0EFB-53ED-4F35-B05D-F658EA021C65}"/>
          </ac:spMkLst>
        </pc:spChg>
        <pc:spChg chg="add del">
          <ac:chgData name="Michael Kreeger" userId="d5f78b2e-6692-425f-83bb-df27f7187256" providerId="ADAL" clId="{B642E0B2-953F-482A-A800-0AB95CE5A611}" dt="2023-11-03T06:39:49.283" v="19909" actId="26606"/>
          <ac:spMkLst>
            <pc:docMk/>
            <pc:sldMk cId="250289686" sldId="395"/>
            <ac:spMk id="12" creationId="{835EF3DD-7D43-4A27-8967-A92FD8CC9365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4" creationId="{A7B99495-F43F-4D80-A44F-2CB4764EB90B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5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7" creationId="{70BEB1E7-2F88-40BC-B73D-42E5B6F80BFC}"/>
          </ac:spMkLst>
        </pc:spChg>
        <pc:graphicFrameChg chg="add del">
          <ac:chgData name="Michael Kreeger" userId="d5f78b2e-6692-425f-83bb-df27f7187256" providerId="ADAL" clId="{B642E0B2-953F-482A-A800-0AB95CE5A611}" dt="2023-11-03T06:39:49.283" v="19909" actId="26606"/>
          <ac:graphicFrameMkLst>
            <pc:docMk/>
            <pc:sldMk cId="250289686" sldId="395"/>
            <ac:graphicFrameMk id="5" creationId="{06D15338-54C0-0A76-87AB-F4B5F982E22C}"/>
          </ac:graphicFrameMkLst>
        </pc:graphicFrameChg>
        <pc:graphicFrameChg chg="add">
          <ac:chgData name="Michael Kreeger" userId="d5f78b2e-6692-425f-83bb-df27f7187256" providerId="ADAL" clId="{B642E0B2-953F-482A-A800-0AB95CE5A611}" dt="2023-11-03T06:39:49.316" v="19910" actId="26606"/>
          <ac:graphicFrameMkLst>
            <pc:docMk/>
            <pc:sldMk cId="250289686" sldId="395"/>
            <ac:graphicFrameMk id="18" creationId="{E352E425-A12E-6C97-7082-3FED35C27556}"/>
          </ac:graphicFrameMkLst>
        </pc:graphicFrameChg>
        <pc:picChg chg="add del">
          <ac:chgData name="Michael Kreeger" userId="d5f78b2e-6692-425f-83bb-df27f7187256" providerId="ADAL" clId="{B642E0B2-953F-482A-A800-0AB95CE5A611}" dt="2023-11-03T06:39:49.283" v="19909" actId="26606"/>
          <ac:picMkLst>
            <pc:docMk/>
            <pc:sldMk cId="250289686" sldId="395"/>
            <ac:picMk id="6" creationId="{96D912BE-9A20-E653-E72A-40AF4A4250D3}"/>
          </ac:picMkLst>
        </pc:picChg>
        <pc:picChg chg="add">
          <ac:chgData name="Michael Kreeger" userId="d5f78b2e-6692-425f-83bb-df27f7187256" providerId="ADAL" clId="{B642E0B2-953F-482A-A800-0AB95CE5A611}" dt="2023-11-03T06:39:49.316" v="19910" actId="26606"/>
          <ac:picMkLst>
            <pc:docMk/>
            <pc:sldMk cId="250289686" sldId="395"/>
            <ac:picMk id="16" creationId="{A1EDE263-B86F-4E2B-EA34-5FA3DC35FD73}"/>
          </ac:picMkLst>
        </pc:picChg>
      </pc:sldChg>
      <pc:sldChg chg="add del">
        <pc:chgData name="Michael Kreeger" userId="d5f78b2e-6692-425f-83bb-df27f7187256" providerId="ADAL" clId="{B642E0B2-953F-482A-A800-0AB95CE5A611}" dt="2023-11-03T05:38:29.664" v="15205" actId="47"/>
        <pc:sldMkLst>
          <pc:docMk/>
          <pc:sldMk cId="1265820041" sldId="395"/>
        </pc:sldMkLst>
      </pc:sldChg>
      <pc:sldChg chg="addSp delSp modSp add mod setBg">
        <pc:chgData name="Michael Kreeger" userId="d5f78b2e-6692-425f-83bb-df27f7187256" providerId="ADAL" clId="{B642E0B2-953F-482A-A800-0AB95CE5A611}" dt="2023-11-03T06:40:05.543" v="19911" actId="26606"/>
        <pc:sldMkLst>
          <pc:docMk/>
          <pc:sldMk cId="2793982154" sldId="396"/>
        </pc:sldMkLst>
        <pc:spChg chg="mo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2" creationId="{9220D8D9-41F6-C275-4CAA-6EFBEA4A3CB9}"/>
          </ac:spMkLst>
        </pc:spChg>
        <pc:spChg chg="del mo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3" creationId="{DE445FBE-C348-0398-4B24-3E172412E37B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0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2" creationId="{70BEB1E7-2F88-40BC-B73D-42E5B6F80BFC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4" creationId="{A7B99495-F43F-4D80-A44F-2CB4764EB90B}"/>
          </ac:spMkLst>
        </pc:spChg>
        <pc:graphicFrameChg chg="add">
          <ac:chgData name="Michael Kreeger" userId="d5f78b2e-6692-425f-83bb-df27f7187256" providerId="ADAL" clId="{B642E0B2-953F-482A-A800-0AB95CE5A611}" dt="2023-11-03T06:40:05.543" v="19911" actId="26606"/>
          <ac:graphicFrameMkLst>
            <pc:docMk/>
            <pc:sldMk cId="2793982154" sldId="396"/>
            <ac:graphicFrameMk id="5" creationId="{F9875962-9B52-1445-9AEA-AA026D4EC3C9}"/>
          </ac:graphicFrameMkLst>
        </pc:graphicFrameChg>
        <pc:picChg chg="add">
          <ac:chgData name="Michael Kreeger" userId="d5f78b2e-6692-425f-83bb-df27f7187256" providerId="ADAL" clId="{B642E0B2-953F-482A-A800-0AB95CE5A611}" dt="2023-11-03T06:40:05.543" v="19911" actId="26606"/>
          <ac:picMkLst>
            <pc:docMk/>
            <pc:sldMk cId="2793982154" sldId="396"/>
            <ac:picMk id="6" creationId="{46004F8E-5266-E666-10A6-8CF44DA3A092}"/>
          </ac:picMkLst>
        </pc:picChg>
      </pc:sldChg>
      <pc:sldChg chg="addSp delSp modSp add mod setBg">
        <pc:chgData name="Michael Kreeger" userId="d5f78b2e-6692-425f-83bb-df27f7187256" providerId="ADAL" clId="{B642E0B2-953F-482A-A800-0AB95CE5A611}" dt="2023-11-03T06:40:10.748" v="19912" actId="26606"/>
        <pc:sldMkLst>
          <pc:docMk/>
          <pc:sldMk cId="2716423870" sldId="397"/>
        </pc:sldMkLst>
        <pc:spChg chg="mo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2" creationId="{9220D8D9-41F6-C275-4CAA-6EFBEA4A3CB9}"/>
          </ac:spMkLst>
        </pc:spChg>
        <pc:spChg chg="del mo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3" creationId="{DE445FBE-C348-0398-4B24-3E172412E37B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0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2" creationId="{70BEB1E7-2F88-40BC-B73D-42E5B6F80BFC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4" creationId="{A7B99495-F43F-4D80-A44F-2CB4764EB90B}"/>
          </ac:spMkLst>
        </pc:spChg>
        <pc:graphicFrameChg chg="add">
          <ac:chgData name="Michael Kreeger" userId="d5f78b2e-6692-425f-83bb-df27f7187256" providerId="ADAL" clId="{B642E0B2-953F-482A-A800-0AB95CE5A611}" dt="2023-11-03T06:40:10.748" v="19912" actId="26606"/>
          <ac:graphicFrameMkLst>
            <pc:docMk/>
            <pc:sldMk cId="2716423870" sldId="397"/>
            <ac:graphicFrameMk id="5" creationId="{0A29AEB1-2E70-5754-76AB-968E93780B25}"/>
          </ac:graphicFrameMkLst>
        </pc:graphicFrameChg>
        <pc:picChg chg="add">
          <ac:chgData name="Michael Kreeger" userId="d5f78b2e-6692-425f-83bb-df27f7187256" providerId="ADAL" clId="{B642E0B2-953F-482A-A800-0AB95CE5A611}" dt="2023-11-03T06:40:10.748" v="19912" actId="26606"/>
          <ac:picMkLst>
            <pc:docMk/>
            <pc:sldMk cId="2716423870" sldId="397"/>
            <ac:picMk id="6" creationId="{E96B0023-0760-C55C-B72E-3D30BE5AE5B4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41:38.545" v="19924" actId="26606"/>
        <pc:sldMkLst>
          <pc:docMk/>
          <pc:sldMk cId="3650294934" sldId="398"/>
        </pc:sldMkLst>
        <pc:spChg chg="mod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" creationId="{6FCD4921-AF1F-5EE7-F31E-FB3AF528FE17}"/>
          </ac:spMkLst>
        </pc:spChg>
        <pc:spChg chg="add del mod">
          <ac:chgData name="Michael Kreeger" userId="d5f78b2e-6692-425f-83bb-df27f7187256" providerId="ADAL" clId="{B642E0B2-953F-482A-A800-0AB95CE5A611}" dt="2023-11-03T06:40:50.328" v="19915" actId="26606"/>
          <ac:spMkLst>
            <pc:docMk/>
            <pc:sldMk cId="3650294934" sldId="398"/>
            <ac:spMk id="3" creationId="{A6F78457-33E8-EE32-A565-0FB722486C0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8" creationId="{004A8AE1-9605-41DC-920F-A4B8E8F2391D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0" creationId="{4F7EBAE4-9945-4473-9E34-B2C66EA0F03D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2" creationId="{70BEB1E7-2F88-40BC-B73D-42E5B6F80BFC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4" creationId="{A7B99495-F43F-4D80-A44F-2CB4764EB90B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6" creationId="{5B7778FC-632E-4DCA-A7CB-0D7731CCF970}"/>
          </ac:spMkLst>
        </pc:spChg>
        <pc:spChg chg="add mod ord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7" creationId="{A6F78457-33E8-EE32-A565-0FB722486C0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8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9" creationId="{FA23A907-97FB-4A8F-880A-DD77401C429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4" creationId="{F837543A-6020-4505-A233-C9DB4BF7401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6" creationId="{35B16301-FB18-48BA-A6DD-C37CAF6F9A18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8" creationId="{C3C0D90E-074A-4F52-9B11-B52BEF4BCBE5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0" creationId="{CABBD4C1-E6F8-46F6-8152-A8A97490BF4D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2" creationId="{83BA5EF5-1FE9-4BF9-83BB-269BCDDF615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6" creationId="{88853921-7BC9-4BDE-ACAB-133C683C82D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8" creationId="{09192968-3AE7-4470-A61C-97294BB9273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40" creationId="{3AB72E55-43E4-4356-BFE8-E2102CB0B505}"/>
          </ac:spMkLst>
        </pc:spChg>
        <pc:graphicFrameChg chg="add del">
          <ac:chgData name="Michael Kreeger" userId="d5f78b2e-6692-425f-83bb-df27f7187256" providerId="ADAL" clId="{B642E0B2-953F-482A-A800-0AB95CE5A611}" dt="2023-11-03T06:40:50.322" v="19914" actId="26606"/>
          <ac:graphicFrameMkLst>
            <pc:docMk/>
            <pc:sldMk cId="3650294934" sldId="398"/>
            <ac:graphicFrameMk id="5" creationId="{5D0D78A3-CF4C-3638-2858-8799F1085A52}"/>
          </ac:graphicFrameMkLst>
        </pc:graphicFrameChg>
        <pc:picChg chg="add del">
          <ac:chgData name="Michael Kreeger" userId="d5f78b2e-6692-425f-83bb-df27f7187256" providerId="ADAL" clId="{B642E0B2-953F-482A-A800-0AB95CE5A611}" dt="2023-11-03T06:40:50.322" v="19914" actId="26606"/>
          <ac:picMkLst>
            <pc:docMk/>
            <pc:sldMk cId="3650294934" sldId="398"/>
            <ac:picMk id="6" creationId="{B27E8467-B5BF-0D82-4633-1B7604C7C15E}"/>
          </ac:picMkLst>
        </pc:picChg>
        <pc:cxnChg chg="add del">
          <ac:chgData name="Michael Kreeger" userId="d5f78b2e-6692-425f-83bb-df27f7187256" providerId="ADAL" clId="{B642E0B2-953F-482A-A800-0AB95CE5A611}" dt="2023-11-03T06:41:38.545" v="19924" actId="26606"/>
          <ac:cxnSpMkLst>
            <pc:docMk/>
            <pc:sldMk cId="3650294934" sldId="398"/>
            <ac:cxnSpMk id="34" creationId="{4B3BCACB-5880-460B-9606-8C433A9AF99D}"/>
          </ac:cxnSpMkLst>
        </pc:cxnChg>
      </pc:sldChg>
      <pc:sldChg chg="addSp delSp modSp add mod ord">
        <pc:chgData name="Michael Kreeger" userId="d5f78b2e-6692-425f-83bb-df27f7187256" providerId="ADAL" clId="{B642E0B2-953F-482A-A800-0AB95CE5A611}" dt="2023-11-03T06:42:26.623" v="19943" actId="404"/>
        <pc:sldMkLst>
          <pc:docMk/>
          <pc:sldMk cId="384156111" sldId="399"/>
        </pc:sldMkLst>
        <pc:spChg chg="mo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2" creationId="{E67978AE-539B-6E79-4FC5-92564D97F30E}"/>
          </ac:spMkLst>
        </pc:spChg>
        <pc:spChg chg="mod">
          <ac:chgData name="Michael Kreeger" userId="d5f78b2e-6692-425f-83bb-df27f7187256" providerId="ADAL" clId="{B642E0B2-953F-482A-A800-0AB95CE5A611}" dt="2023-11-03T06:42:26.623" v="19943" actId="404"/>
          <ac:spMkLst>
            <pc:docMk/>
            <pc:sldMk cId="384156111" sldId="399"/>
            <ac:spMk id="3" creationId="{EB573369-1DDB-719C-808B-B54C7C319DC4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3" creationId="{907EF6B7-1338-4443-8C46-6A318D952DFD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4" creationId="{DAAE4CDD-124C-4DCF-9584-B6033B545DD5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5" creationId="{081E4A58-353D-44AE-B2FC-2A74E2E400F7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0" creationId="{1709F1D5-B0F1-4714-A239-E5B61C161915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2" creationId="{228FB460-D3FF-4440-A020-05982A09E517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4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6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8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0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2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4" creationId="{6691AC69-A76E-4DAB-B565-468B6B87ACF3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6" creationId="{389575E1-3389-451A-A5F7-27854C25C599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7" creationId="{A53CCC5C-D88E-40FB-B30B-23DCDBD01D37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8" creationId="{081E4A58-353D-44AE-B2FC-2A74E2E400F7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3" creationId="{F837543A-6020-4505-A233-C9DB4BF74011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5" creationId="{35B16301-FB18-48BA-A6DD-C37CAF6F9A18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7" creationId="{C3C0D90E-074A-4F52-9B11-B52BEF4BCBE5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9" creationId="{CABBD4C1-E6F8-46F6-8152-A8A97490BF4D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1" creationId="{83BA5EF5-1FE9-4BF9-83BB-269BCDDF6156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5" creationId="{88853921-7BC9-4BDE-ACAB-133C683C82D6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7" creationId="{09192968-3AE7-4470-A61C-97294BB92731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9" creationId="{3AB72E55-43E4-4356-BFE8-E2102CB0B505}"/>
          </ac:spMkLst>
        </pc:spChg>
        <pc:cxnChg chg="add">
          <ac:chgData name="Michael Kreeger" userId="d5f78b2e-6692-425f-83bb-df27f7187256" providerId="ADAL" clId="{B642E0B2-953F-482A-A800-0AB95CE5A611}" dt="2023-11-03T06:41:28.879" v="19922" actId="26606"/>
          <ac:cxnSpMkLst>
            <pc:docMk/>
            <pc:sldMk cId="384156111" sldId="399"/>
            <ac:cxnSpMk id="53" creationId="{4B3BCACB-5880-460B-9606-8C433A9AF99D}"/>
          </ac:cxnSpMkLst>
        </pc:cxnChg>
      </pc:sldChg>
      <pc:sldChg chg="delSp add del setBg delDesignElem">
        <pc:chgData name="Michael Kreeger" userId="d5f78b2e-6692-425f-83bb-df27f7187256" providerId="ADAL" clId="{B642E0B2-953F-482A-A800-0AB95CE5A611}" dt="2023-11-03T06:14:02.671" v="18853" actId="47"/>
        <pc:sldMkLst>
          <pc:docMk/>
          <pc:sldMk cId="847527883" sldId="399"/>
        </pc:sldMkLst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3" creationId="{907EF6B7-1338-4443-8C46-6A318D952DFD}"/>
          </ac:spMkLst>
        </pc:spChg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4" creationId="{DAAE4CDD-124C-4DCF-9584-B6033B545DD5}"/>
          </ac:spMkLst>
        </pc:spChg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5" creationId="{081E4A58-353D-44AE-B2FC-2A74E2E400F7}"/>
          </ac:spMkLst>
        </pc:spChg>
      </pc:sldChg>
      <pc:sldChg chg="addSp delSp add del setBg delDesignElem">
        <pc:chgData name="Michael Kreeger" userId="d5f78b2e-6692-425f-83bb-df27f7187256" providerId="ADAL" clId="{B642E0B2-953F-482A-A800-0AB95CE5A611}" dt="2023-11-03T06:14:16.101" v="18857"/>
        <pc:sldMkLst>
          <pc:docMk/>
          <pc:sldMk cId="3752973139" sldId="399"/>
        </pc:sldMkLst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3" creationId="{907EF6B7-1338-4443-8C46-6A318D952DFD}"/>
          </ac:spMkLst>
        </pc:spChg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4" creationId="{DAAE4CDD-124C-4DCF-9584-B6033B545DD5}"/>
          </ac:spMkLst>
        </pc:spChg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5" creationId="{081E4A58-353D-44AE-B2FC-2A74E2E400F7}"/>
          </ac:spMkLst>
        </pc:spChg>
      </pc:sldChg>
      <pc:sldChg chg="addSp delSp modSp new mod setBg">
        <pc:chgData name="Michael Kreeger" userId="d5f78b2e-6692-425f-83bb-df27f7187256" providerId="ADAL" clId="{B642E0B2-953F-482A-A800-0AB95CE5A611}" dt="2023-11-03T06:39:06.368" v="19905" actId="403"/>
        <pc:sldMkLst>
          <pc:docMk/>
          <pc:sldMk cId="84271329" sldId="400"/>
        </pc:sldMkLst>
        <pc:spChg chg="mo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2" creationId="{2939044C-5F53-76C0-2B6B-C90286A1E6D6}"/>
          </ac:spMkLst>
        </pc:spChg>
        <pc:spChg chg="add del mo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3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9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11" creationId="{4DA50D69-7CF7-4844-B844-A2B821C77F24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16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47.342" v="19885" actId="26606"/>
          <ac:spMkLst>
            <pc:docMk/>
            <pc:sldMk cId="84271329" sldId="400"/>
            <ac:spMk id="17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18" creationId="{DC5FB7E8-B636-40FA-BE8D-48145C0F5C57}"/>
          </ac:spMkLst>
        </pc:spChg>
        <pc:spChg chg="add del">
          <ac:chgData name="Michael Kreeger" userId="d5f78b2e-6692-425f-83bb-df27f7187256" providerId="ADAL" clId="{B642E0B2-953F-482A-A800-0AB95CE5A611}" dt="2023-11-03T06:38:47.342" v="19885" actId="26606"/>
          <ac:spMkLst>
            <pc:docMk/>
            <pc:sldMk cId="84271329" sldId="400"/>
            <ac:spMk id="19" creationId="{4DA50D69-7CF7-4844-B844-A2B821C77F24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20" creationId="{142DCE2C-2863-46FA-9BE7-24365A24D9BA}"/>
          </ac:spMkLst>
        </pc:spChg>
        <pc:spChg chg="add del">
          <ac:chgData name="Michael Kreeger" userId="d5f78b2e-6692-425f-83bb-df27f7187256" providerId="ADAL" clId="{B642E0B2-953F-482A-A800-0AB95CE5A611}" dt="2023-11-03T06:38:48.257" v="19887" actId="26606"/>
          <ac:spMkLst>
            <pc:docMk/>
            <pc:sldMk cId="84271329" sldId="400"/>
            <ac:spMk id="21" creationId="{2C61293E-6EBE-43EF-A52C-9BEBFD7679D4}"/>
          </ac:spMkLst>
        </pc:spChg>
        <pc:spChg chg="add del">
          <ac:chgData name="Michael Kreeger" userId="d5f78b2e-6692-425f-83bb-df27f7187256" providerId="ADAL" clId="{B642E0B2-953F-482A-A800-0AB95CE5A611}" dt="2023-11-03T06:38:48.257" v="19887" actId="26606"/>
          <ac:spMkLst>
            <pc:docMk/>
            <pc:sldMk cId="84271329" sldId="400"/>
            <ac:spMk id="23" creationId="{3FCFB1DE-0B7E-48CC-BA90-B2AB0889F9D6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5" creationId="{DB304A14-32D0-4873-B914-423ED7B8DAFD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6" creationId="{1D460C86-854F-4FB3-ABC2-E823D8FEB9DB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7" creationId="{BB48116A-278A-4CC5-89D3-9DE8E8FF1245}"/>
          </ac:spMkLst>
        </pc:spChg>
        <pc:spChg chg="add del">
          <ac:chgData name="Michael Kreeger" userId="d5f78b2e-6692-425f-83bb-df27f7187256" providerId="ADAL" clId="{B642E0B2-953F-482A-A800-0AB95CE5A611}" dt="2023-11-03T06:38:50.758" v="19891" actId="26606"/>
          <ac:spMkLst>
            <pc:docMk/>
            <pc:sldMk cId="84271329" sldId="400"/>
            <ac:spMk id="31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4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5" creationId="{DC5FB7E8-B636-40FA-BE8D-48145C0F5C57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6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7" creationId="{142DCE2C-2863-46FA-9BE7-24365A24D9BA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39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40" creationId="{AA5CF486-D9E5-4A66-898A-F3D62B81B15E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41" creationId="{523451DC-D7B7-15D9-8B40-C9CEBC6FEC75}"/>
          </ac:spMkLst>
        </pc:spChg>
        <pc:spChg chg="ad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43" creationId="{6128F3BD-7564-4310-B528-888E64F87576}"/>
          </ac:spMkLst>
        </pc:spChg>
        <pc:spChg chg="add mod">
          <ac:chgData name="Michael Kreeger" userId="d5f78b2e-6692-425f-83bb-df27f7187256" providerId="ADAL" clId="{B642E0B2-953F-482A-A800-0AB95CE5A611}" dt="2023-11-03T06:39:06.368" v="19905" actId="403"/>
          <ac:spMkLst>
            <pc:docMk/>
            <pc:sldMk cId="84271329" sldId="400"/>
            <ac:spMk id="44" creationId="{523451DC-D7B7-15D9-8B40-C9CEBC6FEC75}"/>
          </ac:spMkLst>
        </pc:spChg>
        <pc:spChg chg="ad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45" creationId="{82AA3C4E-019E-440F-87AB-67EFA9BE6C81}"/>
          </ac:spMkLst>
        </pc:spChg>
        <pc:graphicFrameChg chg="add del">
          <ac:chgData name="Michael Kreeger" userId="d5f78b2e-6692-425f-83bb-df27f7187256" providerId="ADAL" clId="{B642E0B2-953F-482A-A800-0AB95CE5A611}" dt="2023-11-03T06:38:49.678" v="19889" actId="26606"/>
          <ac:graphicFrameMkLst>
            <pc:docMk/>
            <pc:sldMk cId="84271329" sldId="400"/>
            <ac:graphicFrameMk id="28" creationId="{18FC9B66-BBF2-DBC3-C5C3-77250FAB0AC4}"/>
          </ac:graphicFrameMkLst>
        </pc:graphicFrameChg>
        <pc:picChg chg="add del">
          <ac:chgData name="Michael Kreeger" userId="d5f78b2e-6692-425f-83bb-df27f7187256" providerId="ADAL" clId="{B642E0B2-953F-482A-A800-0AB95CE5A611}" dt="2023-11-03T06:38:27.886" v="19881" actId="478"/>
          <ac:picMkLst>
            <pc:docMk/>
            <pc:sldMk cId="84271329" sldId="400"/>
            <ac:picMk id="5" creationId="{F75EF0A0-0EF7-C0B7-F3FF-C2872CE305C8}"/>
          </ac:picMkLst>
        </pc:picChg>
        <pc:picChg chg="add del">
          <ac:chgData name="Michael Kreeger" userId="d5f78b2e-6692-425f-83bb-df27f7187256" providerId="ADAL" clId="{B642E0B2-953F-482A-A800-0AB95CE5A611}" dt="2023-11-03T06:38:47.342" v="19885" actId="26606"/>
          <ac:picMkLst>
            <pc:docMk/>
            <pc:sldMk cId="84271329" sldId="400"/>
            <ac:picMk id="13" creationId="{02BE3C0B-4359-59CB-CA9C-04133B922026}"/>
          </ac:picMkLst>
        </pc:picChg>
        <pc:picChg chg="add del">
          <ac:chgData name="Michael Kreeger" userId="d5f78b2e-6692-425f-83bb-df27f7187256" providerId="ADAL" clId="{B642E0B2-953F-482A-A800-0AB95CE5A611}" dt="2023-11-03T06:38:49.678" v="19889" actId="26606"/>
          <ac:picMkLst>
            <pc:docMk/>
            <pc:sldMk cId="84271329" sldId="400"/>
            <ac:picMk id="14" creationId="{02E0A0E4-EFDF-945E-6E5D-25FE499AF52D}"/>
          </ac:picMkLst>
        </pc:picChg>
        <pc:picChg chg="add del">
          <ac:chgData name="Michael Kreeger" userId="d5f78b2e-6692-425f-83bb-df27f7187256" providerId="ADAL" clId="{B642E0B2-953F-482A-A800-0AB95CE5A611}" dt="2023-11-03T06:38:48.257" v="19887" actId="26606"/>
          <ac:picMkLst>
            <pc:docMk/>
            <pc:sldMk cId="84271329" sldId="400"/>
            <ac:picMk id="22" creationId="{9EDBBD0B-66D1-31AA-6130-F38B0ADFAAC0}"/>
          </ac:picMkLst>
        </pc:picChg>
        <pc:picChg chg="add del">
          <ac:chgData name="Michael Kreeger" userId="d5f78b2e-6692-425f-83bb-df27f7187256" providerId="ADAL" clId="{B642E0B2-953F-482A-A800-0AB95CE5A611}" dt="2023-11-03T06:38:50.758" v="19891" actId="26606"/>
          <ac:picMkLst>
            <pc:docMk/>
            <pc:sldMk cId="84271329" sldId="400"/>
            <ac:picMk id="32" creationId="{D0EB759E-DCBB-53BC-4863-937466C06A65}"/>
          </ac:picMkLst>
        </pc:picChg>
        <pc:cxnChg chg="add del">
          <ac:chgData name="Michael Kreeger" userId="d5f78b2e-6692-425f-83bb-df27f7187256" providerId="ADAL" clId="{B642E0B2-953F-482A-A800-0AB95CE5A611}" dt="2023-11-03T06:38:50.758" v="19891" actId="26606"/>
          <ac:cxnSpMkLst>
            <pc:docMk/>
            <pc:sldMk cId="84271329" sldId="400"/>
            <ac:cxnSpMk id="30" creationId="{1503BFE4-729B-D9D0-C17B-501E6AF1127A}"/>
          </ac:cxnSpMkLst>
        </pc:cxnChg>
      </pc:sldChg>
    </pc:docChg>
  </pc:docChgLst>
  <pc:docChgLst>
    <pc:chgData name="Michael Kreeger" userId="d5f78b2e-6692-425f-83bb-df27f7187256" providerId="ADAL" clId="{2EBEB2E1-3716-4953-89E2-9500555CB913}"/>
    <pc:docChg chg="undo redo custSel addSld delSld modSld">
      <pc:chgData name="Michael Kreeger" userId="d5f78b2e-6692-425f-83bb-df27f7187256" providerId="ADAL" clId="{2EBEB2E1-3716-4953-89E2-9500555CB913}" dt="2024-02-16T18:32:02.965" v="4771" actId="255"/>
      <pc:docMkLst>
        <pc:docMk/>
      </pc:docMkLst>
      <pc:sldChg chg="modSp mod">
        <pc:chgData name="Michael Kreeger" userId="d5f78b2e-6692-425f-83bb-df27f7187256" providerId="ADAL" clId="{2EBEB2E1-3716-4953-89E2-9500555CB913}" dt="2024-02-16T18:31:22.540" v="4765" actId="20577"/>
        <pc:sldMkLst>
          <pc:docMk/>
          <pc:sldMk cId="10594113" sldId="275"/>
        </pc:sldMkLst>
        <pc:spChg chg="mod">
          <ac:chgData name="Michael Kreeger" userId="d5f78b2e-6692-425f-83bb-df27f7187256" providerId="ADAL" clId="{2EBEB2E1-3716-4953-89E2-9500555CB913}" dt="2024-02-16T18:31:22.540" v="4765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modSp mod">
        <pc:chgData name="Michael Kreeger" userId="d5f78b2e-6692-425f-83bb-df27f7187256" providerId="ADAL" clId="{2EBEB2E1-3716-4953-89E2-9500555CB913}" dt="2024-02-16T18:32:02.965" v="4771" actId="255"/>
        <pc:sldMkLst>
          <pc:docMk/>
          <pc:sldMk cId="2368322050" sldId="380"/>
        </pc:sldMkLst>
        <pc:spChg chg="mod">
          <ac:chgData name="Michael Kreeger" userId="d5f78b2e-6692-425f-83bb-df27f7187256" providerId="ADAL" clId="{2EBEB2E1-3716-4953-89E2-9500555CB913}" dt="2024-02-16T18:32:02.965" v="4771" actId="255"/>
          <ac:spMkLst>
            <pc:docMk/>
            <pc:sldMk cId="2368322050" sldId="380"/>
            <ac:spMk id="6" creationId="{DAB7BA5C-B068-D0B7-C2E1-63D5F0495EF5}"/>
          </ac:spMkLst>
        </pc:spChg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553754553" sldId="401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2182706011" sldId="402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259645566" sldId="403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511188976" sldId="404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419309787" sldId="405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3621131640" sldId="406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853622302" sldId="407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2328204693" sldId="408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26700732" sldId="409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574628309" sldId="411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899316117" sldId="412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670421780" sldId="413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243528366" sldId="414"/>
        </pc:sldMkLst>
      </pc:sldChg>
      <pc:sldChg chg="del">
        <pc:chgData name="Michael Kreeger" userId="d5f78b2e-6692-425f-83bb-df27f7187256" providerId="ADAL" clId="{2EBEB2E1-3716-4953-89E2-9500555CB913}" dt="2024-02-16T12:11:10.052" v="95" actId="47"/>
        <pc:sldMkLst>
          <pc:docMk/>
          <pc:sldMk cId="46739541" sldId="415"/>
        </pc:sldMkLst>
      </pc:sldChg>
      <pc:sldChg chg="modSp mod">
        <pc:chgData name="Michael Kreeger" userId="d5f78b2e-6692-425f-83bb-df27f7187256" providerId="ADAL" clId="{2EBEB2E1-3716-4953-89E2-9500555CB913}" dt="2024-02-16T18:27:27.871" v="4764" actId="6549"/>
        <pc:sldMkLst>
          <pc:docMk/>
          <pc:sldMk cId="3471659642" sldId="416"/>
        </pc:sldMkLst>
        <pc:spChg chg="mod">
          <ac:chgData name="Michael Kreeger" userId="d5f78b2e-6692-425f-83bb-df27f7187256" providerId="ADAL" clId="{2EBEB2E1-3716-4953-89E2-9500555CB913}" dt="2024-02-16T18:27:27.871" v="4764" actId="6549"/>
          <ac:spMkLst>
            <pc:docMk/>
            <pc:sldMk cId="3471659642" sldId="416"/>
            <ac:spMk id="6" creationId="{81CE7D11-528F-3AA8-2FBA-D30D2B53F8B1}"/>
          </ac:spMkLst>
        </pc:spChg>
      </pc:sldChg>
      <pc:sldChg chg="addSp delSp modSp new mod setBg">
        <pc:chgData name="Michael Kreeger" userId="d5f78b2e-6692-425f-83bb-df27f7187256" providerId="ADAL" clId="{2EBEB2E1-3716-4953-89E2-9500555CB913}" dt="2024-02-16T18:19:41.682" v="4323" actId="20577"/>
        <pc:sldMkLst>
          <pc:docMk/>
          <pc:sldMk cId="1353462766" sldId="417"/>
        </pc:sldMkLst>
        <pc:spChg chg="mo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2" creationId="{7906A051-F14F-B040-8BC1-701784C512EB}"/>
          </ac:spMkLst>
        </pc:spChg>
        <pc:spChg chg="del mo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3" creationId="{7E91BFA0-AB58-E886-61F7-3882DB85001A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9" creationId="{BACC6370-2D7E-4714-9D71-7542949D7D5D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1" creationId="{256B2C21-A230-48C0-8DF1-C46611373C44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3" creationId="{3847E18C-932D-4C95-AABA-FEC7C9499AD7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5" creationId="{3150CB11-0C61-439E-910F-5787759E72A0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7" creationId="{43F8A58B-5155-44CE-A5FF-7647B47D0A7A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9" creationId="{443F2ACA-E6D6-4028-82DD-F03C262D5DE6}"/>
          </ac:spMkLst>
        </pc:spChg>
        <pc:graphicFrameChg chg="add mod">
          <ac:chgData name="Michael Kreeger" userId="d5f78b2e-6692-425f-83bb-df27f7187256" providerId="ADAL" clId="{2EBEB2E1-3716-4953-89E2-9500555CB913}" dt="2024-02-16T18:19:41.682" v="4323" actId="20577"/>
          <ac:graphicFrameMkLst>
            <pc:docMk/>
            <pc:sldMk cId="1353462766" sldId="417"/>
            <ac:graphicFrameMk id="5" creationId="{84855474-D293-F4DA-2651-C6A7559741C5}"/>
          </ac:graphicFrameMkLst>
        </pc:graphicFrameChg>
      </pc:sldChg>
      <pc:sldChg chg="addSp delSp modSp mod setBg">
        <pc:chgData name="Michael Kreeger" userId="d5f78b2e-6692-425f-83bb-df27f7187256" providerId="ADAL" clId="{2EBEB2E1-3716-4953-89E2-9500555CB913}" dt="2024-02-16T18:20:03.132" v="4326" actId="26606"/>
        <pc:sldMkLst>
          <pc:docMk/>
          <pc:sldMk cId="1483170105" sldId="418"/>
        </pc:sldMkLst>
        <pc:spChg chg="mo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2" creationId="{D31E3DC4-3447-1759-5022-CADBE280FB3B}"/>
          </ac:spMkLst>
        </pc:spChg>
        <pc:spChg chg="mod or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3" creationId="{C83B3684-F8E3-2ACF-EB6F-33CB57DF23EB}"/>
          </ac:spMkLst>
        </pc:spChg>
        <pc:spChg chg="add del">
          <ac:chgData name="Michael Kreeger" userId="d5f78b2e-6692-425f-83bb-df27f7187256" providerId="ADAL" clId="{2EBEB2E1-3716-4953-89E2-9500555CB913}" dt="2024-02-16T18:20:03.132" v="4325" actId="26606"/>
          <ac:spMkLst>
            <pc:docMk/>
            <pc:sldMk cId="1483170105" sldId="418"/>
            <ac:spMk id="1033" creationId="{C3896A03-3945-419A-B66B-4EE266EDD152}"/>
          </ac:spMkLst>
        </pc:spChg>
        <pc:spChg chg="add del">
          <ac:chgData name="Michael Kreeger" userId="d5f78b2e-6692-425f-83bb-df27f7187256" providerId="ADAL" clId="{2EBEB2E1-3716-4953-89E2-9500555CB913}" dt="2024-02-16T18:20:03.132" v="4325" actId="26606"/>
          <ac:spMkLst>
            <pc:docMk/>
            <pc:sldMk cId="1483170105" sldId="418"/>
            <ac:spMk id="1035" creationId="{B34F5AD2-EDBD-4BBD-A55C-EAFFD0C7097A}"/>
          </ac:spMkLst>
        </pc:spChg>
        <pc:spChg chg="add del">
          <ac:chgData name="Michael Kreeger" userId="d5f78b2e-6692-425f-83bb-df27f7187256" providerId="ADAL" clId="{2EBEB2E1-3716-4953-89E2-9500555CB913}" dt="2024-02-16T18:20:03.132" v="4325" actId="26606"/>
          <ac:spMkLst>
            <pc:docMk/>
            <pc:sldMk cId="1483170105" sldId="418"/>
            <ac:spMk id="1037" creationId="{450D3AD2-FA80-415F-A9CE-54D884561CD7}"/>
          </ac:spMkLst>
        </pc:spChg>
        <pc:spChg chg="ad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1039" creationId="{743AA782-23D1-4521-8CAD-47662984AA08}"/>
          </ac:spMkLst>
        </pc:spChg>
        <pc:spChg chg="ad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1040" creationId="{650D18FE-0824-4A46-B22C-A86B52E5780A}"/>
          </ac:spMkLst>
        </pc:spChg>
        <pc:picChg chg="add del mod">
          <ac:chgData name="Michael Kreeger" userId="d5f78b2e-6692-425f-83bb-df27f7187256" providerId="ADAL" clId="{2EBEB2E1-3716-4953-89E2-9500555CB913}" dt="2024-02-16T13:07:52.198" v="2570" actId="478"/>
          <ac:picMkLst>
            <pc:docMk/>
            <pc:sldMk cId="1483170105" sldId="418"/>
            <ac:picMk id="1026" creationId="{05943621-545D-98CC-838E-58E2CE03C8E2}"/>
          </ac:picMkLst>
        </pc:picChg>
        <pc:picChg chg="add mod">
          <ac:chgData name="Michael Kreeger" userId="d5f78b2e-6692-425f-83bb-df27f7187256" providerId="ADAL" clId="{2EBEB2E1-3716-4953-89E2-9500555CB913}" dt="2024-02-16T18:20:03.132" v="4326" actId="26606"/>
          <ac:picMkLst>
            <pc:docMk/>
            <pc:sldMk cId="1483170105" sldId="418"/>
            <ac:picMk id="1028" creationId="{19D65D7C-851F-9E7E-7CF7-0EA8FCB43D5E}"/>
          </ac:picMkLst>
        </pc:picChg>
      </pc:sldChg>
      <pc:sldChg chg="add del">
        <pc:chgData name="Michael Kreeger" userId="d5f78b2e-6692-425f-83bb-df27f7187256" providerId="ADAL" clId="{2EBEB2E1-3716-4953-89E2-9500555CB913}" dt="2024-02-16T18:15:23.059" v="4160" actId="47"/>
        <pc:sldMkLst>
          <pc:docMk/>
          <pc:sldMk cId="3810748110" sldId="419"/>
        </pc:sldMkLst>
      </pc:sldChg>
      <pc:sldChg chg="addSp modSp new mod setBg">
        <pc:chgData name="Michael Kreeger" userId="d5f78b2e-6692-425f-83bb-df27f7187256" providerId="ADAL" clId="{2EBEB2E1-3716-4953-89E2-9500555CB913}" dt="2024-02-16T18:20:15.685" v="4327" actId="26606"/>
        <pc:sldMkLst>
          <pc:docMk/>
          <pc:sldMk cId="471954678" sldId="420"/>
        </pc:sldMkLst>
        <pc:spChg chg="mo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2" creationId="{B3763DEE-D4F5-7C2D-4782-83FEE42BA58A}"/>
          </ac:spMkLst>
        </pc:spChg>
        <pc:spChg chg="mo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3" creationId="{20004C5B-C8E6-C649-5EDB-5BBF8090AF99}"/>
          </ac:spMkLst>
        </pc:spChg>
        <pc:spChg chg="ad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9" creationId="{C0763A76-9F1C-4FC5-82B7-DD475DA461B2}"/>
          </ac:spMkLst>
        </pc:spChg>
        <pc:spChg chg="ad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11" creationId="{E81BF4F6-F2CF-4984-9D14-D6966D92F99F}"/>
          </ac:spMkLst>
        </pc:spChg>
        <pc:picChg chg="add">
          <ac:chgData name="Michael Kreeger" userId="d5f78b2e-6692-425f-83bb-df27f7187256" providerId="ADAL" clId="{2EBEB2E1-3716-4953-89E2-9500555CB913}" dt="2024-02-16T18:20:15.685" v="4327" actId="26606"/>
          <ac:picMkLst>
            <pc:docMk/>
            <pc:sldMk cId="471954678" sldId="420"/>
            <ac:picMk id="5" creationId="{D444E1C9-CF6B-E718-FCD4-DA31FCE47C25}"/>
          </ac:picMkLst>
        </pc:picChg>
      </pc:sldChg>
      <pc:sldChg chg="addSp modSp add mod setBg">
        <pc:chgData name="Michael Kreeger" userId="d5f78b2e-6692-425f-83bb-df27f7187256" providerId="ADAL" clId="{2EBEB2E1-3716-4953-89E2-9500555CB913}" dt="2024-02-16T18:20:43.553" v="4328" actId="26606"/>
        <pc:sldMkLst>
          <pc:docMk/>
          <pc:sldMk cId="2707502362" sldId="421"/>
        </pc:sldMkLst>
        <pc:spChg chg="mo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2" creationId="{76EE949A-96EA-689F-979C-1110364FD18C}"/>
          </ac:spMkLst>
        </pc:spChg>
        <pc:spChg chg="mo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3" creationId="{1439C6E9-22E5-B8B3-2401-E86EDF04F064}"/>
          </ac:spMkLst>
        </pc:spChg>
        <pc:spChg chg="ad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8" creationId="{100EDD19-6802-4EC3-95CE-CFFAB042CFD6}"/>
          </ac:spMkLst>
        </pc:spChg>
        <pc:spChg chg="ad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10" creationId="{DB17E863-922E-4C26-BD64-E8FD41D28661}"/>
          </ac:spMkLst>
        </pc:spChg>
      </pc:sldChg>
      <pc:sldChg chg="addSp modSp add mod setBg">
        <pc:chgData name="Michael Kreeger" userId="d5f78b2e-6692-425f-83bb-df27f7187256" providerId="ADAL" clId="{2EBEB2E1-3716-4953-89E2-9500555CB913}" dt="2024-02-16T18:20:52.141" v="4329" actId="26606"/>
        <pc:sldMkLst>
          <pc:docMk/>
          <pc:sldMk cId="1594821605" sldId="422"/>
        </pc:sldMkLst>
        <pc:spChg chg="mo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2" creationId="{D6F954ED-9137-F657-04F6-42F7EC5B4B1A}"/>
          </ac:spMkLst>
        </pc:spChg>
        <pc:spChg chg="mo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3" creationId="{39594D3B-A7EE-5D9B-535F-5F9026B1ED8E}"/>
          </ac:spMkLst>
        </pc:spChg>
        <pc:spChg chg="ad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8" creationId="{100EDD19-6802-4EC3-95CE-CFFAB042CFD6}"/>
          </ac:spMkLst>
        </pc:spChg>
        <pc:spChg chg="ad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10" creationId="{DB17E863-922E-4C26-BD64-E8FD41D28661}"/>
          </ac:spMkLst>
        </pc:spChg>
      </pc:sldChg>
      <pc:sldChg chg="addSp delSp modSp new mod setBg">
        <pc:chgData name="Michael Kreeger" userId="d5f78b2e-6692-425f-83bb-df27f7187256" providerId="ADAL" clId="{2EBEB2E1-3716-4953-89E2-9500555CB913}" dt="2024-02-16T18:21:30.161" v="4345" actId="20577"/>
        <pc:sldMkLst>
          <pc:docMk/>
          <pc:sldMk cId="2786990242" sldId="423"/>
        </pc:sldMkLst>
        <pc:spChg chg="mo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2" creationId="{82CAA51C-A580-CEE4-993E-8B30AB15E86A}"/>
          </ac:spMkLst>
        </pc:spChg>
        <pc:spChg chg="del mo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3" creationId="{0E75AFF0-C2E1-71E5-325F-6C56B2FA936E}"/>
          </ac:spMkLst>
        </pc:spChg>
        <pc:spChg chg="ad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9" creationId="{C05CBC3C-2E5A-4839-8B9B-2E5A6ADF0F58}"/>
          </ac:spMkLst>
        </pc:spChg>
        <pc:spChg chg="ad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11" creationId="{DB5B423A-57CC-4C58-AA26-8E2E862B03A0}"/>
          </ac:spMkLst>
        </pc:spChg>
        <pc:graphicFrameChg chg="add mod">
          <ac:chgData name="Michael Kreeger" userId="d5f78b2e-6692-425f-83bb-df27f7187256" providerId="ADAL" clId="{2EBEB2E1-3716-4953-89E2-9500555CB913}" dt="2024-02-16T18:21:30.161" v="4345" actId="20577"/>
          <ac:graphicFrameMkLst>
            <pc:docMk/>
            <pc:sldMk cId="2786990242" sldId="423"/>
            <ac:graphicFrameMk id="5" creationId="{9843BC49-3582-15FE-303D-A8F8CE61DA82}"/>
          </ac:graphicFrameMkLst>
        </pc:graphicFrameChg>
      </pc:sldChg>
      <pc:sldChg chg="addSp delSp modSp new add del mod setBg">
        <pc:chgData name="Michael Kreeger" userId="d5f78b2e-6692-425f-83bb-df27f7187256" providerId="ADAL" clId="{2EBEB2E1-3716-4953-89E2-9500555CB913}" dt="2024-02-16T18:18:18.195" v="4190" actId="47"/>
        <pc:sldMkLst>
          <pc:docMk/>
          <pc:sldMk cId="750339197" sldId="424"/>
        </pc:sldMkLst>
        <pc:spChg chg="mo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2" creationId="{FD704A1A-51DF-C8EC-C967-E11D2E21E2C4}"/>
          </ac:spMkLst>
        </pc:spChg>
        <pc:spChg chg="del">
          <ac:chgData name="Michael Kreeger" userId="d5f78b2e-6692-425f-83bb-df27f7187256" providerId="ADAL" clId="{2EBEB2E1-3716-4953-89E2-9500555CB913}" dt="2024-02-16T13:16:08.750" v="2666" actId="478"/>
          <ac:spMkLst>
            <pc:docMk/>
            <pc:sldMk cId="750339197" sldId="424"/>
            <ac:spMk id="3" creationId="{1F63C028-982A-7BC6-F9B3-19EF386649D7}"/>
          </ac:spMkLst>
        </pc:spChg>
        <pc:spChg chg="ad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9" creationId="{76906711-0AFB-47DD-A4B6-4E94B38B8C91}"/>
          </ac:spMkLst>
        </pc:spChg>
        <pc:spChg chg="ad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11" creationId="{AA91F649-894C-41F6-A21D-3D1AC558E934}"/>
          </ac:spMkLst>
        </pc:spChg>
        <pc:spChg chg="ad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13" creationId="{56037404-66BD-46B5-9323-1B531319671A}"/>
          </ac:spMkLst>
        </pc:spChg>
        <pc:picChg chg="add mod">
          <ac:chgData name="Michael Kreeger" userId="d5f78b2e-6692-425f-83bb-df27f7187256" providerId="ADAL" clId="{2EBEB2E1-3716-4953-89E2-9500555CB913}" dt="2024-02-16T18:17:40.452" v="4188" actId="26606"/>
          <ac:picMkLst>
            <pc:docMk/>
            <pc:sldMk cId="750339197" sldId="424"/>
            <ac:picMk id="4" creationId="{27EDD480-6780-2D7D-B5E2-3CAA88EF3204}"/>
          </ac:picMkLst>
        </pc:picChg>
      </pc:sldChg>
      <pc:sldChg chg="addSp modSp new mod setBg">
        <pc:chgData name="Michael Kreeger" userId="d5f78b2e-6692-425f-83bb-df27f7187256" providerId="ADAL" clId="{2EBEB2E1-3716-4953-89E2-9500555CB913}" dt="2024-02-16T18:17:43.550" v="4189" actId="26606"/>
        <pc:sldMkLst>
          <pc:docMk/>
          <pc:sldMk cId="2183492369" sldId="425"/>
        </pc:sldMkLst>
        <pc:spChg chg="mo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2" creationId="{10834E35-4611-79F3-D3FE-538EF07E810D}"/>
          </ac:spMkLst>
        </pc:spChg>
        <pc:spChg chg="mo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3" creationId="{D15661DC-B1EB-9906-BAAF-A5B6A395B0E8}"/>
          </ac:spMkLst>
        </pc:spChg>
        <pc:spChg chg="ad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9" creationId="{76906711-0AFB-47DD-A4B6-4E94B38B8C91}"/>
          </ac:spMkLst>
        </pc:spChg>
        <pc:spChg chg="ad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11" creationId="{AA91F649-894C-41F6-A21D-3D1AC558E934}"/>
          </ac:spMkLst>
        </pc:spChg>
        <pc:spChg chg="ad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13" creationId="{56037404-66BD-46B5-9323-1B531319671A}"/>
          </ac:spMkLst>
        </pc:spChg>
        <pc:picChg chg="add mod">
          <ac:chgData name="Michael Kreeger" userId="d5f78b2e-6692-425f-83bb-df27f7187256" providerId="ADAL" clId="{2EBEB2E1-3716-4953-89E2-9500555CB913}" dt="2024-02-16T18:17:43.550" v="4189" actId="26606"/>
          <ac:picMkLst>
            <pc:docMk/>
            <pc:sldMk cId="2183492369" sldId="425"/>
            <ac:picMk id="4" creationId="{93A74C28-C624-FCA9-161D-37C6DC9124B1}"/>
          </ac:picMkLst>
        </pc:picChg>
      </pc:sldChg>
      <pc:sldChg chg="addSp delSp modSp new mod setBg">
        <pc:chgData name="Michael Kreeger" userId="d5f78b2e-6692-425f-83bb-df27f7187256" providerId="ADAL" clId="{2EBEB2E1-3716-4953-89E2-9500555CB913}" dt="2024-02-16T18:22:30.413" v="4353" actId="26606"/>
        <pc:sldMkLst>
          <pc:docMk/>
          <pc:sldMk cId="1164294162" sldId="426"/>
        </pc:sldMkLst>
        <pc:spChg chg="mo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2" creationId="{A5D7F328-9F9B-8FB4-75A8-FAD188ED088F}"/>
          </ac:spMkLst>
        </pc:spChg>
        <pc:spChg chg="mo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3" creationId="{2415267F-40BB-E486-9C53-3C72B7AD7433}"/>
          </ac:spMkLst>
        </pc:spChg>
        <pc:spChg chg="add del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9" creationId="{B1595A09-E336-4D1B-9B3A-06A2287A54E2}"/>
          </ac:spMkLst>
        </pc:spChg>
        <pc:spChg chg="add del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11" creationId="{3540989C-C7B8-473B-BF87-6F2DA6A90006}"/>
          </ac:spMkLst>
        </pc:spChg>
        <pc:spChg chg="ad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16" creationId="{3AFE8227-C443-417B-BA91-520EB1EF4559}"/>
          </ac:spMkLst>
        </pc:spChg>
        <pc:spChg chg="ad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18" creationId="{907741FC-B544-4A6E-B831-6789D042333D}"/>
          </ac:spMkLst>
        </pc:spChg>
        <pc:spChg chg="ad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20" creationId="{3F0BE7ED-7814-4273-B18A-F26CC0380380}"/>
          </ac:spMkLst>
        </pc:spChg>
        <pc:picChg chg="add mod">
          <ac:chgData name="Michael Kreeger" userId="d5f78b2e-6692-425f-83bb-df27f7187256" providerId="ADAL" clId="{2EBEB2E1-3716-4953-89E2-9500555CB913}" dt="2024-02-16T18:22:30.413" v="4353" actId="26606"/>
          <ac:picMkLst>
            <pc:docMk/>
            <pc:sldMk cId="1164294162" sldId="426"/>
            <ac:picMk id="5" creationId="{4F4054FD-1161-326E-C3B3-0446384A59B8}"/>
          </ac:picMkLst>
        </pc:picChg>
      </pc:sldChg>
      <pc:sldChg chg="addSp modSp add mod setBg">
        <pc:chgData name="Michael Kreeger" userId="d5f78b2e-6692-425f-83bb-df27f7187256" providerId="ADAL" clId="{2EBEB2E1-3716-4953-89E2-9500555CB913}" dt="2024-02-16T18:24:58.908" v="4354" actId="26606"/>
        <pc:sldMkLst>
          <pc:docMk/>
          <pc:sldMk cId="3340309287" sldId="427"/>
        </pc:sldMkLst>
        <pc:spChg chg="mo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2" creationId="{CD1C8795-9659-D253-8274-7BE2ADA9D925}"/>
          </ac:spMkLst>
        </pc:spChg>
        <pc:spChg chg="mo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3" creationId="{43513103-26BC-E0FA-7CA9-78D951CA7656}"/>
          </ac:spMkLst>
        </pc:spChg>
        <pc:spChg chg="ad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8" creationId="{979E27D9-03C7-44E2-9FF8-15D0C8506AF7}"/>
          </ac:spMkLst>
        </pc:spChg>
        <pc:spChg chg="ad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10" creationId="{EEBF1590-3B36-48EE-A89D-3B6F3CB256AB}"/>
          </ac:spMkLst>
        </pc:spChg>
        <pc:spChg chg="ad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12" creationId="{AC8F6C8C-AB5A-4548-942D-E3FD40ACBC49}"/>
          </ac:spMkLst>
        </pc:spChg>
      </pc:sldChg>
    </pc:docChg>
  </pc:docChgLst>
  <pc:docChgLst>
    <pc:chgData name="Michael Kreeger" userId="d5f78b2e-6692-425f-83bb-df27f7187256" providerId="ADAL" clId="{1EA6E8BE-EE84-4223-974A-B3DE213B8648}"/>
    <pc:docChg chg="undo custSel modSld">
      <pc:chgData name="Michael Kreeger" userId="d5f78b2e-6692-425f-83bb-df27f7187256" providerId="ADAL" clId="{1EA6E8BE-EE84-4223-974A-B3DE213B8648}" dt="2023-11-29T12:43:57.037" v="8"/>
      <pc:docMkLst>
        <pc:docMk/>
      </pc:docMkLst>
      <pc:sldChg chg="modSp mod">
        <pc:chgData name="Michael Kreeger" userId="d5f78b2e-6692-425f-83bb-df27f7187256" providerId="ADAL" clId="{1EA6E8BE-EE84-4223-974A-B3DE213B8648}" dt="2023-11-29T12:43:57.037" v="8"/>
        <pc:sldMkLst>
          <pc:docMk/>
          <pc:sldMk cId="384156111" sldId="399"/>
        </pc:sldMkLst>
        <pc:spChg chg="mod">
          <ac:chgData name="Michael Kreeger" userId="d5f78b2e-6692-425f-83bb-df27f7187256" providerId="ADAL" clId="{1EA6E8BE-EE84-4223-974A-B3DE213B8648}" dt="2023-11-29T12:43:57.037" v="8"/>
          <ac:spMkLst>
            <pc:docMk/>
            <pc:sldMk cId="384156111" sldId="399"/>
            <ac:spMk id="3" creationId="{EB573369-1DDB-719C-808B-B54C7C319DC4}"/>
          </ac:spMkLst>
        </pc:spChg>
      </pc:sldChg>
    </pc:docChg>
  </pc:docChgLst>
  <pc:docChgLst>
    <pc:chgData name="Michael Kreeger" userId="d5f78b2e-6692-425f-83bb-df27f7187256" providerId="ADAL" clId="{C3392054-CF05-4A85-8285-2C8E7061E76E}"/>
    <pc:docChg chg="undo redo custSel addSld delSld modSld sldOrd">
      <pc:chgData name="Michael Kreeger" userId="d5f78b2e-6692-425f-83bb-df27f7187256" providerId="ADAL" clId="{C3392054-CF05-4A85-8285-2C8E7061E76E}" dt="2023-10-02T01:45:07.651" v="14794" actId="20577"/>
      <pc:docMkLst>
        <pc:docMk/>
      </pc:docMkLst>
      <pc:sldChg chg="del">
        <pc:chgData name="Michael Kreeger" userId="d5f78b2e-6692-425f-83bb-df27f7187256" providerId="ADAL" clId="{C3392054-CF05-4A85-8285-2C8E7061E76E}" dt="2023-09-12T10:23:36.703" v="39" actId="47"/>
        <pc:sldMkLst>
          <pc:docMk/>
          <pc:sldMk cId="933430557" sldId="25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382851517" sldId="25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745433600" sldId="260"/>
        </pc:sldMkLst>
      </pc:sldChg>
      <pc:sldChg chg="addSp delSp modSp del mod setBg">
        <pc:chgData name="Michael Kreeger" userId="d5f78b2e-6692-425f-83bb-df27f7187256" providerId="ADAL" clId="{C3392054-CF05-4A85-8285-2C8E7061E76E}" dt="2023-09-29T01:32:00.873" v="14258" actId="47"/>
        <pc:sldMkLst>
          <pc:docMk/>
          <pc:sldMk cId="1536933038" sldId="262"/>
        </pc:sldMkLst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3" creationId="{887321DE-E836-25E8-F233-012DE83BE162}"/>
          </ac:spMkLst>
        </pc:spChg>
        <pc:spChg chg="del">
          <ac:chgData name="Michael Kreeger" userId="d5f78b2e-6692-425f-83bb-df27f7187256" providerId="ADAL" clId="{C3392054-CF05-4A85-8285-2C8E7061E76E}" dt="2023-09-12T10:24:04.498" v="41" actId="478"/>
          <ac:spMkLst>
            <pc:docMk/>
            <pc:sldMk cId="1536933038" sldId="262"/>
            <ac:spMk id="4" creationId="{50160A8F-6825-06A3-992A-CB9953D384BC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8" creationId="{E914257E-1E2A-4AC7-89EC-1FB65C9C0A0D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9" creationId="{03E1C8F1-97F5-489C-8308-958F09657254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30" creationId="{DEB62645-D4DA-4E99-8344-B1536F63D10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1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3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3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5" creationId="{84A8DE83-DE75-4B41-9DB4-A7EC0B0DEC0B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6" creationId="{A8384FB5-9ADC-4DDC-881B-597D56F5B15D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7" creationId="{A7009A0A-BEF5-4EAC-AF15-E4F9F002E239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8" creationId="{1199E1B1-A8C0-4FE8-A5A8-1CB41D69F85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39" creationId="{08C9B587-E65E-4B52-B37C-ABEBB6E87928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0" creationId="{C1A1C5D3-C053-4EE9-BE1A-419B6E27CCAE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1" creationId="{A3473CF9-37EB-43E7-89EF-D2D1C53D1DAC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2" creationId="{586B4EF9-43BA-4655-A6FF-1D8E21574C95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4" creationId="{5DCB5928-DC7D-4612-9922-441966E1562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5" creationId="{682C1161-1736-45EC-99B7-33F3CAE9D51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6" creationId="{84D4DDB8-B68F-45B0-9F62-C4279996F672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7" creationId="{AF2F604E-43BE-4DC3-B983-E071523364F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0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56" creationId="{9180DE06-7362-4888-AADA-7AADD57AC49D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62" creationId="{04357C93-F0CB-4A1C-8F77-4E9063789819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3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4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5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69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70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4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5" creationId="{19C9EAEA-39D0-4B0E-A0EB-51E7B26740B1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0" creationId="{9180DE06-7362-4888-AADA-7AADD57AC49D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6" creationId="{04357C93-F0CB-4A1C-8F77-4E9063789819}"/>
          </ac:spMkLst>
        </pc:spChg>
        <pc:grpChg chg="add del">
          <ac:chgData name="Michael Kreeger" userId="d5f78b2e-6692-425f-83bb-df27f7187256" providerId="ADAL" clId="{C3392054-CF05-4A85-8285-2C8E7061E76E}" dt="2023-09-12T10:41:54.811" v="75" actId="26606"/>
          <ac:grpSpMkLst>
            <pc:docMk/>
            <pc:sldMk cId="1536933038" sldId="262"/>
            <ac:grpSpMk id="1034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1:41.104" v="70" actId="26606"/>
          <ac:grpSpMkLst>
            <pc:docMk/>
            <pc:sldMk cId="1536933038" sldId="262"/>
            <ac:grpSpMk id="1058" creationId="{3AF6A671-C637-4547-85F4-51B6D1881399}"/>
          </ac:grpSpMkLst>
        </pc:grpChg>
        <pc:grpChg chg="add del">
          <ac:chgData name="Michael Kreeger" userId="d5f78b2e-6692-425f-83bb-df27f7187256" providerId="ADAL" clId="{C3392054-CF05-4A85-8285-2C8E7061E76E}" dt="2023-09-12T10:41:48.271" v="72" actId="26606"/>
          <ac:grpSpMkLst>
            <pc:docMk/>
            <pc:sldMk cId="1536933038" sldId="262"/>
            <ac:grpSpMk id="1066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73" creationId="{032D8612-31EB-44CF-A1D0-14FD4C705424}"/>
          </ac:grpSpMkLst>
        </pc:grpChg>
        <pc:grpChg chg="add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82" creationId="{3AF6A671-C637-4547-85F4-51B6D1881399}"/>
          </ac:grpSpMkLst>
        </pc:grpChg>
        <pc:picChg chg="add del mod">
          <ac:chgData name="Michael Kreeger" userId="d5f78b2e-6692-425f-83bb-df27f7187256" providerId="ADAL" clId="{C3392054-CF05-4A85-8285-2C8E7061E76E}" dt="2023-09-12T10:40:59.185" v="65" actId="478"/>
          <ac:picMkLst>
            <pc:docMk/>
            <pc:sldMk cId="1536933038" sldId="262"/>
            <ac:picMk id="5" creationId="{6C918ACF-29CB-2F85-FAF1-D649418CA628}"/>
          </ac:picMkLst>
        </pc:picChg>
        <pc:picChg chg="add mod">
          <ac:chgData name="Michael Kreeger" userId="d5f78b2e-6692-425f-83bb-df27f7187256" providerId="ADAL" clId="{C3392054-CF05-4A85-8285-2C8E7061E76E}" dt="2023-09-12T10:42:17.755" v="80" actId="26606"/>
          <ac:picMkLst>
            <pc:docMk/>
            <pc:sldMk cId="1536933038" sldId="262"/>
            <ac:picMk id="6" creationId="{06648E8D-79EB-9E25-84B0-999E85ADA5F6}"/>
          </ac:picMkLst>
        </pc:picChg>
        <pc:picChg chg="add del mod">
          <ac:chgData name="Michael Kreeger" userId="d5f78b2e-6692-425f-83bb-df27f7187256" providerId="ADAL" clId="{C3392054-CF05-4A85-8285-2C8E7061E76E}" dt="2023-09-12T10:38:00.128" v="57" actId="478"/>
          <ac:picMkLst>
            <pc:docMk/>
            <pc:sldMk cId="1536933038" sldId="262"/>
            <ac:picMk id="1026" creationId="{689E1A4F-1659-C2FE-B613-AC44FC55A522}"/>
          </ac:picMkLst>
        </pc:picChg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293152931" sldId="26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468057561" sldId="264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779815401" sldId="265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675184561" sldId="26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4130074655" sldId="267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367989220" sldId="26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01213624" sldId="269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158137673" sldId="270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122532525" sldId="271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22937277" sldId="272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801401821" sldId="27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03600035" sldId="274"/>
        </pc:sldMkLst>
      </pc:sldChg>
      <pc:sldChg chg="addSp delSp modSp mod">
        <pc:chgData name="Michael Kreeger" userId="d5f78b2e-6692-425f-83bb-df27f7187256" providerId="ADAL" clId="{C3392054-CF05-4A85-8285-2C8E7061E76E}" dt="2023-09-29T01:31:19.297" v="14256" actId="20577"/>
        <pc:sldMkLst>
          <pc:docMk/>
          <pc:sldMk cId="10594113" sldId="275"/>
        </pc:sldMkLst>
        <pc:spChg chg="mod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7" creationId="{E2DBD5D1-7305-9559-F621-4CDDB70045C4}"/>
          </ac:spMkLst>
        </pc:spChg>
        <pc:spChg chg="mod ord">
          <ac:chgData name="Michael Kreeger" userId="d5f78b2e-6692-425f-83bb-df27f7187256" providerId="ADAL" clId="{C3392054-CF05-4A85-8285-2C8E7061E76E}" dt="2023-09-29T01:31:19.297" v="14256" actId="20577"/>
          <ac:spMkLst>
            <pc:docMk/>
            <pc:sldMk cId="10594113" sldId="275"/>
            <ac:spMk id="9" creationId="{54318EFF-C48F-5D55-4E77-B106C19981A9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16" creationId="{201CC55D-ED54-4C5C-95E6-10947BD1103B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2" creationId="{3873B707-463F-40B0-8227-E8CC6C67EB25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4" creationId="{C13237C8-E62C-4F0D-A318-BD6FB6C2D138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6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1" creationId="{2C61293E-6EBE-43EF-A52C-9BEBFD7679D4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3" creationId="{21540236-BFD5-4A9D-8840-4703E7F76825}"/>
          </ac:spMkLst>
        </pc:spChg>
        <pc:grpChg chg="del">
          <ac:chgData name="Michael Kreeger" userId="d5f78b2e-6692-425f-83bb-df27f7187256" providerId="ADAL" clId="{C3392054-CF05-4A85-8285-2C8E7061E76E}" dt="2023-09-12T10:23:19.856" v="37" actId="26606"/>
          <ac:grpSpMkLst>
            <pc:docMk/>
            <pc:sldMk cId="10594113" sldId="275"/>
            <ac:grpSpMk id="18" creationId="{1DE889C7-FAD6-4397-98E2-05D503484459}"/>
          </ac:grpSpMkLst>
        </pc:grpChg>
        <pc:picChg chg="add del mod">
          <ac:chgData name="Michael Kreeger" userId="d5f78b2e-6692-425f-83bb-df27f7187256" providerId="ADAL" clId="{C3392054-CF05-4A85-8285-2C8E7061E76E}" dt="2023-09-12T10:23:30.656" v="38" actId="26606"/>
          <ac:picMkLst>
            <pc:docMk/>
            <pc:sldMk cId="10594113" sldId="275"/>
            <ac:picMk id="13" creationId="{3416613B-3839-E6C7-B838-D6B46D43D8A0}"/>
          </ac:picMkLst>
        </pc:pic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12T11:02:16.752" v="235" actId="47"/>
        <pc:sldMkLst>
          <pc:docMk/>
          <pc:sldMk cId="1426394861" sldId="276"/>
        </pc:sldMkLst>
        <pc:spChg chg="mod or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" creationId="{517F7E8E-34B5-381A-AF74-BED381E8E048}"/>
          </ac:spMkLst>
        </pc:spChg>
        <pc:spChg chg="del">
          <ac:chgData name="Michael Kreeger" userId="d5f78b2e-6692-425f-83bb-df27f7187256" providerId="ADAL" clId="{C3392054-CF05-4A85-8285-2C8E7061E76E}" dt="2023-09-12T10:42:34.440" v="82" actId="478"/>
          <ac:spMkLst>
            <pc:docMk/>
            <pc:sldMk cId="1426394861" sldId="276"/>
            <ac:spMk id="3" creationId="{887321DE-E836-25E8-F233-012DE83BE162}"/>
          </ac:spMkLst>
        </pc:spChg>
        <pc:spChg chg="add del mod">
          <ac:chgData name="Michael Kreeger" userId="d5f78b2e-6692-425f-83bb-df27f7187256" providerId="ADAL" clId="{C3392054-CF05-4A85-8285-2C8E7061E76E}" dt="2023-09-12T10:42:37.361" v="83" actId="478"/>
          <ac:spMkLst>
            <pc:docMk/>
            <pc:sldMk cId="1426394861" sldId="276"/>
            <ac:spMk id="5" creationId="{BBD33A23-1E37-E786-1574-74E7183501E2}"/>
          </ac:spMkLst>
        </pc:spChg>
        <pc:spChg chg="add del mod ord">
          <ac:chgData name="Michael Kreeger" userId="d5f78b2e-6692-425f-83bb-df27f7187256" providerId="ADAL" clId="{C3392054-CF05-4A85-8285-2C8E7061E76E}" dt="2023-09-12T10:46:13.058" v="162" actId="20577"/>
          <ac:spMkLst>
            <pc:docMk/>
            <pc:sldMk cId="1426394861" sldId="276"/>
            <ac:spMk id="6" creationId="{DA26E261-D750-12A4-910E-FF090601F423}"/>
          </ac:spMkLst>
        </pc:spChg>
        <pc:spChg chg="add del mod ord">
          <ac:chgData name="Michael Kreeger" userId="d5f78b2e-6692-425f-83bb-df27f7187256" providerId="ADAL" clId="{C3392054-CF05-4A85-8285-2C8E7061E76E}" dt="2023-09-12T10:44:41.043" v="117" actId="700"/>
          <ac:spMkLst>
            <pc:docMk/>
            <pc:sldMk cId="1426394861" sldId="276"/>
            <ac:spMk id="7" creationId="{93C90F2D-AC61-E64C-F1D1-CD87EAEAB5F4}"/>
          </ac:spMkLst>
        </pc:spChg>
        <pc:spChg chg="add del mod">
          <ac:chgData name="Michael Kreeger" userId="d5f78b2e-6692-425f-83bb-df27f7187256" providerId="ADAL" clId="{C3392054-CF05-4A85-8285-2C8E7061E76E}" dt="2023-09-12T10:44:26.659" v="112" actId="478"/>
          <ac:spMkLst>
            <pc:docMk/>
            <pc:sldMk cId="1426394861" sldId="276"/>
            <ac:spMk id="9" creationId="{10CB9E86-C234-D452-A858-F11A70071100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8" creationId="{E914257E-1E2A-4AC7-89EC-1FB65C9C0A0D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9" creationId="{03E1C8F1-97F5-489C-8308-958F09657254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30" creationId="{DEB62645-D4DA-4E99-8344-B1536F63D108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2" creationId="{2B97F24A-32CE-4C1C-A50D-3016B394DCFB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3" creationId="{CD8B4F24-440B-49E9-B85D-733523DC064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5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7" creationId="{CD8B4F24-440B-49E9-B85D-733523DC064B}"/>
          </ac:spMkLst>
        </pc:spChg>
        <pc:picChg chg="del">
          <ac:chgData name="Michael Kreeger" userId="d5f78b2e-6692-425f-83bb-df27f7187256" providerId="ADAL" clId="{C3392054-CF05-4A85-8285-2C8E7061E76E}" dt="2023-09-12T10:40:20.297" v="61" actId="478"/>
          <ac:picMkLst>
            <pc:docMk/>
            <pc:sldMk cId="1426394861" sldId="276"/>
            <ac:picMk id="1026" creationId="{689E1A4F-1659-C2FE-B613-AC44FC55A522}"/>
          </ac:picMkLst>
        </pc:picChg>
        <pc:picChg chg="add mod">
          <ac:chgData name="Michael Kreeger" userId="d5f78b2e-6692-425f-83bb-df27f7187256" providerId="ADAL" clId="{C3392054-CF05-4A85-8285-2C8E7061E76E}" dt="2023-09-12T10:45:06.289" v="147" actId="26606"/>
          <ac:picMkLst>
            <pc:docMk/>
            <pc:sldMk cId="1426394861" sldId="276"/>
            <ac:picMk id="2050" creationId="{1B360990-4B6D-2BC9-8094-A12B118B190D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0:45:32.208" v="152" actId="47"/>
        <pc:sldMkLst>
          <pc:docMk/>
          <pc:sldMk cId="114445961" sldId="277"/>
        </pc:sldMkLst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2.983" v="149"/>
          <ac:grpSpMkLst>
            <pc:docMk/>
            <pc:sldMk cId="114445961" sldId="277"/>
            <ac:grpSpMk id="1082" creationId="{3AF6A671-C637-4547-85F4-51B6D1881399}"/>
          </ac:grpSpMkLst>
        </pc:grpChg>
      </pc:sldChg>
      <pc:sldChg chg="delSp add del setBg delDesignElem">
        <pc:chgData name="Michael Kreeger" userId="d5f78b2e-6692-425f-83bb-df27f7187256" providerId="ADAL" clId="{C3392054-CF05-4A85-8285-2C8E7061E76E}" dt="2023-09-12T10:45:41.303" v="155" actId="47"/>
        <pc:sldMkLst>
          <pc:docMk/>
          <pc:sldMk cId="1476167316" sldId="278"/>
        </pc:sldMkLst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9.295" v="151"/>
          <ac:grpSpMkLst>
            <pc:docMk/>
            <pc:sldMk cId="1476167316" sldId="278"/>
            <ac:grpSpMk id="1082" creationId="{3AF6A671-C637-4547-85F4-51B6D1881399}"/>
          </ac:grpSpMkLst>
        </pc:grpChg>
      </pc:sldChg>
      <pc:sldChg chg="addSp delSp modSp add del mod setBg delDesignElem">
        <pc:chgData name="Michael Kreeger" userId="d5f78b2e-6692-425f-83bb-df27f7187256" providerId="ADAL" clId="{C3392054-CF05-4A85-8285-2C8E7061E76E}" dt="2023-09-12T10:46:51.528" v="170" actId="47"/>
        <pc:sldMkLst>
          <pc:docMk/>
          <pc:sldMk cId="846531367" sldId="279"/>
        </pc:sldMkLst>
        <pc:spChg chg="mod">
          <ac:chgData name="Michael Kreeger" userId="d5f78b2e-6692-425f-83bb-df27f7187256" providerId="ADAL" clId="{C3392054-CF05-4A85-8285-2C8E7061E76E}" dt="2023-09-12T10:46:16.514" v="163" actId="20577"/>
          <ac:spMkLst>
            <pc:docMk/>
            <pc:sldMk cId="846531367" sldId="279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3" creationId="{CD8B4F24-440B-49E9-B85D-733523DC064B}"/>
          </ac:spMkLst>
        </pc:spChg>
        <pc:picChg chg="add mod">
          <ac:chgData name="Michael Kreeger" userId="d5f78b2e-6692-425f-83bb-df27f7187256" providerId="ADAL" clId="{C3392054-CF05-4A85-8285-2C8E7061E76E}" dt="2023-09-12T10:46:00.649" v="161" actId="1076"/>
          <ac:picMkLst>
            <pc:docMk/>
            <pc:sldMk cId="846531367" sldId="279"/>
            <ac:picMk id="3" creationId="{5DE73A2A-8099-4749-731B-B537E9E797EA}"/>
          </ac:picMkLst>
        </pc:picChg>
        <pc:picChg chg="del">
          <ac:chgData name="Michael Kreeger" userId="d5f78b2e-6692-425f-83bb-df27f7187256" providerId="ADAL" clId="{C3392054-CF05-4A85-8285-2C8E7061E76E}" dt="2023-09-12T10:45:51.450" v="158" actId="478"/>
          <ac:picMkLst>
            <pc:docMk/>
            <pc:sldMk cId="846531367" sldId="279"/>
            <ac:picMk id="2050" creationId="{1B360990-4B6D-2BC9-8094-A12B118B190D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46:39.372" v="166"/>
        <pc:sldMkLst>
          <pc:docMk/>
          <pc:sldMk cId="3021601935" sldId="280"/>
        </pc:sldMkLst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2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3" creationId="{CD8B4F24-440B-49E9-B85D-733523DC064B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3805500150" sldId="280"/>
        </pc:sldMkLst>
        <pc:spChg chg="mo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59:40.167" v="222"/>
          <ac:spMkLst>
            <pc:docMk/>
            <pc:sldMk cId="3805500150" sldId="28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3" creationId="{CD8B4F24-440B-49E9-B85D-733523DC064B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79" creationId="{65C9D962-F904-4553-A140-500CF3EFC58A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1" creationId="{02FE0FA2-B10C-4B9F-B9CC-E5D9AD400454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47:27.945" v="173" actId="478"/>
          <ac:picMkLst>
            <pc:docMk/>
            <pc:sldMk cId="3805500150" sldId="280"/>
            <ac:picMk id="3" creationId="{866F51D1-1512-C3EF-38E6-720FE31BD7F7}"/>
          </ac:picMkLst>
        </pc:picChg>
        <pc:picChg chg="del">
          <ac:chgData name="Michael Kreeger" userId="d5f78b2e-6692-425f-83bb-df27f7187256" providerId="ADAL" clId="{C3392054-CF05-4A85-8285-2C8E7061E76E}" dt="2023-09-12T10:46:47.625" v="168" actId="478"/>
          <ac:picMkLst>
            <pc:docMk/>
            <pc:sldMk cId="3805500150" sldId="280"/>
            <ac:picMk id="2050" creationId="{1B360990-4B6D-2BC9-8094-A12B118B190D}"/>
          </ac:picMkLst>
        </pc:picChg>
        <pc:picChg chg="add del mod">
          <ac:chgData name="Michael Kreeger" userId="d5f78b2e-6692-425f-83bb-df27f7187256" providerId="ADAL" clId="{C3392054-CF05-4A85-8285-2C8E7061E76E}" dt="2023-09-12T10:57:51.888" v="203" actId="478"/>
          <ac:picMkLst>
            <pc:docMk/>
            <pc:sldMk cId="3805500150" sldId="280"/>
            <ac:picMk id="3074" creationId="{828AACB9-40F9-626B-3029-C147B8995494}"/>
          </ac:picMkLst>
        </pc:picChg>
        <pc:picChg chg="add mod">
          <ac:chgData name="Michael Kreeger" userId="d5f78b2e-6692-425f-83bb-df27f7187256" providerId="ADAL" clId="{C3392054-CF05-4A85-8285-2C8E7061E76E}" dt="2023-09-12T10:58:03.696" v="207" actId="1076"/>
          <ac:picMkLst>
            <pc:docMk/>
            <pc:sldMk cId="3805500150" sldId="280"/>
            <ac:picMk id="3076" creationId="{A8AAEB24-3095-394A-2732-C7AFE40D1D1E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209451689" sldId="281"/>
        </pc:sldMkLst>
        <pc:spChg chg="mod">
          <ac:chgData name="Michael Kreeger" userId="d5f78b2e-6692-425f-83bb-df27f7187256" providerId="ADAL" clId="{C3392054-CF05-4A85-8285-2C8E7061E76E}" dt="2023-09-12T10:59:34.983" v="221"/>
          <ac:spMkLst>
            <pc:docMk/>
            <pc:sldMk cId="1209451689" sldId="281"/>
            <ac:spMk id="6" creationId="{DA26E261-D750-12A4-910E-FF090601F423}"/>
          </ac:spMkLst>
        </pc:spChg>
        <pc:picChg chg="add del mod">
          <ac:chgData name="Michael Kreeger" userId="d5f78b2e-6692-425f-83bb-df27f7187256" providerId="ADAL" clId="{C3392054-CF05-4A85-8285-2C8E7061E76E}" dt="2023-09-12T10:51:03.945" v="193" actId="478"/>
          <ac:picMkLst>
            <pc:docMk/>
            <pc:sldMk cId="1209451689" sldId="281"/>
            <ac:picMk id="3" creationId="{455174F4-BB94-BE9E-2D4C-CAE00D4667E6}"/>
          </ac:picMkLst>
        </pc:picChg>
        <pc:picChg chg="add mod">
          <ac:chgData name="Michael Kreeger" userId="d5f78b2e-6692-425f-83bb-df27f7187256" providerId="ADAL" clId="{C3392054-CF05-4A85-8285-2C8E7061E76E}" dt="2023-09-12T10:51:46.168" v="200" actId="1076"/>
          <ac:picMkLst>
            <pc:docMk/>
            <pc:sldMk cId="1209451689" sldId="281"/>
            <ac:picMk id="4" creationId="{7810457D-9FFA-A781-05EB-678674556684}"/>
          </ac:picMkLst>
        </pc:picChg>
        <pc:picChg chg="del">
          <ac:chgData name="Michael Kreeger" userId="d5f78b2e-6692-425f-83bb-df27f7187256" providerId="ADAL" clId="{C3392054-CF05-4A85-8285-2C8E7061E76E}" dt="2023-09-12T10:50:44.681" v="189" actId="478"/>
          <ac:picMkLst>
            <pc:docMk/>
            <pc:sldMk cId="1209451689" sldId="281"/>
            <ac:picMk id="3074" creationId="{828AACB9-40F9-626B-3029-C147B8995494}"/>
          </ac:picMkLst>
        </pc:picChg>
      </pc:sldChg>
      <pc:sldChg chg="addSp delSp modSp add del setBg delDesignElem">
        <pc:chgData name="Michael Kreeger" userId="d5f78b2e-6692-425f-83bb-df27f7187256" providerId="ADAL" clId="{C3392054-CF05-4A85-8285-2C8E7061E76E}" dt="2023-09-12T10:50:34.159" v="184" actId="47"/>
        <pc:sldMkLst>
          <pc:docMk/>
          <pc:sldMk cId="2358815967" sldId="281"/>
        </pc:sldMkLst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50:31.968" v="183" actId="478"/>
          <ac:picMkLst>
            <pc:docMk/>
            <pc:sldMk cId="2358815967" sldId="281"/>
            <ac:picMk id="3" creationId="{3DE0240E-DF0B-D656-EAF0-A3EAC6F8CFD1}"/>
          </ac:picMkLst>
        </pc:picChg>
        <pc:picChg chg="del">
          <ac:chgData name="Michael Kreeger" userId="d5f78b2e-6692-425f-83bb-df27f7187256" providerId="ADAL" clId="{C3392054-CF05-4A85-8285-2C8E7061E76E}" dt="2023-09-12T10:50:25.440" v="180" actId="478"/>
          <ac:picMkLst>
            <pc:docMk/>
            <pc:sldMk cId="2358815967" sldId="281"/>
            <ac:picMk id="3074" creationId="{828AACB9-40F9-626B-3029-C147B899549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50:41.452" v="187"/>
        <pc:sldMkLst>
          <pc:docMk/>
          <pc:sldMk cId="2902887733" sldId="281"/>
        </pc:sldMkLst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4.679" v="234" actId="47"/>
        <pc:sldMkLst>
          <pc:docMk/>
          <pc:sldMk cId="828766081" sldId="282"/>
        </pc:sldMkLst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3.571" v="233" actId="47"/>
        <pc:sldMkLst>
          <pc:docMk/>
          <pc:sldMk cId="2672501121" sldId="283"/>
        </pc:sldMkLst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3" creationId="{3389D0BC-BA1D-4360-88F9-D9ECCBDAB50E}"/>
          </ac:spMkLst>
        </pc:spChg>
      </pc:sldChg>
      <pc:sldChg chg="addSp delSp modSp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595833272" sldId="284"/>
        </pc:sldMkLst>
        <pc:spChg chg="mod">
          <ac:chgData name="Michael Kreeger" userId="d5f78b2e-6692-425f-83bb-df27f7187256" providerId="ADAL" clId="{C3392054-CF05-4A85-8285-2C8E7061E76E}" dt="2023-09-12T10:59:27.109" v="220" actId="20577"/>
          <ac:spMkLst>
            <pc:docMk/>
            <pc:sldMk cId="1595833272" sldId="284"/>
            <ac:spMk id="6" creationId="{DA26E261-D750-12A4-910E-FF090601F423}"/>
          </ac:spMkLst>
        </pc:spChg>
        <pc:picChg chg="del">
          <ac:chgData name="Michael Kreeger" userId="d5f78b2e-6692-425f-83bb-df27f7187256" providerId="ADAL" clId="{C3392054-CF05-4A85-8285-2C8E7061E76E}" dt="2023-09-12T10:58:28.416" v="208" actId="478"/>
          <ac:picMkLst>
            <pc:docMk/>
            <pc:sldMk cId="1595833272" sldId="284"/>
            <ac:picMk id="4" creationId="{7810457D-9FFA-A781-05EB-678674556684}"/>
          </ac:picMkLst>
        </pc:picChg>
        <pc:picChg chg="add del mod">
          <ac:chgData name="Michael Kreeger" userId="d5f78b2e-6692-425f-83bb-df27f7187256" providerId="ADAL" clId="{C3392054-CF05-4A85-8285-2C8E7061E76E}" dt="2023-09-12T11:01:08.218" v="223" actId="478"/>
          <ac:picMkLst>
            <pc:docMk/>
            <pc:sldMk cId="1595833272" sldId="284"/>
            <ac:picMk id="7170" creationId="{543C5CB8-C92B-617D-FC50-F6915A6603EE}"/>
          </ac:picMkLst>
        </pc:picChg>
        <pc:picChg chg="add del mod">
          <ac:chgData name="Michael Kreeger" userId="d5f78b2e-6692-425f-83bb-df27f7187256" providerId="ADAL" clId="{C3392054-CF05-4A85-8285-2C8E7061E76E}" dt="2023-09-12T11:05:45.513" v="245" actId="478"/>
          <ac:picMkLst>
            <pc:docMk/>
            <pc:sldMk cId="1595833272" sldId="284"/>
            <ac:picMk id="7172" creationId="{83D721DA-7001-457C-9F52-B4949912E740}"/>
          </ac:picMkLst>
        </pc:picChg>
        <pc:picChg chg="add mod">
          <ac:chgData name="Michael Kreeger" userId="d5f78b2e-6692-425f-83bb-df27f7187256" providerId="ADAL" clId="{C3392054-CF05-4A85-8285-2C8E7061E76E}" dt="2023-09-12T11:05:59.689" v="249" actId="14100"/>
          <ac:picMkLst>
            <pc:docMk/>
            <pc:sldMk cId="1595833272" sldId="284"/>
            <ac:picMk id="7174" creationId="{E27514C5-86EB-DFBF-3CF6-6B8A21E4961D}"/>
          </ac:picMkLst>
        </pc:pic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176897816" sldId="285"/>
        </pc:sldMkLst>
        <pc:picChg chg="del">
          <ac:chgData name="Michael Kreeger" userId="d5f78b2e-6692-425f-83bb-df27f7187256" providerId="ADAL" clId="{C3392054-CF05-4A85-8285-2C8E7061E76E}" dt="2023-09-12T11:04:05.224" v="236" actId="478"/>
          <ac:picMkLst>
            <pc:docMk/>
            <pc:sldMk cId="176897816" sldId="285"/>
            <ac:picMk id="7172" creationId="{83D721DA-7001-457C-9F52-B4949912E740}"/>
          </ac:picMkLst>
        </pc:picChg>
        <pc:picChg chg="add del mod">
          <ac:chgData name="Michael Kreeger" userId="d5f78b2e-6692-425f-83bb-df27f7187256" providerId="ADAL" clId="{C3392054-CF05-4A85-8285-2C8E7061E76E}" dt="2023-09-12T11:06:12.017" v="250" actId="478"/>
          <ac:picMkLst>
            <pc:docMk/>
            <pc:sldMk cId="176897816" sldId="285"/>
            <ac:picMk id="12290" creationId="{938C8E1F-D79B-900B-3A35-C696D7BA06D7}"/>
          </ac:picMkLst>
        </pc:picChg>
        <pc:picChg chg="add mod">
          <ac:chgData name="Michael Kreeger" userId="d5f78b2e-6692-425f-83bb-df27f7187256" providerId="ADAL" clId="{C3392054-CF05-4A85-8285-2C8E7061E76E}" dt="2023-09-12T11:06:29.096" v="256" actId="1076"/>
          <ac:picMkLst>
            <pc:docMk/>
            <pc:sldMk cId="176897816" sldId="285"/>
            <ac:picMk id="12292" creationId="{420017B8-9122-EFDA-DAB2-D0FAFEFC389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02:06.026" v="231"/>
        <pc:sldMkLst>
          <pc:docMk/>
          <pc:sldMk cId="3597238780" sldId="285"/>
        </pc:sldMkLst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1:12:34.901" v="262"/>
        <pc:sldMkLst>
          <pc:docMk/>
          <pc:sldMk cId="1064528381" sldId="286"/>
        </pc:sldMkLst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12:29.178" v="259" actId="47"/>
        <pc:sldMkLst>
          <pc:docMk/>
          <pc:sldMk cId="2132051469" sldId="286"/>
        </pc:sldMkLst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3" creationId="{3389D0BC-BA1D-4360-88F9-D9ECCBDAB50E}"/>
          </ac:spMkLst>
        </pc:sp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2152345748" sldId="286"/>
        </pc:sldMkLst>
        <pc:picChg chg="add del mod">
          <ac:chgData name="Michael Kreeger" userId="d5f78b2e-6692-425f-83bb-df27f7187256" providerId="ADAL" clId="{C3392054-CF05-4A85-8285-2C8E7061E76E}" dt="2023-09-12T11:16:22.785" v="271"/>
          <ac:picMkLst>
            <pc:docMk/>
            <pc:sldMk cId="2152345748" sldId="286"/>
            <ac:picMk id="3" creationId="{1C21C1C7-CFC1-38D5-69A9-9E76B00BA0ED}"/>
          </ac:picMkLst>
        </pc:picChg>
        <pc:picChg chg="add del mod">
          <ac:chgData name="Michael Kreeger" userId="d5f78b2e-6692-425f-83bb-df27f7187256" providerId="ADAL" clId="{C3392054-CF05-4A85-8285-2C8E7061E76E}" dt="2023-09-12T11:16:28.876" v="273"/>
          <ac:picMkLst>
            <pc:docMk/>
            <pc:sldMk cId="2152345748" sldId="286"/>
            <ac:picMk id="4" creationId="{D0221237-19C3-C04C-2333-740A1AE8FB90}"/>
          </ac:picMkLst>
        </pc:picChg>
        <pc:picChg chg="del">
          <ac:chgData name="Michael Kreeger" userId="d5f78b2e-6692-425f-83bb-df27f7187256" providerId="ADAL" clId="{C3392054-CF05-4A85-8285-2C8E7061E76E}" dt="2023-09-12T11:12:42.049" v="264" actId="478"/>
          <ac:picMkLst>
            <pc:docMk/>
            <pc:sldMk cId="2152345748" sldId="286"/>
            <ac:picMk id="12292" creationId="{420017B8-9122-EFDA-DAB2-D0FAFEFC389B}"/>
          </ac:picMkLst>
        </pc:picChg>
        <pc:picChg chg="add mod">
          <ac:chgData name="Michael Kreeger" userId="d5f78b2e-6692-425f-83bb-df27f7187256" providerId="ADAL" clId="{C3392054-CF05-4A85-8285-2C8E7061E76E}" dt="2023-09-12T11:13:08.544" v="269" actId="1076"/>
          <ac:picMkLst>
            <pc:docMk/>
            <pc:sldMk cId="2152345748" sldId="286"/>
            <ac:picMk id="13314" creationId="{A2E619D0-C983-372E-F258-A851D3135968}"/>
          </ac:picMkLst>
        </pc:picChg>
      </pc:sldChg>
      <pc:sldChg chg="addSp delSp modSp del">
        <pc:chgData name="Michael Kreeger" userId="d5f78b2e-6692-425f-83bb-df27f7187256" providerId="ADAL" clId="{C3392054-CF05-4A85-8285-2C8E7061E76E}" dt="2023-09-29T01:31:55.274" v="14257" actId="47"/>
        <pc:sldMkLst>
          <pc:docMk/>
          <pc:sldMk cId="2805614549" sldId="287"/>
        </pc:sldMkLst>
        <pc:picChg chg="del">
          <ac:chgData name="Michael Kreeger" userId="d5f78b2e-6692-425f-83bb-df27f7187256" providerId="ADAL" clId="{C3392054-CF05-4A85-8285-2C8E7061E76E}" dt="2023-09-12T11:16:43.305" v="274" actId="478"/>
          <ac:picMkLst>
            <pc:docMk/>
            <pc:sldMk cId="2805614549" sldId="287"/>
            <ac:picMk id="13314" creationId="{A2E619D0-C983-372E-F258-A851D3135968}"/>
          </ac:picMkLst>
        </pc:picChg>
        <pc:picChg chg="add mod">
          <ac:chgData name="Michael Kreeger" userId="d5f78b2e-6692-425f-83bb-df27f7187256" providerId="ADAL" clId="{C3392054-CF05-4A85-8285-2C8E7061E76E}" dt="2023-09-12T11:17:04.105" v="279" actId="1076"/>
          <ac:picMkLst>
            <pc:docMk/>
            <pc:sldMk cId="2805614549" sldId="287"/>
            <ac:picMk id="15362" creationId="{00E8FF41-016A-DE2E-19E1-4D72D13714B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17:19.715" v="282"/>
        <pc:sldMkLst>
          <pc:docMk/>
          <pc:sldMk cId="2489034372" sldId="288"/>
        </pc:sldMkLst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284857725" sldId="288"/>
        </pc:sldMkLst>
        <pc:spChg chg="add del mod">
          <ac:chgData name="Michael Kreeger" userId="d5f78b2e-6692-425f-83bb-df27f7187256" providerId="ADAL" clId="{C3392054-CF05-4A85-8285-2C8E7061E76E}" dt="2023-09-12T12:12:24.497" v="737" actId="5793"/>
          <ac:spMkLst>
            <pc:docMk/>
            <pc:sldMk cId="4284857725" sldId="28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01:55.968" v="284" actId="478"/>
          <ac:picMkLst>
            <pc:docMk/>
            <pc:sldMk cId="4284857725" sldId="288"/>
            <ac:picMk id="15362" creationId="{00E8FF41-016A-DE2E-19E1-4D72D13714BA}"/>
          </ac:picMkLst>
        </pc:picChg>
        <pc:picChg chg="add mod">
          <ac:chgData name="Michael Kreeger" userId="d5f78b2e-6692-425f-83bb-df27f7187256" providerId="ADAL" clId="{C3392054-CF05-4A85-8285-2C8E7061E76E}" dt="2023-09-12T12:02:17.945" v="293" actId="1076"/>
          <ac:picMkLst>
            <pc:docMk/>
            <pc:sldMk cId="4284857725" sldId="288"/>
            <ac:picMk id="16386" creationId="{DAF1BAF7-6C3B-DC68-2618-C0CACB44FBA9}"/>
          </ac:picMkLst>
        </pc:picChg>
        <pc:picChg chg="add del">
          <ac:chgData name="Michael Kreeger" userId="d5f78b2e-6692-425f-83bb-df27f7187256" providerId="ADAL" clId="{C3392054-CF05-4A85-8285-2C8E7061E76E}" dt="2023-09-12T12:11:09.978" v="580" actId="478"/>
          <ac:picMkLst>
            <pc:docMk/>
            <pc:sldMk cId="4284857725" sldId="288"/>
            <ac:picMk id="16388" creationId="{2DED2104-6ECC-758F-3B37-890D03CA9D9B}"/>
          </ac:picMkLst>
        </pc:picChg>
      </pc:sldChg>
      <pc:sldChg chg="delSp add del mod setBg delDesignElem">
        <pc:chgData name="Michael Kreeger" userId="d5f78b2e-6692-425f-83bb-df27f7187256" providerId="ADAL" clId="{C3392054-CF05-4A85-8285-2C8E7061E76E}" dt="2023-09-12T12:43:15.640" v="856" actId="47"/>
        <pc:sldMkLst>
          <pc:docMk/>
          <pc:sldMk cId="205433554" sldId="289"/>
        </pc:sldMkLst>
        <pc:spChg chg="del">
          <ac:chgData name="Michael Kreeger" userId="d5f78b2e-6692-425f-83bb-df27f7187256" providerId="ADAL" clId="{C3392054-CF05-4A85-8285-2C8E7061E76E}" dt="2023-09-12T12:41:13.329" v="840" actId="478"/>
          <ac:spMkLst>
            <pc:docMk/>
            <pc:sldMk cId="205433554" sldId="289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15:28.059" v="742"/>
        <pc:sldMkLst>
          <pc:docMk/>
          <pc:sldMk cId="2341819169" sldId="290"/>
        </pc:sldMkLst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06448712" sldId="290"/>
        </pc:sldMkLst>
        <pc:spChg chg="mod">
          <ac:chgData name="Michael Kreeger" userId="d5f78b2e-6692-425f-83bb-df27f7187256" providerId="ADAL" clId="{C3392054-CF05-4A85-8285-2C8E7061E76E}" dt="2023-09-12T12:37:23.514" v="828" actId="20577"/>
          <ac:spMkLst>
            <pc:docMk/>
            <pc:sldMk cId="4006448712" sldId="29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15:37.649" v="744" actId="478"/>
          <ac:picMkLst>
            <pc:docMk/>
            <pc:sldMk cId="4006448712" sldId="290"/>
            <ac:picMk id="16386" creationId="{DAF1BAF7-6C3B-DC68-2618-C0CACB44FBA9}"/>
          </ac:picMkLst>
        </pc:picChg>
        <pc:picChg chg="add mod">
          <ac:chgData name="Michael Kreeger" userId="d5f78b2e-6692-425f-83bb-df27f7187256" providerId="ADAL" clId="{C3392054-CF05-4A85-8285-2C8E7061E76E}" dt="2023-09-12T12:15:42.711" v="746" actId="1076"/>
          <ac:picMkLst>
            <pc:docMk/>
            <pc:sldMk cId="4006448712" sldId="290"/>
            <ac:picMk id="17410" creationId="{D1B574F7-4E65-6A33-71C3-C2FCBF855EF8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13T11:02:26.811" v="2039" actId="47"/>
        <pc:sldMkLst>
          <pc:docMk/>
          <pc:sldMk cId="57049480" sldId="291"/>
        </pc:sldMkLst>
        <pc:spChg chg="mod">
          <ac:chgData name="Michael Kreeger" userId="d5f78b2e-6692-425f-83bb-df27f7187256" providerId="ADAL" clId="{C3392054-CF05-4A85-8285-2C8E7061E76E}" dt="2023-09-12T12:40:56.683" v="839" actId="20577"/>
          <ac:spMkLst>
            <pc:docMk/>
            <pc:sldMk cId="57049480" sldId="291"/>
            <ac:spMk id="3" creationId="{58AA40AE-9532-4FDB-A8D8-CA79470BFC9C}"/>
          </ac:spMkLst>
        </pc:spChg>
        <pc:spChg chg="add del mod">
          <ac:chgData name="Michael Kreeger" userId="d5f78b2e-6692-425f-83bb-df27f7187256" providerId="ADAL" clId="{C3392054-CF05-4A85-8285-2C8E7061E76E}" dt="2023-09-12T12:40:33.267" v="836" actId="478"/>
          <ac:spMkLst>
            <pc:docMk/>
            <pc:sldMk cId="57049480" sldId="291"/>
            <ac:spMk id="5" creationId="{F3AD5081-46DC-43AB-831E-12CEA2B817E6}"/>
          </ac:spMkLst>
        </pc:spChg>
        <pc:picChg chg="add mod">
          <ac:chgData name="Michael Kreeger" userId="d5f78b2e-6692-425f-83bb-df27f7187256" providerId="ADAL" clId="{C3392054-CF05-4A85-8285-2C8E7061E76E}" dt="2023-09-12T12:40:20.669" v="834" actId="171"/>
          <ac:picMkLst>
            <pc:docMk/>
            <pc:sldMk cId="57049480" sldId="291"/>
            <ac:picMk id="4" creationId="{6CCD5213-A96B-56A6-33D1-303BF8E76013}"/>
          </ac:picMkLst>
        </pc:picChg>
        <pc:picChg chg="del">
          <ac:chgData name="Michael Kreeger" userId="d5f78b2e-6692-425f-83bb-df27f7187256" providerId="ADAL" clId="{C3392054-CF05-4A85-8285-2C8E7061E76E}" dt="2023-09-12T12:40:23.353" v="835" actId="478"/>
          <ac:picMkLst>
            <pc:docMk/>
            <pc:sldMk cId="57049480" sldId="291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2:40:02.347" v="831"/>
        <pc:sldMkLst>
          <pc:docMk/>
          <pc:sldMk cId="3223289977" sldId="291"/>
        </pc:sldMkLst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41:27.042" v="843"/>
        <pc:sldMkLst>
          <pc:docMk/>
          <pc:sldMk cId="1061103353" sldId="292"/>
        </pc:sldMkLst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3" creationId="{3389D0BC-BA1D-4360-88F9-D9ECCBDAB50E}"/>
          </ac:spMkLst>
        </pc:spChg>
      </pc:sldChg>
      <pc:sldChg chg="addSp delSp modSp add del mod ord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1109876995" sldId="292"/>
        </pc:sldMkLst>
        <pc:spChg chg="mod or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2" creationId="{517F7E8E-34B5-381A-AF74-BED381E8E048}"/>
          </ac:spMkLst>
        </pc:spChg>
        <pc:spChg chg="add mod ord">
          <ac:chgData name="Michael Kreeger" userId="d5f78b2e-6692-425f-83bb-df27f7187256" providerId="ADAL" clId="{C3392054-CF05-4A85-8285-2C8E7061E76E}" dt="2023-09-14T11:21:46.990" v="6886" actId="20577"/>
          <ac:spMkLst>
            <pc:docMk/>
            <pc:sldMk cId="1109876995" sldId="292"/>
            <ac:spMk id="3" creationId="{FA0AF2A6-67BA-D14C-6060-CB074DFCC457}"/>
          </ac:spMkLst>
        </pc:spChg>
        <pc:spChg chg="add del mod">
          <ac:chgData name="Michael Kreeger" userId="d5f78b2e-6692-425f-83bb-df27f7187256" providerId="ADAL" clId="{C3392054-CF05-4A85-8285-2C8E7061E76E}" dt="2023-09-14T11:14:36.860" v="6319" actId="478"/>
          <ac:spMkLst>
            <pc:docMk/>
            <pc:sldMk cId="1109876995" sldId="292"/>
            <ac:spMk id="4" creationId="{F6AAFFC3-426F-D2D9-558D-5F8DDDD41848}"/>
          </ac:spMkLst>
        </pc:spChg>
        <pc:spChg chg="del mod ord">
          <ac:chgData name="Michael Kreeger" userId="d5f78b2e-6692-425f-83bb-df27f7187256" providerId="ADAL" clId="{C3392054-CF05-4A85-8285-2C8E7061E76E}" dt="2023-09-14T11:14:26.526" v="6318" actId="478"/>
          <ac:spMkLst>
            <pc:docMk/>
            <pc:sldMk cId="1109876995" sldId="292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3" creationId="{3389D0BC-BA1D-4360-88F9-D9ECCBDAB5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29" creationId="{058A14AF-9FB5-4CC7-BA35-E8E85D3EDF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1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3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5" creationId="{E6995CE5-F890-4ABA-82A2-26507CE8D2A3}"/>
          </ac:spMkLst>
        </pc:spChg>
        <pc:picChg chg="add del mod">
          <ac:chgData name="Michael Kreeger" userId="d5f78b2e-6692-425f-83bb-df27f7187256" providerId="ADAL" clId="{C3392054-CF05-4A85-8285-2C8E7061E76E}" dt="2023-09-14T11:14:16.229" v="6316" actId="478"/>
          <ac:picMkLst>
            <pc:docMk/>
            <pc:sldMk cId="1109876995" sldId="292"/>
            <ac:picMk id="1026" creationId="{00B73267-0150-AD9B-6548-DD9DD1CE72C3}"/>
          </ac:picMkLst>
        </pc:picChg>
        <pc:picChg chg="add del">
          <ac:chgData name="Michael Kreeger" userId="d5f78b2e-6692-425f-83bb-df27f7187256" providerId="ADAL" clId="{C3392054-CF05-4A85-8285-2C8E7061E76E}" dt="2023-09-14T11:14:26.526" v="6318" actId="478"/>
          <ac:picMkLst>
            <pc:docMk/>
            <pc:sldMk cId="1109876995" sldId="292"/>
            <ac:picMk id="9218" creationId="{F8C8778C-8DE6-4624-5F24-5F1904BB64A6}"/>
          </ac:picMkLst>
        </pc:picChg>
        <pc:picChg chg="add del mod">
          <ac:chgData name="Michael Kreeger" userId="d5f78b2e-6692-425f-83bb-df27f7187256" providerId="ADAL" clId="{C3392054-CF05-4A85-8285-2C8E7061E76E}" dt="2023-09-14T11:14:54.579" v="6324" actId="478"/>
          <ac:picMkLst>
            <pc:docMk/>
            <pc:sldMk cId="1109876995" sldId="292"/>
            <ac:picMk id="9220" creationId="{477CBBC2-995A-3787-FB99-209FE0B34C95}"/>
          </ac:picMkLst>
        </pc:picChg>
        <pc:picChg chg="add del mod">
          <ac:chgData name="Michael Kreeger" userId="d5f78b2e-6692-425f-83bb-df27f7187256" providerId="ADAL" clId="{C3392054-CF05-4A85-8285-2C8E7061E76E}" dt="2023-09-14T11:15:15.036" v="6327" actId="478"/>
          <ac:picMkLst>
            <pc:docMk/>
            <pc:sldMk cId="1109876995" sldId="292"/>
            <ac:picMk id="9222" creationId="{8181ACF5-A6E6-19D0-D7D5-862E6B52363F}"/>
          </ac:picMkLst>
        </pc:picChg>
        <pc:picChg chg="add mod">
          <ac:chgData name="Michael Kreeger" userId="d5f78b2e-6692-425f-83bb-df27f7187256" providerId="ADAL" clId="{C3392054-CF05-4A85-8285-2C8E7061E76E}" dt="2023-09-14T11:19:16.198" v="6741" actId="26606"/>
          <ac:picMkLst>
            <pc:docMk/>
            <pc:sldMk cId="1109876995" sldId="292"/>
            <ac:picMk id="9224" creationId="{B73E38C5-F548-917F-0434-C9A3DFCEB7D9}"/>
          </ac:picMkLst>
        </pc:picChg>
        <pc:picChg chg="del">
          <ac:chgData name="Michael Kreeger" userId="d5f78b2e-6692-425f-83bb-df27f7187256" providerId="ADAL" clId="{C3392054-CF05-4A85-8285-2C8E7061E76E}" dt="2023-09-12T12:41:30.288" v="845" actId="478"/>
          <ac:picMkLst>
            <pc:docMk/>
            <pc:sldMk cId="1109876995" sldId="292"/>
            <ac:picMk id="15362" creationId="{00E8FF41-016A-DE2E-19E1-4D72D13714BA}"/>
          </ac:picMkLst>
        </pc:picChg>
        <pc:picChg chg="add del mod">
          <ac:chgData name="Michael Kreeger" userId="d5f78b2e-6692-425f-83bb-df27f7187256" providerId="ADAL" clId="{C3392054-CF05-4A85-8285-2C8E7061E76E}" dt="2023-09-12T12:42:27.456" v="852" actId="478"/>
          <ac:picMkLst>
            <pc:docMk/>
            <pc:sldMk cId="1109876995" sldId="292"/>
            <ac:picMk id="20482" creationId="{8F9E996C-5DE9-3D80-0D68-EEE1FBB668C8}"/>
          </ac:picMkLst>
        </pc:picChg>
        <pc:picChg chg="add del mod">
          <ac:chgData name="Michael Kreeger" userId="d5f78b2e-6692-425f-83bb-df27f7187256" providerId="ADAL" clId="{C3392054-CF05-4A85-8285-2C8E7061E76E}" dt="2023-09-13T10:22:54.116" v="857" actId="478"/>
          <ac:picMkLst>
            <pc:docMk/>
            <pc:sldMk cId="1109876995" sldId="292"/>
            <ac:picMk id="20484" creationId="{15CAB2D6-CA0D-9CDE-16A5-2E0B85B26528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2:41:38.449" v="848" actId="2696"/>
        <pc:sldMkLst>
          <pc:docMk/>
          <pc:sldMk cId="2642875865" sldId="293"/>
        </pc:sldMkLst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3" creationId="{3389D0BC-BA1D-4360-88F9-D9ECCBDAB50E}"/>
          </ac:spMkLst>
        </pc:spChg>
      </pc:sldChg>
      <pc:sldChg chg="addSp delSp modSp new del mod modMedia setBg modClrScheme addAnim delAnim delDesignElem chgLayout">
        <pc:chgData name="Michael Kreeger" userId="d5f78b2e-6692-425f-83bb-df27f7187256" providerId="ADAL" clId="{C3392054-CF05-4A85-8285-2C8E7061E76E}" dt="2023-09-15T06:44:51.021" v="14196" actId="47"/>
        <pc:sldMkLst>
          <pc:docMk/>
          <pc:sldMk cId="3657373229" sldId="293"/>
        </pc:sldMkLst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2" creationId="{A15D4A27-F4B5-2486-8495-F63D25E3B5A6}"/>
          </ac:spMkLst>
        </pc:spChg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3" creationId="{D53293E2-22D4-5932-9E3F-7014994F4A7E}"/>
          </ac:spMkLst>
        </pc:spChg>
        <pc:spChg chg="add mod or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4" creationId="{35C871DF-5CBF-88ED-D688-D5A696C5D490}"/>
          </ac:spMkLst>
        </pc:spChg>
        <pc:spChg chg="add mod ord">
          <ac:chgData name="Michael Kreeger" userId="d5f78b2e-6692-425f-83bb-df27f7187256" providerId="ADAL" clId="{C3392054-CF05-4A85-8285-2C8E7061E76E}" dt="2023-09-13T10:39:56.076" v="1273" actId="20577"/>
          <ac:spMkLst>
            <pc:docMk/>
            <pc:sldMk cId="3657373229" sldId="293"/>
            <ac:spMk id="5" creationId="{1A40AD0C-2C34-A8C1-FB26-C638ADB4C314}"/>
          </ac:spMkLst>
        </pc:spChg>
        <pc:spChg chg="add del mod ord">
          <ac:chgData name="Michael Kreeger" userId="d5f78b2e-6692-425f-83bb-df27f7187256" providerId="ADAL" clId="{C3392054-CF05-4A85-8285-2C8E7061E76E}" dt="2023-09-13T10:37:12.667" v="1254" actId="478"/>
          <ac:spMkLst>
            <pc:docMk/>
            <pc:sldMk cId="3657373229" sldId="293"/>
            <ac:spMk id="6" creationId="{047F0BF1-7B42-9A0E-6F8B-735A88BEAE22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8" creationId="{B6CDA21F-E7AF-4C75-8395-33F58D5B0E45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10" creationId="{4522B21E-B2B9-4C72-9A71-C87EFD137480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2" creationId="{A3363022-C969-41E9-8EB2-E4C94908C1FA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4" creationId="{8D1AD6B3-BE88-4CEB-BA17-790657CC4729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5" creationId="{5EB7D2A2-F448-44D4-938C-DC84CBCB3B1E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6" creationId="{871AEA07-1E14-44B4-8E55-64EF049CD66F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28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29" creationId="{9095C1F4-AE7F-44E4-8693-40D3D6831140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32" creationId="{871AEA07-1E14-44B4-8E55-64EF049CD66F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4" creationId="{A8DB9CD9-59B1-4D73-BC4C-98796A48EF9B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5" creationId="{8874A6A9-41FF-4E33-AFA8-F9F81436A59E}"/>
          </ac:spMkLst>
        </pc:spChg>
        <pc:grpChg chg="add del">
          <ac:chgData name="Michael Kreeger" userId="d5f78b2e-6692-425f-83bb-df27f7187256" providerId="ADAL" clId="{C3392054-CF05-4A85-8285-2C8E7061E76E}" dt="2023-09-13T10:38:49.870" v="1261" actId="26606"/>
          <ac:grpSpMkLst>
            <pc:docMk/>
            <pc:sldMk cId="3657373229" sldId="293"/>
            <ac:grpSpMk id="11" creationId="{17F72E41-D8D7-F589-0125-D336DE2AF8BC}"/>
          </ac:grpSpMkLst>
        </pc:grpChg>
        <pc:grpChg chg="add del">
          <ac:chgData name="Michael Kreeger" userId="d5f78b2e-6692-425f-83bb-df27f7187256" providerId="ADAL" clId="{C3392054-CF05-4A85-8285-2C8E7061E76E}" dt="2023-09-13T10:38:47.600" v="1257" actId="26606"/>
          <ac:grpSpMkLst>
            <pc:docMk/>
            <pc:sldMk cId="3657373229" sldId="293"/>
            <ac:grpSpMk id="16" creationId="{89D1390B-7E13-4B4F-9CB2-391063412E54}"/>
          </ac:grpSpMkLst>
        </pc:grpChg>
        <pc:grpChg chg="add">
          <ac:chgData name="Michael Kreeger" userId="d5f78b2e-6692-425f-83bb-df27f7187256" providerId="ADAL" clId="{C3392054-CF05-4A85-8285-2C8E7061E76E}" dt="2023-09-13T10:39:02.511" v="1272" actId="26606"/>
          <ac:grpSpMkLst>
            <pc:docMk/>
            <pc:sldMk cId="3657373229" sldId="29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3T10:38:52.141" v="1269" actId="26606"/>
          <ac:grpSpMkLst>
            <pc:docMk/>
            <pc:sldMk cId="3657373229" sldId="293"/>
            <ac:grpSpMk id="30" creationId="{8734DDD3-F723-4DD3-8ABE-EC0B2AC87D74}"/>
          </ac:grpSpMkLst>
        </pc:grpChg>
        <pc:grpChg chg="add del">
          <ac:chgData name="Michael Kreeger" userId="d5f78b2e-6692-425f-83bb-df27f7187256" providerId="ADAL" clId="{C3392054-CF05-4A85-8285-2C8E7061E76E}" dt="2023-09-13T10:39:00.253" v="1271" actId="700"/>
          <ac:grpSpMkLst>
            <pc:docMk/>
            <pc:sldMk cId="3657373229" sldId="293"/>
            <ac:grpSpMk id="36" creationId="{721D730E-1F97-4071-B143-B05E6D2599BC}"/>
          </ac:grpSpMkLst>
        </pc:grpChg>
        <pc:picChg chg="add del mod">
          <ac:chgData name="Michael Kreeger" userId="d5f78b2e-6692-425f-83bb-df27f7187256" providerId="ADAL" clId="{C3392054-CF05-4A85-8285-2C8E7061E76E}" dt="2023-09-13T10:38:49.870" v="1261" actId="26606"/>
          <ac:picMkLst>
            <pc:docMk/>
            <pc:sldMk cId="3657373229" sldId="293"/>
            <ac:picMk id="7" creationId="{5C5F2FA5-7FAF-15E9-3E2D-8F36CC11FD27}"/>
          </ac:picMkLst>
        </pc:picChg>
        <pc:picChg chg="add del">
          <ac:chgData name="Michael Kreeger" userId="d5f78b2e-6692-425f-83bb-df27f7187256" providerId="ADAL" clId="{C3392054-CF05-4A85-8285-2C8E7061E76E}" dt="2023-09-13T10:38:47.600" v="1257" actId="26606"/>
          <ac:picMkLst>
            <pc:docMk/>
            <pc:sldMk cId="3657373229" sldId="293"/>
            <ac:picMk id="9" creationId="{8BE167C2-00EC-4774-D0C4-FA603145AFCE}"/>
          </ac:picMkLst>
        </pc:picChg>
        <pc:cxnChg chg="add del">
          <ac:chgData name="Michael Kreeger" userId="d5f78b2e-6692-425f-83bb-df27f7187256" providerId="ADAL" clId="{C3392054-CF05-4A85-8285-2C8E7061E76E}" dt="2023-09-13T10:38:51.220" v="1265" actId="26606"/>
          <ac:cxnSpMkLst>
            <pc:docMk/>
            <pc:sldMk cId="3657373229" sldId="293"/>
            <ac:cxnSpMk id="27" creationId="{F7C8EA93-3210-4C62-99E9-153C275E3A87}"/>
          </ac:cxnSpMkLst>
        </pc:cxnChg>
        <pc:cxnChg chg="add">
          <ac:chgData name="Michael Kreeger" userId="d5f78b2e-6692-425f-83bb-df27f7187256" providerId="ADAL" clId="{C3392054-CF05-4A85-8285-2C8E7061E76E}" dt="2023-09-13T10:39:02.511" v="1272" actId="26606"/>
          <ac:cxnSpMkLst>
            <pc:docMk/>
            <pc:sldMk cId="3657373229" sldId="293"/>
            <ac:cxnSpMk id="3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5T06:44:51.021" v="14196" actId="47"/>
        <pc:sldMkLst>
          <pc:docMk/>
          <pc:sldMk cId="2548438411" sldId="294"/>
        </pc:sldMkLst>
        <pc:spChg chg="mo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3T10:50:42.939" v="1575" actId="6549"/>
          <ac:spMkLst>
            <pc:docMk/>
            <pc:sldMk cId="2548438411" sldId="294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5" creationId="{B6FACB3C-9069-4791-BC5C-0DB7CD19B853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7" creationId="{71F2038E-D777-4B76-81DD-DD13EE91B9DD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5" creationId="{9A724DBA-D2D9-471E-8ED7-2015DDD950DF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6" creationId="{08980754-6F4B-43C9-B9BE-127B6BED658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7" creationId="{2C1BBA94-3F40-40AA-8BB9-E69E25E537C1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8" creationId="{169CC832-2974-4E8D-90ED-3E2941BA733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9" creationId="{55222F96-971A-4F90-B841-6BAB416C7AC1}"/>
          </ac:spMkLst>
        </pc:spChg>
        <pc:grpChg chg="add del">
          <ac:chgData name="Michael Kreeger" userId="d5f78b2e-6692-425f-83bb-df27f7187256" providerId="ADAL" clId="{C3392054-CF05-4A85-8285-2C8E7061E76E}" dt="2023-09-13T10:49:18.929" v="1452" actId="26606"/>
          <ac:grpSpMkLst>
            <pc:docMk/>
            <pc:sldMk cId="2548438411" sldId="294"/>
            <ac:grpSpMk id="2059" creationId="{DD354807-230F-4402-B1B9-F733A8F1F190}"/>
          </ac:grpSpMkLst>
        </pc:grpChg>
        <pc:picChg chg="add mod">
          <ac:chgData name="Michael Kreeger" userId="d5f78b2e-6692-425f-83bb-df27f7187256" providerId="ADAL" clId="{C3392054-CF05-4A85-8285-2C8E7061E76E}" dt="2023-09-13T10:49:18.934" v="1453" actId="26606"/>
          <ac:picMkLst>
            <pc:docMk/>
            <pc:sldMk cId="2548438411" sldId="294"/>
            <ac:picMk id="2050" creationId="{EF7C160D-B87D-EEEF-AA5E-9E8CF13F9094}"/>
          </ac:picMkLst>
        </pc:picChg>
      </pc:sldChg>
      <pc:sldChg chg="new 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002053220" sldId="295"/>
        </pc:sldMkLst>
      </pc:sldChg>
      <pc:sldChg chg="addSp delSp modSp add del mod ord">
        <pc:chgData name="Michael Kreeger" userId="d5f78b2e-6692-425f-83bb-df27f7187256" providerId="ADAL" clId="{C3392054-CF05-4A85-8285-2C8E7061E76E}" dt="2023-09-29T01:31:55.274" v="14257" actId="47"/>
        <pc:sldMkLst>
          <pc:docMk/>
          <pc:sldMk cId="877389940" sldId="296"/>
        </pc:sldMkLst>
        <pc:spChg chg="mod">
          <ac:chgData name="Michael Kreeger" userId="d5f78b2e-6692-425f-83bb-df27f7187256" providerId="ADAL" clId="{C3392054-CF05-4A85-8285-2C8E7061E76E}" dt="2023-09-13T12:35:04.821" v="3221" actId="20577"/>
          <ac:spMkLst>
            <pc:docMk/>
            <pc:sldMk cId="877389940" sldId="296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0:57:03.618" v="1586" actId="478"/>
          <ac:picMkLst>
            <pc:docMk/>
            <pc:sldMk cId="877389940" sldId="296"/>
            <ac:picMk id="4" creationId="{6CCD5213-A96B-56A6-33D1-303BF8E76013}"/>
          </ac:picMkLst>
        </pc:picChg>
        <pc:picChg chg="add del mod">
          <ac:chgData name="Michael Kreeger" userId="d5f78b2e-6692-425f-83bb-df27f7187256" providerId="ADAL" clId="{C3392054-CF05-4A85-8285-2C8E7061E76E}" dt="2023-09-13T11:12:46.107" v="2209" actId="478"/>
          <ac:picMkLst>
            <pc:docMk/>
            <pc:sldMk cId="877389940" sldId="296"/>
            <ac:picMk id="3074" creationId="{6BDCD511-9D54-5757-B93A-733BF5A53ADA}"/>
          </ac:picMkLst>
        </pc:picChg>
        <pc:picChg chg="add del mod">
          <ac:chgData name="Michael Kreeger" userId="d5f78b2e-6692-425f-83bb-df27f7187256" providerId="ADAL" clId="{C3392054-CF05-4A85-8285-2C8E7061E76E}" dt="2023-09-13T11:13:53.187" v="2215" actId="478"/>
          <ac:picMkLst>
            <pc:docMk/>
            <pc:sldMk cId="877389940" sldId="296"/>
            <ac:picMk id="3076" creationId="{F387E170-ADA5-0EF4-E3D0-34FEAEE0AC1B}"/>
          </ac:picMkLst>
        </pc:picChg>
        <pc:picChg chg="add del mod">
          <ac:chgData name="Michael Kreeger" userId="d5f78b2e-6692-425f-83bb-df27f7187256" providerId="ADAL" clId="{C3392054-CF05-4A85-8285-2C8E7061E76E}" dt="2023-09-13T11:16:16.450" v="2260" actId="478"/>
          <ac:picMkLst>
            <pc:docMk/>
            <pc:sldMk cId="877389940" sldId="296"/>
            <ac:picMk id="3078" creationId="{F2E5070E-C8AF-D046-B065-13C876C47DB4}"/>
          </ac:picMkLst>
        </pc:picChg>
        <pc:picChg chg="add del mod">
          <ac:chgData name="Michael Kreeger" userId="d5f78b2e-6692-425f-83bb-df27f7187256" providerId="ADAL" clId="{C3392054-CF05-4A85-8285-2C8E7061E76E}" dt="2023-09-13T11:17:46.322" v="2263" actId="478"/>
          <ac:picMkLst>
            <pc:docMk/>
            <pc:sldMk cId="877389940" sldId="296"/>
            <ac:picMk id="3080" creationId="{20317FCD-0261-C0D6-8187-AAA7FE6856AB}"/>
          </ac:picMkLst>
        </pc:picChg>
        <pc:picChg chg="add mod">
          <ac:chgData name="Michael Kreeger" userId="d5f78b2e-6692-425f-83bb-df27f7187256" providerId="ADAL" clId="{C3392054-CF05-4A85-8285-2C8E7061E76E}" dt="2023-09-13T11:17:52.130" v="2265" actId="1076"/>
          <ac:picMkLst>
            <pc:docMk/>
            <pc:sldMk cId="877389940" sldId="296"/>
            <ac:picMk id="3082" creationId="{B06AC110-E1EC-39D4-48EA-B5426800F5C1}"/>
          </ac:picMkLst>
        </pc:picChg>
      </pc:sldChg>
      <pc:sldChg chg="new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1135667115" sldId="296"/>
        </pc:sldMkLst>
      </pc:sldChg>
      <pc:sldChg chg="addSp delSp add del setBg delDesignElem">
        <pc:chgData name="Michael Kreeger" userId="d5f78b2e-6692-425f-83bb-df27f7187256" providerId="ADAL" clId="{C3392054-CF05-4A85-8285-2C8E7061E76E}" dt="2023-09-13T10:56:49.214" v="1584"/>
        <pc:sldMkLst>
          <pc:docMk/>
          <pc:sldMk cId="3623851329" sldId="296"/>
        </pc:sldMkLst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154634752" sldId="297"/>
        </pc:sldMkLst>
        <pc:spChg chg="mod">
          <ac:chgData name="Michael Kreeger" userId="d5f78b2e-6692-425f-83bb-df27f7187256" providerId="ADAL" clId="{C3392054-CF05-4A85-8285-2C8E7061E76E}" dt="2023-09-15T06:37:34.390" v="14194" actId="6549"/>
          <ac:spMkLst>
            <pc:docMk/>
            <pc:sldMk cId="1154634752" sldId="297"/>
            <ac:spMk id="3" creationId="{58AA40AE-9532-4FDB-A8D8-CA79470BFC9C}"/>
          </ac:spMkLst>
        </pc:spChg>
        <pc:picChg chg="add del mod">
          <ac:chgData name="Michael Kreeger" userId="d5f78b2e-6692-425f-83bb-df27f7187256" providerId="ADAL" clId="{C3392054-CF05-4A85-8285-2C8E7061E76E}" dt="2023-09-13T11:05:47.444" v="2052" actId="478"/>
          <ac:picMkLst>
            <pc:docMk/>
            <pc:sldMk cId="1154634752" sldId="297"/>
            <ac:picMk id="4098" creationId="{6E7D43E3-1CB0-E6C6-41A1-14B381B1DA4B}"/>
          </ac:picMkLst>
        </pc:picChg>
        <pc:picChg chg="add mod">
          <ac:chgData name="Michael Kreeger" userId="d5f78b2e-6692-425f-83bb-df27f7187256" providerId="ADAL" clId="{C3392054-CF05-4A85-8285-2C8E7061E76E}" dt="2023-09-13T11:05:59.873" v="2062" actId="1038"/>
          <ac:picMkLst>
            <pc:docMk/>
            <pc:sldMk cId="1154634752" sldId="297"/>
            <ac:picMk id="4100" creationId="{D5B93B54-0618-C4A4-7ACB-835124EEE037}"/>
          </ac:picMkLst>
        </pc:picChg>
        <pc:picChg chg="del">
          <ac:chgData name="Michael Kreeger" userId="d5f78b2e-6692-425f-83bb-df27f7187256" providerId="ADAL" clId="{C3392054-CF05-4A85-8285-2C8E7061E76E}" dt="2023-09-13T11:05:04.025" v="2046" actId="478"/>
          <ac:picMkLst>
            <pc:docMk/>
            <pc:sldMk cId="1154634752" sldId="297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04:59.846" v="2044"/>
        <pc:sldMkLst>
          <pc:docMk/>
          <pc:sldMk cId="1962195416" sldId="297"/>
        </pc:sldMkLst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3" creationId="{3389D0BC-BA1D-4360-88F9-D9ECCBDAB50E}"/>
          </ac:spMkLst>
        </pc:spChg>
      </pc:sldChg>
      <pc:sldChg chg="add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3247997337" sldId="297"/>
        </pc:sldMkLst>
      </pc:sldChg>
      <pc:sldChg chg="add del">
        <pc:chgData name="Michael Kreeger" userId="d5f78b2e-6692-425f-83bb-df27f7187256" providerId="ADAL" clId="{C3392054-CF05-4A85-8285-2C8E7061E76E}" dt="2023-09-13T10:56:39.106" v="1579"/>
        <pc:sldMkLst>
          <pc:docMk/>
          <pc:sldMk cId="4167976407" sldId="297"/>
        </pc:sldMkLst>
      </pc:sldChg>
      <pc:sldChg chg="addSp delSp add del setBg delDesignElem">
        <pc:chgData name="Michael Kreeger" userId="d5f78b2e-6692-425f-83bb-df27f7187256" providerId="ADAL" clId="{C3392054-CF05-4A85-8285-2C8E7061E76E}" dt="2023-09-13T11:18:51.875" v="2360"/>
        <pc:sldMkLst>
          <pc:docMk/>
          <pc:sldMk cId="90081729" sldId="298"/>
        </pc:sldMkLst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05:08.753" v="2049"/>
        <pc:sldMkLst>
          <pc:docMk/>
          <pc:sldMk cId="1762894768" sldId="298"/>
        </pc:sldMkLst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3T11:18:45.140" v="2357" actId="47"/>
        <pc:sldMkLst>
          <pc:docMk/>
          <pc:sldMk cId="2780810303" sldId="298"/>
        </pc:sldMkLst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838332279" sldId="298"/>
        </pc:sldMkLst>
        <pc:spChg chg="mod">
          <ac:chgData name="Michael Kreeger" userId="d5f78b2e-6692-425f-83bb-df27f7187256" providerId="ADAL" clId="{C3392054-CF05-4A85-8285-2C8E7061E76E}" dt="2023-09-13T12:35:44.985" v="3259" actId="113"/>
          <ac:spMkLst>
            <pc:docMk/>
            <pc:sldMk cId="3838332279" sldId="29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19:04.825" v="2362" actId="478"/>
          <ac:picMkLst>
            <pc:docMk/>
            <pc:sldMk cId="3838332279" sldId="298"/>
            <ac:picMk id="3082" creationId="{B06AC110-E1EC-39D4-48EA-B5426800F5C1}"/>
          </ac:picMkLst>
        </pc:picChg>
        <pc:picChg chg="add mod">
          <ac:chgData name="Michael Kreeger" userId="d5f78b2e-6692-425f-83bb-df27f7187256" providerId="ADAL" clId="{C3392054-CF05-4A85-8285-2C8E7061E76E}" dt="2023-09-13T11:19:21.418" v="2367" actId="1076"/>
          <ac:picMkLst>
            <pc:docMk/>
            <pc:sldMk cId="3838332279" sldId="298"/>
            <ac:picMk id="6146" creationId="{5FF6BB6F-9483-FDCE-8BF4-1E43D37639E4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28703949" sldId="299"/>
        </pc:sldMkLst>
        <pc:spChg chg="del">
          <ac:chgData name="Michael Kreeger" userId="d5f78b2e-6692-425f-83bb-df27f7187256" providerId="ADAL" clId="{C3392054-CF05-4A85-8285-2C8E7061E76E}" dt="2023-09-13T11:23:10.587" v="2712" actId="478"/>
          <ac:spMkLst>
            <pc:docMk/>
            <pc:sldMk cId="328703949" sldId="299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2:48.162" v="2709" actId="478"/>
          <ac:picMkLst>
            <pc:docMk/>
            <pc:sldMk cId="328703949" sldId="299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2:55.090" v="2711" actId="1076"/>
          <ac:picMkLst>
            <pc:docMk/>
            <pc:sldMk cId="328703949" sldId="299"/>
            <ac:picMk id="8194" creationId="{BF142D3A-870D-FDFD-8B70-F75F4D05E8E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22:06.054" v="2707"/>
        <pc:sldMkLst>
          <pc:docMk/>
          <pc:sldMk cId="1204662722" sldId="299"/>
        </pc:sldMkLst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19:09.020" v="2365"/>
        <pc:sldMkLst>
          <pc:docMk/>
          <pc:sldMk cId="3656025043" sldId="299"/>
        </pc:sldMkLst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23:17.446" v="2715"/>
        <pc:sldMkLst>
          <pc:docMk/>
          <pc:sldMk cId="3099895803" sldId="300"/>
        </pc:sldMkLst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916893199" sldId="300"/>
        </pc:sldMkLst>
        <pc:spChg chg="mod">
          <ac:chgData name="Michael Kreeger" userId="d5f78b2e-6692-425f-83bb-df27f7187256" providerId="ADAL" clId="{C3392054-CF05-4A85-8285-2C8E7061E76E}" dt="2023-09-13T12:36:02.580" v="3263" actId="113"/>
          <ac:spMkLst>
            <pc:docMk/>
            <pc:sldMk cId="3916893199" sldId="30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3:59.330" v="2788" actId="478"/>
          <ac:picMkLst>
            <pc:docMk/>
            <pc:sldMk cId="3916893199" sldId="300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4:03.378" v="2790" actId="1076"/>
          <ac:picMkLst>
            <pc:docMk/>
            <pc:sldMk cId="3916893199" sldId="300"/>
            <ac:picMk id="9218" creationId="{40C331FF-236A-3F4F-987A-E89D8C7EFA5A}"/>
          </ac:picMkLst>
        </pc:picChg>
      </pc:sldChg>
      <pc:sldChg chg="delSp modSp add del mod setBg delDesignElem">
        <pc:chgData name="Michael Kreeger" userId="d5f78b2e-6692-425f-83bb-df27f7187256" providerId="ADAL" clId="{C3392054-CF05-4A85-8285-2C8E7061E76E}" dt="2023-09-15T06:44:32.655" v="14195" actId="47"/>
        <pc:sldMkLst>
          <pc:docMk/>
          <pc:sldMk cId="3349395574" sldId="301"/>
        </pc:sldMkLst>
        <pc:spChg chg="mod">
          <ac:chgData name="Michael Kreeger" userId="d5f78b2e-6692-425f-83bb-df27f7187256" providerId="ADAL" clId="{C3392054-CF05-4A85-8285-2C8E7061E76E}" dt="2023-09-13T12:34:29.882" v="3218" actId="20577"/>
          <ac:spMkLst>
            <pc:docMk/>
            <pc:sldMk cId="3349395574" sldId="301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3" creationId="{3389D0BC-BA1D-4360-88F9-D9ECCBDAB50E}"/>
          </ac:spMkLst>
        </pc:spChg>
      </pc:sldChg>
      <pc:sldChg chg="new del">
        <pc:chgData name="Michael Kreeger" userId="d5f78b2e-6692-425f-83bb-df27f7187256" providerId="ADAL" clId="{C3392054-CF05-4A85-8285-2C8E7061E76E}" dt="2023-09-15T06:35:18.944" v="14192" actId="47"/>
        <pc:sldMkLst>
          <pc:docMk/>
          <pc:sldMk cId="860298025" sldId="302"/>
        </pc:sldMkLst>
      </pc:sldChg>
      <pc:sldChg chg="delSp add del setBg delDesignElem">
        <pc:chgData name="Michael Kreeger" userId="d5f78b2e-6692-425f-83bb-df27f7187256" providerId="ADAL" clId="{C3392054-CF05-4A85-8285-2C8E7061E76E}" dt="2023-09-14T10:10:12.077" v="3267" actId="47"/>
        <pc:sldMkLst>
          <pc:docMk/>
          <pc:sldMk cId="428019656" sldId="303"/>
        </pc:sldMkLst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474799373" sldId="303"/>
        </pc:sldMkLst>
        <pc:spChg chg="mod">
          <ac:chgData name="Michael Kreeger" userId="d5f78b2e-6692-425f-83bb-df27f7187256" providerId="ADAL" clId="{C3392054-CF05-4A85-8285-2C8E7061E76E}" dt="2023-09-14T10:18:50.143" v="3550" actId="313"/>
          <ac:spMkLst>
            <pc:docMk/>
            <pc:sldMk cId="1474799373" sldId="303"/>
            <ac:spMk id="3" creationId="{58AA40AE-9532-4FDB-A8D8-CA79470BFC9C}"/>
          </ac:spMkLst>
        </pc:spChg>
        <pc:picChg chg="add mod">
          <ac:chgData name="Michael Kreeger" userId="d5f78b2e-6692-425f-83bb-df27f7187256" providerId="ADAL" clId="{C3392054-CF05-4A85-8285-2C8E7061E76E}" dt="2023-09-14T10:15:26.658" v="3275" actId="1076"/>
          <ac:picMkLst>
            <pc:docMk/>
            <pc:sldMk cId="1474799373" sldId="303"/>
            <ac:picMk id="1026" creationId="{9BBE4B92-AD8B-7220-0C58-6D7D1898CAE4}"/>
          </ac:picMkLst>
        </pc:picChg>
        <pc:picChg chg="del">
          <ac:chgData name="Michael Kreeger" userId="d5f78b2e-6692-425f-83bb-df27f7187256" providerId="ADAL" clId="{C3392054-CF05-4A85-8285-2C8E7061E76E}" dt="2023-09-14T10:15:16.792" v="3272" actId="478"/>
          <ac:picMkLst>
            <pc:docMk/>
            <pc:sldMk cId="1474799373" sldId="303"/>
            <ac:picMk id="9218" creationId="{40C331FF-236A-3F4F-987A-E89D8C7EFA5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10:27.846" v="3270"/>
        <pc:sldMkLst>
          <pc:docMk/>
          <pc:sldMk cId="4211848904" sldId="303"/>
        </pc:sldMkLst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14T10:22:47.172" v="3907" actId="47"/>
        <pc:sldMkLst>
          <pc:docMk/>
          <pc:sldMk cId="2615584696" sldId="304"/>
        </pc:sldMkLst>
        <pc:spChg chg="mod">
          <ac:chgData name="Michael Kreeger" userId="d5f78b2e-6692-425f-83bb-df27f7187256" providerId="ADAL" clId="{C3392054-CF05-4A85-8285-2C8E7061E76E}" dt="2023-09-14T10:21:24.155" v="3889" actId="20577"/>
          <ac:spMkLst>
            <pc:docMk/>
            <pc:sldMk cId="2615584696" sldId="304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4T10:17:02.098" v="3397" actId="478"/>
          <ac:picMkLst>
            <pc:docMk/>
            <pc:sldMk cId="2615584696" sldId="304"/>
            <ac:picMk id="1026" creationId="{9BBE4B92-AD8B-7220-0C58-6D7D1898CAE4}"/>
          </ac:picMkLst>
        </pc:picChg>
        <pc:picChg chg="add mod">
          <ac:chgData name="Michael Kreeger" userId="d5f78b2e-6692-425f-83bb-df27f7187256" providerId="ADAL" clId="{C3392054-CF05-4A85-8285-2C8E7061E76E}" dt="2023-09-14T10:17:15.665" v="3401" actId="1076"/>
          <ac:picMkLst>
            <pc:docMk/>
            <pc:sldMk cId="2615584696" sldId="304"/>
            <ac:picMk id="2050" creationId="{864FEF4E-4B84-9B6C-9AA2-F050385D769F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3231558" sldId="305"/>
        </pc:sldMkLst>
        <pc:spChg chg="add del">
          <ac:chgData name="Michael Kreeger" userId="d5f78b2e-6692-425f-83bb-df27f7187256" providerId="ADAL" clId="{C3392054-CF05-4A85-8285-2C8E7061E76E}" dt="2023-09-14T10:22:41.964" v="3906" actId="478"/>
          <ac:spMkLst>
            <pc:docMk/>
            <pc:sldMk cId="403231558" sldId="305"/>
            <ac:spMk id="3" creationId="{58AA40AE-9532-4FDB-A8D8-CA79470BFC9C}"/>
          </ac:spMkLst>
        </pc:spChg>
        <pc:spChg chg="add del mod ord">
          <ac:chgData name="Michael Kreeger" userId="d5f78b2e-6692-425f-83bb-df27f7187256" providerId="ADAL" clId="{C3392054-CF05-4A85-8285-2C8E7061E76E}" dt="2023-09-14T10:22:38.833" v="3905" actId="171"/>
          <ac:spMkLst>
            <pc:docMk/>
            <pc:sldMk cId="403231558" sldId="305"/>
            <ac:spMk id="4" creationId="{EBFD0DA5-A35A-3998-F6CA-545FEB49AEBE}"/>
          </ac:spMkLst>
        </pc:spChg>
        <pc:picChg chg="add mod">
          <ac:chgData name="Michael Kreeger" userId="d5f78b2e-6692-425f-83bb-df27f7187256" providerId="ADAL" clId="{C3392054-CF05-4A85-8285-2C8E7061E76E}" dt="2023-09-14T10:22:17.562" v="3902" actId="171"/>
          <ac:picMkLst>
            <pc:docMk/>
            <pc:sldMk cId="403231558" sldId="305"/>
            <ac:picMk id="5" creationId="{E1862520-DD21-1F97-025A-853072E3AEE7}"/>
          </ac:picMkLst>
        </pc:picChg>
        <pc:picChg chg="del">
          <ac:chgData name="Michael Kreeger" userId="d5f78b2e-6692-425f-83bb-df27f7187256" providerId="ADAL" clId="{C3392054-CF05-4A85-8285-2C8E7061E76E}" dt="2023-09-14T10:22:21.492" v="3903" actId="478"/>
          <ac:picMkLst>
            <pc:docMk/>
            <pc:sldMk cId="403231558" sldId="305"/>
            <ac:picMk id="1026" creationId="{9BBE4B92-AD8B-7220-0C58-6D7D1898CAE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1:32.848" v="3892"/>
        <pc:sldMkLst>
          <pc:docMk/>
          <pc:sldMk cId="1754763636" sldId="305"/>
        </pc:sldMkLst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880930186" sldId="306"/>
        </pc:sldMkLst>
        <pc:spChg chg="mo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4T11:35:41.741" v="8165" actId="20577"/>
          <ac:spMkLst>
            <pc:docMk/>
            <pc:sldMk cId="3880930186" sldId="306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7" creationId="{2C46C4D6-C474-4E92-B52E-944C1118F7B6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2" creationId="{D1942232-83D0-49E2-AF9B-1F97E3C1EF8E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4" creationId="{E9E70D72-6E23-4015-A4A6-85C120C19167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5" creationId="{9A724DBA-D2D9-471E-8ED7-2015DDD950DF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6" creationId="{08980754-6F4B-43C9-B9BE-127B6BED658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7" creationId="{2C1BBA94-3F40-40AA-8BB9-E69E25E537C1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8" creationId="{169CC832-2974-4E8D-90ED-3E2941BA733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9" creationId="{55222F96-971A-4F90-B841-6BAB416C7AC1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1" creationId="{117AB3D3-3C9C-4DED-809A-78734805B895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3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5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7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89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4" creationId="{3873B707-463F-40B0-8227-E8CC6C67EB2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6" creationId="{117AB3D3-3C9C-4DED-809A-78734805B89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7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8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9" creationId="{E6995CE5-F890-4ABA-82A2-26507CE8D2A3}"/>
          </ac:spMkLst>
        </pc:s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59" creationId="{C28A977F-B603-4D81-B0FC-C8DE048A7931}"/>
          </ac:grpSpMkLst>
        </pc:gr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72" creationId="{C78D9229-E61D-4FEE-8321-2F8B64A8CADF}"/>
          </ac:grpSpMkLst>
        </pc:grpChg>
        <pc:grpChg chg="add del">
          <ac:chgData name="Michael Kreeger" userId="d5f78b2e-6692-425f-83bb-df27f7187256" providerId="ADAL" clId="{C3392054-CF05-4A85-8285-2C8E7061E76E}" dt="2023-09-14T11:27:22.338" v="7594" actId="26606"/>
          <ac:grpSpMkLst>
            <pc:docMk/>
            <pc:sldMk cId="3880930186" sldId="306"/>
            <ac:grpSpMk id="2092" creationId="{1DE889C7-FAD6-4397-98E2-05D503484459}"/>
          </ac:grpSpMkLst>
        </pc:grpChg>
        <pc:picChg chg="mod ord">
          <ac:chgData name="Michael Kreeger" userId="d5f78b2e-6692-425f-83bb-df27f7187256" providerId="ADAL" clId="{C3392054-CF05-4A85-8285-2C8E7061E76E}" dt="2023-09-14T11:27:22.345" v="7595" actId="26606"/>
          <ac:picMkLst>
            <pc:docMk/>
            <pc:sldMk cId="3880930186" sldId="306"/>
            <ac:picMk id="2050" creationId="{EF7C160D-B87D-EEEF-AA5E-9E8CF13F9094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2:07:07.231" v="14271" actId="47"/>
        <pc:sldMkLst>
          <pc:docMk/>
          <pc:sldMk cId="2190851768" sldId="307"/>
        </pc:sldMkLst>
        <pc:spChg chg="mo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" creationId="{517F7E8E-34B5-381A-AF74-BED381E8E048}"/>
          </ac:spMkLst>
        </pc:spChg>
        <pc:spChg chg="add mod">
          <ac:chgData name="Michael Kreeger" userId="d5f78b2e-6692-425f-83bb-df27f7187256" providerId="ADAL" clId="{C3392054-CF05-4A85-8285-2C8E7061E76E}" dt="2023-09-15T06:33:13.607" v="14181" actId="403"/>
          <ac:spMkLst>
            <pc:docMk/>
            <pc:sldMk cId="2190851768" sldId="307"/>
            <ac:spMk id="4" creationId="{971FA274-4A41-5314-F8D9-9FCA2ABCBF6C}"/>
          </ac:spMkLst>
        </pc:spChg>
        <pc:spChg chg="del mod">
          <ac:chgData name="Michael Kreeger" userId="d5f78b2e-6692-425f-83bb-df27f7187256" providerId="ADAL" clId="{C3392054-CF05-4A85-8285-2C8E7061E76E}" dt="2023-09-15T05:44:24.445" v="12793" actId="478"/>
          <ac:spMkLst>
            <pc:docMk/>
            <pc:sldMk cId="2190851768" sldId="307"/>
            <ac:spMk id="6" creationId="{DA26E261-D750-12A4-910E-FF090601F423}"/>
          </ac:spMkLst>
        </pc:spChg>
        <pc:spChg chg="add del">
          <ac:chgData name="Michael Kreeger" userId="d5f78b2e-6692-425f-83bb-df27f7187256" providerId="ADAL" clId="{C3392054-CF05-4A85-8285-2C8E7061E76E}" dt="2023-09-15T06:00:45.783" v="13472" actId="22"/>
          <ac:spMkLst>
            <pc:docMk/>
            <pc:sldMk cId="2190851768" sldId="307"/>
            <ac:spMk id="7" creationId="{2FAC1E59-4B4D-12BF-66DB-47A99D756BC7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5" creationId="{3AB72E55-43E4-4356-BFE8-E2102CB0B505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5T05:44:31.404" v="12794" actId="478"/>
          <ac:picMkLst>
            <pc:docMk/>
            <pc:sldMk cId="2190851768" sldId="307"/>
            <ac:picMk id="12292" creationId="{420017B8-9122-EFDA-DAB2-D0FAFEFC389B}"/>
          </ac:picMkLst>
        </pc:picChg>
        <pc:cxnChg chg="add">
          <ac:chgData name="Michael Kreeger" userId="d5f78b2e-6692-425f-83bb-df27f7187256" providerId="ADAL" clId="{C3392054-CF05-4A85-8285-2C8E7061E76E}" dt="2023-09-15T06:33:02.284" v="14175" actId="26606"/>
          <ac:cxnSpMkLst>
            <pc:docMk/>
            <pc:sldMk cId="2190851768" sldId="307"/>
            <ac:cxnSpMk id="19" creationId="{4B3BCACB-5880-460B-9606-8C433A9AF99D}"/>
          </ac:cxnSpMkLst>
        </pc:cxnChg>
      </pc:sldChg>
      <pc:sldChg chg="addSp modSp new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987445060" sldId="308"/>
        </pc:sldMkLst>
        <pc:spChg chg="mod">
          <ac:chgData name="Michael Kreeger" userId="d5f78b2e-6692-425f-83bb-df27f7187256" providerId="ADAL" clId="{C3392054-CF05-4A85-8285-2C8E7061E76E}" dt="2023-09-15T05:08:09.037" v="9826" actId="20577"/>
          <ac:spMkLst>
            <pc:docMk/>
            <pc:sldMk cId="3987445060" sldId="308"/>
            <ac:spMk id="2" creationId="{8E3D0134-B1BE-7F21-638C-AA35E8A6F02B}"/>
          </ac:spMkLst>
        </pc:spChg>
        <pc:spChg chg="mod">
          <ac:chgData name="Michael Kreeger" userId="d5f78b2e-6692-425f-83bb-df27f7187256" providerId="ADAL" clId="{C3392054-CF05-4A85-8285-2C8E7061E76E}" dt="2023-09-15T05:15:37.372" v="11076" actId="27636"/>
          <ac:spMkLst>
            <pc:docMk/>
            <pc:sldMk cId="3987445060" sldId="308"/>
            <ac:spMk id="3" creationId="{8B30F6F7-F28E-F47B-00C0-D4B1A4C7F892}"/>
          </ac:spMkLst>
        </pc:spChg>
        <pc:picChg chg="add mod">
          <ac:chgData name="Michael Kreeger" userId="d5f78b2e-6692-425f-83bb-df27f7187256" providerId="ADAL" clId="{C3392054-CF05-4A85-8285-2C8E7061E76E}" dt="2023-09-15T05:15:44.611" v="11079" actId="14100"/>
          <ac:picMkLst>
            <pc:docMk/>
            <pc:sldMk cId="3987445060" sldId="308"/>
            <ac:picMk id="3074" creationId="{5A2542DD-756B-B4FC-27EF-85748B6F5550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25194603" sldId="309"/>
        </pc:sldMkLst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5" creationId="{0E3596DD-156A-473E-9BB3-C6A29F7574E9}"/>
          </ac:spMkLst>
        </pc:spChg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7" creationId="{2C46C4D6-C474-4E92-B52E-944C1118F7B6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1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3" creationId="{2C46C4D6-C474-4E92-B52E-944C1118F7B6}"/>
          </ac:spMkLst>
        </pc:spChg>
        <pc:picChg chg="del">
          <ac:chgData name="Michael Kreeger" userId="d5f78b2e-6692-425f-83bb-df27f7187256" providerId="ADAL" clId="{C3392054-CF05-4A85-8285-2C8E7061E76E}" dt="2023-09-14T10:29:14.339" v="3994" actId="478"/>
          <ac:picMkLst>
            <pc:docMk/>
            <pc:sldMk cId="325194603" sldId="309"/>
            <ac:picMk id="2050" creationId="{EF7C160D-B87D-EEEF-AA5E-9E8CF13F9094}"/>
          </ac:picMkLst>
        </pc:picChg>
        <pc:picChg chg="add del mod">
          <ac:chgData name="Michael Kreeger" userId="d5f78b2e-6692-425f-83bb-df27f7187256" providerId="ADAL" clId="{C3392054-CF05-4A85-8285-2C8E7061E76E}" dt="2023-09-14T10:29:58.715" v="4007" actId="478"/>
          <ac:picMkLst>
            <pc:docMk/>
            <pc:sldMk cId="325194603" sldId="309"/>
            <ac:picMk id="3074" creationId="{FAB2505D-5AA1-5B58-A677-F5F45DBDA354}"/>
          </ac:picMkLst>
        </pc:picChg>
        <pc:picChg chg="add mod">
          <ac:chgData name="Michael Kreeger" userId="d5f78b2e-6692-425f-83bb-df27f7187256" providerId="ADAL" clId="{C3392054-CF05-4A85-8285-2C8E7061E76E}" dt="2023-09-14T10:30:40.576" v="4011" actId="26606"/>
          <ac:picMkLst>
            <pc:docMk/>
            <pc:sldMk cId="325194603" sldId="309"/>
            <ac:picMk id="3076" creationId="{8D4C5E48-E95E-C60E-4F1B-CA476FF76F41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9:20.188" v="3997"/>
        <pc:sldMkLst>
          <pc:docMk/>
          <pc:sldMk cId="1431780357" sldId="310"/>
        </pc:sldMkLst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7" creationId="{2C46C4D6-C474-4E92-B52E-944C1118F7B6}"/>
          </ac:spMkLst>
        </pc:sp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065235176" sldId="310"/>
        </pc:sldMkLst>
        <pc:spChg chg="mod or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2" creationId="{517F7E8E-34B5-381A-AF74-BED381E8E048}"/>
          </ac:spMkLst>
        </pc:spChg>
        <pc:spChg chg="add del mod ord">
          <ac:chgData name="Michael Kreeger" userId="d5f78b2e-6692-425f-83bb-df27f7187256" providerId="ADAL" clId="{C3392054-CF05-4A85-8285-2C8E7061E76E}" dt="2023-09-14T10:31:47.300" v="4023" actId="478"/>
          <ac:spMkLst>
            <pc:docMk/>
            <pc:sldMk cId="4065235176" sldId="310"/>
            <ac:spMk id="3" creationId="{CCB64F91-975A-721F-41E1-C6E35723D098}"/>
          </ac:spMkLst>
        </pc:spChg>
        <pc:spChg chg="add del mo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5" creationId="{2B6987C1-BCB5-1C2D-4D13-42B603C39558}"/>
          </ac:spMkLst>
        </pc:spChg>
        <pc:spChg chg="del mod ord">
          <ac:chgData name="Michael Kreeger" userId="d5f78b2e-6692-425f-83bb-df27f7187256" providerId="ADAL" clId="{C3392054-CF05-4A85-8285-2C8E7061E76E}" dt="2023-09-14T10:31:32.574" v="4019" actId="478"/>
          <ac:spMkLst>
            <pc:docMk/>
            <pc:sldMk cId="4065235176" sldId="31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3" creationId="{3389D0BC-BA1D-4360-88F9-D9ECCBDAB50E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297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4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6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2" creationId="{17BDD930-0E65-490A-9CE5-554C357C4428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3" creationId="{3A912C67-99A1-4956-8F68-1846C21771E8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1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1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0:40:01.822" v="4749" actId="26606"/>
          <ac:grpSpMkLst>
            <pc:docMk/>
            <pc:sldMk cId="4065235176" sldId="310"/>
            <ac:grpSpMk id="12299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07" creationId="{DD81D498-EAA8-40F3-8230-AE4DEDA3830D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14" creationId="{569E5994-073E-4708-B3E6-43BFED0CEB4C}"/>
          </ac:grpSpMkLst>
        </pc:grpChg>
        <pc:grpChg chg="add">
          <ac:chgData name="Michael Kreeger" userId="d5f78b2e-6692-425f-83bb-df27f7187256" providerId="ADAL" clId="{C3392054-CF05-4A85-8285-2C8E7061E76E}" dt="2023-09-14T10:40:03.480" v="4752" actId="26606"/>
          <ac:grpSpMkLst>
            <pc:docMk/>
            <pc:sldMk cId="4065235176" sldId="310"/>
            <ac:grpSpMk id="12320" creationId="{AE1C45F0-260A-458C-96ED-C1F6D2151219}"/>
          </ac:grpSpMkLst>
        </pc:grpChg>
        <pc:picChg chg="add mod">
          <ac:chgData name="Michael Kreeger" userId="d5f78b2e-6692-425f-83bb-df27f7187256" providerId="ADAL" clId="{C3392054-CF05-4A85-8285-2C8E7061E76E}" dt="2023-09-14T10:41:50.417" v="4762" actId="1038"/>
          <ac:picMkLst>
            <pc:docMk/>
            <pc:sldMk cId="4065235176" sldId="310"/>
            <ac:picMk id="5122" creationId="{1B9D6105-19FE-011F-AE35-54F53B9805DE}"/>
          </ac:picMkLst>
        </pc:picChg>
        <pc:picChg chg="del mod ord">
          <ac:chgData name="Michael Kreeger" userId="d5f78b2e-6692-425f-83bb-df27f7187256" providerId="ADAL" clId="{C3392054-CF05-4A85-8285-2C8E7061E76E}" dt="2023-09-14T10:41:26.988" v="4753" actId="478"/>
          <ac:picMkLst>
            <pc:docMk/>
            <pc:sldMk cId="4065235176" sldId="310"/>
            <ac:picMk id="12292" creationId="{420017B8-9122-EFDA-DAB2-D0FAFEFC389B}"/>
          </ac:picMkLst>
        </pc:picChg>
        <pc:cxnChg chg="add del">
          <ac:chgData name="Michael Kreeger" userId="d5f78b2e-6692-425f-83bb-df27f7187256" providerId="ADAL" clId="{C3392054-CF05-4A85-8285-2C8E7061E76E}" dt="2023-09-14T10:40:01.822" v="4749" actId="26606"/>
          <ac:cxnSpMkLst>
            <pc:docMk/>
            <pc:sldMk cId="4065235176" sldId="310"/>
            <ac:cxnSpMk id="12308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0:40:03.480" v="4752" actId="26606"/>
          <ac:cxnSpMkLst>
            <pc:docMk/>
            <pc:sldMk cId="4065235176" sldId="310"/>
            <ac:cxnSpMk id="12323" creationId="{6CF1BAF6-AD41-4082-B212-8A1F9A2E8779}"/>
          </ac:cxnSpMkLst>
        </pc:cxnChg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570815010" sldId="311"/>
        </pc:sldMkLst>
        <pc:spChg chg="mo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2" creationId="{575BDBC6-348B-3CF4-5631-7FFE845AC1EF}"/>
          </ac:spMkLst>
        </pc:spChg>
        <pc:spChg chg="mod">
          <ac:chgData name="Michael Kreeger" userId="d5f78b2e-6692-425f-83bb-df27f7187256" providerId="ADAL" clId="{C3392054-CF05-4A85-8285-2C8E7061E76E}" dt="2023-09-14T11:09:30.132" v="6278" actId="20577"/>
          <ac:spMkLst>
            <pc:docMk/>
            <pc:sldMk cId="2570815010" sldId="311"/>
            <ac:spMk id="3" creationId="{36F9B74F-AA35-B165-9D40-135A8DBC1C1C}"/>
          </ac:spMkLst>
        </pc:spChg>
        <pc:spChg chg="del">
          <ac:chgData name="Michael Kreeger" userId="d5f78b2e-6692-425f-83bb-df27f7187256" providerId="ADAL" clId="{C3392054-CF05-4A85-8285-2C8E7061E76E}" dt="2023-09-14T10:44:48.259" v="4959" actId="478"/>
          <ac:spMkLst>
            <pc:docMk/>
            <pc:sldMk cId="2570815010" sldId="311"/>
            <ac:spMk id="4" creationId="{E04142D5-79DE-C886-3709-09D15BC7EF85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53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0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2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69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5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7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9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1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2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4" creationId="{E6995CE5-F890-4ABA-82A2-26507CE8D2A3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6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8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46.263" v="5802" actId="26606"/>
          <ac:grpSpMkLst>
            <pc:docMk/>
            <pc:sldMk cId="2570815010" sldId="311"/>
            <ac:grpSpMk id="6155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1:46.257" v="5801" actId="26606"/>
          <ac:grpSpMkLst>
            <pc:docMk/>
            <pc:sldMk cId="2570815010" sldId="311"/>
            <ac:grpSpMk id="6171" creationId="{1DE889C7-FAD6-4397-98E2-05D503484459}"/>
          </ac:grpSpMkLst>
        </pc:grpChg>
        <pc:grpChg chg="add">
          <ac:chgData name="Michael Kreeger" userId="d5f78b2e-6692-425f-83bb-df27f7187256" providerId="ADAL" clId="{C3392054-CF05-4A85-8285-2C8E7061E76E}" dt="2023-09-14T11:01:57.445" v="5804" actId="26606"/>
          <ac:grpSpMkLst>
            <pc:docMk/>
            <pc:sldMk cId="2570815010" sldId="311"/>
            <ac:grpSpMk id="6191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0:48:41.140" v="5093" actId="478"/>
          <ac:picMkLst>
            <pc:docMk/>
            <pc:sldMk cId="2570815010" sldId="311"/>
            <ac:picMk id="6146" creationId="{E228D234-E5C9-EBA5-436B-CF680E40B0E0}"/>
          </ac:picMkLst>
        </pc:picChg>
        <pc:picChg chg="add mod">
          <ac:chgData name="Michael Kreeger" userId="d5f78b2e-6692-425f-83bb-df27f7187256" providerId="ADAL" clId="{C3392054-CF05-4A85-8285-2C8E7061E76E}" dt="2023-09-14T11:01:57.445" v="5804" actId="26606"/>
          <ac:picMkLst>
            <pc:docMk/>
            <pc:sldMk cId="2570815010" sldId="311"/>
            <ac:picMk id="6148" creationId="{7ACBBDA8-C3FC-BE0E-F477-7A627ABE5B4F}"/>
          </ac:picMkLst>
        </pc:picChg>
        <pc:cxnChg chg="add del">
          <ac:chgData name="Michael Kreeger" userId="d5f78b2e-6692-425f-83bb-df27f7187256" providerId="ADAL" clId="{C3392054-CF05-4A85-8285-2C8E7061E76E}" dt="2023-09-14T11:01:46.263" v="5802" actId="26606"/>
          <ac:cxnSpMkLst>
            <pc:docMk/>
            <pc:sldMk cId="2570815010" sldId="311"/>
            <ac:cxnSpMk id="6164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01:57.445" v="5804" actId="26606"/>
          <ac:cxnSpMkLst>
            <pc:docMk/>
            <pc:sldMk cId="2570815010" sldId="311"/>
            <ac:cxnSpMk id="6200" creationId="{6CF1BAF6-AD41-4082-B212-8A1F9A2E8779}"/>
          </ac:cxnSpMkLst>
        </pc:cxnChg>
      </pc:sldChg>
      <pc:sldChg chg="add del">
        <pc:chgData name="Michael Kreeger" userId="d5f78b2e-6692-425f-83bb-df27f7187256" providerId="ADAL" clId="{C3392054-CF05-4A85-8285-2C8E7061E76E}" dt="2023-09-14T10:48:12.009" v="5092" actId="47"/>
        <pc:sldMkLst>
          <pc:docMk/>
          <pc:sldMk cId="1219586499" sldId="312"/>
        </pc:sldMkLst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3731666796" sldId="312"/>
        </pc:sldMkLst>
        <pc:spChg chg="mo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2" creationId="{046580A1-3FD1-6500-BCB8-C9E4E3EC1DC4}"/>
          </ac:spMkLst>
        </pc:spChg>
        <pc:spChg chg="mod">
          <ac:chgData name="Michael Kreeger" userId="d5f78b2e-6692-425f-83bb-df27f7187256" providerId="ADAL" clId="{C3392054-CF05-4A85-8285-2C8E7061E76E}" dt="2023-09-14T11:11:21.228" v="6304" actId="6549"/>
          <ac:spMkLst>
            <pc:docMk/>
            <pc:sldMk cId="3731666796" sldId="312"/>
            <ac:spMk id="3" creationId="{E489B8C3-DD30-1464-7192-AAF435392F05}"/>
          </ac:spMkLst>
        </pc:spChg>
        <pc:spChg chg="del mod">
          <ac:chgData name="Michael Kreeger" userId="d5f78b2e-6692-425f-83bb-df27f7187256" providerId="ADAL" clId="{C3392054-CF05-4A85-8285-2C8E7061E76E}" dt="2023-09-14T11:00:06.444" v="5788" actId="478"/>
          <ac:spMkLst>
            <pc:docMk/>
            <pc:sldMk cId="3731666796" sldId="312"/>
            <ac:spMk id="4" creationId="{68A541CD-8D36-3B28-8980-AA3A0030F0A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6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8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20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9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31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36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43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0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7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9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53.690" v="5803" actId="26606"/>
          <ac:grpSpMkLst>
            <pc:docMk/>
            <pc:sldMk cId="3731666796" sldId="312"/>
            <ac:grpSpMk id="12" creationId="{1DE889C7-FAD6-4397-98E2-05D503484459}"/>
          </ac:grpSpMkLst>
        </pc:grpChg>
        <pc:grpChg chg="add del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38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52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1:10:14.171" v="6283" actId="478"/>
          <ac:picMkLst>
            <pc:docMk/>
            <pc:sldMk cId="3731666796" sldId="312"/>
            <ac:picMk id="5" creationId="{2664AE0B-9026-8E7E-9B0D-C7D466B7E523}"/>
          </ac:picMkLst>
        </pc:picChg>
        <pc:picChg chg="add mod">
          <ac:chgData name="Michael Kreeger" userId="d5f78b2e-6692-425f-83bb-df27f7187256" providerId="ADAL" clId="{C3392054-CF05-4A85-8285-2C8E7061E76E}" dt="2023-09-14T11:10:12.192" v="6282"/>
          <ac:picMkLst>
            <pc:docMk/>
            <pc:sldMk cId="3731666796" sldId="312"/>
            <ac:picMk id="6" creationId="{F9122638-CAA9-72E4-C792-494A7064A780}"/>
          </ac:picMkLst>
        </pc:picChg>
        <pc:picChg chg="add del mod">
          <ac:chgData name="Michael Kreeger" userId="d5f78b2e-6692-425f-83bb-df27f7187256" providerId="ADAL" clId="{C3392054-CF05-4A85-8285-2C8E7061E76E}" dt="2023-09-14T11:00:15.573" v="5793" actId="478"/>
          <ac:picMkLst>
            <pc:docMk/>
            <pc:sldMk cId="3731666796" sldId="312"/>
            <ac:picMk id="8194" creationId="{A638B983-7309-E7D5-21FE-2BDBEDD7C434}"/>
          </ac:picMkLst>
        </pc:picChg>
        <pc:picChg chg="add del mod">
          <ac:chgData name="Michael Kreeger" userId="d5f78b2e-6692-425f-83bb-df27f7187256" providerId="ADAL" clId="{C3392054-CF05-4A85-8285-2C8E7061E76E}" dt="2023-09-14T11:01:23.148" v="5797" actId="478"/>
          <ac:picMkLst>
            <pc:docMk/>
            <pc:sldMk cId="3731666796" sldId="312"/>
            <ac:picMk id="8196" creationId="{947E6168-163A-C54F-35F5-37522B567CB7}"/>
          </ac:picMkLst>
        </pc:picChg>
        <pc:cxnChg chg="add del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45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6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4T11:12:30.413" v="6314" actId="47"/>
        <pc:sldMkLst>
          <pc:docMk/>
          <pc:sldMk cId="982623078" sldId="313"/>
        </pc:sldMkLst>
        <pc:spChg chg="mo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2" creationId="{2E64193B-E74D-207A-1B78-B8A5C0EE5FB8}"/>
          </ac:spMkLst>
        </pc:spChg>
        <pc:spChg chg="mod or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3" creationId="{6B7880D1-FEB1-572F-C830-078E0E4B9D8A}"/>
          </ac:spMkLst>
        </pc:spChg>
        <pc:spChg chg="del">
          <ac:chgData name="Michael Kreeger" userId="d5f78b2e-6692-425f-83bb-df27f7187256" providerId="ADAL" clId="{C3392054-CF05-4A85-8285-2C8E7061E76E}" dt="2023-09-14T11:04:52.522" v="6033"/>
          <ac:spMkLst>
            <pc:docMk/>
            <pc:sldMk cId="982623078" sldId="313"/>
            <ac:spMk id="4" creationId="{7D0984FF-FF28-3DD2-ABA5-0D5A5D6AB4F9}"/>
          </ac:spMkLst>
        </pc:spChg>
        <pc:spChg chg="add del mod">
          <ac:chgData name="Michael Kreeger" userId="d5f78b2e-6692-425f-83bb-df27f7187256" providerId="ADAL" clId="{C3392054-CF05-4A85-8285-2C8E7061E76E}" dt="2023-09-14T11:05:47.929" v="6095"/>
          <ac:spMkLst>
            <pc:docMk/>
            <pc:sldMk cId="982623078" sldId="313"/>
            <ac:spMk id="6" creationId="{14E712C7-A69C-99FF-7BDD-61E4B27F7B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2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4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6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19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2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6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3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6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8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9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1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4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6" creationId="{84ECDE7A-6944-466D-8FFE-149A29BA6BAE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7" creationId="{B3420082-9415-44EC-802E-C77D71D59C57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8" creationId="{55A52C45-1FCB-4636-A80F-2849B8226C01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9" creationId="{768EB4DD-3704-43AD-92B3-C4E0C6EA92CB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1" creationId="{D1942232-83D0-49E2-AF9B-1F97E3C1EF8E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2" creationId="{E9E70D72-6E23-4015-A4A6-85C120C19167}"/>
          </ac:spMkLst>
        </pc:spChg>
        <pc:grpChg chg="add del">
          <ac:chgData name="Michael Kreeger" userId="d5f78b2e-6692-425f-83bb-df27f7187256" providerId="ADAL" clId="{C3392054-CF05-4A85-8285-2C8E7061E76E}" dt="2023-09-14T11:07:19.508" v="6145" actId="26606"/>
          <ac:grpSpMkLst>
            <pc:docMk/>
            <pc:sldMk cId="982623078" sldId="31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7:24.063" v="6149" actId="26606"/>
          <ac:grpSpMkLst>
            <pc:docMk/>
            <pc:sldMk cId="982623078" sldId="313"/>
            <ac:grpSpMk id="31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3" creationId="{C28A977F-B603-4D81-B0FC-C8DE048A7931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7" creationId="{C78D9229-E61D-4FEE-8321-2F8B64A8CADF}"/>
          </ac:grpSpMkLst>
        </pc:grpChg>
        <pc:picChg chg="add del mod">
          <ac:chgData name="Michael Kreeger" userId="d5f78b2e-6692-425f-83bb-df27f7187256" providerId="ADAL" clId="{C3392054-CF05-4A85-8285-2C8E7061E76E}" dt="2023-09-14T11:05:22.906" v="6035" actId="478"/>
          <ac:picMkLst>
            <pc:docMk/>
            <pc:sldMk cId="982623078" sldId="313"/>
            <ac:picMk id="5" creationId="{014300C6-A8F7-2649-C9AF-2BDC6D6706BB}"/>
          </ac:picMkLst>
        </pc:picChg>
        <pc:picChg chg="add mod">
          <ac:chgData name="Michael Kreeger" userId="d5f78b2e-6692-425f-83bb-df27f7187256" providerId="ADAL" clId="{C3392054-CF05-4A85-8285-2C8E7061E76E}" dt="2023-09-14T11:07:35.578" v="6156" actId="26606"/>
          <ac:picMkLst>
            <pc:docMk/>
            <pc:sldMk cId="982623078" sldId="313"/>
            <ac:picMk id="7" creationId="{15F99568-B3E8-2ABC-5E57-7B278FD772E8}"/>
          </ac:picMkLst>
        </pc:picChg>
        <pc:cxnChg chg="add del">
          <ac:chgData name="Michael Kreeger" userId="d5f78b2e-6692-425f-83bb-df27f7187256" providerId="ADAL" clId="{C3392054-CF05-4A85-8285-2C8E7061E76E}" dt="2023-09-14T11:07:19.508" v="6145" actId="26606"/>
          <ac:cxnSpMkLst>
            <pc:docMk/>
            <pc:sldMk cId="982623078" sldId="313"/>
            <ac:cxnSpMk id="21" creationId="{6CF1BAF6-AD41-4082-B212-8A1F9A2E8779}"/>
          </ac:cxnSpMkLst>
        </pc:cxnChg>
        <pc:cxnChg chg="add del">
          <ac:chgData name="Michael Kreeger" userId="d5f78b2e-6692-425f-83bb-df27f7187256" providerId="ADAL" clId="{C3392054-CF05-4A85-8285-2C8E7061E76E}" dt="2023-09-14T11:07:24.063" v="6149" actId="26606"/>
          <ac:cxnSpMkLst>
            <pc:docMk/>
            <pc:sldMk cId="982623078" sldId="313"/>
            <ac:cxnSpMk id="34" creationId="{6CF1BAF6-AD41-4082-B212-8A1F9A2E8779}"/>
          </ac:cxnSpMkLst>
        </pc:cxnChg>
      </pc:sldChg>
      <pc:sldChg chg="new del">
        <pc:chgData name="Michael Kreeger" userId="d5f78b2e-6692-425f-83bb-df27f7187256" providerId="ADAL" clId="{C3392054-CF05-4A85-8285-2C8E7061E76E}" dt="2023-09-14T11:06:42.167" v="6141" actId="47"/>
        <pc:sldMkLst>
          <pc:docMk/>
          <pc:sldMk cId="2020689773" sldId="314"/>
        </pc:sldMkLst>
      </pc:sldChg>
      <pc:sldChg chg="delSp modSp add del mod setBg delDesignElem">
        <pc:chgData name="Michael Kreeger" userId="d5f78b2e-6692-425f-83bb-df27f7187256" providerId="ADAL" clId="{C3392054-CF05-4A85-8285-2C8E7061E76E}" dt="2023-09-14T11:12:08.950" v="6313" actId="47"/>
        <pc:sldMkLst>
          <pc:docMk/>
          <pc:sldMk cId="3121146754" sldId="314"/>
        </pc:sldMkLst>
        <pc:spChg chg="mod">
          <ac:chgData name="Michael Kreeger" userId="d5f78b2e-6692-425f-83bb-df27f7187256" providerId="ADAL" clId="{C3392054-CF05-4A85-8285-2C8E7061E76E}" dt="2023-09-14T11:08:11.776" v="6160" actId="242"/>
          <ac:spMkLst>
            <pc:docMk/>
            <pc:sldMk cId="3121146754" sldId="314"/>
            <ac:spMk id="5" creationId="{2B6987C1-BCB5-1C2D-4D13-42B603C39558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19" creationId="{28D31E1B-0407-4223-9642-0B642CBF57D9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1" creationId="{D5B0017B-2ECA-49AF-B397-DC140825DF8D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2" creationId="{70E96339-907C-46C3-99AC-31179B6F0EBD}"/>
          </ac:spMkLst>
        </pc:spChg>
        <pc:grpChg chg="del">
          <ac:chgData name="Michael Kreeger" userId="d5f78b2e-6692-425f-83bb-df27f7187256" providerId="ADAL" clId="{C3392054-CF05-4A85-8285-2C8E7061E76E}" dt="2023-09-14T11:07:47.187" v="6158"/>
          <ac:grpSpMkLst>
            <pc:docMk/>
            <pc:sldMk cId="3121146754" sldId="314"/>
            <ac:grpSpMk id="12320" creationId="{AE1C45F0-260A-458C-96ED-C1F6D2151219}"/>
          </ac:grpSpMkLst>
        </pc:grpChg>
        <pc:cxnChg chg="del">
          <ac:chgData name="Michael Kreeger" userId="d5f78b2e-6692-425f-83bb-df27f7187256" providerId="ADAL" clId="{C3392054-CF05-4A85-8285-2C8E7061E76E}" dt="2023-09-14T11:07:47.187" v="6158"/>
          <ac:cxnSpMkLst>
            <pc:docMk/>
            <pc:sldMk cId="3121146754" sldId="314"/>
            <ac:cxnSpMk id="12323" creationId="{6CF1BAF6-AD41-4082-B212-8A1F9A2E8779}"/>
          </ac:cxnSpMkLst>
        </pc:cxnChg>
      </pc:sldChg>
      <pc:sldChg chg="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388733183" sldId="315"/>
        </pc:sldMkLst>
        <pc:spChg chg="mod">
          <ac:chgData name="Michael Kreeger" userId="d5f78b2e-6692-425f-83bb-df27f7187256" providerId="ADAL" clId="{C3392054-CF05-4A85-8285-2C8E7061E76E}" dt="2023-09-14T11:12:06.209" v="6312" actId="242"/>
          <ac:spMkLst>
            <pc:docMk/>
            <pc:sldMk cId="1388733183" sldId="315"/>
            <ac:spMk id="5" creationId="{2B6987C1-BCB5-1C2D-4D13-42B603C39558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4T11:11:49.806" v="6307"/>
        <pc:sldMkLst>
          <pc:docMk/>
          <pc:sldMk cId="1629527454" sldId="315"/>
        </pc:sldMkLst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19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1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11:49.806" v="6307"/>
          <ac:grpSpMkLst>
            <pc:docMk/>
            <pc:sldMk cId="1629527454" sldId="315"/>
            <ac:grpSpMk id="12320" creationId="{AE1C45F0-260A-458C-96ED-C1F6D2151219}"/>
          </ac:grpSpMkLst>
        </pc:grpChg>
        <pc:cxnChg chg="add del">
          <ac:chgData name="Michael Kreeger" userId="d5f78b2e-6692-425f-83bb-df27f7187256" providerId="ADAL" clId="{C3392054-CF05-4A85-8285-2C8E7061E76E}" dt="2023-09-14T11:11:49.806" v="6307"/>
          <ac:cxnSpMkLst>
            <pc:docMk/>
            <pc:sldMk cId="1629527454" sldId="315"/>
            <ac:cxnSpMk id="12323" creationId="{6CF1BAF6-AD41-4082-B212-8A1F9A2E8779}"/>
          </ac:cxnSpMkLst>
        </pc:cxn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3397635132" sldId="316"/>
        </pc:sldMkLst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2" creationId="{6B717FF1-8B72-D1B6-687A-673B7C7C3B4F}"/>
          </ac:spMkLst>
        </pc:spChg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3" creationId="{FAE259FD-7B46-4E15-9308-A36E5DA590D6}"/>
          </ac:spMkLst>
        </pc:spChg>
        <pc:spChg chg="del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4" creationId="{FE7FC414-B6CA-9FAD-8614-B179C9FF96DC}"/>
          </ac:spMkLst>
        </pc:spChg>
        <pc:spChg chg="add mod or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5" creationId="{24037EC9-6DFD-E6DF-7F42-62D91E85AEC7}"/>
          </ac:spMkLst>
        </pc:spChg>
        <pc:spChg chg="add del mod ord">
          <ac:chgData name="Michael Kreeger" userId="d5f78b2e-6692-425f-83bb-df27f7187256" providerId="ADAL" clId="{C3392054-CF05-4A85-8285-2C8E7061E76E}" dt="2023-09-14T11:20:02.438" v="6744"/>
          <ac:spMkLst>
            <pc:docMk/>
            <pc:sldMk cId="3397635132" sldId="316"/>
            <ac:spMk id="6" creationId="{16B93994-FABC-A0D1-6FDB-F3529F467280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19" creationId="{F0DCC097-1DB8-4B6D-85D0-6FBA0E1CA4BA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21" creationId="{E0B58608-23C8-4441-994D-C6823EEE1DB7}"/>
          </ac:spMkLst>
        </pc:spChg>
        <pc:picChg chg="add mod">
          <ac:chgData name="Michael Kreeger" userId="d5f78b2e-6692-425f-83bb-df27f7187256" providerId="ADAL" clId="{C3392054-CF05-4A85-8285-2C8E7061E76E}" dt="2023-09-14T11:20:37.214" v="6783" actId="26606"/>
          <ac:picMkLst>
            <pc:docMk/>
            <pc:sldMk cId="3397635132" sldId="316"/>
            <ac:picMk id="13314" creationId="{8206AD3B-F3B8-E184-5044-A718C48478AF}"/>
          </ac:picMkLst>
        </pc:picChg>
      </pc:sldChg>
      <pc:sldChg chg="add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239942457" sldId="317"/>
        </pc:sldMkLst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2" creationId="{5B372F04-1386-A384-B2AC-79284AD8AAAA}"/>
          </ac:spMkLst>
        </pc:spChg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3" creationId="{F6A373F4-A259-4573-C959-EDECE6F2AF7F}"/>
          </ac:spMkLst>
        </pc:spChg>
        <pc:spChg chg="ad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9" creationId="{9F7D5CDA-D291-4307-BF55-1381FED29634}"/>
          </ac:spMkLst>
        </pc:spChg>
        <pc:picChg chg="add">
          <ac:chgData name="Michael Kreeger" userId="d5f78b2e-6692-425f-83bb-df27f7187256" providerId="ADAL" clId="{C3392054-CF05-4A85-8285-2C8E7061E76E}" dt="2023-09-14T11:35:13.599" v="8148" actId="26606"/>
          <ac:picMkLst>
            <pc:docMk/>
            <pc:sldMk cId="2239942457" sldId="317"/>
            <ac:picMk id="5" creationId="{A3982576-25EC-D873-7BFB-F9C8AC30F0C9}"/>
          </ac:picMkLst>
        </pc:pic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264002107" sldId="318"/>
        </pc:sldMkLst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2" creationId="{CD561674-8D02-3657-3BDF-9E15EC738166}"/>
          </ac:spMkLst>
        </pc:spChg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3" creationId="{7FD7782A-F2D2-706F-C2DB-F8566313B41E}"/>
          </ac:spMkLst>
        </pc:spChg>
        <pc:spChg chg="add mod or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4" creationId="{35C59902-B6A3-58DF-C0ED-97F3F4A09D9A}"/>
          </ac:spMkLst>
        </pc:spChg>
        <pc:spChg chg="add mod ord">
          <ac:chgData name="Michael Kreeger" userId="d5f78b2e-6692-425f-83bb-df27f7187256" providerId="ADAL" clId="{C3392054-CF05-4A85-8285-2C8E7061E76E}" dt="2023-09-15T04:25:21.811" v="8609" actId="113"/>
          <ac:spMkLst>
            <pc:docMk/>
            <pc:sldMk cId="4264002107" sldId="318"/>
            <ac:spMk id="5" creationId="{A80660CF-8861-E8EC-95BA-2CFA92D2EB17}"/>
          </ac:spMkLst>
        </pc:spChg>
        <pc:spChg chg="add del mod ord">
          <ac:chgData name="Michael Kreeger" userId="d5f78b2e-6692-425f-83bb-df27f7187256" providerId="ADAL" clId="{C3392054-CF05-4A85-8285-2C8E7061E76E}" dt="2023-09-15T04:22:12.277" v="8499" actId="478"/>
          <ac:spMkLst>
            <pc:docMk/>
            <pc:sldMk cId="4264002107" sldId="318"/>
            <ac:spMk id="6" creationId="{B341628A-727B-A5EA-E335-DC9902FC0822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0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2" creationId="{2C46C4D6-C474-4E92-B52E-944C1118F7B6}"/>
          </ac:spMkLst>
        </pc:spChg>
        <pc:picChg chg="add mod">
          <ac:chgData name="Michael Kreeger" userId="d5f78b2e-6692-425f-83bb-df27f7187256" providerId="ADAL" clId="{C3392054-CF05-4A85-8285-2C8E7061E76E}" dt="2023-09-15T04:22:20.216" v="8501" actId="26606"/>
          <ac:picMkLst>
            <pc:docMk/>
            <pc:sldMk cId="4264002107" sldId="318"/>
            <ac:picMk id="2" creationId="{760CB154-DCF0-A97E-1E0C-DE0A3776EE60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1933037741" sldId="319"/>
        </pc:sldMkLst>
        <pc:spChg chg="mo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2" creationId="{D0809529-686B-436A-3181-7AD5084E72F3}"/>
          </ac:spMkLst>
        </pc:spChg>
        <pc:spChg chg="del">
          <ac:chgData name="Michael Kreeger" userId="d5f78b2e-6692-425f-83bb-df27f7187256" providerId="ADAL" clId="{C3392054-CF05-4A85-8285-2C8E7061E76E}" dt="2023-09-15T04:37:57.901" v="8652" actId="478"/>
          <ac:spMkLst>
            <pc:docMk/>
            <pc:sldMk cId="1933037741" sldId="319"/>
            <ac:spMk id="3" creationId="{B4E9A7B0-25AE-7DEE-8DE1-3A6666625446}"/>
          </ac:spMkLst>
        </pc:spChg>
        <pc:spChg chg="mod or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4" creationId="{F7AA7D17-ACFB-969F-BC12-65EF5AA92306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7" creationId="{5A55FBCD-CD42-40F5-8A1B-3203F9CAEEAA}"/>
          </ac:spMkLst>
        </pc:spChg>
        <pc:picChg chg="add mod">
          <ac:chgData name="Michael Kreeger" userId="d5f78b2e-6692-425f-83bb-df27f7187256" providerId="ADAL" clId="{C3392054-CF05-4A85-8285-2C8E7061E76E}" dt="2023-09-15T05:06:57.324" v="9780" actId="26606"/>
          <ac:picMkLst>
            <pc:docMk/>
            <pc:sldMk cId="1933037741" sldId="319"/>
            <ac:picMk id="1026" creationId="{BF5AE981-800D-3964-99F6-31310319D82C}"/>
          </ac:picMkLst>
        </pc:picChg>
      </pc:sldChg>
      <pc:sldChg chg="addSp delSp modSp add mod setBg">
        <pc:chgData name="Michael Kreeger" userId="d5f78b2e-6692-425f-83bb-df27f7187256" providerId="ADAL" clId="{C3392054-CF05-4A85-8285-2C8E7061E76E}" dt="2023-09-29T01:33:03.854" v="14263" actId="6549"/>
        <pc:sldMkLst>
          <pc:docMk/>
          <pc:sldMk cId="1374427058" sldId="320"/>
        </pc:sldMkLst>
        <pc:spChg chg="mod">
          <ac:chgData name="Michael Kreeger" userId="d5f78b2e-6692-425f-83bb-df27f7187256" providerId="ADAL" clId="{C3392054-CF05-4A85-8285-2C8E7061E76E}" dt="2023-09-29T01:33:03.854" v="14263" actId="6549"/>
          <ac:spMkLst>
            <pc:docMk/>
            <pc:sldMk cId="1374427058" sldId="320"/>
            <ac:spMk id="2" creationId="{D0809529-686B-436A-3181-7AD5084E72F3}"/>
          </ac:spMkLst>
        </pc:spChg>
        <pc:spChg chg="del mod ord">
          <ac:chgData name="Michael Kreeger" userId="d5f78b2e-6692-425f-83bb-df27f7187256" providerId="ADAL" clId="{C3392054-CF05-4A85-8285-2C8E7061E76E}" dt="2023-09-29T01:32:24.404" v="14259" actId="478"/>
          <ac:spMkLst>
            <pc:docMk/>
            <pc:sldMk cId="1374427058" sldId="320"/>
            <ac:spMk id="4" creationId="{F7AA7D17-ACFB-969F-BC12-65EF5AA92306}"/>
          </ac:spMkLst>
        </pc:spChg>
        <pc:spChg chg="add del mod">
          <ac:chgData name="Michael Kreeger" userId="d5f78b2e-6692-425f-83bb-df27f7187256" providerId="ADAL" clId="{C3392054-CF05-4A85-8285-2C8E7061E76E}" dt="2023-09-29T01:32:28.986" v="14260" actId="478"/>
          <ac:spMkLst>
            <pc:docMk/>
            <pc:sldMk cId="1374427058" sldId="320"/>
            <ac:spMk id="5" creationId="{BD70A96F-563F-0840-AF44-926F1FB83DC0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7" creationId="{5A55FBCD-CD42-40F5-8A1B-3203F9CAEEAA}"/>
          </ac:spMkLst>
        </pc:spChg>
        <pc:picChg chg="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1026" creationId="{BF5AE981-800D-3964-99F6-31310319D82C}"/>
          </ac:picMkLst>
        </pc:picChg>
        <pc:picChg chg="add 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2050" creationId="{01F9714B-A5B0-FBDA-3CF1-E928223C6A63}"/>
          </ac:picMkLst>
        </pc:picChg>
        <pc:picChg chg="add del mod">
          <ac:chgData name="Michael Kreeger" userId="d5f78b2e-6692-425f-83bb-df27f7187256" providerId="ADAL" clId="{C3392054-CF05-4A85-8285-2C8E7061E76E}" dt="2023-09-15T04:49:39.773" v="9245" actId="478"/>
          <ac:picMkLst>
            <pc:docMk/>
            <pc:sldMk cId="1374427058" sldId="320"/>
            <ac:picMk id="2052" creationId="{C0991804-ED7F-FE3D-A210-AE7EFB8D9999}"/>
          </ac:picMkLst>
        </pc:picChg>
        <pc:picChg chg="add del mod">
          <ac:chgData name="Michael Kreeger" userId="d5f78b2e-6692-425f-83bb-df27f7187256" providerId="ADAL" clId="{C3392054-CF05-4A85-8285-2C8E7061E76E}" dt="2023-09-15T05:03:08.556" v="9338" actId="478"/>
          <ac:picMkLst>
            <pc:docMk/>
            <pc:sldMk cId="1374427058" sldId="320"/>
            <ac:picMk id="2054" creationId="{C0CE25BA-919F-F658-9F86-C657F0AEB242}"/>
          </ac:picMkLst>
        </pc:picChg>
        <pc:picChg chg="add mod">
          <ac:chgData name="Michael Kreeger" userId="d5f78b2e-6692-425f-83bb-df27f7187256" providerId="ADAL" clId="{C3392054-CF05-4A85-8285-2C8E7061E76E}" dt="2023-09-29T01:32:45.827" v="14261" actId="1076"/>
          <ac:picMkLst>
            <pc:docMk/>
            <pc:sldMk cId="1374427058" sldId="320"/>
            <ac:picMk id="2056" creationId="{37C4E86A-7725-4EAF-E93D-A9D49411B66D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746264310" sldId="321"/>
        </pc:sldMkLst>
        <pc:spChg chg="mo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2" creationId="{B5A9DA1A-811B-9209-F104-9D717CFB2A03}"/>
          </ac:spMkLst>
        </pc:spChg>
        <pc:spChg chg="mod ord">
          <ac:chgData name="Michael Kreeger" userId="d5f78b2e-6692-425f-83bb-df27f7187256" providerId="ADAL" clId="{C3392054-CF05-4A85-8285-2C8E7061E76E}" dt="2023-09-15T05:38:43.149" v="12781" actId="6549"/>
          <ac:spMkLst>
            <pc:docMk/>
            <pc:sldMk cId="2746264310" sldId="321"/>
            <ac:spMk id="3" creationId="{E7D80619-1AA8-05C2-93E1-D24683627A5C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3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5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9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1" creationId="{FFB60E8C-7224-44A4-87A0-46A1711DD2ED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4" creationId="{5A55FBCD-CD42-40F5-8A1B-3203F9CAEEAA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6" creationId="{2EB492CD-616E-47F8-933B-5E2D952A0593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7" creationId="{59383CF9-23B5-4335-9B21-1791C4CF1C75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8" creationId="{0007FE00-9498-4706-B255-6437B0252C02}"/>
          </ac:spMkLst>
        </pc:spChg>
        <pc:picChg chg="add mod">
          <ac:chgData name="Michael Kreeger" userId="d5f78b2e-6692-425f-83bb-df27f7187256" providerId="ADAL" clId="{C3392054-CF05-4A85-8285-2C8E7061E76E}" dt="2023-09-15T05:36:20.944" v="12722" actId="26606"/>
          <ac:picMkLst>
            <pc:docMk/>
            <pc:sldMk cId="2746264310" sldId="321"/>
            <ac:picMk id="4098" creationId="{A11053B9-1C14-9FC9-2D68-062AB2A7A41F}"/>
          </ac:picMkLst>
        </pc:picChg>
      </pc:sldChg>
      <pc:sldChg chg="modSp add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878251631" sldId="322"/>
        </pc:sldMkLst>
        <pc:spChg chg="mod">
          <ac:chgData name="Michael Kreeger" userId="d5f78b2e-6692-425f-83bb-df27f7187256" providerId="ADAL" clId="{C3392054-CF05-4A85-8285-2C8E7061E76E}" dt="2023-09-15T05:22:39.373" v="11746" actId="20577"/>
          <ac:spMkLst>
            <pc:docMk/>
            <pc:sldMk cId="3878251631" sldId="322"/>
            <ac:spMk id="3" creationId="{8B30F6F7-F28E-F47B-00C0-D4B1A4C7F892}"/>
          </ac:spMkLst>
        </pc:sp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644063653" sldId="323"/>
        </pc:sldMkLst>
        <pc:spChg chg="mo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15:29:43.690" v="14253" actId="20577"/>
          <ac:spMkLst>
            <pc:docMk/>
            <pc:sldMk cId="2644063653" sldId="323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18.104" v="14182" actId="26606"/>
          <ac:cxnSpMkLst>
            <pc:docMk/>
            <pc:sldMk cId="2644063653" sldId="323"/>
            <ac:cxnSpMk id="19" creationId="{4B3BCACB-5880-460B-9606-8C433A9AF99D}"/>
          </ac:cxnSpMkLst>
        </pc:cxn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3126027269" sldId="324"/>
        </pc:sldMkLst>
        <pc:spChg chg="mo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06:34:56.357" v="14191" actId="6549"/>
          <ac:spMkLst>
            <pc:docMk/>
            <pc:sldMk cId="3126027269" sldId="324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54.616" v="14185" actId="26606"/>
          <ac:cxnSpMkLst>
            <pc:docMk/>
            <pc:sldMk cId="3126027269" sldId="324"/>
            <ac:cxnSpMk id="19" creationId="{4B3BCACB-5880-460B-9606-8C433A9AF99D}"/>
          </ac:cxnSpMkLst>
        </pc:cxnChg>
      </pc:sldChg>
      <pc:sldChg chg="addSp delSp modSp new mod ord">
        <pc:chgData name="Michael Kreeger" userId="d5f78b2e-6692-425f-83bb-df27f7187256" providerId="ADAL" clId="{C3392054-CF05-4A85-8285-2C8E7061E76E}" dt="2023-10-02T01:37:03.398" v="14652" actId="478"/>
        <pc:sldMkLst>
          <pc:docMk/>
          <pc:sldMk cId="1526500095" sldId="325"/>
        </pc:sldMkLst>
        <pc:spChg chg="mod">
          <ac:chgData name="Michael Kreeger" userId="d5f78b2e-6692-425f-83bb-df27f7187256" providerId="ADAL" clId="{C3392054-CF05-4A85-8285-2C8E7061E76E}" dt="2023-09-29T02:07:01.551" v="14270" actId="20577"/>
          <ac:spMkLst>
            <pc:docMk/>
            <pc:sldMk cId="1526500095" sldId="325"/>
            <ac:spMk id="2" creationId="{A598E2CC-7A6A-E4A8-7619-36B97C0EF6A4}"/>
          </ac:spMkLst>
        </pc:spChg>
        <pc:spChg chg="del">
          <ac:chgData name="Michael Kreeger" userId="d5f78b2e-6692-425f-83bb-df27f7187256" providerId="ADAL" clId="{C3392054-CF05-4A85-8285-2C8E7061E76E}" dt="2023-09-29T02:19:21.447" v="14321" actId="478"/>
          <ac:spMkLst>
            <pc:docMk/>
            <pc:sldMk cId="1526500095" sldId="325"/>
            <ac:spMk id="3" creationId="{F96594DD-6373-DC27-2B99-858079164FB7}"/>
          </ac:spMkLst>
        </pc:spChg>
        <pc:spChg chg="del mod">
          <ac:chgData name="Michael Kreeger" userId="d5f78b2e-6692-425f-83bb-df27f7187256" providerId="ADAL" clId="{C3392054-CF05-4A85-8285-2C8E7061E76E}" dt="2023-10-02T01:37:03.398" v="14652" actId="478"/>
          <ac:spMkLst>
            <pc:docMk/>
            <pc:sldMk cId="1526500095" sldId="325"/>
            <ac:spMk id="4" creationId="{B9C2827E-99D0-6D6B-EF98-DFF8A8666CE1}"/>
          </ac:spMkLst>
        </pc:spChg>
        <pc:picChg chg="add mod">
          <ac:chgData name="Michael Kreeger" userId="d5f78b2e-6692-425f-83bb-df27f7187256" providerId="ADAL" clId="{C3392054-CF05-4A85-8285-2C8E7061E76E}" dt="2023-09-29T02:19:29.972" v="14325" actId="14100"/>
          <ac:picMkLst>
            <pc:docMk/>
            <pc:sldMk cId="1526500095" sldId="325"/>
            <ac:picMk id="1026" creationId="{368F3695-872B-3F13-DAA5-A9D01EB5894A}"/>
          </ac:picMkLst>
        </pc:picChg>
      </pc:sldChg>
      <pc:sldChg chg="addSp delSp modSp new del mod setBg modClrScheme addAnim chgLayout">
        <pc:chgData name="Michael Kreeger" userId="d5f78b2e-6692-425f-83bb-df27f7187256" providerId="ADAL" clId="{C3392054-CF05-4A85-8285-2C8E7061E76E}" dt="2023-09-15T15:30:16.606" v="14254" actId="47"/>
        <pc:sldMkLst>
          <pc:docMk/>
          <pc:sldMk cId="3013771645" sldId="325"/>
        </pc:sldMkLst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2" creationId="{B6191C30-FB09-ABF9-DAEF-A162BC56B369}"/>
          </ac:spMkLst>
        </pc:spChg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3" creationId="{FEAF4791-20A0-9651-F64C-729170BFE557}"/>
          </ac:spMkLst>
        </pc:spChg>
        <pc:spChg chg="add mod or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4" creationId="{03420944-57FD-FBB7-68BE-295C45EC57D7}"/>
          </ac:spMkLst>
        </pc:spChg>
        <pc:spChg chg="add del mod ord">
          <ac:chgData name="Michael Kreeger" userId="d5f78b2e-6692-425f-83bb-df27f7187256" providerId="ADAL" clId="{C3392054-CF05-4A85-8285-2C8E7061E76E}" dt="2023-09-15T06:46:45.389" v="14248" actId="478"/>
          <ac:spMkLst>
            <pc:docMk/>
            <pc:sldMk cId="3013771645" sldId="325"/>
            <ac:spMk id="5" creationId="{A1BF57D6-A4DB-F8E6-2792-0287EA36BB80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9" creationId="{46F1F2C8-798B-4CCE-A851-94AFAF350BE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1" creationId="{755E9CD0-04B0-4A3C-B291-AD913379C71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3" creationId="{1DD8BF3B-6066-418C-8D1A-75C5E396FC04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5" creationId="{80BC66F9-7A74-4286-AD22-1174052CC22C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7" creationId="{D8142CC3-2B5C-48E6-9DF0-6C8ACBAF23EF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1" creationId="{46A89C79-8EF3-4AF9-B3D9-59A883F41C8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3" creationId="{EFE5CE34-4543-42E5-B82C-1F3D12422CD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5" creationId="{72AF41FE-63D7-4695-81D2-66D2510E4486}"/>
          </ac:spMkLst>
        </pc:spChg>
        <pc:cxnChg chg="add">
          <ac:chgData name="Michael Kreeger" userId="d5f78b2e-6692-425f-83bb-df27f7187256" providerId="ADAL" clId="{C3392054-CF05-4A85-8285-2C8E7061E76E}" dt="2023-09-15T06:46:47.273" v="14249" actId="26606"/>
          <ac:cxnSpMkLst>
            <pc:docMk/>
            <pc:sldMk cId="3013771645" sldId="325"/>
            <ac:cxnSpMk id="19" creationId="{7B2D303B-3DD0-4319-9EAD-361847FEC71D}"/>
          </ac:cxnSpMkLst>
        </pc:cxnChg>
      </pc:sldChg>
      <pc:sldChg chg="addSp modSp new mod ord">
        <pc:chgData name="Michael Kreeger" userId="d5f78b2e-6692-425f-83bb-df27f7187256" providerId="ADAL" clId="{C3392054-CF05-4A85-8285-2C8E7061E76E}" dt="2023-09-29T02:29:14.260" v="14336"/>
        <pc:sldMkLst>
          <pc:docMk/>
          <pc:sldMk cId="735042250" sldId="326"/>
        </pc:sldMkLst>
        <pc:spChg chg="mod">
          <ac:chgData name="Michael Kreeger" userId="d5f78b2e-6692-425f-83bb-df27f7187256" providerId="ADAL" clId="{C3392054-CF05-4A85-8285-2C8E7061E76E}" dt="2023-09-29T02:29:03.757" v="14334" actId="20577"/>
          <ac:spMkLst>
            <pc:docMk/>
            <pc:sldMk cId="735042250" sldId="326"/>
            <ac:spMk id="2" creationId="{7E3D20DB-C0F6-C66D-2E0C-72977E76E3D2}"/>
          </ac:spMkLst>
        </pc:spChg>
        <pc:spChg chg="mod">
          <ac:chgData name="Michael Kreeger" userId="d5f78b2e-6692-425f-83bb-df27f7187256" providerId="ADAL" clId="{C3392054-CF05-4A85-8285-2C8E7061E76E}" dt="2023-09-29T02:29:14.260" v="14336"/>
          <ac:spMkLst>
            <pc:docMk/>
            <pc:sldMk cId="735042250" sldId="326"/>
            <ac:spMk id="4" creationId="{8A904A88-F04D-559E-0E0C-2D9CEB95952A}"/>
          </ac:spMkLst>
        </pc:spChg>
        <pc:picChg chg="add">
          <ac:chgData name="Michael Kreeger" userId="d5f78b2e-6692-425f-83bb-df27f7187256" providerId="ADAL" clId="{C3392054-CF05-4A85-8285-2C8E7061E76E}" dt="2023-09-29T02:29:06.545" v="14335"/>
          <ac:picMkLst>
            <pc:docMk/>
            <pc:sldMk cId="735042250" sldId="326"/>
            <ac:picMk id="3074" creationId="{2C55191E-37FC-5F6D-DE91-D823C4E07BB3}"/>
          </ac:picMkLst>
        </pc:picChg>
      </pc:sldChg>
      <pc:sldChg chg="modSp new del mod">
        <pc:chgData name="Michael Kreeger" userId="d5f78b2e-6692-425f-83bb-df27f7187256" providerId="ADAL" clId="{C3392054-CF05-4A85-8285-2C8E7061E76E}" dt="2023-09-29T02:29:33.797" v="14337" actId="47"/>
        <pc:sldMkLst>
          <pc:docMk/>
          <pc:sldMk cId="1213820877" sldId="327"/>
        </pc:sldMkLst>
        <pc:spChg chg="mod">
          <ac:chgData name="Michael Kreeger" userId="d5f78b2e-6692-425f-83bb-df27f7187256" providerId="ADAL" clId="{C3392054-CF05-4A85-8285-2C8E7061E76E}" dt="2023-09-29T02:16:40.981" v="14318" actId="20577"/>
          <ac:spMkLst>
            <pc:docMk/>
            <pc:sldMk cId="1213820877" sldId="327"/>
            <ac:spMk id="2" creationId="{23302879-F08C-4180-8F43-C3B68C85C293}"/>
          </ac:spMkLst>
        </pc:spChg>
      </pc:sldChg>
      <pc:sldChg chg="addSp delSp new mod ord">
        <pc:chgData name="Michael Kreeger" userId="d5f78b2e-6692-425f-83bb-df27f7187256" providerId="ADAL" clId="{C3392054-CF05-4A85-8285-2C8E7061E76E}" dt="2023-10-02T01:35:10.984" v="14648"/>
        <pc:sldMkLst>
          <pc:docMk/>
          <pc:sldMk cId="1749788540" sldId="328"/>
        </pc:sldMkLst>
        <pc:spChg chg="del">
          <ac:chgData name="Michael Kreeger" userId="d5f78b2e-6692-425f-83bb-df27f7187256" providerId="ADAL" clId="{C3392054-CF05-4A85-8285-2C8E7061E76E}" dt="2023-09-29T02:20:04.811" v="14327" actId="478"/>
          <ac:spMkLst>
            <pc:docMk/>
            <pc:sldMk cId="1749788540" sldId="328"/>
            <ac:spMk id="3" creationId="{32322AFD-721A-ED87-EB40-E751FDABB24C}"/>
          </ac:spMkLst>
        </pc:spChg>
        <pc:picChg chg="add">
          <ac:chgData name="Michael Kreeger" userId="d5f78b2e-6692-425f-83bb-df27f7187256" providerId="ADAL" clId="{C3392054-CF05-4A85-8285-2C8E7061E76E}" dt="2023-09-29T02:20:05.176" v="14328"/>
          <ac:picMkLst>
            <pc:docMk/>
            <pc:sldMk cId="1749788540" sldId="328"/>
            <ac:picMk id="2050" creationId="{93EA7709-8433-3826-D5AA-FD57C5CEB75F}"/>
          </ac:picMkLst>
        </pc:picChg>
      </pc:sldChg>
      <pc:sldChg chg="modSp new mod ord">
        <pc:chgData name="Michael Kreeger" userId="d5f78b2e-6692-425f-83bb-df27f7187256" providerId="ADAL" clId="{C3392054-CF05-4A85-8285-2C8E7061E76E}" dt="2023-10-02T01:34:55.905" v="14644" actId="27636"/>
        <pc:sldMkLst>
          <pc:docMk/>
          <pc:sldMk cId="784277527" sldId="329"/>
        </pc:sldMkLst>
        <pc:spChg chg="mod">
          <ac:chgData name="Michael Kreeger" userId="d5f78b2e-6692-425f-83bb-df27f7187256" providerId="ADAL" clId="{C3392054-CF05-4A85-8285-2C8E7061E76E}" dt="2023-09-29T02:29:44.876" v="14365" actId="20577"/>
          <ac:spMkLst>
            <pc:docMk/>
            <pc:sldMk cId="784277527" sldId="329"/>
            <ac:spMk id="2" creationId="{D565E48B-9E5D-F401-2096-53F9A0F69D7F}"/>
          </ac:spMkLst>
        </pc:spChg>
        <pc:spChg chg="mod">
          <ac:chgData name="Michael Kreeger" userId="d5f78b2e-6692-425f-83bb-df27f7187256" providerId="ADAL" clId="{C3392054-CF05-4A85-8285-2C8E7061E76E}" dt="2023-10-02T01:34:55.905" v="14644" actId="27636"/>
          <ac:spMkLst>
            <pc:docMk/>
            <pc:sldMk cId="784277527" sldId="329"/>
            <ac:spMk id="3" creationId="{2EAD5EA4-6B8F-449C-504A-2350B80F65FE}"/>
          </ac:spMkLst>
        </pc:spChg>
        <pc:spChg chg="mod">
          <ac:chgData name="Michael Kreeger" userId="d5f78b2e-6692-425f-83bb-df27f7187256" providerId="ADAL" clId="{C3392054-CF05-4A85-8285-2C8E7061E76E}" dt="2023-10-02T01:34:55.903" v="14643" actId="27636"/>
          <ac:spMkLst>
            <pc:docMk/>
            <pc:sldMk cId="784277527" sldId="329"/>
            <ac:spMk id="4" creationId="{B75ECFAB-5464-F27A-451D-1EBBE2C337D6}"/>
          </ac:spMkLst>
        </pc:spChg>
      </pc:sldChg>
      <pc:sldChg chg="addSp delSp modSp new mod">
        <pc:chgData name="Michael Kreeger" userId="d5f78b2e-6692-425f-83bb-df27f7187256" providerId="ADAL" clId="{C3392054-CF05-4A85-8285-2C8E7061E76E}" dt="2023-10-02T01:45:07.651" v="14794" actId="20577"/>
        <pc:sldMkLst>
          <pc:docMk/>
          <pc:sldMk cId="2965181660" sldId="330"/>
        </pc:sldMkLst>
        <pc:spChg chg="mod">
          <ac:chgData name="Michael Kreeger" userId="d5f78b2e-6692-425f-83bb-df27f7187256" providerId="ADAL" clId="{C3392054-CF05-4A85-8285-2C8E7061E76E}" dt="2023-10-02T01:39:14.648" v="14698" actId="20577"/>
          <ac:spMkLst>
            <pc:docMk/>
            <pc:sldMk cId="2965181660" sldId="330"/>
            <ac:spMk id="2" creationId="{F41E554A-68FC-16BA-85F8-41387953D9FB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3" creationId="{772E11F5-F5FA-90D9-74C8-1C9D63B3CC77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4" creationId="{0E77232F-B259-7133-D8D3-2BB4822CC03E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5" creationId="{61BFFA20-6618-3799-FD42-F9EFFC99C3EB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6" creationId="{16812BE5-BB31-F907-ECD5-4BF48ED066B8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7" creationId="{9497D064-56EE-DAF6-5CE2-3252D9F0E5B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8" creationId="{F95FFBE4-9534-355C-07B8-005E7BB7F4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9" creationId="{D0701DE6-E237-A9F7-D9FF-6AF87E0322D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0" creationId="{53720E18-AE70-AB2F-7D72-0AC9171A92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1" creationId="{40BD105B-4117-9D9A-5293-4F3845E23781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2" creationId="{D3D07758-7D69-7163-84B0-AD4816BAC0E2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3" creationId="{80CB2A9C-5759-BD65-5C7E-1FF94653C1C5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4" creationId="{56A83071-8E19-71C9-4CE6-8107A5E058EB}"/>
          </ac:spMkLst>
        </pc:spChg>
        <pc:spChg chg="add mod">
          <ac:chgData name="Michael Kreeger" userId="d5f78b2e-6692-425f-83bb-df27f7187256" providerId="ADAL" clId="{C3392054-CF05-4A85-8285-2C8E7061E76E}" dt="2023-10-02T01:45:07.651" v="14794" actId="20577"/>
          <ac:spMkLst>
            <pc:docMk/>
            <pc:sldMk cId="2965181660" sldId="330"/>
            <ac:spMk id="15" creationId="{0020BD36-1B6C-8AC5-B954-1786EE8E10AD}"/>
          </ac:spMkLst>
        </pc:spChg>
      </pc:sldChg>
      <pc:sldChg chg="add del">
        <pc:chgData name="Michael Kreeger" userId="d5f78b2e-6692-425f-83bb-df27f7187256" providerId="ADAL" clId="{C3392054-CF05-4A85-8285-2C8E7061E76E}" dt="2023-10-02T01:44:21.646" v="14768" actId="47"/>
        <pc:sldMkLst>
          <pc:docMk/>
          <pc:sldMk cId="3821620419" sldId="331"/>
        </pc:sldMkLst>
      </pc:sldChg>
    </pc:docChg>
  </pc:docChgLst>
  <pc:docChgLst>
    <pc:chgData name="Michael Kreeger" userId="d5f78b2e-6692-425f-83bb-df27f7187256" providerId="ADAL" clId="{DEEF7893-BA21-4AD8-966B-E24B41CB6E7B}"/>
    <pc:docChg chg="modSld">
      <pc:chgData name="Michael Kreeger" userId="d5f78b2e-6692-425f-83bb-df27f7187256" providerId="ADAL" clId="{DEEF7893-BA21-4AD8-966B-E24B41CB6E7B}" dt="2024-03-29T18:06:42.369" v="15" actId="20577"/>
      <pc:docMkLst>
        <pc:docMk/>
      </pc:docMkLst>
      <pc:sldChg chg="modSp mod">
        <pc:chgData name="Michael Kreeger" userId="d5f78b2e-6692-425f-83bb-df27f7187256" providerId="ADAL" clId="{DEEF7893-BA21-4AD8-966B-E24B41CB6E7B}" dt="2024-03-29T18:06:42.369" v="15" actId="20577"/>
        <pc:sldMkLst>
          <pc:docMk/>
          <pc:sldMk cId="1594821605" sldId="422"/>
        </pc:sldMkLst>
        <pc:spChg chg="mod">
          <ac:chgData name="Michael Kreeger" userId="d5f78b2e-6692-425f-83bb-df27f7187256" providerId="ADAL" clId="{DEEF7893-BA21-4AD8-966B-E24B41CB6E7B}" dt="2024-03-29T18:06:42.369" v="15" actId="20577"/>
          <ac:spMkLst>
            <pc:docMk/>
            <pc:sldMk cId="1594821605" sldId="422"/>
            <ac:spMk id="3" creationId="{39594D3B-A7EE-5D9B-535F-5F9026B1ED8E}"/>
          </ac:spMkLst>
        </pc:spChg>
      </pc:sldChg>
    </pc:docChg>
  </pc:docChgLst>
  <pc:docChgLst>
    <pc:chgData name="Michael Kreeger" userId="d5f78b2e-6692-425f-83bb-df27f7187256" providerId="ADAL" clId="{BB9EEBF3-C477-4968-8B26-AA8FBD395C52}"/>
    <pc:docChg chg="undo redo custSel addSld delSld modSld">
      <pc:chgData name="Michael Kreeger" userId="d5f78b2e-6692-425f-83bb-df27f7187256" providerId="ADAL" clId="{BB9EEBF3-C477-4968-8B26-AA8FBD395C52}" dt="2024-01-19T17:47:25.845" v="10618" actId="26606"/>
      <pc:docMkLst>
        <pc:docMk/>
      </pc:docMkLst>
      <pc:sldChg chg="modSp mod">
        <pc:chgData name="Michael Kreeger" userId="d5f78b2e-6692-425f-83bb-df27f7187256" providerId="ADAL" clId="{BB9EEBF3-C477-4968-8B26-AA8FBD395C52}" dt="2024-01-18T20:03:23.039" v="9" actId="20577"/>
        <pc:sldMkLst>
          <pc:docMk/>
          <pc:sldMk cId="10594113" sldId="275"/>
        </pc:sldMkLst>
        <pc:spChg chg="mod">
          <ac:chgData name="Michael Kreeger" userId="d5f78b2e-6692-425f-83bb-df27f7187256" providerId="ADAL" clId="{BB9EEBF3-C477-4968-8B26-AA8FBD395C52}" dt="2024-01-18T20:03:23.039" v="9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383449822" sldId="376"/>
        </pc:sldMkLst>
      </pc:sldChg>
      <pc:sldChg chg="modSp mod">
        <pc:chgData name="Michael Kreeger" userId="d5f78b2e-6692-425f-83bb-df27f7187256" providerId="ADAL" clId="{BB9EEBF3-C477-4968-8B26-AA8FBD395C52}" dt="2024-01-19T12:42:27.592" v="7475" actId="313"/>
        <pc:sldMkLst>
          <pc:docMk/>
          <pc:sldMk cId="2368322050" sldId="380"/>
        </pc:sldMkLst>
        <pc:spChg chg="mod">
          <ac:chgData name="Michael Kreeger" userId="d5f78b2e-6692-425f-83bb-df27f7187256" providerId="ADAL" clId="{BB9EEBF3-C477-4968-8B26-AA8FBD395C52}" dt="2024-01-19T12:42:27.592" v="7475" actId="313"/>
          <ac:spMkLst>
            <pc:docMk/>
            <pc:sldMk cId="2368322050" sldId="380"/>
            <ac:spMk id="6" creationId="{DAB7BA5C-B068-D0B7-C2E1-63D5F0495EF5}"/>
          </ac:spMkLst>
        </pc:spChg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689262999" sldId="381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430313781" sldId="382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955066118" sldId="383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956834955" sldId="385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4077833880" sldId="386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580507230" sldId="387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04185253" sldId="388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041287381" sldId="389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210509320" sldId="390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1666704684" sldId="391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477196665" sldId="392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538544791" sldId="393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967701530" sldId="394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50289686" sldId="395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793982154" sldId="396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716423870" sldId="397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650294934" sldId="398"/>
        </pc:sldMkLst>
      </pc:sldChg>
      <pc:sldChg chg="addSp delSp modSp add del mod setBg delDesignElem">
        <pc:chgData name="Michael Kreeger" userId="d5f78b2e-6692-425f-83bb-df27f7187256" providerId="ADAL" clId="{BB9EEBF3-C477-4968-8B26-AA8FBD395C52}" dt="2024-01-19T17:39:56.690" v="10579" actId="47"/>
        <pc:sldMkLst>
          <pc:docMk/>
          <pc:sldMk cId="384156111" sldId="399"/>
        </pc:sldMkLst>
        <pc:spChg chg="mod">
          <ac:chgData name="Michael Kreeger" userId="d5f78b2e-6692-425f-83bb-df27f7187256" providerId="ADAL" clId="{BB9EEBF3-C477-4968-8B26-AA8FBD395C52}" dt="2024-01-19T17:38:31.080" v="10570" actId="26606"/>
          <ac:spMkLst>
            <pc:docMk/>
            <pc:sldMk cId="384156111" sldId="399"/>
            <ac:spMk id="2" creationId="{E67978AE-539B-6E79-4FC5-92564D97F30E}"/>
          </ac:spMkLst>
        </pc:spChg>
        <pc:spChg chg="mod">
          <ac:chgData name="Michael Kreeger" userId="d5f78b2e-6692-425f-83bb-df27f7187256" providerId="ADAL" clId="{BB9EEBF3-C477-4968-8B26-AA8FBD395C52}" dt="2024-01-19T17:38:31.080" v="10570" actId="26606"/>
          <ac:spMkLst>
            <pc:docMk/>
            <pc:sldMk cId="384156111" sldId="399"/>
            <ac:spMk id="3" creationId="{EB573369-1DDB-719C-808B-B54C7C319DC4}"/>
          </ac:spMkLst>
        </pc:spChg>
        <pc:spChg chg="add">
          <ac:chgData name="Michael Kreeger" userId="d5f78b2e-6692-425f-83bb-df27f7187256" providerId="ADAL" clId="{BB9EEBF3-C477-4968-8B26-AA8FBD395C52}" dt="2024-01-19T17:38:31.080" v="10570" actId="26606"/>
          <ac:spMkLst>
            <pc:docMk/>
            <pc:sldMk cId="384156111" sldId="399"/>
            <ac:spMk id="9" creationId="{9F7D5CDA-D291-4307-BF55-1381FED29634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3" creationId="{F837543A-6020-4505-A233-C9DB4BF74011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5" creationId="{35B16301-FB18-48BA-A6DD-C37CAF6F9A18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7" creationId="{C3C0D90E-074A-4F52-9B11-B52BEF4BCBE5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9" creationId="{CABBD4C1-E6F8-46F6-8152-A8A97490BF4D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1" creationId="{83BA5EF5-1FE9-4BF9-83BB-269BCDDF6156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5" creationId="{88853921-7BC9-4BDE-ACAB-133C683C82D6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7" creationId="{09192968-3AE7-4470-A61C-97294BB92731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9" creationId="{3AB72E55-43E4-4356-BFE8-E2102CB0B505}"/>
          </ac:spMkLst>
        </pc:spChg>
        <pc:picChg chg="add">
          <ac:chgData name="Michael Kreeger" userId="d5f78b2e-6692-425f-83bb-df27f7187256" providerId="ADAL" clId="{BB9EEBF3-C477-4968-8B26-AA8FBD395C52}" dt="2024-01-19T17:38:31.080" v="10570" actId="26606"/>
          <ac:picMkLst>
            <pc:docMk/>
            <pc:sldMk cId="384156111" sldId="399"/>
            <ac:picMk id="5" creationId="{FEAE3B36-233A-A097-DF74-A3593E27E108}"/>
          </ac:picMkLst>
        </pc:picChg>
        <pc:cxnChg chg="del">
          <ac:chgData name="Michael Kreeger" userId="d5f78b2e-6692-425f-83bb-df27f7187256" providerId="ADAL" clId="{BB9EEBF3-C477-4968-8B26-AA8FBD395C52}" dt="2024-01-19T17:35:27.483" v="10308"/>
          <ac:cxnSpMkLst>
            <pc:docMk/>
            <pc:sldMk cId="384156111" sldId="399"/>
            <ac:cxnSpMk id="53" creationId="{4B3BCACB-5880-460B-9606-8C433A9AF99D}"/>
          </ac:cxnSpMkLst>
        </pc:cxnChg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84271329" sldId="400"/>
        </pc:sldMkLst>
      </pc:sldChg>
      <pc:sldChg chg="addSp modSp new mod setBg">
        <pc:chgData name="Michael Kreeger" userId="d5f78b2e-6692-425f-83bb-df27f7187256" providerId="ADAL" clId="{BB9EEBF3-C477-4968-8B26-AA8FBD395C52}" dt="2024-01-19T17:45:11.374" v="10604" actId="26606"/>
        <pc:sldMkLst>
          <pc:docMk/>
          <pc:sldMk cId="553754553" sldId="401"/>
        </pc:sldMkLst>
        <pc:spChg chg="mo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2" creationId="{2C81D102-AAFD-804C-D023-B05339C6D1B5}"/>
          </ac:spMkLst>
        </pc:spChg>
        <pc:spChg chg="mo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3" creationId="{82660203-C48A-7D58-5DA6-56610B1BC90C}"/>
          </ac:spMkLst>
        </pc:spChg>
        <pc:spChg chg="ad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8" creationId="{100EDD19-6802-4EC3-95CE-CFFAB042CFD6}"/>
          </ac:spMkLst>
        </pc:spChg>
        <pc:spChg chg="ad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10" creationId="{DB17E863-922E-4C26-BD64-E8FD41D28661}"/>
          </ac:spMkLst>
        </pc:spChg>
      </pc:sldChg>
      <pc:sldChg chg="addSp delSp modSp add mod setBg">
        <pc:chgData name="Michael Kreeger" userId="d5f78b2e-6692-425f-83bb-df27f7187256" providerId="ADAL" clId="{BB9EEBF3-C477-4968-8B26-AA8FBD395C52}" dt="2024-01-19T17:44:55.101" v="10603" actId="26606"/>
        <pc:sldMkLst>
          <pc:docMk/>
          <pc:sldMk cId="2182706011" sldId="402"/>
        </pc:sldMkLst>
        <pc:spChg chg="mo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2" creationId="{2C81D102-AAFD-804C-D023-B05339C6D1B5}"/>
          </ac:spMkLst>
        </pc:spChg>
        <pc:spChg chg="mo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3" creationId="{82660203-C48A-7D58-5DA6-56610B1BC90C}"/>
          </ac:spMkLst>
        </pc:spChg>
        <pc:spChg chg="add del">
          <ac:chgData name="Michael Kreeger" userId="d5f78b2e-6692-425f-83bb-df27f7187256" providerId="ADAL" clId="{BB9EEBF3-C477-4968-8B26-AA8FBD395C52}" dt="2024-01-19T17:44:55.086" v="10602" actId="26606"/>
          <ac:spMkLst>
            <pc:docMk/>
            <pc:sldMk cId="2182706011" sldId="402"/>
            <ac:spMk id="8" creationId="{2515456E-B1B1-48C1-8164-7E567F5D40D4}"/>
          </ac:spMkLst>
        </pc:spChg>
        <pc:spChg chg="add del">
          <ac:chgData name="Michael Kreeger" userId="d5f78b2e-6692-425f-83bb-df27f7187256" providerId="ADAL" clId="{BB9EEBF3-C477-4968-8B26-AA8FBD395C52}" dt="2024-01-19T17:44:52.157" v="10600" actId="26606"/>
          <ac:spMkLst>
            <pc:docMk/>
            <pc:sldMk cId="2182706011" sldId="402"/>
            <ac:spMk id="9" creationId="{23E547B5-89CF-4EC0-96DE-25771AED0799}"/>
          </ac:spMkLst>
        </pc:spChg>
        <pc:spChg chg="add del">
          <ac:chgData name="Michael Kreeger" userId="d5f78b2e-6692-425f-83bb-df27f7187256" providerId="ADAL" clId="{BB9EEBF3-C477-4968-8B26-AA8FBD395C52}" dt="2024-01-19T17:44:55.086" v="10602" actId="26606"/>
          <ac:spMkLst>
            <pc:docMk/>
            <pc:sldMk cId="2182706011" sldId="402"/>
            <ac:spMk id="10" creationId="{EA8CF0DC-D23A-4CA2-8463-27F89928349F}"/>
          </ac:spMkLst>
        </pc:spChg>
        <pc:spChg chg="add del">
          <ac:chgData name="Michael Kreeger" userId="d5f78b2e-6692-425f-83bb-df27f7187256" providerId="ADAL" clId="{BB9EEBF3-C477-4968-8B26-AA8FBD395C52}" dt="2024-01-19T17:44:52.157" v="10600" actId="26606"/>
          <ac:spMkLst>
            <pc:docMk/>
            <pc:sldMk cId="2182706011" sldId="402"/>
            <ac:spMk id="11" creationId="{3F0B8CEB-8279-4E5E-A0CE-1FC9F71736F2}"/>
          </ac:spMkLst>
        </pc:spChg>
        <pc:spChg chg="add del">
          <ac:chgData name="Michael Kreeger" userId="d5f78b2e-6692-425f-83bb-df27f7187256" providerId="ADAL" clId="{BB9EEBF3-C477-4968-8B26-AA8FBD395C52}" dt="2024-01-19T17:44:55.086" v="10602" actId="26606"/>
          <ac:spMkLst>
            <pc:docMk/>
            <pc:sldMk cId="2182706011" sldId="402"/>
            <ac:spMk id="12" creationId="{B8A381C4-0C0D-491F-90D8-63CF760B459B}"/>
          </ac:spMkLst>
        </pc:spChg>
        <pc:spChg chg="ad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14" creationId="{23E547B5-89CF-4EC0-96DE-25771AED0799}"/>
          </ac:spMkLst>
        </pc:spChg>
        <pc:spChg chg="ad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15" creationId="{3F0B8CEB-8279-4E5E-A0CE-1FC9F71736F2}"/>
          </ac:spMkLst>
        </pc:spChg>
        <pc:picChg chg="add del">
          <ac:chgData name="Michael Kreeger" userId="d5f78b2e-6692-425f-83bb-df27f7187256" providerId="ADAL" clId="{BB9EEBF3-C477-4968-8B26-AA8FBD395C52}" dt="2024-01-19T17:44:52.157" v="10600" actId="26606"/>
          <ac:picMkLst>
            <pc:docMk/>
            <pc:sldMk cId="2182706011" sldId="402"/>
            <ac:picMk id="5" creationId="{A696DF73-8B6C-6EC8-A8B8-006C0327BC64}"/>
          </ac:picMkLst>
        </pc:picChg>
        <pc:picChg chg="add">
          <ac:chgData name="Michael Kreeger" userId="d5f78b2e-6692-425f-83bb-df27f7187256" providerId="ADAL" clId="{BB9EEBF3-C477-4968-8B26-AA8FBD395C52}" dt="2024-01-19T17:44:55.101" v="10603" actId="26606"/>
          <ac:picMkLst>
            <pc:docMk/>
            <pc:sldMk cId="2182706011" sldId="402"/>
            <ac:picMk id="16" creationId="{A696DF73-8B6C-6EC8-A8B8-006C0327BC64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5:50.763" v="10606" actId="6549"/>
        <pc:sldMkLst>
          <pc:docMk/>
          <pc:sldMk cId="1259645566" sldId="403"/>
        </pc:sldMkLst>
        <pc:spChg chg="mo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2" creationId="{2C81D102-AAFD-804C-D023-B05339C6D1B5}"/>
          </ac:spMkLst>
        </pc:spChg>
        <pc:spChg chg="mod">
          <ac:chgData name="Michael Kreeger" userId="d5f78b2e-6692-425f-83bb-df27f7187256" providerId="ADAL" clId="{BB9EEBF3-C477-4968-8B26-AA8FBD395C52}" dt="2024-01-19T17:45:50.763" v="10606" actId="6549"/>
          <ac:spMkLst>
            <pc:docMk/>
            <pc:sldMk cId="1259645566" sldId="403"/>
            <ac:spMk id="3" creationId="{82660203-C48A-7D58-5DA6-56610B1BC90C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8" creationId="{1B15ED52-F352-441B-82BF-E0EA34836D08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0" creationId="{3B2E3793-BFE6-45A2-9B7B-E18844431C99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2" creationId="{BC4C4868-CB8F-4AF9-9CDB-8108F2C19B67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4" creationId="{375E0459-6403-40CD-989D-56A4407CA12E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6" creationId="{53E5B1A8-3AC9-4BD1-9BBC-78CA94F2D1BA}"/>
          </ac:spMkLst>
        </pc:spChg>
        <pc:spChg chg="ad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18" creationId="{C9A36457-A5F4-4103-A443-02581C09185B}"/>
          </ac:spMkLst>
        </pc:spChg>
        <pc:spChg chg="ad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19" creationId="{DC5FB7E8-B636-40FA-BE8D-48145C0F5C57}"/>
          </ac:spMkLst>
        </pc:spChg>
        <pc:spChg chg="ad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20" creationId="{142DCE2C-2863-46FA-9BE7-24365A24D9BA}"/>
          </ac:spMkLst>
        </pc:spChg>
      </pc:sldChg>
      <pc:sldChg chg="add del">
        <pc:chgData name="Michael Kreeger" userId="d5f78b2e-6692-425f-83bb-df27f7187256" providerId="ADAL" clId="{BB9EEBF3-C477-4968-8B26-AA8FBD395C52}" dt="2024-01-19T11:35:11.245" v="1782" actId="47"/>
        <pc:sldMkLst>
          <pc:docMk/>
          <pc:sldMk cId="1458804837" sldId="403"/>
        </pc:sldMkLst>
      </pc:sldChg>
      <pc:sldChg chg="addSp delSp modSp new mod setBg">
        <pc:chgData name="Michael Kreeger" userId="d5f78b2e-6692-425f-83bb-df27f7187256" providerId="ADAL" clId="{BB9EEBF3-C477-4968-8B26-AA8FBD395C52}" dt="2024-01-19T17:46:08.692" v="10608" actId="115"/>
        <pc:sldMkLst>
          <pc:docMk/>
          <pc:sldMk cId="1511188976" sldId="404"/>
        </pc:sldMkLst>
        <pc:spChg chg="mod">
          <ac:chgData name="Michael Kreeger" userId="d5f78b2e-6692-425f-83bb-df27f7187256" providerId="ADAL" clId="{BB9EEBF3-C477-4968-8B26-AA8FBD395C52}" dt="2024-01-19T17:42:19.894" v="10595" actId="26606"/>
          <ac:spMkLst>
            <pc:docMk/>
            <pc:sldMk cId="1511188976" sldId="404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08.692" v="10608" actId="115"/>
          <ac:spMkLst>
            <pc:docMk/>
            <pc:sldMk cId="1511188976" sldId="404"/>
            <ac:spMk id="3" creationId="{753C57E4-8289-20F4-EE29-EF96613DD534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2:19.894" v="10595" actId="26606"/>
          <ac:spMkLst>
            <pc:docMk/>
            <pc:sldMk cId="1511188976" sldId="404"/>
            <ac:spMk id="9" creationId="{F944E337-3E5D-4A1F-A5A1-2057F25B8A7B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2:19.894" v="10595" actId="26606"/>
          <ac:spMkLst>
            <pc:docMk/>
            <pc:sldMk cId="1511188976" sldId="404"/>
            <ac:spMk id="11" creationId="{4DA50D69-7CF7-4844-B844-A2B821C77F24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2" creationId="{CD9FE4EF-C4D8-49A0-B2FF-81D8DB7D8A24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4" creationId="{4300840D-0A0B-4512-BACA-B439D5B9C57C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20" creationId="{8D71EDA1-87BF-4D5D-AB79-F346FD19278A}"/>
          </ac:spMkLst>
        </pc:spChg>
        <pc:picChg chg="add">
          <ac:chgData name="Michael Kreeger" userId="d5f78b2e-6692-425f-83bb-df27f7187256" providerId="ADAL" clId="{BB9EEBF3-C477-4968-8B26-AA8FBD395C52}" dt="2024-01-19T17:42:19.894" v="10595" actId="26606"/>
          <ac:picMkLst>
            <pc:docMk/>
            <pc:sldMk cId="1511188976" sldId="404"/>
            <ac:picMk id="5" creationId="{4CE4DB1D-E2A9-E833-7F99-4CA22132C885}"/>
          </ac:picMkLst>
        </pc:picChg>
      </pc:sldChg>
      <pc:sldChg chg="addSp modSp add mod setBg">
        <pc:chgData name="Michael Kreeger" userId="d5f78b2e-6692-425f-83bb-df27f7187256" providerId="ADAL" clId="{BB9EEBF3-C477-4968-8B26-AA8FBD395C52}" dt="2024-01-19T17:46:15.467" v="10610" actId="115"/>
        <pc:sldMkLst>
          <pc:docMk/>
          <pc:sldMk cId="1419309787" sldId="405"/>
        </pc:sldMkLst>
        <pc:spChg chg="mo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15.467" v="10610" actId="115"/>
          <ac:spMkLst>
            <pc:docMk/>
            <pc:sldMk cId="1419309787" sldId="405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2" creationId="{CD9FE4EF-C4D8-49A0-B2FF-81D8DB7D8A24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4" creationId="{4300840D-0A0B-4512-BACA-B439D5B9C57C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6" creationId="{D2B78728-A580-49A7-84F9-6EF6F583ADE0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8" creationId="{38FAA1A1-D861-433F-88FA-1E9D6FD31D11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20" creationId="{8D71EDA1-87BF-4D5D-AB79-F346FD19278A}"/>
          </ac:spMkLst>
        </pc:spChg>
      </pc:sldChg>
      <pc:sldChg chg="addSp modSp add mod setBg">
        <pc:chgData name="Michael Kreeger" userId="d5f78b2e-6692-425f-83bb-df27f7187256" providerId="ADAL" clId="{BB9EEBF3-C477-4968-8B26-AA8FBD395C52}" dt="2024-01-19T17:46:20.844" v="10612" actId="115"/>
        <pc:sldMkLst>
          <pc:docMk/>
          <pc:sldMk cId="3621131640" sldId="406"/>
        </pc:sldMkLst>
        <pc:spChg chg="mo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20.844" v="10612" actId="115"/>
          <ac:spMkLst>
            <pc:docMk/>
            <pc:sldMk cId="3621131640" sldId="406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2" creationId="{CD9FE4EF-C4D8-49A0-B2FF-81D8DB7D8A24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4" creationId="{4300840D-0A0B-4512-BACA-B439D5B9C57C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6" creationId="{D2B78728-A580-49A7-84F9-6EF6F583ADE0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8" creationId="{38FAA1A1-D861-433F-88FA-1E9D6FD31D11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20" creationId="{8D71EDA1-87BF-4D5D-AB79-F346FD19278A}"/>
          </ac:spMkLst>
        </pc:spChg>
      </pc:sldChg>
      <pc:sldChg chg="addSp modSp add mod setBg">
        <pc:chgData name="Michael Kreeger" userId="d5f78b2e-6692-425f-83bb-df27f7187256" providerId="ADAL" clId="{BB9EEBF3-C477-4968-8B26-AA8FBD395C52}" dt="2024-01-19T17:46:33.555" v="10614" actId="115"/>
        <pc:sldMkLst>
          <pc:docMk/>
          <pc:sldMk cId="1853622302" sldId="407"/>
        </pc:sldMkLst>
        <pc:spChg chg="mo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33.555" v="10614" actId="115"/>
          <ac:spMkLst>
            <pc:docMk/>
            <pc:sldMk cId="1853622302" sldId="407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31" creationId="{201CC55D-ED54-4C5C-95E6-10947BD1103B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37" creationId="{3873B707-463F-40B0-8227-E8CC6C67EB25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39" creationId="{C13237C8-E62C-4F0D-A318-BD6FB6C2D138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41" creationId="{19C9EAEA-39D0-4B0E-A0EB-51E7B26740B1}"/>
          </ac:spMkLst>
        </pc:spChg>
        <pc:grpChg chg="add">
          <ac:chgData name="Michael Kreeger" userId="d5f78b2e-6692-425f-83bb-df27f7187256" providerId="ADAL" clId="{BB9EEBF3-C477-4968-8B26-AA8FBD395C52}" dt="2024-01-19T12:11:43.307" v="4872" actId="26606"/>
          <ac:grpSpMkLst>
            <pc:docMk/>
            <pc:sldMk cId="1853622302" sldId="407"/>
            <ac:grpSpMk id="1033" creationId="{1DE889C7-FAD6-4397-98E2-05D503484459}"/>
          </ac:grpSpMkLst>
        </pc:grpChg>
        <pc:picChg chg="add mod">
          <ac:chgData name="Michael Kreeger" userId="d5f78b2e-6692-425f-83bb-df27f7187256" providerId="ADAL" clId="{BB9EEBF3-C477-4968-8B26-AA8FBD395C52}" dt="2024-01-19T12:11:43.307" v="4872" actId="26606"/>
          <ac:picMkLst>
            <pc:docMk/>
            <pc:sldMk cId="1853622302" sldId="407"/>
            <ac:picMk id="1026" creationId="{D80EE799-1B8B-4499-7B76-3DC5E1BB27E5}"/>
          </ac:picMkLst>
        </pc:picChg>
      </pc:sldChg>
      <pc:sldChg chg="addSp modSp add mod setBg">
        <pc:chgData name="Michael Kreeger" userId="d5f78b2e-6692-425f-83bb-df27f7187256" providerId="ADAL" clId="{BB9EEBF3-C477-4968-8B26-AA8FBD395C52}" dt="2024-01-19T17:46:39.522" v="10616" actId="115"/>
        <pc:sldMkLst>
          <pc:docMk/>
          <pc:sldMk cId="2328204693" sldId="408"/>
        </pc:sldMkLst>
        <pc:spChg chg="mo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39.522" v="10616" actId="115"/>
          <ac:spMkLst>
            <pc:docMk/>
            <pc:sldMk cId="2328204693" sldId="408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2" creationId="{CD9FE4EF-C4D8-49A0-B2FF-81D8DB7D8A24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4" creationId="{4300840D-0A0B-4512-BACA-B439D5B9C57C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6" creationId="{D2B78728-A580-49A7-84F9-6EF6F583ADE0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8" creationId="{38FAA1A1-D861-433F-88FA-1E9D6FD31D11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20" creationId="{8D71EDA1-87BF-4D5D-AB79-F346FD19278A}"/>
          </ac:spMkLst>
        </pc:spChg>
      </pc:sldChg>
      <pc:sldChg chg="addSp modSp new mod setBg">
        <pc:chgData name="Michael Kreeger" userId="d5f78b2e-6692-425f-83bb-df27f7187256" providerId="ADAL" clId="{BB9EEBF3-C477-4968-8B26-AA8FBD395C52}" dt="2024-01-19T12:31:09.071" v="7359" actId="27614"/>
        <pc:sldMkLst>
          <pc:docMk/>
          <pc:sldMk cId="126700732" sldId="409"/>
        </pc:sldMkLst>
        <pc:spChg chg="mo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2" creationId="{A1E378D1-58F9-B248-C33B-91E767E05480}"/>
          </ac:spMkLst>
        </pc:spChg>
        <pc:spChg chg="mo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3" creationId="{CEB91778-2963-DF65-7E9C-26082EA9EC98}"/>
          </ac:spMkLst>
        </pc:spChg>
        <pc:spChg chg="ad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9" creationId="{7FF47CB7-972F-479F-A36D-9E72D26EC8DA}"/>
          </ac:spMkLst>
        </pc:spChg>
        <pc:spChg chg="ad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11" creationId="{0D153B68-5844-490D-8E67-F616D6D721CA}"/>
          </ac:spMkLst>
        </pc:spChg>
        <pc:spChg chg="ad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13" creationId="{9A0D773F-7A7D-4DBB-9DEA-86BB8B8F4BC8}"/>
          </ac:spMkLst>
        </pc:spChg>
        <pc:picChg chg="add mod">
          <ac:chgData name="Michael Kreeger" userId="d5f78b2e-6692-425f-83bb-df27f7187256" providerId="ADAL" clId="{BB9EEBF3-C477-4968-8B26-AA8FBD395C52}" dt="2024-01-19T12:31:09.071" v="7359" actId="27614"/>
          <ac:picMkLst>
            <pc:docMk/>
            <pc:sldMk cId="126700732" sldId="409"/>
            <ac:picMk id="4" creationId="{BD352322-30D1-E5B3-930C-E2A57C92C8E4}"/>
          </ac:picMkLst>
        </pc:picChg>
      </pc:sldChg>
      <pc:sldChg chg="delSp modSp add del mod setBg delDesignElem">
        <pc:chgData name="Michael Kreeger" userId="d5f78b2e-6692-425f-83bb-df27f7187256" providerId="ADAL" clId="{BB9EEBF3-C477-4968-8B26-AA8FBD395C52}" dt="2024-01-19T12:31:31.416" v="7371" actId="47"/>
        <pc:sldMkLst>
          <pc:docMk/>
          <pc:sldMk cId="2400347038" sldId="410"/>
        </pc:sldMkLst>
        <pc:spChg chg="mod">
          <ac:chgData name="Michael Kreeger" userId="d5f78b2e-6692-425f-83bb-df27f7187256" providerId="ADAL" clId="{BB9EEBF3-C477-4968-8B26-AA8FBD395C52}" dt="2024-01-19T12:31:25.323" v="7369" actId="6549"/>
          <ac:spMkLst>
            <pc:docMk/>
            <pc:sldMk cId="2400347038" sldId="410"/>
            <ac:spMk id="3" creationId="{CEB91778-2963-DF65-7E9C-26082EA9EC98}"/>
          </ac:spMkLst>
        </pc:spChg>
        <pc:spChg chg="del">
          <ac:chgData name="Michael Kreeger" userId="d5f78b2e-6692-425f-83bb-df27f7187256" providerId="ADAL" clId="{BB9EEBF3-C477-4968-8B26-AA8FBD395C52}" dt="2024-01-19T12:31:13.010" v="7361"/>
          <ac:spMkLst>
            <pc:docMk/>
            <pc:sldMk cId="2400347038" sldId="410"/>
            <ac:spMk id="9" creationId="{7FF47CB7-972F-479F-A36D-9E72D26EC8DA}"/>
          </ac:spMkLst>
        </pc:spChg>
        <pc:spChg chg="del">
          <ac:chgData name="Michael Kreeger" userId="d5f78b2e-6692-425f-83bb-df27f7187256" providerId="ADAL" clId="{BB9EEBF3-C477-4968-8B26-AA8FBD395C52}" dt="2024-01-19T12:31:13.010" v="7361"/>
          <ac:spMkLst>
            <pc:docMk/>
            <pc:sldMk cId="2400347038" sldId="410"/>
            <ac:spMk id="11" creationId="{0D153B68-5844-490D-8E67-F616D6D721CA}"/>
          </ac:spMkLst>
        </pc:spChg>
        <pc:spChg chg="del">
          <ac:chgData name="Michael Kreeger" userId="d5f78b2e-6692-425f-83bb-df27f7187256" providerId="ADAL" clId="{BB9EEBF3-C477-4968-8B26-AA8FBD395C52}" dt="2024-01-19T12:31:13.010" v="7361"/>
          <ac:spMkLst>
            <pc:docMk/>
            <pc:sldMk cId="2400347038" sldId="410"/>
            <ac:spMk id="13" creationId="{9A0D773F-7A7D-4DBB-9DEA-86BB8B8F4BC8}"/>
          </ac:spMkLst>
        </pc:spChg>
      </pc:sldChg>
      <pc:sldChg chg="addSp delSp modSp add mod setBg">
        <pc:chgData name="Michael Kreeger" userId="d5f78b2e-6692-425f-83bb-df27f7187256" providerId="ADAL" clId="{BB9EEBF3-C477-4968-8B26-AA8FBD395C52}" dt="2024-01-19T17:41:27.624" v="10589" actId="26606"/>
        <pc:sldMkLst>
          <pc:docMk/>
          <pc:sldMk cId="574628309" sldId="411"/>
        </pc:sldMkLst>
        <pc:spChg chg="mo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8" creationId="{C9A36457-A5F4-4103-A443-02581C09185B}"/>
          </ac:spMkLst>
        </pc:spChg>
        <pc:spChg chg="add del">
          <ac:chgData name="Michael Kreeger" userId="d5f78b2e-6692-425f-83bb-df27f7187256" providerId="ADAL" clId="{BB9EEBF3-C477-4968-8B26-AA8FBD395C52}" dt="2024-01-19T17:40:46.789" v="10588" actId="26606"/>
          <ac:spMkLst>
            <pc:docMk/>
            <pc:sldMk cId="574628309" sldId="411"/>
            <ac:spMk id="9" creationId="{9F7D5CDA-D291-4307-BF55-1381FED29634}"/>
          </ac:spMkLst>
        </pc:spChg>
        <pc:spChg chg="ad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10" creationId="{AA5CF486-D9E5-4A66-898A-F3D62B81B15E}"/>
          </ac:spMkLst>
        </pc:spChg>
        <pc:picChg chg="add del">
          <ac:chgData name="Michael Kreeger" userId="d5f78b2e-6692-425f-83bb-df27f7187256" providerId="ADAL" clId="{BB9EEBF3-C477-4968-8B26-AA8FBD395C52}" dt="2024-01-19T17:40:46.789" v="10588" actId="26606"/>
          <ac:picMkLst>
            <pc:docMk/>
            <pc:sldMk cId="574628309" sldId="411"/>
            <ac:picMk id="5" creationId="{14628E90-CCFD-BCF4-8E6B-393BB7E52FE0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7:25.845" v="10618" actId="26606"/>
        <pc:sldMkLst>
          <pc:docMk/>
          <pc:sldMk cId="899316117" sldId="412"/>
        </pc:sldMkLst>
        <pc:spChg chg="mo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3" creationId="{753C57E4-8289-20F4-EE29-EF96613DD534}"/>
          </ac:spMkLst>
        </pc:spChg>
        <pc:spChg chg="add del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9" creationId="{23E547B5-89CF-4EC0-96DE-25771AED0799}"/>
          </ac:spMkLst>
        </pc:spChg>
        <pc:spChg chg="add del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11" creationId="{3F0B8CEB-8279-4E5E-A0CE-1FC9F71736F2}"/>
          </ac:spMkLst>
        </pc:spChg>
        <pc:spChg chg="ad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17" creationId="{F944E337-3E5D-4A1F-A5A1-2057F25B8A7B}"/>
          </ac:spMkLst>
        </pc:spChg>
        <pc:spChg chg="ad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19" creationId="{4DA50D69-7CF7-4844-B844-A2B821C77F24}"/>
          </ac:spMkLst>
        </pc:spChg>
        <pc:picChg chg="add del">
          <ac:chgData name="Michael Kreeger" userId="d5f78b2e-6692-425f-83bb-df27f7187256" providerId="ADAL" clId="{BB9EEBF3-C477-4968-8B26-AA8FBD395C52}" dt="2024-01-19T17:47:15.690" v="10617" actId="478"/>
          <ac:picMkLst>
            <pc:docMk/>
            <pc:sldMk cId="899316117" sldId="412"/>
            <ac:picMk id="5" creationId="{7AA4DB42-8536-C08C-6CAD-CBA8D9E6FD94}"/>
          </ac:picMkLst>
        </pc:picChg>
        <pc:picChg chg="add">
          <ac:chgData name="Michael Kreeger" userId="d5f78b2e-6692-425f-83bb-df27f7187256" providerId="ADAL" clId="{BB9EEBF3-C477-4968-8B26-AA8FBD395C52}" dt="2024-01-19T17:47:25.845" v="10618" actId="26606"/>
          <ac:picMkLst>
            <pc:docMk/>
            <pc:sldMk cId="899316117" sldId="412"/>
            <ac:picMk id="13" creationId="{7503FC81-5B99-9A8D-17C0-9F9876A95B74}"/>
          </ac:picMkLst>
        </pc:picChg>
      </pc:sldChg>
      <pc:sldChg chg="addSp modSp add mod setBg">
        <pc:chgData name="Michael Kreeger" userId="d5f78b2e-6692-425f-83bb-df27f7187256" providerId="ADAL" clId="{BB9EEBF3-C477-4968-8B26-AA8FBD395C52}" dt="2024-01-19T17:40:22.956" v="10585" actId="26606"/>
        <pc:sldMkLst>
          <pc:docMk/>
          <pc:sldMk cId="1670421780" sldId="413"/>
        </pc:sldMkLst>
        <pc:spChg chg="mo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2055" creationId="{131BAD53-4E89-4F62-BBB7-26359763ED39}"/>
          </ac:spMkLst>
        </pc:spChg>
        <pc:spChg chg="ad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2057" creationId="{62756DA2-40EB-4C6F-B962-5822FFB54FB6}"/>
          </ac:spMkLst>
        </pc:spChg>
        <pc:picChg chg="add mod">
          <ac:chgData name="Michael Kreeger" userId="d5f78b2e-6692-425f-83bb-df27f7187256" providerId="ADAL" clId="{BB9EEBF3-C477-4968-8B26-AA8FBD395C52}" dt="2024-01-19T17:40:22.956" v="10585" actId="26606"/>
          <ac:picMkLst>
            <pc:docMk/>
            <pc:sldMk cId="1670421780" sldId="413"/>
            <ac:picMk id="2050" creationId="{73D7D773-0D45-CA71-B3A5-CBF5407404BF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0:17.286" v="10584" actId="27614"/>
        <pc:sldMkLst>
          <pc:docMk/>
          <pc:sldMk cId="1243528366" sldId="414"/>
        </pc:sldMkLst>
        <pc:spChg chg="mo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3079" creationId="{131BAD53-4E89-4F62-BBB7-26359763ED39}"/>
          </ac:spMkLst>
        </pc:spChg>
        <pc:spChg chg="ad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3081" creationId="{62756DA2-40EB-4C6F-B962-5822FFB54FB6}"/>
          </ac:spMkLst>
        </pc:spChg>
        <pc:picChg chg="del">
          <ac:chgData name="Michael Kreeger" userId="d5f78b2e-6692-425f-83bb-df27f7187256" providerId="ADAL" clId="{BB9EEBF3-C477-4968-8B26-AA8FBD395C52}" dt="2024-01-19T12:54:28.183" v="8642" actId="478"/>
          <ac:picMkLst>
            <pc:docMk/>
            <pc:sldMk cId="1243528366" sldId="414"/>
            <ac:picMk id="2050" creationId="{73D7D773-0D45-CA71-B3A5-CBF5407404BF}"/>
          </ac:picMkLst>
        </pc:picChg>
        <pc:picChg chg="add mod">
          <ac:chgData name="Michael Kreeger" userId="d5f78b2e-6692-425f-83bb-df27f7187256" providerId="ADAL" clId="{BB9EEBF3-C477-4968-8B26-AA8FBD395C52}" dt="2024-01-19T17:40:17.286" v="10584" actId="27614"/>
          <ac:picMkLst>
            <pc:docMk/>
            <pc:sldMk cId="1243528366" sldId="414"/>
            <ac:picMk id="3074" creationId="{D99756BA-7C11-3FE9-4E7A-23804FAC51DF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0:07.364" v="10582" actId="26606"/>
        <pc:sldMkLst>
          <pc:docMk/>
          <pc:sldMk cId="46739541" sldId="415"/>
        </pc:sldMkLst>
        <pc:spChg chg="mo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3" creationId="{753C57E4-8289-20F4-EE29-EF96613DD534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9" creationId="{AE3A741D-C19B-960A-5803-1C5887147820}"/>
          </ac:spMkLst>
        </pc:spChg>
        <pc:spChg chg="ad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10" creationId="{EDDBB197-D710-4A4F-A9CA-FD2177498BE8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11" creationId="{9C3A50E9-9119-7BC3-083B-2D84CCC78E47}"/>
          </ac:spMkLst>
        </pc:spChg>
        <pc:spChg chg="ad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12" creationId="{975D1CFA-2CDB-4B64-BD9F-85744E8DA12F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13" creationId="{DC39DE25-0E4E-0AA7-0932-1D78C2372786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15" creationId="{8D6EA299-0840-6DEA-E670-C49AEBC87E89}"/>
          </ac:spMkLst>
        </pc:spChg>
        <pc:grpChg chg="add">
          <ac:chgData name="Michael Kreeger" userId="d5f78b2e-6692-425f-83bb-df27f7187256" providerId="ADAL" clId="{BB9EEBF3-C477-4968-8B26-AA8FBD395C52}" dt="2024-01-19T17:40:07.364" v="10582" actId="26606"/>
          <ac:grpSpMkLst>
            <pc:docMk/>
            <pc:sldMk cId="46739541" sldId="415"/>
            <ac:grpSpMk id="14" creationId="{25EE5136-01F1-466C-962D-BA9B4C6757AA}"/>
          </ac:grpSpMkLst>
        </pc:grpChg>
        <pc:picChg chg="add del">
          <ac:chgData name="Michael Kreeger" userId="d5f78b2e-6692-425f-83bb-df27f7187256" providerId="ADAL" clId="{BB9EEBF3-C477-4968-8B26-AA8FBD395C52}" dt="2024-01-19T17:40:07.350" v="10581" actId="26606"/>
          <ac:picMkLst>
            <pc:docMk/>
            <pc:sldMk cId="46739541" sldId="415"/>
            <ac:picMk id="5" creationId="{F295DD7D-D119-FE39-FC63-BD6768020A73}"/>
          </ac:picMkLst>
        </pc:picChg>
        <pc:picChg chg="add">
          <ac:chgData name="Michael Kreeger" userId="d5f78b2e-6692-425f-83bb-df27f7187256" providerId="ADAL" clId="{BB9EEBF3-C477-4968-8B26-AA8FBD395C52}" dt="2024-01-19T17:40:07.364" v="10582" actId="26606"/>
          <ac:picMkLst>
            <pc:docMk/>
            <pc:sldMk cId="46739541" sldId="415"/>
            <ac:picMk id="7" creationId="{93A062E1-83CF-7382-1013-5C3866875595}"/>
          </ac:picMkLst>
        </pc:picChg>
        <pc:picChg chg="del">
          <ac:chgData name="Michael Kreeger" userId="d5f78b2e-6692-425f-83bb-df27f7187256" providerId="ADAL" clId="{BB9EEBF3-C477-4968-8B26-AA8FBD395C52}" dt="2024-01-19T12:56:09.268" v="8907" actId="478"/>
          <ac:picMkLst>
            <pc:docMk/>
            <pc:sldMk cId="46739541" sldId="415"/>
            <ac:picMk id="3074" creationId="{D99756BA-7C11-3FE9-4E7A-23804FAC51DF}"/>
          </ac:picMkLst>
        </pc:picChg>
      </pc:sldChg>
      <pc:sldChg chg="addSp delSp modSp mod">
        <pc:chgData name="Michael Kreeger" userId="d5f78b2e-6692-425f-83bb-df27f7187256" providerId="ADAL" clId="{BB9EEBF3-C477-4968-8B26-AA8FBD395C52}" dt="2024-01-19T17:39:53.184" v="10578" actId="1076"/>
        <pc:sldMkLst>
          <pc:docMk/>
          <pc:sldMk cId="3471659642" sldId="416"/>
        </pc:sldMkLst>
        <pc:spChg chg="del">
          <ac:chgData name="Michael Kreeger" userId="d5f78b2e-6692-425f-83bb-df27f7187256" providerId="ADAL" clId="{BB9EEBF3-C477-4968-8B26-AA8FBD395C52}" dt="2024-01-19T17:39:23.581" v="10571" actId="478"/>
          <ac:spMkLst>
            <pc:docMk/>
            <pc:sldMk cId="3471659642" sldId="416"/>
            <ac:spMk id="3" creationId="{EB573369-1DDB-719C-808B-B54C7C319DC4}"/>
          </ac:spMkLst>
        </pc:spChg>
        <pc:spChg chg="add del mod">
          <ac:chgData name="Michael Kreeger" userId="d5f78b2e-6692-425f-83bb-df27f7187256" providerId="ADAL" clId="{BB9EEBF3-C477-4968-8B26-AA8FBD395C52}" dt="2024-01-19T17:39:27.203" v="10573" actId="478"/>
          <ac:spMkLst>
            <pc:docMk/>
            <pc:sldMk cId="3471659642" sldId="416"/>
            <ac:spMk id="5" creationId="{190A9908-3337-BAC8-7876-1660E895FD3A}"/>
          </ac:spMkLst>
        </pc:spChg>
        <pc:spChg chg="add mod">
          <ac:chgData name="Michael Kreeger" userId="d5f78b2e-6692-425f-83bb-df27f7187256" providerId="ADAL" clId="{BB9EEBF3-C477-4968-8B26-AA8FBD395C52}" dt="2024-01-19T17:39:53.184" v="10578" actId="1076"/>
          <ac:spMkLst>
            <pc:docMk/>
            <pc:sldMk cId="3471659642" sldId="416"/>
            <ac:spMk id="6" creationId="{81CE7D11-528F-3AA8-2FBA-D30D2B53F8B1}"/>
          </ac:spMkLst>
        </pc:spChg>
      </pc:sldChg>
    </pc:docChg>
  </pc:docChgLst>
  <pc:docChgLst>
    <pc:chgData name="Michael Kreeger" userId="d5f78b2e-6692-425f-83bb-df27f7187256" providerId="ADAL" clId="{AC33CFFD-6476-4027-B6C7-7AE3730C84E7}"/>
    <pc:docChg chg="undo redo custSel addSld delSld modSld sldOrd">
      <pc:chgData name="Michael Kreeger" userId="d5f78b2e-6692-425f-83bb-df27f7187256" providerId="ADAL" clId="{AC33CFFD-6476-4027-B6C7-7AE3730C84E7}" dt="2023-10-06T17:15:17.891" v="12055"/>
      <pc:docMkLst>
        <pc:docMk/>
      </pc:docMkLst>
      <pc:sldChg chg="addSp delSp modSp mod">
        <pc:chgData name="Michael Kreeger" userId="d5f78b2e-6692-425f-83bb-df27f7187256" providerId="ADAL" clId="{AC33CFFD-6476-4027-B6C7-7AE3730C84E7}" dt="2023-10-05T19:34:10.864" v="11527" actId="26606"/>
        <pc:sldMkLst>
          <pc:docMk/>
          <pc:sldMk cId="1374427058" sldId="320"/>
        </pc:sldMkLst>
        <pc:spChg chg="mo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" creationId="{D0809529-686B-436A-3181-7AD5084E72F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1" creationId="{FFB60E8C-7224-44A4-87A0-46A1711DD2ED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3" creationId="{5DA32751-37A2-45C0-BE94-63D375E2700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5" creationId="{E659831F-0D9A-4C63-9EBB-8435B85A440F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7" creationId="{5A55FBCD-CD42-40F5-8A1B-3203F9CAEEAA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2" creationId="{A8384FB5-9ADC-4DDC-881B-597D56F5B15D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4" creationId="{91E5A9A7-95C6-4F4F-B00E-C82E07FE62EF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6" creationId="{D07DD2DE-F619-49DD-B5E7-03A290FF4ED1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8" creationId="{85149191-5F60-4A28-AAFF-039F96B0F3EC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80" creationId="{F8260ED5-17F7-4158-B241-D51DD4CF1B7E}"/>
          </ac:spMkLst>
        </pc:spChg>
        <pc:picChg chg="add mod">
          <ac:chgData name="Michael Kreeger" userId="d5f78b2e-6692-425f-83bb-df27f7187256" providerId="ADAL" clId="{AC33CFFD-6476-4027-B6C7-7AE3730C84E7}" dt="2023-10-05T19:34:10.864" v="11527" actId="26606"/>
          <ac:picMkLst>
            <pc:docMk/>
            <pc:sldMk cId="1374427058" sldId="320"/>
            <ac:picMk id="3" creationId="{8227C529-578C-733C-9E83-21AB82CF6543}"/>
          </ac:picMkLst>
        </pc:picChg>
        <pc:picChg chg="del">
          <ac:chgData name="Michael Kreeger" userId="d5f78b2e-6692-425f-83bb-df27f7187256" providerId="ADAL" clId="{AC33CFFD-6476-4027-B6C7-7AE3730C84E7}" dt="2023-10-04T12:21:15.531" v="6506" actId="478"/>
          <ac:picMkLst>
            <pc:docMk/>
            <pc:sldMk cId="1374427058" sldId="320"/>
            <ac:picMk id="2056" creationId="{37C4E86A-7725-4EAF-E93D-A9D49411B66D}"/>
          </ac:picMkLst>
        </pc:picChg>
      </pc:sldChg>
      <pc:sldChg chg="del">
        <pc:chgData name="Michael Kreeger" userId="d5f78b2e-6692-425f-83bb-df27f7187256" providerId="ADAL" clId="{AC33CFFD-6476-4027-B6C7-7AE3730C84E7}" dt="2023-10-04T10:29:07.887" v="2898" actId="47"/>
        <pc:sldMkLst>
          <pc:docMk/>
          <pc:sldMk cId="1526500095" sldId="325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35042250" sldId="326"/>
        </pc:sldMkLst>
      </pc:sldChg>
      <pc:sldChg chg="del">
        <pc:chgData name="Michael Kreeger" userId="d5f78b2e-6692-425f-83bb-df27f7187256" providerId="ADAL" clId="{AC33CFFD-6476-4027-B6C7-7AE3730C84E7}" dt="2023-10-04T10:30:59.795" v="2971" actId="47"/>
        <pc:sldMkLst>
          <pc:docMk/>
          <pc:sldMk cId="1749788540" sldId="328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84277527" sldId="329"/>
        </pc:sldMkLst>
      </pc:sldChg>
      <pc:sldChg chg="addSp delSp modSp mod setBg">
        <pc:chgData name="Michael Kreeger" userId="d5f78b2e-6692-425f-83bb-df27f7187256" providerId="ADAL" clId="{AC33CFFD-6476-4027-B6C7-7AE3730C84E7}" dt="2023-10-05T19:32:47.832" v="11526" actId="26606"/>
        <pc:sldMkLst>
          <pc:docMk/>
          <pc:sldMk cId="2965181660" sldId="330"/>
        </pc:sldMkLst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5" creationId="{0020BD36-1B6C-8AC5-B954-1786EE8E10A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7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8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0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7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6.337" v="1107" actId="26606"/>
          <ac:grpSpMkLst>
            <pc:docMk/>
            <pc:sldMk cId="2965181660" sldId="330"/>
            <ac:grpSpMk id="22" creationId="{AE1C45F0-260A-458C-96ED-C1F6D2151219}"/>
          </ac:grpSpMkLst>
        </pc:grpChg>
        <pc:cxnChg chg="add del">
          <ac:chgData name="Michael Kreeger" userId="d5f78b2e-6692-425f-83bb-df27f7187256" providerId="ADAL" clId="{AC33CFFD-6476-4027-B6C7-7AE3730C84E7}" dt="2023-10-02T02:21:46.337" v="1107" actId="26606"/>
          <ac:cxnSpMkLst>
            <pc:docMk/>
            <pc:sldMk cId="2965181660" sldId="330"/>
            <ac:cxnSpMk id="29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4.742" v="11525" actId="26606"/>
        <pc:sldMkLst>
          <pc:docMk/>
          <pc:sldMk cId="4191681689" sldId="331"/>
        </pc:sldMkLst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5" creationId="{0020BD36-1B6C-8AC5-B954-1786EE8E10AD}"/>
          </ac:spMkLst>
        </pc:spChg>
        <pc:spChg chg="add del">
          <ac:chgData name="Michael Kreeger" userId="d5f78b2e-6692-425f-83bb-df27f7187256" providerId="ADAL" clId="{AC33CFFD-6476-4027-B6C7-7AE3730C84E7}" dt="2023-10-02T01:50:40.418" v="76" actId="478"/>
          <ac:spMkLst>
            <pc:docMk/>
            <pc:sldMk cId="4191681689" sldId="331"/>
            <ac:spMk id="16" creationId="{6C9E7FA9-08CA-A975-7097-DA792C4840D5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3" creationId="{3E7B5C10-78FE-05A6-176F-15854A6F40DE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9" creationId="{CCD3E9EB-5C2B-5C09-5569-5064E22D5682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0" creationId="{EA795F23-2993-4822-636F-FFC42E058350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1" creationId="{CE435795-82A1-465F-CD72-6E2FE79F404B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2" creationId="{A2285883-2C03-430A-FF3B-C2130C9C3E43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4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5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5.524" v="1106" actId="26606"/>
          <ac:grpSpMkLst>
            <pc:docMk/>
            <pc:sldMk cId="4191681689" sldId="331"/>
            <ac:grpSpMk id="51" creationId="{AE1C45F0-260A-458C-96ED-C1F6D2151219}"/>
          </ac:grpSpMkLst>
        </pc:grp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" creationId="{C50A93B5-77DC-C9AD-6DAB-08162039B8E4}"/>
          </ac:cxnSpMkLst>
        </pc:cxnChg>
        <pc:cxnChg chg="add del mod">
          <ac:chgData name="Michael Kreeger" userId="d5f78b2e-6692-425f-83bb-df27f7187256" providerId="ADAL" clId="{AC33CFFD-6476-4027-B6C7-7AE3730C84E7}" dt="2023-10-02T01:51:57.601" v="83" actId="478"/>
          <ac:cxnSpMkLst>
            <pc:docMk/>
            <pc:sldMk cId="4191681689" sldId="331"/>
            <ac:cxnSpMk id="18" creationId="{3E736176-CAD9-396E-6994-3A9619EDD7D2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4" creationId="{C0F3FBA5-537F-81E9-65EC-8533717D44F8}"/>
          </ac:cxnSpMkLst>
        </pc:cxnChg>
        <pc:cxnChg chg="add del">
          <ac:chgData name="Michael Kreeger" userId="d5f78b2e-6692-425f-83bb-df27f7187256" providerId="ADAL" clId="{AC33CFFD-6476-4027-B6C7-7AE3730C84E7}" dt="2023-10-02T02:21:45.524" v="1106" actId="26606"/>
          <ac:cxnSpMkLst>
            <pc:docMk/>
            <pc:sldMk cId="4191681689" sldId="331"/>
            <ac:cxnSpMk id="58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1.221" v="11524" actId="26606"/>
        <pc:sldMkLst>
          <pc:docMk/>
          <pc:sldMk cId="3426845345" sldId="332"/>
        </pc:sldMkLst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1" creationId="{30D79256-6D00-03C3-EF44-678CCA375C27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3" creationId="{3E7B5C10-78FE-05A6-176F-15854A6F40DE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9" creationId="{CCD3E9EB-5C2B-5C09-5569-5064E22D568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0" creationId="{EA795F23-2993-4822-636F-FFC42E05835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4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46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53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892" v="1105" actId="26606"/>
          <ac:grpSpMkLst>
            <pc:docMk/>
            <pc:sldMk cId="3426845345" sldId="332"/>
            <ac:grpSpMk id="48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4" creationId="{C50A93B5-77DC-C9AD-6DAB-08162039B8E4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18" creationId="{D8A050D6-3289-1668-C909-FE172C1CBC42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0" creationId="{2CAF114B-447C-D765-509E-7B22AD761727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3" creationId="{7783CBA6-1861-9EEE-EA11-FA2C5F6E2895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8" creationId="{EC9B0E12-F8C9-DDC7-EBF1-0B26CF60D8C0}"/>
          </ac:cxnSpMkLst>
        </pc:cxnChg>
        <pc:cxnChg chg="add del">
          <ac:chgData name="Michael Kreeger" userId="d5f78b2e-6692-425f-83bb-df27f7187256" providerId="ADAL" clId="{AC33CFFD-6476-4027-B6C7-7AE3730C84E7}" dt="2023-10-02T02:21:44.892" v="1105" actId="26606"/>
          <ac:cxnSpMkLst>
            <pc:docMk/>
            <pc:sldMk cId="3426845345" sldId="332"/>
            <ac:cxnSpMk id="55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6:56.355" v="512" actId="47"/>
        <pc:sldMkLst>
          <pc:docMk/>
          <pc:sldMk cId="325373346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8.517" v="11523" actId="26606"/>
        <pc:sldMkLst>
          <pc:docMk/>
          <pc:sldMk cId="770450140" sldId="333"/>
        </pc:sldMkLst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1" creationId="{30D79256-6D00-03C3-EF44-678CCA375C27}"/>
          </ac:spMkLst>
        </pc:spChg>
        <pc:spChg chg="add 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3" creationId="{3E7B5C10-78FE-05A6-176F-15854A6F40DE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36" creationId="{56E9B3E6-E277-4D68-BA48-9CB43FFBD6E2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8" creationId="{70DFC902-7D23-471A-B557-B6B6917D7A0D}"/>
          </ac:spMkLst>
        </pc:spChg>
        <pc:spChg chg="del">
          <ac:chgData name="Michael Kreeger" userId="d5f78b2e-6692-425f-83bb-df27f7187256" providerId="ADAL" clId="{AC33CFFD-6476-4027-B6C7-7AE3730C84E7}" dt="2023-10-02T02:14:33.499" v="863" actId="478"/>
          <ac:spMkLst>
            <pc:docMk/>
            <pc:sldMk cId="770450140" sldId="333"/>
            <ac:spMk id="39" creationId="{CCD3E9EB-5C2B-5C09-5569-5064E22D5682}"/>
          </ac:spMkLst>
        </pc:spChg>
        <pc:spChg chg="del">
          <ac:chgData name="Michael Kreeger" userId="d5f78b2e-6692-425f-83bb-df27f7187256" providerId="ADAL" clId="{AC33CFFD-6476-4027-B6C7-7AE3730C84E7}" dt="2023-10-02T02:14:30.303" v="860" actId="478"/>
          <ac:spMkLst>
            <pc:docMk/>
            <pc:sldMk cId="770450140" sldId="333"/>
            <ac:spMk id="40" creationId="{EA795F23-2993-4822-636F-FFC42E058350}"/>
          </ac:spMkLst>
        </pc:spChg>
        <pc:spChg chg="del">
          <ac:chgData name="Michael Kreeger" userId="d5f78b2e-6692-425f-83bb-df27f7187256" providerId="ADAL" clId="{AC33CFFD-6476-4027-B6C7-7AE3730C84E7}" dt="2023-10-02T02:14:29.307" v="859" actId="478"/>
          <ac:spMkLst>
            <pc:docMk/>
            <pc:sldMk cId="770450140" sldId="333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42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279" v="1104" actId="26606"/>
          <ac:grpSpMkLst>
            <pc:docMk/>
            <pc:sldMk cId="770450140" sldId="333"/>
            <ac:grpSpMk id="37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4" creationId="{C50A93B5-77DC-C9AD-6DAB-08162039B8E4}"/>
          </ac:cxnSpMkLst>
        </pc:cxnChg>
        <pc:cxnChg chg="del">
          <ac:chgData name="Michael Kreeger" userId="d5f78b2e-6692-425f-83bb-df27f7187256" providerId="ADAL" clId="{AC33CFFD-6476-4027-B6C7-7AE3730C84E7}" dt="2023-10-02T02:07:33.928" v="521" actId="478"/>
          <ac:cxnSpMkLst>
            <pc:docMk/>
            <pc:sldMk cId="770450140" sldId="333"/>
            <ac:cxnSpMk id="18" creationId="{D8A050D6-3289-1668-C909-FE172C1CBC42}"/>
          </ac:cxnSpMkLst>
        </pc:cxnChg>
        <pc:cxnChg chg="add del mod">
          <ac:chgData name="Michael Kreeger" userId="d5f78b2e-6692-425f-83bb-df27f7187256" providerId="ADAL" clId="{AC33CFFD-6476-4027-B6C7-7AE3730C84E7}" dt="2023-10-02T02:09:09.756" v="539" actId="478"/>
          <ac:cxnSpMkLst>
            <pc:docMk/>
            <pc:sldMk cId="770450140" sldId="333"/>
            <ac:cxnSpMk id="19" creationId="{C438E949-5478-7B2A-A8A8-2A5D48765569}"/>
          </ac:cxnSpMkLst>
        </pc:cxnChg>
        <pc:cxnChg chg="del">
          <ac:chgData name="Michael Kreeger" userId="d5f78b2e-6692-425f-83bb-df27f7187256" providerId="ADAL" clId="{AC33CFFD-6476-4027-B6C7-7AE3730C84E7}" dt="2023-10-02T02:07:32.310" v="520" actId="478"/>
          <ac:cxnSpMkLst>
            <pc:docMk/>
            <pc:sldMk cId="770450140" sldId="333"/>
            <ac:cxnSpMk id="20" creationId="{2CAF114B-447C-D765-509E-7B22AD761727}"/>
          </ac:cxnSpMkLst>
        </pc:cxnChg>
        <pc:cxnChg chg="del mod">
          <ac:chgData name="Michael Kreeger" userId="d5f78b2e-6692-425f-83bb-df27f7187256" providerId="ADAL" clId="{AC33CFFD-6476-4027-B6C7-7AE3730C84E7}" dt="2023-10-02T02:14:31.194" v="861" actId="478"/>
          <ac:cxnSpMkLst>
            <pc:docMk/>
            <pc:sldMk cId="770450140" sldId="333"/>
            <ac:cxnSpMk id="22" creationId="{B0987F90-5FAD-A92A-9205-E6009311F7C1}"/>
          </ac:cxnSpMkLst>
        </pc:cxnChg>
        <pc:cxnChg chg="del">
          <ac:chgData name="Michael Kreeger" userId="d5f78b2e-6692-425f-83bb-df27f7187256" providerId="ADAL" clId="{AC33CFFD-6476-4027-B6C7-7AE3730C84E7}" dt="2023-10-02T02:14:36.273" v="864" actId="478"/>
          <ac:cxnSpMkLst>
            <pc:docMk/>
            <pc:sldMk cId="770450140" sldId="333"/>
            <ac:cxnSpMk id="23" creationId="{7783CBA6-1861-9EEE-EA11-FA2C5F6E2895}"/>
          </ac:cxnSpMkLst>
        </pc:cxnChg>
        <pc:cxnChg chg="add del mod">
          <ac:chgData name="Michael Kreeger" userId="d5f78b2e-6692-425f-83bb-df27f7187256" providerId="ADAL" clId="{AC33CFFD-6476-4027-B6C7-7AE3730C84E7}" dt="2023-10-02T02:13:44.522" v="849" actId="478"/>
          <ac:cxnSpMkLst>
            <pc:docMk/>
            <pc:sldMk cId="770450140" sldId="333"/>
            <ac:cxnSpMk id="27" creationId="{228A3959-E26A-06D9-4CC2-3A860575E19C}"/>
          </ac:cxnSpMkLst>
        </pc:cxnChg>
        <pc:cxnChg chg="del mod">
          <ac:chgData name="Michael Kreeger" userId="d5f78b2e-6692-425f-83bb-df27f7187256" providerId="ADAL" clId="{AC33CFFD-6476-4027-B6C7-7AE3730C84E7}" dt="2023-10-02T02:14:32.350" v="862" actId="478"/>
          <ac:cxnSpMkLst>
            <pc:docMk/>
            <pc:sldMk cId="770450140" sldId="333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0" creationId="{B2D67B14-245A-09F1-5E38-CECE821CD17C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1" creationId="{2DED9E25-C842-0ACD-B235-43CF6F0B4834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2" creationId="{AEBB2C35-5DA8-47F9-FBF2-C70FE594BBF2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4.279" v="1104" actId="26606"/>
          <ac:cxnSpMkLst>
            <pc:docMk/>
            <pc:sldMk cId="770450140" sldId="333"/>
            <ac:cxnSpMk id="48" creationId="{6CF1BAF6-AD41-4082-B212-8A1F9A2E8779}"/>
          </ac:cxnSpMkLst>
        </pc:cxnChg>
      </pc:sldChg>
      <pc:sldChg chg="new del">
        <pc:chgData name="Michael Kreeger" userId="d5f78b2e-6692-425f-83bb-df27f7187256" providerId="ADAL" clId="{AC33CFFD-6476-4027-B6C7-7AE3730C84E7}" dt="2023-10-02T02:01:26.387" v="258" actId="680"/>
        <pc:sldMkLst>
          <pc:docMk/>
          <pc:sldMk cId="3102326400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6.130" v="11522" actId="26606"/>
        <pc:sldMkLst>
          <pc:docMk/>
          <pc:sldMk cId="3433698193" sldId="334"/>
        </pc:sldMkLst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1" creationId="{30D79256-6D00-03C3-EF44-678CCA375C27}"/>
          </ac:spMkLst>
        </pc:spChg>
        <pc:spChg chg="del">
          <ac:chgData name="Michael Kreeger" userId="d5f78b2e-6692-425f-83bb-df27f7187256" providerId="ADAL" clId="{AC33CFFD-6476-4027-B6C7-7AE3730C84E7}" dt="2023-10-02T02:17:41.332" v="915" actId="478"/>
          <ac:spMkLst>
            <pc:docMk/>
            <pc:sldMk cId="3433698193" sldId="334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3" creationId="{3E7B5C10-78FE-05A6-176F-15854A6F40DE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3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3.703" v="1103" actId="26606"/>
          <ac:grpSpMkLst>
            <pc:docMk/>
            <pc:sldMk cId="3433698193" sldId="334"/>
            <ac:grpSpMk id="41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4" creationId="{C50A93B5-77DC-C9AD-6DAB-08162039B8E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0" creationId="{B2D67B14-245A-09F1-5E38-CECE821CD17C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1" creationId="{2DED9E25-C842-0ACD-B235-43CF6F0B483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2" creationId="{AEBB2C35-5DA8-47F9-FBF2-C70FE594BBF2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3.703" v="1103" actId="26606"/>
          <ac:cxnSpMkLst>
            <pc:docMk/>
            <pc:sldMk cId="3433698193" sldId="334"/>
            <ac:cxnSpMk id="48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7:07.682" v="515"/>
        <pc:sldMkLst>
          <pc:docMk/>
          <pc:sldMk cId="4260559476" sldId="334"/>
        </pc:sldMkLst>
      </pc:sldChg>
      <pc:sldChg chg="addSp delSp modSp new del mod">
        <pc:chgData name="Michael Kreeger" userId="d5f78b2e-6692-425f-83bb-df27f7187256" providerId="ADAL" clId="{AC33CFFD-6476-4027-B6C7-7AE3730C84E7}" dt="2023-10-04T10:28:22.715" v="2870" actId="47"/>
        <pc:sldMkLst>
          <pc:docMk/>
          <pc:sldMk cId="339187034" sldId="335"/>
        </pc:sldMkLst>
        <pc:spChg chg="mod">
          <ac:chgData name="Michael Kreeger" userId="d5f78b2e-6692-425f-83bb-df27f7187256" providerId="ADAL" clId="{AC33CFFD-6476-4027-B6C7-7AE3730C84E7}" dt="2023-10-02T02:25:30.836" v="1337" actId="20577"/>
          <ac:spMkLst>
            <pc:docMk/>
            <pc:sldMk cId="339187034" sldId="335"/>
            <ac:spMk id="2" creationId="{422E89A2-257D-CA09-E7D9-098881D7381A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3" creationId="{DE6B0255-683C-493F-F8DD-B142EE31C9BB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4" creationId="{197739AB-0849-C314-C2EA-699605B4C555}"/>
          </ac:spMkLst>
        </pc:spChg>
        <pc:graphicFrameChg chg="add mod modGraphic">
          <ac:chgData name="Michael Kreeger" userId="d5f78b2e-6692-425f-83bb-df27f7187256" providerId="ADAL" clId="{AC33CFFD-6476-4027-B6C7-7AE3730C84E7}" dt="2023-10-04T10:27:52.834" v="2864" actId="20577"/>
          <ac:graphicFrameMkLst>
            <pc:docMk/>
            <pc:sldMk cId="339187034" sldId="335"/>
            <ac:graphicFrameMk id="5" creationId="{C6051195-EA34-C4F7-D7C4-98C82F5E979D}"/>
          </ac:graphicFrameMkLst>
        </pc:graphicFrameChg>
      </pc:sldChg>
      <pc:sldChg chg="addSp delSp modSp add mod ord setBg">
        <pc:chgData name="Michael Kreeger" userId="d5f78b2e-6692-425f-83bb-df27f7187256" providerId="ADAL" clId="{AC33CFFD-6476-4027-B6C7-7AE3730C84E7}" dt="2023-10-05T19:31:05.726" v="11478" actId="26606"/>
        <pc:sldMkLst>
          <pc:docMk/>
          <pc:sldMk cId="3391031180" sldId="336"/>
        </pc:sldMkLst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" creationId="{F41E554A-68FC-16BA-85F8-41387953D9FB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" creationId="{EB0BBD9A-194F-F7F4-5482-A33D867263D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4" creationId="{A19E6753-985A-334A-B601-CD5C7AA65C67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5" creationId="{61BFFA20-6618-3799-FD42-F9EFFC99C3EB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6" creationId="{16812BE5-BB31-F907-ECD5-4BF48ED066B8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7" creationId="{9497D064-56EE-DAF6-5CE2-3252D9F0E5B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8" creationId="{F95FFBE4-9534-355C-07B8-005E7BB7F4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9" creationId="{D0701DE6-E237-A9F7-D9FF-6AF87E0322D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0" creationId="{53720E18-AE70-AB2F-7D72-0AC9171A92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1" creationId="{40BD105B-4117-9D9A-5293-4F3845E23781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6" creationId="{A251336A-A8DB-F41C-C0BE-F6B1AC304970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7" creationId="{8DB409C6-43E4-A242-E4FF-A7BC188D7CFE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8" creationId="{34C49548-9A5A-201C-8EA7-B87FE5A193DC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9" creationId="{74BE04F0-8CFC-4F8B-0D85-436677637E51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0" creationId="{D3CC7F35-ADD3-A1EC-A3A3-7EE5498738B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4" creationId="{59C41EE9-278C-55FE-60E6-041400B20582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5" creationId="{C9B31BC5-3C34-D278-9D71-BEAC41C93743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2T03:06:43.737" v="1740" actId="478"/>
          <ac:spMkLst>
            <pc:docMk/>
            <pc:sldMk cId="3391031180" sldId="336"/>
            <ac:spMk id="27" creationId="{B456AD2D-BA3B-502D-824B-FC604C301BFF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8" creationId="{0F2C358D-2083-3E6B-C9A5-FCE8BDFDAD6A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5" creationId="{A55D5633-D557-4DCA-982C-FF36EB7A1C00}"/>
          </ac:spMkLst>
        </pc:spChg>
        <pc:cxnChg chg="add del mod">
          <ac:chgData name="Michael Kreeger" userId="d5f78b2e-6692-425f-83bb-df27f7187256" providerId="ADAL" clId="{AC33CFFD-6476-4027-B6C7-7AE3730C84E7}" dt="2023-10-02T02:48:39.099" v="1484" actId="478"/>
          <ac:cxnSpMkLst>
            <pc:docMk/>
            <pc:sldMk cId="3391031180" sldId="336"/>
            <ac:cxnSpMk id="22" creationId="{6160016B-6592-7F68-5138-DB485735A4F0}"/>
          </ac:cxnSpMkLst>
        </pc:cxnChg>
        <pc:cxnChg chg="add del mod">
          <ac:chgData name="Michael Kreeger" userId="d5f78b2e-6692-425f-83bb-df27f7187256" providerId="ADAL" clId="{AC33CFFD-6476-4027-B6C7-7AE3730C84E7}" dt="2023-10-02T02:48:37.897" v="1483" actId="478"/>
          <ac:cxnSpMkLst>
            <pc:docMk/>
            <pc:sldMk cId="3391031180" sldId="336"/>
            <ac:cxnSpMk id="23" creationId="{4AF6A03C-0454-573A-9EE3-F2295A80D514}"/>
          </ac:cxnSpMkLst>
        </pc:cxnChg>
      </pc:sldChg>
      <pc:sldChg chg="new del">
        <pc:chgData name="Michael Kreeger" userId="d5f78b2e-6692-425f-83bb-df27f7187256" providerId="ADAL" clId="{AC33CFFD-6476-4027-B6C7-7AE3730C84E7}" dt="2023-10-02T02:53:20.825" v="1547" actId="47"/>
        <pc:sldMkLst>
          <pc:docMk/>
          <pc:sldMk cId="2055393242" sldId="337"/>
        </pc:sldMkLst>
      </pc:sldChg>
      <pc:sldChg chg="new del">
        <pc:chgData name="Michael Kreeger" userId="d5f78b2e-6692-425f-83bb-df27f7187256" providerId="ADAL" clId="{AC33CFFD-6476-4027-B6C7-7AE3730C84E7}" dt="2023-10-02T02:34:40.439" v="1417" actId="47"/>
        <pc:sldMkLst>
          <pc:docMk/>
          <pc:sldMk cId="3176496891" sldId="337"/>
        </pc:sldMkLst>
      </pc:sldChg>
      <pc:sldChg chg="new del">
        <pc:chgData name="Michael Kreeger" userId="d5f78b2e-6692-425f-83bb-df27f7187256" providerId="ADAL" clId="{AC33CFFD-6476-4027-B6C7-7AE3730C84E7}" dt="2023-10-02T02:34:23.227" v="1406" actId="47"/>
        <pc:sldMkLst>
          <pc:docMk/>
          <pc:sldMk cId="3706858507" sldId="337"/>
        </pc:sldMkLst>
      </pc:sldChg>
      <pc:sldChg chg="addSp delSp modSp new mod setBg chgLayout">
        <pc:chgData name="Michael Kreeger" userId="d5f78b2e-6692-425f-83bb-df27f7187256" providerId="ADAL" clId="{AC33CFFD-6476-4027-B6C7-7AE3730C84E7}" dt="2023-10-05T19:32:25.645" v="11520" actId="27636"/>
        <pc:sldMkLst>
          <pc:docMk/>
          <pc:sldMk cId="3828010386" sldId="337"/>
        </pc:sldMkLst>
        <pc:spChg chg="mod ord">
          <ac:chgData name="Michael Kreeger" userId="d5f78b2e-6692-425f-83bb-df27f7187256" providerId="ADAL" clId="{AC33CFFD-6476-4027-B6C7-7AE3730C84E7}" dt="2023-10-05T19:32:15.886" v="11517" actId="20577"/>
          <ac:spMkLst>
            <pc:docMk/>
            <pc:sldMk cId="3828010386" sldId="337"/>
            <ac:spMk id="2" creationId="{0B8C3055-8F0D-E06E-C278-B4B9BDD63502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3" creationId="{8068521F-5302-7346-50E3-115B48E3F312}"/>
          </ac:spMkLst>
        </pc:spChg>
        <pc:spChg chg="add mod ord">
          <ac:chgData name="Michael Kreeger" userId="d5f78b2e-6692-425f-83bb-df27f7187256" providerId="ADAL" clId="{AC33CFFD-6476-4027-B6C7-7AE3730C84E7}" dt="2023-10-05T19:32:25.645" v="11520" actId="27636"/>
          <ac:spMkLst>
            <pc:docMk/>
            <pc:sldMk cId="3828010386" sldId="337"/>
            <ac:spMk id="3" creationId="{C522603A-5C23-6408-5874-BDD8C2F15EBD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4" creationId="{D1D31A3F-5803-244A-8699-29821F52B0E8}"/>
          </ac:spMkLst>
        </pc:spChg>
        <pc:spChg chg="add del mod ord">
          <ac:chgData name="Michael Kreeger" userId="d5f78b2e-6692-425f-83bb-df27f7187256" providerId="ADAL" clId="{AC33CFFD-6476-4027-B6C7-7AE3730C84E7}" dt="2023-10-04T09:36:31.583" v="2291" actId="478"/>
          <ac:spMkLst>
            <pc:docMk/>
            <pc:sldMk cId="3828010386" sldId="337"/>
            <ac:spMk id="4" creationId="{D81C8CEC-EDA9-4432-77EE-460AF28C6A1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3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5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7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8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0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1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3" creationId="{0E3596DD-156A-473E-9BB3-C6A29F7574E9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4" creationId="{2C46C4D6-C474-4E92-B52E-944C1118F7B6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6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7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29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30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2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3" creationId="{B2DD41CD-8F47-4F56-AD12-4E2FF7696987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5" creationId="{0E3596DD-156A-473E-9BB3-C6A29F7574E9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6" creationId="{2C46C4D6-C474-4E92-B52E-944C1118F7B6}"/>
          </ac:spMkLst>
        </pc:spChg>
        <pc:picChg chg="add del mod">
          <ac:chgData name="Michael Kreeger" userId="d5f78b2e-6692-425f-83bb-df27f7187256" providerId="ADAL" clId="{AC33CFFD-6476-4027-B6C7-7AE3730C84E7}" dt="2023-10-02T03:30:30.553" v="2090" actId="478"/>
          <ac:picMkLst>
            <pc:docMk/>
            <pc:sldMk cId="3828010386" sldId="337"/>
            <ac:picMk id="6" creationId="{C7B75AB4-C845-7763-2CDB-4201EFECED03}"/>
          </ac:picMkLst>
        </pc:picChg>
        <pc:picChg chg="add mod modCrop">
          <ac:chgData name="Michael Kreeger" userId="d5f78b2e-6692-425f-83bb-df27f7187256" providerId="ADAL" clId="{AC33CFFD-6476-4027-B6C7-7AE3730C84E7}" dt="2023-10-05T19:31:49.422" v="11493" actId="26606"/>
          <ac:picMkLst>
            <pc:docMk/>
            <pc:sldMk cId="3828010386" sldId="337"/>
            <ac:picMk id="8" creationId="{9A8EF1C3-B964-4561-F11D-41F4E51E7E99}"/>
          </ac:picMkLst>
        </pc:picChg>
      </pc:sldChg>
      <pc:sldChg chg="addSp delSp modSp add mod setBg">
        <pc:chgData name="Michael Kreeger" userId="d5f78b2e-6692-425f-83bb-df27f7187256" providerId="ADAL" clId="{AC33CFFD-6476-4027-B6C7-7AE3730C84E7}" dt="2023-10-06T16:29:58.629" v="12052" actId="13822"/>
        <pc:sldMkLst>
          <pc:docMk/>
          <pc:sldMk cId="3168177244" sldId="338"/>
        </pc:sldMkLst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3" creationId="{EB0BBD9A-194F-F7F4-5482-A33D867263D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4" creationId="{A19E6753-985A-334A-B601-CD5C7AA65C6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" creationId="{CFCE165C-7F22-08C7-32B4-92731C373DEE}"/>
          </ac:spMkLst>
        </pc:spChg>
        <pc:spChg chg="add del mod or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" creationId="{0EA808D8-AB20-6968-E941-4F09A553925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9" creationId="{C477BADB-F044-80D3-9F29-CCF9334417B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0" creationId="{D9EB8495-890F-BFD2-C580-AE02DEB0BB67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1" creationId="{59087490-7F7E-BE52-187C-4567A8DC794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2" creationId="{E35CEF9A-F45D-7D77-073D-121E5250F057}"/>
          </ac:spMkLst>
        </pc:spChg>
        <pc:spChg chg="add del">
          <ac:chgData name="Michael Kreeger" userId="d5f78b2e-6692-425f-83bb-df27f7187256" providerId="ADAL" clId="{AC33CFFD-6476-4027-B6C7-7AE3730C84E7}" dt="2023-10-04T09:57:20.658" v="2540" actId="478"/>
          <ac:spMkLst>
            <pc:docMk/>
            <pc:sldMk cId="3168177244" sldId="338"/>
            <ac:spMk id="13" creationId="{80CB2A9C-5759-BD65-5C7E-1FF94653C1C5}"/>
          </ac:spMkLst>
        </pc:spChg>
        <pc:spChg chg="del">
          <ac:chgData name="Michael Kreeger" userId="d5f78b2e-6692-425f-83bb-df27f7187256" providerId="ADAL" clId="{AC33CFFD-6476-4027-B6C7-7AE3730C84E7}" dt="2023-10-04T09:57:33.700" v="2544" actId="478"/>
          <ac:spMkLst>
            <pc:docMk/>
            <pc:sldMk cId="3168177244" sldId="338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15" creationId="{0020BD36-1B6C-8AC5-B954-1786EE8E10A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6" creationId="{A251336A-A8DB-F41C-C0BE-F6B1AC304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7" creationId="{8DB409C6-43E4-A242-E4FF-A7BC188D7CFE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8" creationId="{34C49548-9A5A-201C-8EA7-B87FE5A193DC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9" creationId="{74BE04F0-8CFC-4F8B-0D85-436677637E5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0" creationId="{D3CC7F35-ADD3-A1EC-A3A3-7EE5498738B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1" creationId="{EC4850E3-91A7-5283-A73C-EA18B5331209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2" creationId="{B722F418-2186-111A-1734-01B99641DA0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3" creationId="{F4115A35-A84C-F853-2B94-4B3F485D6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4" creationId="{59C41EE9-278C-55FE-60E6-041400B20582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5" creationId="{C9B31BC5-3C34-D278-9D71-BEAC41C93743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7" creationId="{7DA8C0BC-BF60-4DE4-4AEC-BE284E8D437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8" creationId="{0F2C358D-2083-3E6B-C9A5-FCE8BDFDAD6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9" creationId="{449A2F25-6C75-D7A0-DEDC-EB8834ECCD9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0" creationId="{89761085-CDC5-8336-3277-723684FAC6C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2" creationId="{382F6BC9-F97F-A66B-368F-E7F974C0F0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3" creationId="{952E713F-7A45-D0A7-F95E-51BC365524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4" creationId="{D7BC4773-A0AD-F06A-E417-9017667B74E8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1" creationId="{BD708FCE-AAED-2941-F9F3-D7894008D4F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2" creationId="{E351F2DB-7297-C7EA-DCB2-F99F5BAE58DA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3" creationId="{8A05A691-32F2-FE0B-1797-D26444E52F40}"/>
          </ac:spMkLst>
        </pc:spChg>
        <pc:spChg chg="add del mod">
          <ac:chgData name="Michael Kreeger" userId="d5f78b2e-6692-425f-83bb-df27f7187256" providerId="ADAL" clId="{AC33CFFD-6476-4027-B6C7-7AE3730C84E7}" dt="2023-10-04T10:15:00.745" v="2747" actId="478"/>
          <ac:spMkLst>
            <pc:docMk/>
            <pc:sldMk cId="3168177244" sldId="338"/>
            <ac:spMk id="49" creationId="{91899DB4-5F37-86DD-BCD8-499B646FB5E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0" creationId="{461C13F9-EA33-2BC2-0E56-AF34FF42D1C9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1" creationId="{D804CED8-E454-64C8-5AC3-C674D0899B7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2" creationId="{72F6B068-472D-9B42-8C87-A98711ACCA2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3" creationId="{3C159A3C-D75D-1BA9-0D1D-81998FAB7BF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4" creationId="{5C6165B4-FBAF-1794-FD75-35D10CB5135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5" creationId="{5E54110C-47E6-4A4F-7A45-A3C88900BE9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6" creationId="{0D67FB49-BBDA-3B8A-77C8-F53A290FE06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7" creationId="{3993420C-5D8D-E91B-EF38-41CC937BC67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8" creationId="{D223185C-5F1C-2881-53B9-82DBC05F5BF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9" creationId="{FCEB678D-1A8D-4061-07D3-4F6ADAB2D2AF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0" creationId="{08D8BF15-937E-1C51-1D4E-5DCB63F918B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6" creationId="{063BBA22-50EA-4C4D-BE05-F1CE4E63AA56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8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9" creationId="{A55D5633-D557-4DCA-982C-FF36EB7A1C00}"/>
          </ac:spMkLst>
        </pc:spChg>
        <pc:cxnChg chg="add mod">
          <ac:chgData name="Michael Kreeger" userId="d5f78b2e-6692-425f-83bb-df27f7187256" providerId="ADAL" clId="{AC33CFFD-6476-4027-B6C7-7AE3730C84E7}" dt="2023-10-06T16:29:58.629" v="12052" actId="13822"/>
          <ac:cxnSpMkLst>
            <pc:docMk/>
            <pc:sldMk cId="3168177244" sldId="338"/>
            <ac:cxnSpMk id="4" creationId="{3C883AD6-86F9-D3A2-A135-62AB3BA08871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2T03:25:20.843" v="2055" actId="478"/>
          <ac:cxnSpMkLst>
            <pc:docMk/>
            <pc:sldMk cId="3168177244" sldId="338"/>
            <ac:cxnSpMk id="7" creationId="{654DDA10-22F8-3683-E659-D42D45B1D129}"/>
          </ac:cxnSpMkLst>
        </pc:cxnChg>
        <pc:cxnChg chg="add del mod">
          <ac:chgData name="Michael Kreeger" userId="d5f78b2e-6692-425f-83bb-df27f7187256" providerId="ADAL" clId="{AC33CFFD-6476-4027-B6C7-7AE3730C84E7}" dt="2023-10-04T10:01:28.617" v="2657" actId="478"/>
          <ac:cxnSpMkLst>
            <pc:docMk/>
            <pc:sldMk cId="3168177244" sldId="338"/>
            <ac:cxnSpMk id="31" creationId="{19137524-5CB6-6E0B-C586-35164744D54A}"/>
          </ac:cxnSpMkLst>
        </pc:cxnChg>
        <pc:cxnChg chg="add del mod">
          <ac:chgData name="Michael Kreeger" userId="d5f78b2e-6692-425f-83bb-df27f7187256" providerId="ADAL" clId="{AC33CFFD-6476-4027-B6C7-7AE3730C84E7}" dt="2023-10-02T03:26:22.252" v="2062" actId="478"/>
          <ac:cxnSpMkLst>
            <pc:docMk/>
            <pc:sldMk cId="3168177244" sldId="338"/>
            <ac:cxnSpMk id="33" creationId="{4F735F8F-8354-DE12-9FE1-F869A3981DB3}"/>
          </ac:cxnSpMkLst>
        </pc:cxnChg>
        <pc:cxnChg chg="add del mod">
          <ac:chgData name="Michael Kreeger" userId="d5f78b2e-6692-425f-83bb-df27f7187256" providerId="ADAL" clId="{AC33CFFD-6476-4027-B6C7-7AE3730C84E7}" dt="2023-10-04T10:01:47.929" v="2659" actId="478"/>
          <ac:cxnSpMkLst>
            <pc:docMk/>
            <pc:sldMk cId="3168177244" sldId="338"/>
            <ac:cxnSpMk id="37" creationId="{6532543C-59A4-D611-8BF0-4B249A5F9954}"/>
          </ac:cxnSpMkLst>
        </pc:cxnChg>
        <pc:cxnChg chg="add del mod">
          <ac:chgData name="Michael Kreeger" userId="d5f78b2e-6692-425f-83bb-df27f7187256" providerId="ADAL" clId="{AC33CFFD-6476-4027-B6C7-7AE3730C84E7}" dt="2023-10-04T10:05:05.220" v="2682" actId="478"/>
          <ac:cxnSpMkLst>
            <pc:docMk/>
            <pc:sldMk cId="3168177244" sldId="338"/>
            <ac:cxnSpMk id="47" creationId="{D32AD7FD-4403-AA79-FEDC-B02E7C6EBA5C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48" creationId="{57307F13-F5B5-605F-30A6-357ADC1B6E65}"/>
          </ac:cxnSpMkLst>
        </pc:cxnChg>
        <pc:cxnChg chg="add del mod">
          <ac:chgData name="Michael Kreeger" userId="d5f78b2e-6692-425f-83bb-df27f7187256" providerId="ADAL" clId="{AC33CFFD-6476-4027-B6C7-7AE3730C84E7}" dt="2023-10-04T10:05:33.046" v="2692" actId="478"/>
          <ac:cxnSpMkLst>
            <pc:docMk/>
            <pc:sldMk cId="3168177244" sldId="338"/>
            <ac:cxnSpMk id="51" creationId="{5B71851B-CD2A-BDF5-715D-F00C68607387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5" creationId="{0BFBC8B8-05AB-7D49-39D7-30E73619C5F7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59" creationId="{75AED97F-ACD5-5F0A-3065-61CA80E7BD60}"/>
          </ac:cxnSpMkLst>
        </pc:cxnChg>
        <pc:cxnChg chg="add del mod">
          <ac:chgData name="Michael Kreeger" userId="d5f78b2e-6692-425f-83bb-df27f7187256" providerId="ADAL" clId="{AC33CFFD-6476-4027-B6C7-7AE3730C84E7}" dt="2023-10-04T10:14:41.067" v="2744" actId="478"/>
          <ac:cxnSpMkLst>
            <pc:docMk/>
            <pc:sldMk cId="3168177244" sldId="338"/>
            <ac:cxnSpMk id="72" creationId="{FB4E53C5-D491-9207-AA41-F98609B48E5D}"/>
          </ac:cxnSpMkLst>
        </pc:cxnChg>
        <pc:cxnChg chg="add del mod">
          <ac:chgData name="Michael Kreeger" userId="d5f78b2e-6692-425f-83bb-df27f7187256" providerId="ADAL" clId="{AC33CFFD-6476-4027-B6C7-7AE3730C84E7}" dt="2023-10-06T16:29:41.748" v="12050" actId="478"/>
          <ac:cxnSpMkLst>
            <pc:docMk/>
            <pc:sldMk cId="3168177244" sldId="338"/>
            <ac:cxnSpMk id="75" creationId="{D2F668D9-58AB-27C1-485C-052B8276267C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2T03:34:51.656" v="2128" actId="47"/>
        <pc:sldMkLst>
          <pc:docMk/>
          <pc:sldMk cId="101287937" sldId="339"/>
        </pc:sldMkLst>
        <pc:spChg chg="mod">
          <ac:chgData name="Michael Kreeger" userId="d5f78b2e-6692-425f-83bb-df27f7187256" providerId="ADAL" clId="{AC33CFFD-6476-4027-B6C7-7AE3730C84E7}" dt="2023-10-02T03:27:57.750" v="2082" actId="20577"/>
          <ac:spMkLst>
            <pc:docMk/>
            <pc:sldMk cId="101287937" sldId="339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29:17.633" v="2089" actId="6549"/>
          <ac:spMkLst>
            <pc:docMk/>
            <pc:sldMk cId="101287937" sldId="339"/>
            <ac:spMk id="24" creationId="{59C41EE9-278C-55FE-60E6-041400B20582}"/>
          </ac:spMkLst>
        </pc:spChg>
      </pc:sldChg>
      <pc:sldChg chg="addSp delSp modSp add del mod">
        <pc:chgData name="Michael Kreeger" userId="d5f78b2e-6692-425f-83bb-df27f7187256" providerId="ADAL" clId="{AC33CFFD-6476-4027-B6C7-7AE3730C84E7}" dt="2023-10-04T10:19:43.360" v="2788" actId="47"/>
        <pc:sldMkLst>
          <pc:docMk/>
          <pc:sldMk cId="1339234088" sldId="339"/>
        </pc:sldMkLst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3" creationId="{EB0BBD9A-194F-F7F4-5482-A33D867263D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4" creationId="{A19E6753-985A-334A-B601-CD5C7AA65C67}"/>
          </ac:spMkLst>
        </pc:spChg>
        <pc:spChg chg="mod">
          <ac:chgData name="Michael Kreeger" userId="d5f78b2e-6692-425f-83bb-df27f7187256" providerId="ADAL" clId="{AC33CFFD-6476-4027-B6C7-7AE3730C84E7}" dt="2023-10-02T03:34:57.484" v="2135" actId="20577"/>
          <ac:spMkLst>
            <pc:docMk/>
            <pc:sldMk cId="1339234088" sldId="339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2T03:40:24.475" v="2188" actId="6549"/>
          <ac:spMkLst>
            <pc:docMk/>
            <pc:sldMk cId="1339234088" sldId="339"/>
            <ac:spMk id="12" creationId="{34766E6F-1E66-6E99-8233-C1914F99AF0A}"/>
          </ac:spMkLst>
        </pc:spChg>
        <pc:spChg chg="mod">
          <ac:chgData name="Michael Kreeger" userId="d5f78b2e-6692-425f-83bb-df27f7187256" providerId="ADAL" clId="{AC33CFFD-6476-4027-B6C7-7AE3730C84E7}" dt="2023-10-02T03:35:19.044" v="2140" actId="113"/>
          <ac:spMkLst>
            <pc:docMk/>
            <pc:sldMk cId="1339234088" sldId="339"/>
            <ac:spMk id="15" creationId="{0020BD36-1B6C-8AC5-B954-1786EE8E10A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6" creationId="{A251336A-A8DB-F41C-C0BE-F6B1AC304970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7" creationId="{8DB409C6-43E4-A242-E4FF-A7BC188D7CFE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8" creationId="{34C49548-9A5A-201C-8EA7-B87FE5A193DC}"/>
          </ac:spMkLst>
        </pc:spChg>
        <pc:spChg chg="del mod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9" creationId="{74BE04F0-8CFC-4F8B-0D85-436677637E51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0" creationId="{D3CC7F35-ADD3-A1EC-A3A3-7EE5498738B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2T03:40:27.810" v="2189" actId="6549"/>
          <ac:spMkLst>
            <pc:docMk/>
            <pc:sldMk cId="1339234088" sldId="339"/>
            <ac:spMk id="22" creationId="{16B3E84E-4EBC-B688-8430-BC57E795F560}"/>
          </ac:spMkLst>
        </pc:spChg>
        <pc:spChg chg="add mod">
          <ac:chgData name="Michael Kreeger" userId="d5f78b2e-6692-425f-83bb-df27f7187256" providerId="ADAL" clId="{AC33CFFD-6476-4027-B6C7-7AE3730C84E7}" dt="2023-10-02T03:40:32.725" v="2190" actId="6549"/>
          <ac:spMkLst>
            <pc:docMk/>
            <pc:sldMk cId="1339234088" sldId="339"/>
            <ac:spMk id="23" creationId="{94B9C323-27D8-AF3D-05DC-7F75E7B66545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4" creationId="{59C41EE9-278C-55FE-60E6-041400B20582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5" creationId="{C9B31BC5-3C34-D278-9D71-BEAC41C93743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6" creationId="{B2CCA73E-F1B7-FA8D-F2DE-E7BCFF208E13}"/>
          </ac:spMkLst>
        </pc:spChg>
        <pc:spChg chg="add mod">
          <ac:chgData name="Michael Kreeger" userId="d5f78b2e-6692-425f-83bb-df27f7187256" providerId="ADAL" clId="{AC33CFFD-6476-4027-B6C7-7AE3730C84E7}" dt="2023-10-02T03:40:36.037" v="2191" actId="6549"/>
          <ac:spMkLst>
            <pc:docMk/>
            <pc:sldMk cId="1339234088" sldId="339"/>
            <ac:spMk id="27" creationId="{1EC332E4-57CA-F080-02E1-FAD0390F60AF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8" creationId="{0F2C358D-2083-3E6B-C9A5-FCE8BDFDAD6A}"/>
          </ac:spMkLst>
        </pc:spChg>
        <pc:spChg chg="add mod">
          <ac:chgData name="Michael Kreeger" userId="d5f78b2e-6692-425f-83bb-df27f7187256" providerId="ADAL" clId="{AC33CFFD-6476-4027-B6C7-7AE3730C84E7}" dt="2023-10-02T03:40:39.492" v="2192" actId="6549"/>
          <ac:spMkLst>
            <pc:docMk/>
            <pc:sldMk cId="1339234088" sldId="339"/>
            <ac:spMk id="29" creationId="{30231909-FDA4-3943-CBA8-8E5645E7996C}"/>
          </ac:spMkLst>
        </pc:spChg>
        <pc:spChg chg="add mod">
          <ac:chgData name="Michael Kreeger" userId="d5f78b2e-6692-425f-83bb-df27f7187256" providerId="ADAL" clId="{AC33CFFD-6476-4027-B6C7-7AE3730C84E7}" dt="2023-10-04T09:51:28.840" v="2499" actId="113"/>
          <ac:spMkLst>
            <pc:docMk/>
            <pc:sldMk cId="1339234088" sldId="339"/>
            <ac:spMk id="30" creationId="{9578E1D3-A0F0-C93C-D8D1-D416C59D60DF}"/>
          </ac:spMkLst>
        </pc:spChg>
        <pc:spChg chg="add mod">
          <ac:chgData name="Michael Kreeger" userId="d5f78b2e-6692-425f-83bb-df27f7187256" providerId="ADAL" clId="{AC33CFFD-6476-4027-B6C7-7AE3730C84E7}" dt="2023-10-02T03:40:48.825" v="2194" actId="6549"/>
          <ac:spMkLst>
            <pc:docMk/>
            <pc:sldMk cId="1339234088" sldId="339"/>
            <ac:spMk id="32" creationId="{038A1BAB-6C7E-96E6-F912-5103C02CBD17}"/>
          </ac:spMkLst>
        </pc:spChg>
        <pc:spChg chg="add mod">
          <ac:chgData name="Michael Kreeger" userId="d5f78b2e-6692-425f-83bb-df27f7187256" providerId="ADAL" clId="{AC33CFFD-6476-4027-B6C7-7AE3730C84E7}" dt="2023-10-02T03:40:54.252" v="2195" actId="6549"/>
          <ac:spMkLst>
            <pc:docMk/>
            <pc:sldMk cId="1339234088" sldId="339"/>
            <ac:spMk id="33" creationId="{8E5D0C7E-BA44-F726-83FA-1031571039C5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4" creationId="{204FD1E1-C5C8-6255-8F9A-9C640632A53C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5" creationId="{8708A15B-8FC0-BFF6-1F9F-4A14951C7174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6" creationId="{D9F6EAD6-7A8B-3C51-3516-0291D57B2543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8" creationId="{1B8D7AAF-A05A-7429-8E4A-AE308F68A1E9}"/>
          </ac:spMkLst>
        </pc:sp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7" creationId="{F2A180B9-C762-65EC-4DF4-945ECDD3B0D9}"/>
          </ac:cxnSpMkLst>
        </pc:cxn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9" creationId="{1E105BB3-D7D9-8194-BA1E-4F90711C9852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1" creationId="{19137524-5CB6-6E0B-C586-35164744D54A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7" creationId="{6532543C-59A4-D611-8BF0-4B249A5F9954}"/>
          </ac:cxnSpMkLst>
        </pc:cxnChg>
        <pc:cxnChg chg="add mod">
          <ac:chgData name="Michael Kreeger" userId="d5f78b2e-6692-425f-83bb-df27f7187256" providerId="ADAL" clId="{AC33CFFD-6476-4027-B6C7-7AE3730C84E7}" dt="2023-10-02T03:38:17.732" v="2167" actId="692"/>
          <ac:cxnSpMkLst>
            <pc:docMk/>
            <pc:sldMk cId="1339234088" sldId="339"/>
            <ac:cxnSpMk id="39" creationId="{CE7F00E1-C8C2-98C2-EE2A-714CED5CFA15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0" creationId="{8A870F74-BD7F-7611-F2DB-3356EAE06226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4" creationId="{D0F129D4-0A27-3344-4914-D684CA782E7B}"/>
          </ac:cxnSpMkLst>
        </pc:cxnChg>
        <pc:cxnChg chg="add mod">
          <ac:chgData name="Michael Kreeger" userId="d5f78b2e-6692-425f-83bb-df27f7187256" providerId="ADAL" clId="{AC33CFFD-6476-4027-B6C7-7AE3730C84E7}" dt="2023-10-02T03:38:41.364" v="2170" actId="14100"/>
          <ac:cxnSpMkLst>
            <pc:docMk/>
            <pc:sldMk cId="1339234088" sldId="339"/>
            <ac:cxnSpMk id="45" creationId="{47A0A95F-AB7B-9713-3243-377B4BC43683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48" creationId="{57307F13-F5B5-605F-30A6-357ADC1B6E65}"/>
          </ac:cxnSpMkLst>
        </pc:cxnChg>
        <pc:cxnChg chg="add mod">
          <ac:chgData name="Michael Kreeger" userId="d5f78b2e-6692-425f-83bb-df27f7187256" providerId="ADAL" clId="{AC33CFFD-6476-4027-B6C7-7AE3730C84E7}" dt="2023-10-02T03:38:46.946" v="2173" actId="14100"/>
          <ac:cxnSpMkLst>
            <pc:docMk/>
            <pc:sldMk cId="1339234088" sldId="339"/>
            <ac:cxnSpMk id="50" creationId="{88338440-077F-75AD-8E8A-217E0C64F5C9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4T10:19:50.145" v="2789" actId="47"/>
        <pc:sldMkLst>
          <pc:docMk/>
          <pc:sldMk cId="1164792687" sldId="340"/>
        </pc:sldMkLst>
        <pc:spChg chg="mod">
          <ac:chgData name="Michael Kreeger" userId="d5f78b2e-6692-425f-83bb-df27f7187256" providerId="ADAL" clId="{AC33CFFD-6476-4027-B6C7-7AE3730C84E7}" dt="2023-10-02T03:42:38.501" v="2203" actId="20577"/>
          <ac:spMkLst>
            <pc:docMk/>
            <pc:sldMk cId="1164792687" sldId="340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41:27.468" v="2199" actId="113"/>
          <ac:spMkLst>
            <pc:docMk/>
            <pc:sldMk cId="1164792687" sldId="340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4T09:52:37.238" v="2501" actId="113"/>
          <ac:spMkLst>
            <pc:docMk/>
            <pc:sldMk cId="1164792687" sldId="340"/>
            <ac:spMk id="18" creationId="{34C49548-9A5A-201C-8EA7-B87FE5A193DC}"/>
          </ac:spMkLst>
        </pc:spChg>
        <pc:spChg chg="mod">
          <ac:chgData name="Michael Kreeger" userId="d5f78b2e-6692-425f-83bb-df27f7187256" providerId="ADAL" clId="{AC33CFFD-6476-4027-B6C7-7AE3730C84E7}" dt="2023-10-04T09:52:47.550" v="2503" actId="113"/>
          <ac:spMkLst>
            <pc:docMk/>
            <pc:sldMk cId="1164792687" sldId="340"/>
            <ac:spMk id="19" creationId="{74BE04F0-8CFC-4F8B-0D85-436677637E51}"/>
          </ac:spMkLst>
        </pc:spChg>
        <pc:spChg chg="mod">
          <ac:chgData name="Michael Kreeger" userId="d5f78b2e-6692-425f-83bb-df27f7187256" providerId="ADAL" clId="{AC33CFFD-6476-4027-B6C7-7AE3730C84E7}" dt="2023-10-04T09:53:25.118" v="2508" actId="207"/>
          <ac:spMkLst>
            <pc:docMk/>
            <pc:sldMk cId="1164792687" sldId="340"/>
            <ac:spMk id="21" creationId="{EC4850E3-91A7-5283-A73C-EA18B5331209}"/>
          </ac:spMkLst>
        </pc:spChg>
        <pc:spChg chg="mod">
          <ac:chgData name="Michael Kreeger" userId="d5f78b2e-6692-425f-83bb-df27f7187256" providerId="ADAL" clId="{AC33CFFD-6476-4027-B6C7-7AE3730C84E7}" dt="2023-10-04T09:53:11.981" v="2505" actId="113"/>
          <ac:spMkLst>
            <pc:docMk/>
            <pc:sldMk cId="1164792687" sldId="340"/>
            <ac:spMk id="24" creationId="{59C41EE9-278C-55FE-60E6-041400B20582}"/>
          </ac:spMkLst>
        </pc:spChg>
        <pc:spChg chg="mod">
          <ac:chgData name="Michael Kreeger" userId="d5f78b2e-6692-425f-83bb-df27f7187256" providerId="ADAL" clId="{AC33CFFD-6476-4027-B6C7-7AE3730C84E7}" dt="2023-10-04T09:53:16.720" v="2506" actId="113"/>
          <ac:spMkLst>
            <pc:docMk/>
            <pc:sldMk cId="1164792687" sldId="340"/>
            <ac:spMk id="26" creationId="{B2CCA73E-F1B7-FA8D-F2DE-E7BCFF208E13}"/>
          </ac:spMkLst>
        </pc:spChg>
      </pc:sldChg>
      <pc:sldChg chg="modSp new del mod">
        <pc:chgData name="Michael Kreeger" userId="d5f78b2e-6692-425f-83bb-df27f7187256" providerId="ADAL" clId="{AC33CFFD-6476-4027-B6C7-7AE3730C84E7}" dt="2023-10-04T09:35:52.871" v="2257" actId="47"/>
        <pc:sldMkLst>
          <pc:docMk/>
          <pc:sldMk cId="349479461" sldId="341"/>
        </pc:sldMkLst>
        <pc:spChg chg="mod">
          <ac:chgData name="Michael Kreeger" userId="d5f78b2e-6692-425f-83bb-df27f7187256" providerId="ADAL" clId="{AC33CFFD-6476-4027-B6C7-7AE3730C84E7}" dt="2023-10-04T09:35:40.366" v="2256" actId="20577"/>
          <ac:spMkLst>
            <pc:docMk/>
            <pc:sldMk cId="349479461" sldId="341"/>
            <ac:spMk id="2" creationId="{A4E9D318-FBD1-5260-D482-CA487B58E455}"/>
          </ac:spMkLst>
        </pc:spChg>
      </pc:sldChg>
      <pc:sldChg chg="addSp modSp add mod setBg">
        <pc:chgData name="Michael Kreeger" userId="d5f78b2e-6692-425f-83bb-df27f7187256" providerId="ADAL" clId="{AC33CFFD-6476-4027-B6C7-7AE3730C84E7}" dt="2023-10-05T19:32:31.073" v="11521" actId="26606"/>
        <pc:sldMkLst>
          <pc:docMk/>
          <pc:sldMk cId="2229613885" sldId="342"/>
        </pc:sldMkLst>
        <pc:spChg chg="mo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0" creationId="{C59AB4C8-9178-4F7A-8404-6890510B5917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2" creationId="{4CFDFB37-4BC7-42C6-915D-A6609139BFE7}"/>
          </ac:spMkLst>
        </pc:spChg>
        <pc:graphicFrameChg chg="mod modGraphic">
          <ac:chgData name="Michael Kreeger" userId="d5f78b2e-6692-425f-83bb-df27f7187256" providerId="ADAL" clId="{AC33CFFD-6476-4027-B6C7-7AE3730C84E7}" dt="2023-10-05T19:32:31.073" v="11521" actId="26606"/>
          <ac:graphicFrameMkLst>
            <pc:docMk/>
            <pc:sldMk cId="2229613885" sldId="342"/>
            <ac:graphicFrameMk id="5" creationId="{C6051195-EA34-C4F7-D7C4-98C82F5E979D}"/>
          </ac:graphicFrameMkLst>
        </pc:graphicFrameChg>
      </pc:sldChg>
      <pc:sldChg chg="addSp delSp modSp add mod setBg modClrScheme delDesignElem chgLayout">
        <pc:chgData name="Michael Kreeger" userId="d5f78b2e-6692-425f-83bb-df27f7187256" providerId="ADAL" clId="{AC33CFFD-6476-4027-B6C7-7AE3730C84E7}" dt="2023-10-05T19:35:43.306" v="11531" actId="700"/>
        <pc:sldMkLst>
          <pc:docMk/>
          <pc:sldMk cId="3957413432" sldId="343"/>
        </pc:sldMkLst>
        <pc:spChg chg="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8" creationId="{0EA808D8-AB20-6968-E941-4F09A553925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8" creationId="{D3EEF982-5296-2862-F984-6DC19ADC872F}"/>
          </ac:spMkLst>
        </pc:spChg>
        <pc:spChg chg="add del 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19" creationId="{176229B9-08A1-1812-6E25-35C79E76E4B4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6" creationId="{063BBA22-50EA-4C4D-BE05-F1CE4E63AA56}"/>
          </ac:spMkLst>
        </pc:sp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3" creationId="{34EF52B8-EBE2-9051-643B-21DB63C852E8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4" creationId="{B20569F3-F68F-AA93-8FD3-C6E97FF80A15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" creationId="{8FBDBCB9-7415-F1F2-BF2A-FF430132641E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13" creationId="{A6AA0200-CEDF-D6FA-218A-6AEE3ABC1F43}"/>
          </ac:cxnSpMkLst>
        </pc:cxnChg>
        <pc:cxnChg chg="add del mod">
          <ac:chgData name="Michael Kreeger" userId="d5f78b2e-6692-425f-83bb-df27f7187256" providerId="ADAL" clId="{AC33CFFD-6476-4027-B6C7-7AE3730C84E7}" dt="2023-10-04T10:18:42.994" v="2777" actId="478"/>
          <ac:cxnSpMkLst>
            <pc:docMk/>
            <pc:sldMk cId="3957413432" sldId="343"/>
            <ac:cxnSpMk id="17" creationId="{A1375AFC-0A2D-C73A-B635-EA2FF0054204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75" creationId="{D2F668D9-58AB-27C1-485C-052B8276267C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0:21.366" v="11473" actId="26606"/>
        <pc:sldMkLst>
          <pc:docMk/>
          <pc:sldMk cId="3737205865" sldId="344"/>
        </pc:sldMkLst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10:21:17.500" v="2802"/>
          <ac:spMkLst>
            <pc:docMk/>
            <pc:sldMk cId="3737205865" sldId="344"/>
            <ac:spMk id="3" creationId="{6B168C34-CAAE-2334-276E-8E1155657D43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" creationId="{4B212E65-7439-E67F-714C-098EDB98DE5D}"/>
          </ac:spMkLst>
        </pc:spChg>
        <pc:spChg chg="del mod">
          <ac:chgData name="Michael Kreeger" userId="d5f78b2e-6692-425f-83bb-df27f7187256" providerId="ADAL" clId="{AC33CFFD-6476-4027-B6C7-7AE3730C84E7}" dt="2023-10-04T10:25:18.462" v="2843" actId="478"/>
          <ac:spMkLst>
            <pc:docMk/>
            <pc:sldMk cId="3737205865" sldId="344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" creationId="{0EA808D8-AB20-6968-E941-4F09A553925A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3" creationId="{FB07A7ED-4180-9FF7-C007-0D8EFA12414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9" creationId="{8859EAA1-76B6-B5E2-5407-5B6FAE8122F4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2" creationId="{B5D129AA-6DF9-7C98-69C9-C793EBE61948}"/>
          </ac:spMkLst>
        </pc:spChg>
        <pc:spChg chg="add del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1" creationId="{38936F38-B1C5-5E5F-2035-18D4A6A78C22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0" creationId="{BACC6370-2D7E-4714-9D71-7542949D7D5D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2" creationId="{F68B3F68-107C-434F-AA38-110D5EA91B85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4" creationId="{AAD0DBB9-1A4B-4391-81D4-CB19F9AB918A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6" creationId="{063BBA22-50EA-4C4D-BE05-F1CE4E63AA56}"/>
          </ac:spMkLst>
        </pc:spChg>
        <pc:cxnChg chg="del mod">
          <ac:chgData name="Michael Kreeger" userId="d5f78b2e-6692-425f-83bb-df27f7187256" providerId="ADAL" clId="{AC33CFFD-6476-4027-B6C7-7AE3730C84E7}" dt="2023-10-04T10:25:58.964" v="2851" actId="478"/>
          <ac:cxnSpMkLst>
            <pc:docMk/>
            <pc:sldMk cId="3737205865" sldId="344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4T10:24:55.081" v="2839" actId="478"/>
          <ac:cxnSpMkLst>
            <pc:docMk/>
            <pc:sldMk cId="3737205865" sldId="344"/>
            <ac:cxnSpMk id="9" creationId="{E990C324-AE5D-B415-46C3-AAC243D04A49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2" creationId="{8F231E69-4588-7328-236C-5EDC735F5497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7" creationId="{B45236A9-C03A-FD27-ED04-1D1EFA517FCD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21" creationId="{4F3DE089-B89E-ECBE-5DD6-B823DAE279C9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75" creationId="{D2F668D9-58AB-27C1-485C-052B8276267C}"/>
          </ac:cxnSpMkLst>
        </pc:cxnChg>
      </pc:sldChg>
      <pc:sldChg chg="addSp modSp add mod ord setBg">
        <pc:chgData name="Michael Kreeger" userId="d5f78b2e-6692-425f-83bb-df27f7187256" providerId="ADAL" clId="{AC33CFFD-6476-4027-B6C7-7AE3730C84E7}" dt="2023-10-05T19:30:11.089" v="11472" actId="26606"/>
        <pc:sldMkLst>
          <pc:docMk/>
          <pc:sldMk cId="559866844" sldId="345"/>
        </pc:sldMkLst>
        <pc:spChg chg="mo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0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2" creationId="{670CEDEF-4F34-412E-84EE-329C1E936AF5}"/>
          </ac:spMkLst>
        </pc:spChg>
        <pc:graphicFrameChg chg="mod modGraphic">
          <ac:chgData name="Michael Kreeger" userId="d5f78b2e-6692-425f-83bb-df27f7187256" providerId="ADAL" clId="{AC33CFFD-6476-4027-B6C7-7AE3730C84E7}" dt="2023-10-05T19:30:11.089" v="11472" actId="26606"/>
          <ac:graphicFrameMkLst>
            <pc:docMk/>
            <pc:sldMk cId="559866844" sldId="345"/>
            <ac:graphicFrameMk id="5" creationId="{C6051195-EA34-C4F7-D7C4-98C82F5E979D}"/>
          </ac:graphicFrameMkLst>
        </pc:graphicFrameChg>
      </pc:sldChg>
      <pc:sldChg chg="addSp delSp modSp new mod setBg">
        <pc:chgData name="Michael Kreeger" userId="d5f78b2e-6692-425f-83bb-df27f7187256" providerId="ADAL" clId="{AC33CFFD-6476-4027-B6C7-7AE3730C84E7}" dt="2023-10-05T19:30:03.250" v="11471" actId="26606"/>
        <pc:sldMkLst>
          <pc:docMk/>
          <pc:sldMk cId="3091529951" sldId="346"/>
        </pc:sldMkLst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2" creationId="{2D9468AD-A4BE-A9E7-B82F-DAEEB2F87768}"/>
          </ac:spMkLst>
        </pc:spChg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3" creationId="{728E98F1-3DA4-D330-A134-63223E6C199D}"/>
          </ac:spMkLst>
        </pc:spChg>
        <pc:spChg chg="del">
          <ac:chgData name="Michael Kreeger" userId="d5f78b2e-6692-425f-83bb-df27f7187256" providerId="ADAL" clId="{AC33CFFD-6476-4027-B6C7-7AE3730C84E7}" dt="2023-10-04T10:30:25.026" v="2964" actId="478"/>
          <ac:spMkLst>
            <pc:docMk/>
            <pc:sldMk cId="3091529951" sldId="346"/>
            <ac:spMk id="4" creationId="{AEACB8F0-8814-92D3-CE78-ED65DF706F2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0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2" creationId="{71877DBC-BB60-40F0-AC93-2ACDBAAE60CE}"/>
          </ac:spMkLst>
        </pc:spChg>
        <pc:picChg chg="add mod">
          <ac:chgData name="Michael Kreeger" userId="d5f78b2e-6692-425f-83bb-df27f7187256" providerId="ADAL" clId="{AC33CFFD-6476-4027-B6C7-7AE3730C84E7}" dt="2023-10-05T19:30:03.250" v="11471" actId="26606"/>
          <ac:picMkLst>
            <pc:docMk/>
            <pc:sldMk cId="3091529951" sldId="346"/>
            <ac:picMk id="5" creationId="{A7ACFE13-02C4-773B-FD9A-45B2AFC8AAAC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6.953" v="11469" actId="26606"/>
        <pc:sldMkLst>
          <pc:docMk/>
          <pc:sldMk cId="1092936033" sldId="347"/>
        </pc:sldMkLst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3" creationId="{F5D10E83-078B-BC3D-AEE4-9AD6A7BC7E9D}"/>
          </ac:spMkLst>
        </pc:spChg>
        <pc:spChg chg="del mod">
          <ac:chgData name="Michael Kreeger" userId="d5f78b2e-6692-425f-83bb-df27f7187256" providerId="ADAL" clId="{AC33CFFD-6476-4027-B6C7-7AE3730C84E7}" dt="2023-10-04T10:48:26.944" v="4019" actId="478"/>
          <ac:spMkLst>
            <pc:docMk/>
            <pc:sldMk cId="1092936033" sldId="347"/>
            <ac:spMk id="4" creationId="{3924F0B1-EEFC-A77E-E903-A80CF0AD2561}"/>
          </ac:spMkLst>
        </pc:spChg>
        <pc:spChg chg="add del">
          <ac:chgData name="Michael Kreeger" userId="d5f78b2e-6692-425f-83bb-df27f7187256" providerId="ADAL" clId="{AC33CFFD-6476-4027-B6C7-7AE3730C84E7}" dt="2023-10-04T10:48:31.730" v="4023"/>
          <ac:spMkLst>
            <pc:docMk/>
            <pc:sldMk cId="1092936033" sldId="347"/>
            <ac:spMk id="5" creationId="{651AD2EA-5079-821F-DC19-EC4905E7C49F}"/>
          </ac:spMkLst>
        </pc:spChg>
        <pc:spChg chg="add del">
          <ac:chgData name="Michael Kreeger" userId="d5f78b2e-6692-425f-83bb-df27f7187256" providerId="ADAL" clId="{AC33CFFD-6476-4027-B6C7-7AE3730C84E7}" dt="2023-10-04T10:48:48.732" v="4032"/>
          <ac:spMkLst>
            <pc:docMk/>
            <pc:sldMk cId="1092936033" sldId="347"/>
            <ac:spMk id="7" creationId="{6C6DFF6B-7D30-99FA-AC1F-DFE35A337873}"/>
          </ac:spMkLst>
        </pc:spChg>
        <pc:spChg chg="add del mod">
          <ac:chgData name="Michael Kreeger" userId="d5f78b2e-6692-425f-83bb-df27f7187256" providerId="ADAL" clId="{AC33CFFD-6476-4027-B6C7-7AE3730C84E7}" dt="2023-10-04T10:48:54.132" v="4035" actId="478"/>
          <ac:spMkLst>
            <pc:docMk/>
            <pc:sldMk cId="1092936033" sldId="347"/>
            <ac:spMk id="8" creationId="{72D6CF3D-6B1B-091A-3047-6AD4A8BC6F5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0:48:44.923" v="4028" actId="478"/>
          <ac:picMkLst>
            <pc:docMk/>
            <pc:sldMk cId="1092936033" sldId="347"/>
            <ac:picMk id="6" creationId="{34DE76EA-DF36-10F1-C4AF-D4592BFFF61E}"/>
          </ac:picMkLst>
        </pc:picChg>
        <pc:picChg chg="add mod">
          <ac:chgData name="Michael Kreeger" userId="d5f78b2e-6692-425f-83bb-df27f7187256" providerId="ADAL" clId="{AC33CFFD-6476-4027-B6C7-7AE3730C84E7}" dt="2023-10-05T19:29:36.953" v="11469" actId="26606"/>
          <ac:picMkLst>
            <pc:docMk/>
            <pc:sldMk cId="1092936033" sldId="347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9.787" v="11470" actId="26606"/>
        <pc:sldMkLst>
          <pc:docMk/>
          <pc:sldMk cId="726717526" sldId="348"/>
        </pc:sldMkLst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2" creationId="{2D50A64A-B06E-F0FA-7CCA-4D04FFCEDB17}"/>
          </ac:spMkLst>
        </pc:spChg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3" creationId="{FC11F806-F28D-9A9F-696D-8DD489232484}"/>
          </ac:spMkLst>
        </pc:spChg>
        <pc:spChg chg="del">
          <ac:chgData name="Michael Kreeger" userId="d5f78b2e-6692-425f-83bb-df27f7187256" providerId="ADAL" clId="{AC33CFFD-6476-4027-B6C7-7AE3730C84E7}" dt="2023-10-04T10:42:02.424" v="3931" actId="478"/>
          <ac:spMkLst>
            <pc:docMk/>
            <pc:sldMk cId="726717526" sldId="348"/>
            <ac:spMk id="4" creationId="{00C63A54-5585-0B01-8C25-943132BCECA0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2:20:59.191" v="6501" actId="478"/>
          <ac:picMkLst>
            <pc:docMk/>
            <pc:sldMk cId="726717526" sldId="348"/>
            <ac:picMk id="5" creationId="{C528570B-FCC4-F687-0DA5-F9AE5FF37A05}"/>
          </ac:picMkLst>
        </pc:picChg>
        <pc:picChg chg="add mod">
          <ac:chgData name="Michael Kreeger" userId="d5f78b2e-6692-425f-83bb-df27f7187256" providerId="ADAL" clId="{AC33CFFD-6476-4027-B6C7-7AE3730C84E7}" dt="2023-10-05T19:29:39.787" v="11470" actId="26606"/>
          <ac:picMkLst>
            <pc:docMk/>
            <pc:sldMk cId="726717526" sldId="348"/>
            <ac:picMk id="7170" creationId="{1FDA227F-433A-4977-1A7F-FC2E8AB0441E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5.160" v="11468" actId="26606"/>
        <pc:sldMkLst>
          <pc:docMk/>
          <pc:sldMk cId="2651871411" sldId="349"/>
        </pc:sldMkLst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5.160" v="11468" actId="26606"/>
          <ac:picMkLst>
            <pc:docMk/>
            <pc:sldMk cId="2651871411" sldId="349"/>
            <ac:picMk id="10" creationId="{5F002294-67B6-ADAD-B00C-E61E000A30B7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2.005" v="11467" actId="26606"/>
        <pc:sldMkLst>
          <pc:docMk/>
          <pc:sldMk cId="2653685725" sldId="350"/>
        </pc:sldMkLst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2.005" v="11467" actId="26606"/>
          <ac:picMkLst>
            <pc:docMk/>
            <pc:sldMk cId="2653685725" sldId="350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03.002" v="11464" actId="1076"/>
        <pc:sldMkLst>
          <pc:docMk/>
          <pc:sldMk cId="460446386" sldId="351"/>
        </pc:sldMkLst>
        <pc:spChg chg="mo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2" creationId="{0411E59C-A3E4-6EE6-D29F-2FCD54E37A2D}"/>
          </ac:spMkLst>
        </pc:spChg>
        <pc:spChg chg="del">
          <ac:chgData name="Michael Kreeger" userId="d5f78b2e-6692-425f-83bb-df27f7187256" providerId="ADAL" clId="{AC33CFFD-6476-4027-B6C7-7AE3730C84E7}" dt="2023-10-04T12:34:21.785" v="6713" actId="478"/>
          <ac:spMkLst>
            <pc:docMk/>
            <pc:sldMk cId="460446386" sldId="351"/>
            <ac:spMk id="3" creationId="{588E58E9-09E4-AE86-0D2E-AABE71E478C1}"/>
          </ac:spMkLst>
        </pc:spChg>
        <pc:spChg chg="del">
          <ac:chgData name="Michael Kreeger" userId="d5f78b2e-6692-425f-83bb-df27f7187256" providerId="ADAL" clId="{AC33CFFD-6476-4027-B6C7-7AE3730C84E7}" dt="2023-10-04T12:34:25.188" v="6714" actId="478"/>
          <ac:spMkLst>
            <pc:docMk/>
            <pc:sldMk cId="460446386" sldId="351"/>
            <ac:spMk id="4" creationId="{C4A50B51-ACAE-0E75-6DA2-71427955780D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1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3" creationId="{670CEDEF-4F34-412E-84EE-329C1E936AF5}"/>
          </ac:spMkLst>
        </pc:spChg>
        <pc:picChg chg="add del mod">
          <ac:chgData name="Michael Kreeger" userId="d5f78b2e-6692-425f-83bb-df27f7187256" providerId="ADAL" clId="{AC33CFFD-6476-4027-B6C7-7AE3730C84E7}" dt="2023-10-05T10:47:18.682" v="6853" actId="478"/>
          <ac:picMkLst>
            <pc:docMk/>
            <pc:sldMk cId="460446386" sldId="351"/>
            <ac:picMk id="5" creationId="{D451651D-5990-C28C-3458-5FB0D497B986}"/>
          </ac:picMkLst>
        </pc:picChg>
        <pc:picChg chg="add mod">
          <ac:chgData name="Michael Kreeger" userId="d5f78b2e-6692-425f-83bb-df27f7187256" providerId="ADAL" clId="{AC33CFFD-6476-4027-B6C7-7AE3730C84E7}" dt="2023-10-05T19:29:03.002" v="11464" actId="1076"/>
          <ac:picMkLst>
            <pc:docMk/>
            <pc:sldMk cId="460446386" sldId="351"/>
            <ac:picMk id="6146" creationId="{133F16F9-BF93-2A1A-4D8A-7709F6C2B7D8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28.447" v="11466" actId="26606"/>
        <pc:sldMkLst>
          <pc:docMk/>
          <pc:sldMk cId="3736313052" sldId="352"/>
        </pc:sldMkLst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28.447" v="11466" actId="26606"/>
          <ac:picMkLst>
            <pc:docMk/>
            <pc:sldMk cId="3736313052" sldId="352"/>
            <ac:picMk id="10" creationId="{5F002294-67B6-ADAD-B00C-E61E000A30B7}"/>
          </ac:picMkLst>
        </pc:picChg>
      </pc:sldChg>
      <pc:sldChg chg="add del">
        <pc:chgData name="Michael Kreeger" userId="d5f78b2e-6692-425f-83bb-df27f7187256" providerId="ADAL" clId="{AC33CFFD-6476-4027-B6C7-7AE3730C84E7}" dt="2023-10-04T11:13:49.561" v="5786" actId="47"/>
        <pc:sldMkLst>
          <pc:docMk/>
          <pc:sldMk cId="436644880" sldId="353"/>
        </pc:sldMkLst>
      </pc:sldChg>
      <pc:sldChg chg="addSp delSp modSp add mod setBg">
        <pc:chgData name="Michael Kreeger" userId="d5f78b2e-6692-425f-83bb-df27f7187256" providerId="ADAL" clId="{AC33CFFD-6476-4027-B6C7-7AE3730C84E7}" dt="2023-10-05T19:29:15.193" v="11465" actId="26606"/>
        <pc:sldMkLst>
          <pc:docMk/>
          <pc:sldMk cId="2894605028" sldId="353"/>
        </pc:sldMkLst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3" creationId="{F5D10E83-078B-BC3D-AEE4-9AD6A7BC7E9D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8" creationId="{4C7E5FE0-63C1-2A7C-4484-4131C5CC12A3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9" creationId="{582E0527-209A-789B-9AA3-FFE46C2E5610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11" creationId="{DFA25E72-4475-C5A9-F9B3-343608935883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69" creationId="{388F20F8-60BF-42FE-A252-DFD5A74451CA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71" creationId="{98A68847-134F-4AF1-B1C6-332344C9C90D}"/>
          </ac:spMkLst>
        </pc:spChg>
        <pc:picChg chg="del">
          <ac:chgData name="Michael Kreeger" userId="d5f78b2e-6692-425f-83bb-df27f7187256" providerId="ADAL" clId="{AC33CFFD-6476-4027-B6C7-7AE3730C84E7}" dt="2023-10-04T12:15:55.769" v="6482" actId="478"/>
          <ac:picMkLst>
            <pc:docMk/>
            <pc:sldMk cId="2894605028" sldId="353"/>
            <ac:picMk id="10" creationId="{5F002294-67B6-ADAD-B00C-E61E000A30B7}"/>
          </ac:picMkLst>
        </pc:picChg>
        <pc:picChg chg="add del mod">
          <ac:chgData name="Michael Kreeger" userId="d5f78b2e-6692-425f-83bb-df27f7187256" providerId="ADAL" clId="{AC33CFFD-6476-4027-B6C7-7AE3730C84E7}" dt="2023-10-04T12:17:11.282" v="6491" actId="21"/>
          <ac:picMkLst>
            <pc:docMk/>
            <pc:sldMk cId="2894605028" sldId="353"/>
            <ac:picMk id="2050" creationId="{096DDF6D-37C6-E66C-B00D-C7AC911D3F37}"/>
          </ac:picMkLst>
        </pc:picChg>
        <pc:picChg chg="add del mod">
          <ac:chgData name="Michael Kreeger" userId="d5f78b2e-6692-425f-83bb-df27f7187256" providerId="ADAL" clId="{AC33CFFD-6476-4027-B6C7-7AE3730C84E7}" dt="2023-10-04T12:17:37.156" v="6495" actId="478"/>
          <ac:picMkLst>
            <pc:docMk/>
            <pc:sldMk cId="2894605028" sldId="353"/>
            <ac:picMk id="2052" creationId="{EFD58212-AE2A-1B2B-B57A-D46EE367395E}"/>
          </ac:picMkLst>
        </pc:picChg>
        <pc:picChg chg="add del mod">
          <ac:chgData name="Michael Kreeger" userId="d5f78b2e-6692-425f-83bb-df27f7187256" providerId="ADAL" clId="{AC33CFFD-6476-4027-B6C7-7AE3730C84E7}" dt="2023-10-04T12:17:57.157" v="6498" actId="478"/>
          <ac:picMkLst>
            <pc:docMk/>
            <pc:sldMk cId="2894605028" sldId="353"/>
            <ac:picMk id="2054" creationId="{F627C4F2-0B13-9EE1-DE99-2A76D1172A6B}"/>
          </ac:picMkLst>
        </pc:picChg>
        <pc:picChg chg="add del mod">
          <ac:chgData name="Michael Kreeger" userId="d5f78b2e-6692-425f-83bb-df27f7187256" providerId="ADAL" clId="{AC33CFFD-6476-4027-B6C7-7AE3730C84E7}" dt="2023-10-04T12:26:37.921" v="6509" actId="478"/>
          <ac:picMkLst>
            <pc:docMk/>
            <pc:sldMk cId="2894605028" sldId="353"/>
            <ac:picMk id="2056" creationId="{E5CDF378-561E-B953-28FC-F954C6EFD156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58" creationId="{5889D3E0-E6D1-DD3A-20A6-499DBFCFAE9D}"/>
          </ac:picMkLst>
        </pc:picChg>
        <pc:picChg chg="add del mod">
          <ac:chgData name="Michael Kreeger" userId="d5f78b2e-6692-425f-83bb-df27f7187256" providerId="ADAL" clId="{AC33CFFD-6476-4027-B6C7-7AE3730C84E7}" dt="2023-10-04T12:27:36.903" v="6516" actId="478"/>
          <ac:picMkLst>
            <pc:docMk/>
            <pc:sldMk cId="2894605028" sldId="353"/>
            <ac:picMk id="2060" creationId="{C47AAE4C-4D6B-530D-3775-B601E0F3C8E8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2" creationId="{5CC54D00-95B0-D809-A72F-BC91E15E4BFB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4" creationId="{0A02960F-A38E-3021-7928-4380F7FD6FF4}"/>
          </ac:picMkLst>
        </pc:pic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5" creationId="{75479E80-17E5-FA4C-8B4A-A5995BB1BE9E}"/>
          </ac:cxnSpMkLst>
        </pc:cxn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7" creationId="{76067075-C935-B4C3-5962-582FC3011385}"/>
          </ac:cxnSpMkLst>
        </pc:cxnChg>
      </pc:sldChg>
      <pc:sldChg chg="addSp delSp modSp new del mod chgLayout">
        <pc:chgData name="Michael Kreeger" userId="d5f78b2e-6692-425f-83bb-df27f7187256" providerId="ADAL" clId="{AC33CFFD-6476-4027-B6C7-7AE3730C84E7}" dt="2023-10-05T18:58:24.944" v="11070" actId="47"/>
        <pc:sldMkLst>
          <pc:docMk/>
          <pc:sldMk cId="2550220438" sldId="354"/>
        </pc:sldMkLst>
        <pc:spChg chg="mod ord">
          <ac:chgData name="Michael Kreeger" userId="d5f78b2e-6692-425f-83bb-df27f7187256" providerId="ADAL" clId="{AC33CFFD-6476-4027-B6C7-7AE3730C84E7}" dt="2023-10-05T10:56:30.944" v="6907" actId="700"/>
          <ac:spMkLst>
            <pc:docMk/>
            <pc:sldMk cId="2550220438" sldId="354"/>
            <ac:spMk id="2" creationId="{AC6DDAFD-1BF5-DB36-EA20-FCF970A1AC89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3" creationId="{E4ABAC20-C8A0-2C68-A526-B7890C5BA35F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4" creationId="{B4DEED15-A08F-134A-A907-181D2C433FEE}"/>
          </ac:spMkLst>
        </pc:spChg>
        <pc:spChg chg="add mod ord">
          <ac:chgData name="Michael Kreeger" userId="d5f78b2e-6692-425f-83bb-df27f7187256" providerId="ADAL" clId="{AC33CFFD-6476-4027-B6C7-7AE3730C84E7}" dt="2023-10-05T11:01:46.748" v="7165" actId="20577"/>
          <ac:spMkLst>
            <pc:docMk/>
            <pc:sldMk cId="2550220438" sldId="354"/>
            <ac:spMk id="6" creationId="{7F3D122B-1A5C-1606-BC0F-2F763169EC3C}"/>
          </ac:spMkLst>
        </pc:spChg>
        <pc:spChg chg="add del mod ord">
          <ac:chgData name="Michael Kreeger" userId="d5f78b2e-6692-425f-83bb-df27f7187256" providerId="ADAL" clId="{AC33CFFD-6476-4027-B6C7-7AE3730C84E7}" dt="2023-10-05T10:56:35.371" v="6909" actId="478"/>
          <ac:spMkLst>
            <pc:docMk/>
            <pc:sldMk cId="2550220438" sldId="354"/>
            <ac:spMk id="7" creationId="{13B88333-9153-A284-6C4B-3842EB9FE2AA}"/>
          </ac:spMkLst>
        </pc:spChg>
        <pc:picChg chg="add mod">
          <ac:chgData name="Michael Kreeger" userId="d5f78b2e-6692-425f-83bb-df27f7187256" providerId="ADAL" clId="{AC33CFFD-6476-4027-B6C7-7AE3730C84E7}" dt="2023-10-05T10:56:42.786" v="6911" actId="14100"/>
          <ac:picMkLst>
            <pc:docMk/>
            <pc:sldMk cId="2550220438" sldId="354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8:04.178" v="11460" actId="26606"/>
        <pc:sldMkLst>
          <pc:docMk/>
          <pc:sldMk cId="3618340683" sldId="355"/>
        </pc:sldMkLst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8:04.178" v="11460" actId="26606"/>
          <ac:picMkLst>
            <pc:docMk/>
            <pc:sldMk cId="3618340683" sldId="355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56.461" v="11459" actId="26606"/>
        <pc:sldMkLst>
          <pc:docMk/>
          <pc:sldMk cId="2429605082" sldId="356"/>
        </pc:sldMkLst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6.461" v="11459" actId="26606"/>
          <ac:picMkLst>
            <pc:docMk/>
            <pc:sldMk cId="2429605082" sldId="356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49.678" v="11457" actId="26606"/>
        <pc:sldMkLst>
          <pc:docMk/>
          <pc:sldMk cId="2834465052" sldId="357"/>
        </pc:sldMkLst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49.678" v="11457" actId="26606"/>
          <ac:picMkLst>
            <pc:docMk/>
            <pc:sldMk cId="2834465052" sldId="357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6T10:25:35.298" v="12049" actId="27636"/>
        <pc:sldMkLst>
          <pc:docMk/>
          <pc:sldMk cId="4181644665" sldId="358"/>
        </pc:sldMkLst>
        <pc:spChg chg="mo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6T10:25:35.298" v="12049" actId="27636"/>
          <ac:spMkLst>
            <pc:docMk/>
            <pc:sldMk cId="4181644665" sldId="358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3.582" v="11458" actId="26606"/>
          <ac:picMkLst>
            <pc:docMk/>
            <pc:sldMk cId="4181644665" sldId="358"/>
            <ac:picMk id="5" creationId="{F75483E1-3244-0977-C292-791023D14F52}"/>
          </ac:picMkLst>
        </pc:picChg>
      </pc:sldChg>
      <pc:sldChg chg="addSp delSp modSp new mod setBg modClrScheme chgLayout">
        <pc:chgData name="Michael Kreeger" userId="d5f78b2e-6692-425f-83bb-df27f7187256" providerId="ADAL" clId="{AC33CFFD-6476-4027-B6C7-7AE3730C84E7}" dt="2023-10-05T19:26:59.288" v="11452" actId="26606"/>
        <pc:sldMkLst>
          <pc:docMk/>
          <pc:sldMk cId="3594381011" sldId="359"/>
        </pc:sldMkLst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" creationId="{A71E06F9-8171-1DC6-955D-3C8BF62533DC}"/>
          </ac:spMkLst>
        </pc:spChg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3" creationId="{7DABF863-EFAC-CE15-CC0D-A72751DBA720}"/>
          </ac:spMkLst>
        </pc:spChg>
        <pc:spChg chg="del">
          <ac:chgData name="Michael Kreeger" userId="d5f78b2e-6692-425f-83bb-df27f7187256" providerId="ADAL" clId="{AC33CFFD-6476-4027-B6C7-7AE3730C84E7}" dt="2023-10-05T11:52:22.399" v="9740" actId="700"/>
          <ac:spMkLst>
            <pc:docMk/>
            <pc:sldMk cId="3594381011" sldId="359"/>
            <ac:spMk id="4" creationId="{F761576C-E412-70A3-DFA9-EF7D1B3529E7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8" creationId="{907EF6B7-1338-4443-8C46-6A318D952DFD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2" creationId="{081E4A58-353D-44AE-B2FC-2A74E2E400F7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4" creationId="{100EDD19-6802-4EC3-95CE-CFFAB042CFD6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5" creationId="{DB17E863-922E-4C26-BD64-E8FD41D2866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7" creationId="{09588DA8-065E-4F6F-8EFD-43104AB2E0CF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9" creationId="{C4285719-470E-454C-AF62-8323075F1F5B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1" creationId="{CD9FE4EF-C4D8-49A0-B2FF-81D8DB7D8A24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2" creationId="{4300840D-0A0B-4512-BACA-B439D5B9C57C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4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5" creationId="{DB17E863-922E-4C26-BD64-E8FD41D28661}"/>
          </ac:spMkLst>
        </pc:spChg>
      </pc:sldChg>
      <pc:sldChg chg="addSp delSp modSp add mod setBg">
        <pc:chgData name="Michael Kreeger" userId="d5f78b2e-6692-425f-83bb-df27f7187256" providerId="ADAL" clId="{AC33CFFD-6476-4027-B6C7-7AE3730C84E7}" dt="2023-10-06T17:15:17.891" v="12055"/>
        <pc:sldMkLst>
          <pc:docMk/>
          <pc:sldMk cId="3905816891" sldId="360"/>
        </pc:sldMkLst>
        <pc:spChg chg="mo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6T17:15:17.891" v="12055"/>
          <ac:spMkLst>
            <pc:docMk/>
            <pc:sldMk cId="3905816891" sldId="360"/>
            <ac:spMk id="3" creationId="{7DABF863-EFAC-CE15-CC0D-A72751DBA720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8" creationId="{777A147A-9ED8-46B4-8660-1B3C2AA880B5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10" creationId="{5D6C15A0-C087-4593-8414-2B4EC1CDC3DE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2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3" creationId="{DB17E863-922E-4C26-BD64-E8FD41D28661}"/>
          </ac:spMkLst>
        </pc:spChg>
      </pc:sldChg>
      <pc:sldChg chg="addSp modSp add mod ord setBg">
        <pc:chgData name="Michael Kreeger" userId="d5f78b2e-6692-425f-83bb-df27f7187256" providerId="ADAL" clId="{AC33CFFD-6476-4027-B6C7-7AE3730C84E7}" dt="2023-10-05T19:27:18.994" v="11456" actId="26606"/>
        <pc:sldMkLst>
          <pc:docMk/>
          <pc:sldMk cId="3495259128" sldId="361"/>
        </pc:sldMkLst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3" creationId="{7DABF863-EFAC-CE15-CC0D-A72751DBA720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8" creationId="{1BB867FF-FC45-48F7-8104-F89BE54909F1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0" creationId="{8BB56887-D0D5-4F0C-9E19-7247EB83C8B7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2" creationId="{081E4A58-353D-44AE-B2FC-2A74E2E400F7}"/>
          </ac:spMkLst>
        </pc:spChg>
      </pc:sldChg>
    </pc:docChg>
  </pc:docChgLst>
  <pc:docChgLst>
    <pc:chgData name="Michael Kreeger" userId="d5f78b2e-6692-425f-83bb-df27f7187256" providerId="ADAL" clId="{940518F5-A36E-47F8-9487-81B33908D595}"/>
    <pc:docChg chg="undo redo custSel addSld delSld modSld">
      <pc:chgData name="Michael Kreeger" userId="d5f78b2e-6692-425f-83bb-df27f7187256" providerId="ADAL" clId="{940518F5-A36E-47F8-9487-81B33908D595}" dt="2023-10-20T11:04:27.772" v="5320" actId="20577"/>
      <pc:docMkLst>
        <pc:docMk/>
      </pc:docMkLst>
      <pc:sldChg chg="modSp mod">
        <pc:chgData name="Michael Kreeger" userId="d5f78b2e-6692-425f-83bb-df27f7187256" providerId="ADAL" clId="{940518F5-A36E-47F8-9487-81B33908D595}" dt="2023-10-18T10:33:17.814" v="0" actId="20577"/>
        <pc:sldMkLst>
          <pc:docMk/>
          <pc:sldMk cId="10594113" sldId="275"/>
        </pc:sldMkLst>
        <pc:spChg chg="mod">
          <ac:chgData name="Michael Kreeger" userId="d5f78b2e-6692-425f-83bb-df27f7187256" providerId="ADAL" clId="{940518F5-A36E-47F8-9487-81B33908D595}" dt="2023-10-18T10:33:17.814" v="0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374427058" sldId="32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965181660" sldId="33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91681689" sldId="33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26845345" sldId="33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70450140" sldId="33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33698193" sldId="33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91031180" sldId="33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828010386" sldId="33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168177244" sldId="33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229613885" sldId="34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57413432" sldId="34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7205865" sldId="34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559866844" sldId="34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091529951" sldId="34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092936033" sldId="34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26717526" sldId="34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1871411" sldId="34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3685725" sldId="35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60446386" sldId="35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6313052" sldId="35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94605028" sldId="35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618340683" sldId="35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429605082" sldId="35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34465052" sldId="35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81644665" sldId="35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594381011" sldId="35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05816891" sldId="36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95259128" sldId="361"/>
        </pc:sldMkLst>
      </pc:sldChg>
      <pc:sldChg chg="addSp delSp modSp new mod setBg">
        <pc:chgData name="Michael Kreeger" userId="d5f78b2e-6692-425f-83bb-df27f7187256" providerId="ADAL" clId="{940518F5-A36E-47F8-9487-81B33908D595}" dt="2023-10-20T09:31:34.132" v="1956" actId="6549"/>
        <pc:sldMkLst>
          <pc:docMk/>
          <pc:sldMk cId="4004899787" sldId="362"/>
        </pc:sldMkLst>
        <pc:spChg chg="mod">
          <ac:chgData name="Michael Kreeger" userId="d5f78b2e-6692-425f-83bb-df27f7187256" providerId="ADAL" clId="{940518F5-A36E-47F8-9487-81B33908D595}" dt="2023-10-20T09:31:34.132" v="1956" actId="6549"/>
          <ac:spMkLst>
            <pc:docMk/>
            <pc:sldMk cId="4004899787" sldId="362"/>
            <ac:spMk id="2" creationId="{64B6447F-9883-6BAF-4457-9E60C98238A3}"/>
          </ac:spMkLst>
        </pc:spChg>
        <pc:spChg chg="del mo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3" creationId="{39208875-7825-B535-0BDF-B96C95790B36}"/>
          </ac:spMkLst>
        </pc:spChg>
        <pc:spChg chg="del">
          <ac:chgData name="Michael Kreeger" userId="d5f78b2e-6692-425f-83bb-df27f7187256" providerId="ADAL" clId="{940518F5-A36E-47F8-9487-81B33908D595}" dt="2023-10-19T12:43:46.494" v="1937" actId="478"/>
          <ac:spMkLst>
            <pc:docMk/>
            <pc:sldMk cId="4004899787" sldId="362"/>
            <ac:spMk id="4" creationId="{97732662-B75E-8708-DF9B-DFF23387809F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9" creationId="{2E442304-DDBD-4F7B-8017-36BCC863FB40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11" creationId="{5E107275-3853-46FD-A241-DE4355A42675}"/>
          </ac:spMkLst>
        </pc:spChg>
        <pc:graphicFrameChg chg="add">
          <ac:chgData name="Michael Kreeger" userId="d5f78b2e-6692-425f-83bb-df27f7187256" providerId="ADAL" clId="{940518F5-A36E-47F8-9487-81B33908D595}" dt="2023-10-19T12:45:04.471" v="1955" actId="26606"/>
          <ac:graphicFrameMkLst>
            <pc:docMk/>
            <pc:sldMk cId="4004899787" sldId="362"/>
            <ac:graphicFrameMk id="5" creationId="{3B50C66A-3131-77A7-0E98-CB9C5E6E5715}"/>
          </ac:graphicFrameMkLst>
        </pc:graphicFrameChg>
      </pc:sldChg>
      <pc:sldChg chg="addSp delSp modSp new mod setBg">
        <pc:chgData name="Michael Kreeger" userId="d5f78b2e-6692-425f-83bb-df27f7187256" providerId="ADAL" clId="{940518F5-A36E-47F8-9487-81B33908D595}" dt="2023-10-20T10:45:18.346" v="3933" actId="26606"/>
        <pc:sldMkLst>
          <pc:docMk/>
          <pc:sldMk cId="2343773875" sldId="363"/>
        </pc:sldMkLst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3" creationId="{920EEDBA-8DC5-ADA1-9A0C-555EFEA26BC5}"/>
          </ac:spMkLst>
        </pc:spChg>
        <pc:spChg chg="del">
          <ac:chgData name="Michael Kreeger" userId="d5f78b2e-6692-425f-83bb-df27f7187256" providerId="ADAL" clId="{940518F5-A36E-47F8-9487-81B33908D595}" dt="2023-10-18T10:53:09.182" v="358" actId="478"/>
          <ac:spMkLst>
            <pc:docMk/>
            <pc:sldMk cId="2343773875" sldId="363"/>
            <ac:spMk id="4" creationId="{053A8576-5226-635C-B264-7658BA660A96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3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5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7" creationId="{E6995CE5-F890-4ABA-82A2-26507CE8D2A3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19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0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5" creationId="{C0763A76-9F1C-4FC5-82B7-DD475DA461B2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7" creationId="{E81BF4F6-F2CF-4984-9D14-D6966D92F99F}"/>
          </ac:spMkLst>
        </pc:spChg>
        <pc:picChg chg="add mod ord">
          <ac:chgData name="Michael Kreeger" userId="d5f78b2e-6692-425f-83bb-df27f7187256" providerId="ADAL" clId="{940518F5-A36E-47F8-9487-81B33908D595}" dt="2023-10-20T10:45:18.346" v="3933" actId="26606"/>
          <ac:picMkLst>
            <pc:docMk/>
            <pc:sldMk cId="2343773875" sldId="363"/>
            <ac:picMk id="6" creationId="{B7FA7399-7EC8-AB1D-CBBF-8F3BDABC8363}"/>
          </ac:picMkLst>
        </pc:picChg>
        <pc:cxnChg chg="add">
          <ac:chgData name="Michael Kreeger" userId="d5f78b2e-6692-425f-83bb-df27f7187256" providerId="ADAL" clId="{940518F5-A36E-47F8-9487-81B33908D595}" dt="2023-10-20T10:45:18.346" v="3933" actId="26606"/>
          <ac:cxnSpMkLst>
            <pc:docMk/>
            <pc:sldMk cId="2343773875" sldId="363"/>
            <ac:cxnSpMk id="29" creationId="{FC23E3B9-5ABF-58B3-E2B0-E9A5DAA90037}"/>
          </ac:cxnSpMkLst>
        </pc:cxnChg>
      </pc:sldChg>
      <pc:sldChg chg="addSp delSp modSp add mod setBg">
        <pc:chgData name="Michael Kreeger" userId="d5f78b2e-6692-425f-83bb-df27f7187256" providerId="ADAL" clId="{940518F5-A36E-47F8-9487-81B33908D595}" dt="2023-10-20T10:45:59.721" v="3939" actId="1076"/>
        <pc:sldMkLst>
          <pc:docMk/>
          <pc:sldMk cId="876553604" sldId="364"/>
        </pc:sldMkLst>
        <pc:spChg chg="mo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2" creationId="{8E68249D-9EB9-7B28-1349-26D380633107}"/>
          </ac:spMkLst>
        </pc:spChg>
        <pc:spChg chg="mod or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3" creationId="{920EEDBA-8DC5-ADA1-9A0C-555EFEA26BC5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7" creationId="{77C59BEC-C4CC-4741-B975-08C543178D3D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8" creationId="{72DEF309-605D-4117-9340-6D589B6C3A34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9" creationId="{A7B99495-F43F-4D80-A44F-2CB4764EB90B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0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2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4" creationId="{0007FE00-9498-4706-B255-6437B0252C02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6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7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19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0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1" creationId="{0007FE00-9498-4706-B255-6437B0252C02}"/>
          </ac:spMkLst>
        </pc:spChg>
        <pc:picChg chg="add mod ord modCrop">
          <ac:chgData name="Michael Kreeger" userId="d5f78b2e-6692-425f-83bb-df27f7187256" providerId="ADAL" clId="{940518F5-A36E-47F8-9487-81B33908D595}" dt="2023-10-20T10:45:59.721" v="3939" actId="1076"/>
          <ac:picMkLst>
            <pc:docMk/>
            <pc:sldMk cId="876553604" sldId="364"/>
            <ac:picMk id="5" creationId="{3DDE069D-482D-B018-619E-14561080A05B}"/>
          </ac:picMkLst>
        </pc:picChg>
        <pc:picChg chg="del">
          <ac:chgData name="Michael Kreeger" userId="d5f78b2e-6692-425f-83bb-df27f7187256" providerId="ADAL" clId="{940518F5-A36E-47F8-9487-81B33908D595}" dt="2023-10-18T11:09:58.216" v="961" actId="478"/>
          <ac:picMkLst>
            <pc:docMk/>
            <pc:sldMk cId="876553604" sldId="364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03:17.161" v="1131" actId="6549"/>
        <pc:sldMkLst>
          <pc:docMk/>
          <pc:sldMk cId="97636541" sldId="365"/>
        </pc:sldMkLst>
        <pc:spChg chg="mod">
          <ac:chgData name="Michael Kreeger" userId="d5f78b2e-6692-425f-83bb-df27f7187256" providerId="ADAL" clId="{940518F5-A36E-47F8-9487-81B33908D595}" dt="2023-10-19T11:03:17.161" v="1131" actId="6549"/>
          <ac:spMkLst>
            <pc:docMk/>
            <pc:sldMk cId="97636541" sldId="365"/>
            <ac:spMk id="2" creationId="{6DEACAA7-C5D6-5738-C2F4-1DCB16BD8B0C}"/>
          </ac:spMkLst>
        </pc:spChg>
        <pc:spChg chg="mod">
          <ac:chgData name="Michael Kreeger" userId="d5f78b2e-6692-425f-83bb-df27f7187256" providerId="ADAL" clId="{940518F5-A36E-47F8-9487-81B33908D595}" dt="2023-10-18T11:11:13.934" v="1012" actId="20577"/>
          <ac:spMkLst>
            <pc:docMk/>
            <pc:sldMk cId="97636541" sldId="365"/>
            <ac:spMk id="3" creationId="{58846F49-60AC-40F6-48E3-8B86B4E4E765}"/>
          </ac:spMkLst>
        </pc:spChg>
        <pc:spChg chg="del">
          <ac:chgData name="Michael Kreeger" userId="d5f78b2e-6692-425f-83bb-df27f7187256" providerId="ADAL" clId="{940518F5-A36E-47F8-9487-81B33908D595}" dt="2023-10-18T11:08:31.396" v="960" actId="478"/>
          <ac:spMkLst>
            <pc:docMk/>
            <pc:sldMk cId="97636541" sldId="365"/>
            <ac:spMk id="4" creationId="{55FD7A36-4B87-DBA2-FF8F-02414BD3DF40}"/>
          </ac:spMkLst>
        </pc:spChg>
        <pc:picChg chg="add mod">
          <ac:chgData name="Michael Kreeger" userId="d5f78b2e-6692-425f-83bb-df27f7187256" providerId="ADAL" clId="{940518F5-A36E-47F8-9487-81B33908D595}" dt="2023-10-19T11:02:50.583" v="1123"/>
          <ac:picMkLst>
            <pc:docMk/>
            <pc:sldMk cId="97636541" sldId="365"/>
            <ac:picMk id="5" creationId="{E3484C1B-6B9F-B022-2958-8987928D14A9}"/>
          </ac:picMkLst>
        </pc:picChg>
      </pc:sldChg>
      <pc:sldChg chg="add del">
        <pc:chgData name="Michael Kreeger" userId="d5f78b2e-6692-425f-83bb-df27f7187256" providerId="ADAL" clId="{940518F5-A36E-47F8-9487-81B33908D595}" dt="2023-10-18T11:11:35.650" v="1014" actId="47"/>
        <pc:sldMkLst>
          <pc:docMk/>
          <pc:sldMk cId="2758848369" sldId="366"/>
        </pc:sldMkLst>
      </pc:sldChg>
      <pc:sldChg chg="addSp delSp modSp add mod">
        <pc:chgData name="Michael Kreeger" userId="d5f78b2e-6692-425f-83bb-df27f7187256" providerId="ADAL" clId="{940518F5-A36E-47F8-9487-81B33908D595}" dt="2023-10-19T11:03:23.598" v="1134" actId="20577"/>
        <pc:sldMkLst>
          <pc:docMk/>
          <pc:sldMk cId="3613269432" sldId="366"/>
        </pc:sldMkLst>
        <pc:spChg chg="mod">
          <ac:chgData name="Michael Kreeger" userId="d5f78b2e-6692-425f-83bb-df27f7187256" providerId="ADAL" clId="{940518F5-A36E-47F8-9487-81B33908D595}" dt="2023-10-19T11:03:23.598" v="1134" actId="20577"/>
          <ac:spMkLst>
            <pc:docMk/>
            <pc:sldMk cId="3613269432" sldId="366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18T11:18:21.755" v="1122" actId="20577"/>
          <ac:spMkLst>
            <pc:docMk/>
            <pc:sldMk cId="3613269432" sldId="366"/>
            <ac:spMk id="3" creationId="{920EEDBA-8DC5-ADA1-9A0C-555EFEA26BC5}"/>
          </ac:spMkLst>
        </pc:spChg>
        <pc:picChg chg="add mod modCrop">
          <ac:chgData name="Michael Kreeger" userId="d5f78b2e-6692-425f-83bb-df27f7187256" providerId="ADAL" clId="{940518F5-A36E-47F8-9487-81B33908D595}" dt="2023-10-18T11:17:52.604" v="1063" actId="14100"/>
          <ac:picMkLst>
            <pc:docMk/>
            <pc:sldMk cId="3613269432" sldId="366"/>
            <ac:picMk id="5" creationId="{6A6488A6-8E1F-2107-0D53-F80B6451C521}"/>
          </ac:picMkLst>
        </pc:picChg>
        <pc:picChg chg="del mod">
          <ac:chgData name="Michael Kreeger" userId="d5f78b2e-6692-425f-83bb-df27f7187256" providerId="ADAL" clId="{940518F5-A36E-47F8-9487-81B33908D595}" dt="2023-10-18T11:17:23.572" v="1058" actId="478"/>
          <ac:picMkLst>
            <pc:docMk/>
            <pc:sldMk cId="3613269432" sldId="366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24:19.203" v="1194" actId="20577"/>
        <pc:sldMkLst>
          <pc:docMk/>
          <pc:sldMk cId="356999618" sldId="367"/>
        </pc:sldMkLst>
        <pc:spChg chg="mod">
          <ac:chgData name="Michael Kreeger" userId="d5f78b2e-6692-425f-83bb-df27f7187256" providerId="ADAL" clId="{940518F5-A36E-47F8-9487-81B33908D595}" dt="2023-10-19T11:04:09.144" v="1160" actId="20577"/>
          <ac:spMkLst>
            <pc:docMk/>
            <pc:sldMk cId="356999618" sldId="367"/>
            <ac:spMk id="2" creationId="{E7EDCED0-B6D1-D07F-9C79-052E0FACD3C7}"/>
          </ac:spMkLst>
        </pc:spChg>
        <pc:spChg chg="mod">
          <ac:chgData name="Michael Kreeger" userId="d5f78b2e-6692-425f-83bb-df27f7187256" providerId="ADAL" clId="{940518F5-A36E-47F8-9487-81B33908D595}" dt="2023-10-19T11:22:06.947" v="1168" actId="14100"/>
          <ac:spMkLst>
            <pc:docMk/>
            <pc:sldMk cId="356999618" sldId="367"/>
            <ac:spMk id="3" creationId="{D9166C6B-5E0D-7C3F-DBAD-5CD7B83900EF}"/>
          </ac:spMkLst>
        </pc:spChg>
        <pc:spChg chg="del">
          <ac:chgData name="Michael Kreeger" userId="d5f78b2e-6692-425f-83bb-df27f7187256" providerId="ADAL" clId="{940518F5-A36E-47F8-9487-81B33908D595}" dt="2023-10-19T11:21:56.178" v="1166" actId="478"/>
          <ac:spMkLst>
            <pc:docMk/>
            <pc:sldMk cId="356999618" sldId="367"/>
            <ac:spMk id="4" creationId="{FDFFCE51-E8F4-AC40-D0DE-3848E9145064}"/>
          </ac:spMkLst>
        </pc:spChg>
        <pc:spChg chg="add mod">
          <ac:chgData name="Michael Kreeger" userId="d5f78b2e-6692-425f-83bb-df27f7187256" providerId="ADAL" clId="{940518F5-A36E-47F8-9487-81B33908D595}" dt="2023-10-19T11:24:19.203" v="1194" actId="20577"/>
          <ac:spMkLst>
            <pc:docMk/>
            <pc:sldMk cId="356999618" sldId="367"/>
            <ac:spMk id="5" creationId="{A36C403B-2D2A-749F-4A9F-9A87CD3FBFD2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20T10:44:02.820" v="3922" actId="20577"/>
        <pc:sldMkLst>
          <pc:docMk/>
          <pc:sldMk cId="1135203779" sldId="368"/>
        </pc:sldMkLst>
        <pc:spChg chg="mod">
          <ac:chgData name="Michael Kreeger" userId="d5f78b2e-6692-425f-83bb-df27f7187256" providerId="ADAL" clId="{940518F5-A36E-47F8-9487-81B33908D595}" dt="2023-10-19T11:24:39.852" v="1222" actId="20577"/>
          <ac:spMkLst>
            <pc:docMk/>
            <pc:sldMk cId="1135203779" sldId="368"/>
            <ac:spMk id="2" creationId="{363BBA5E-97CB-421B-767A-85CBF356D91A}"/>
          </ac:spMkLst>
        </pc:spChg>
        <pc:spChg chg="mod">
          <ac:chgData name="Michael Kreeger" userId="d5f78b2e-6692-425f-83bb-df27f7187256" providerId="ADAL" clId="{940518F5-A36E-47F8-9487-81B33908D595}" dt="2023-10-20T10:44:02.820" v="3922" actId="20577"/>
          <ac:spMkLst>
            <pc:docMk/>
            <pc:sldMk cId="1135203779" sldId="368"/>
            <ac:spMk id="3" creationId="{81E142E9-25FD-434F-CAA4-C49F606BE6D2}"/>
          </ac:spMkLst>
        </pc:spChg>
        <pc:spChg chg="del mod">
          <ac:chgData name="Michael Kreeger" userId="d5f78b2e-6692-425f-83bb-df27f7187256" providerId="ADAL" clId="{940518F5-A36E-47F8-9487-81B33908D595}" dt="2023-10-19T11:31:41.594" v="1395" actId="478"/>
          <ac:spMkLst>
            <pc:docMk/>
            <pc:sldMk cId="1135203779" sldId="368"/>
            <ac:spMk id="4" creationId="{DF5EBB38-6F90-6DB0-BE7C-2F8F785E5F30}"/>
          </ac:spMkLst>
        </pc:spChg>
        <pc:spChg chg="add mod">
          <ac:chgData name="Michael Kreeger" userId="d5f78b2e-6692-425f-83bb-df27f7187256" providerId="ADAL" clId="{940518F5-A36E-47F8-9487-81B33908D595}" dt="2023-10-19T11:31:46.092" v="1396"/>
          <ac:spMkLst>
            <pc:docMk/>
            <pc:sldMk cId="1135203779" sldId="368"/>
            <ac:spMk id="5" creationId="{7183A4DD-171E-1008-3597-5B870892974F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19T12:20:58.028" v="1473"/>
        <pc:sldMkLst>
          <pc:docMk/>
          <pc:sldMk cId="1697345606" sldId="369"/>
        </pc:sldMkLst>
        <pc:spChg chg="mod">
          <ac:chgData name="Michael Kreeger" userId="d5f78b2e-6692-425f-83bb-df27f7187256" providerId="ADAL" clId="{940518F5-A36E-47F8-9487-81B33908D595}" dt="2023-10-19T11:32:46.622" v="1441" actId="20577"/>
          <ac:spMkLst>
            <pc:docMk/>
            <pc:sldMk cId="1697345606" sldId="369"/>
            <ac:spMk id="2" creationId="{1F482468-A4AB-18CA-CA1C-4F47E4014954}"/>
          </ac:spMkLst>
        </pc:spChg>
        <pc:spChg chg="mod">
          <ac:chgData name="Michael Kreeger" userId="d5f78b2e-6692-425f-83bb-df27f7187256" providerId="ADAL" clId="{940518F5-A36E-47F8-9487-81B33908D595}" dt="2023-10-19T12:20:03.916" v="1470" actId="20577"/>
          <ac:spMkLst>
            <pc:docMk/>
            <pc:sldMk cId="1697345606" sldId="369"/>
            <ac:spMk id="3" creationId="{C08B1E20-35BA-756E-141B-DDD5F4655D00}"/>
          </ac:spMkLst>
        </pc:spChg>
        <pc:spChg chg="del mod">
          <ac:chgData name="Michael Kreeger" userId="d5f78b2e-6692-425f-83bb-df27f7187256" providerId="ADAL" clId="{940518F5-A36E-47F8-9487-81B33908D595}" dt="2023-10-19T12:19:38.083" v="1458" actId="478"/>
          <ac:spMkLst>
            <pc:docMk/>
            <pc:sldMk cId="1697345606" sldId="369"/>
            <ac:spMk id="4" creationId="{BC6AAA9D-CB22-3AAF-90AF-30077673E428}"/>
          </ac:spMkLst>
        </pc:spChg>
        <pc:spChg chg="add mod">
          <ac:chgData name="Michael Kreeger" userId="d5f78b2e-6692-425f-83bb-df27f7187256" providerId="ADAL" clId="{940518F5-A36E-47F8-9487-81B33908D595}" dt="2023-10-19T12:20:12.302" v="1471"/>
          <ac:spMkLst>
            <pc:docMk/>
            <pc:sldMk cId="1697345606" sldId="369"/>
            <ac:spMk id="5" creationId="{6A0463A0-C58E-6C30-DAAE-E8B10C8752D4}"/>
          </ac:spMkLst>
        </pc:spChg>
        <pc:spChg chg="add del mod">
          <ac:chgData name="Michael Kreeger" userId="d5f78b2e-6692-425f-83bb-df27f7187256" providerId="ADAL" clId="{940518F5-A36E-47F8-9487-81B33908D595}" dt="2023-10-19T12:20:58.028" v="1473"/>
          <ac:spMkLst>
            <pc:docMk/>
            <pc:sldMk cId="1697345606" sldId="369"/>
            <ac:spMk id="6" creationId="{50DD1384-1DD9-F64A-E706-DE4DEECDBDA8}"/>
          </ac:spMkLst>
        </pc:spChg>
      </pc:sldChg>
      <pc:sldChg chg="add">
        <pc:chgData name="Michael Kreeger" userId="d5f78b2e-6692-425f-83bb-df27f7187256" providerId="ADAL" clId="{940518F5-A36E-47F8-9487-81B33908D595}" dt="2023-10-19T12:21:00.713" v="1474"/>
        <pc:sldMkLst>
          <pc:docMk/>
          <pc:sldMk cId="1292244408" sldId="370"/>
        </pc:sldMkLst>
      </pc:sldChg>
      <pc:sldChg chg="addSp delSp modSp new mod setBg">
        <pc:chgData name="Michael Kreeger" userId="d5f78b2e-6692-425f-83bb-df27f7187256" providerId="ADAL" clId="{940518F5-A36E-47F8-9487-81B33908D595}" dt="2023-10-20T10:53:35.423" v="4631" actId="26606"/>
        <pc:sldMkLst>
          <pc:docMk/>
          <pc:sldMk cId="2254791935" sldId="371"/>
        </pc:sldMkLst>
        <pc:spChg chg="mo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2" creationId="{77DDDB50-2B28-45A6-DACE-42FE872F9550}"/>
          </ac:spMkLst>
        </pc:spChg>
        <pc:spChg chg="mod or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3" creationId="{C7F74137-746C-4195-39DD-16F35E2D12C8}"/>
          </ac:spMkLst>
        </pc:spChg>
        <pc:spChg chg="del">
          <ac:chgData name="Michael Kreeger" userId="d5f78b2e-6692-425f-83bb-df27f7187256" providerId="ADAL" clId="{940518F5-A36E-47F8-9487-81B33908D595}" dt="2023-10-19T12:37:57.665" v="1665" actId="478"/>
          <ac:spMkLst>
            <pc:docMk/>
            <pc:sldMk cId="2254791935" sldId="371"/>
            <ac:spMk id="4" creationId="{7143397D-00AD-282B-FA11-A078F7C2880A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1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3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5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7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5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6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7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8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2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3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4" creationId="{E6995CE5-F890-4ABA-82A2-26507CE8D2A3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6" creationId="{DBC6133C-0615-4CE4-9132-37E609A9BDFA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7" creationId="{169CC832-2974-4E8D-90ED-3E2941BA733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8" creationId="{55222F96-971A-4F90-B841-6BAB416C7AC1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9" creationId="{08980754-6F4B-43C9-B9BE-127B6BED658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60" creationId="{2C1BBA94-3F40-40AA-8BB9-E69E25E537C1}"/>
          </ac:spMkLst>
        </pc:spChg>
        <pc:grpChg chg="add del">
          <ac:chgData name="Michael Kreeger" userId="d5f78b2e-6692-425f-83bb-df27f7187256" providerId="ADAL" clId="{940518F5-A36E-47F8-9487-81B33908D595}" dt="2023-10-20T10:53:27.580" v="4626" actId="26606"/>
          <ac:grpSpMkLst>
            <pc:docMk/>
            <pc:sldMk cId="2254791935" sldId="371"/>
            <ac:grpSpMk id="1041" creationId="{59D47941-986F-4A15-FC41-7527D904BDD5}"/>
          </ac:grpSpMkLst>
        </pc:grpChg>
        <pc:picChg chg="add mod">
          <ac:chgData name="Michael Kreeger" userId="d5f78b2e-6692-425f-83bb-df27f7187256" providerId="ADAL" clId="{940518F5-A36E-47F8-9487-81B33908D595}" dt="2023-10-20T10:53:35.423" v="4631" actId="26606"/>
          <ac:picMkLst>
            <pc:docMk/>
            <pc:sldMk cId="2254791935" sldId="371"/>
            <ac:picMk id="1026" creationId="{AB22A2CC-179F-11D3-0D26-9DC2E6E1C2D5}"/>
          </ac:picMkLst>
        </pc:picChg>
      </pc:sldChg>
      <pc:sldChg chg="addSp delSp modSp add mod setBg">
        <pc:chgData name="Michael Kreeger" userId="d5f78b2e-6692-425f-83bb-df27f7187256" providerId="ADAL" clId="{940518F5-A36E-47F8-9487-81B33908D595}" dt="2023-10-20T10:53:41.497" v="4632" actId="26606"/>
        <pc:sldMkLst>
          <pc:docMk/>
          <pc:sldMk cId="3087372892" sldId="372"/>
        </pc:sldMkLst>
        <pc:spChg chg="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" creationId="{77DDDB50-2B28-45A6-DACE-42FE872F9550}"/>
          </ac:spMkLst>
        </pc:spChg>
        <pc:spChg chg="del mod">
          <ac:chgData name="Michael Kreeger" userId="d5f78b2e-6692-425f-83bb-df27f7187256" providerId="ADAL" clId="{940518F5-A36E-47F8-9487-81B33908D595}" dt="2023-10-19T12:38:57.994" v="1672" actId="478"/>
          <ac:spMkLst>
            <pc:docMk/>
            <pc:sldMk cId="3087372892" sldId="372"/>
            <ac:spMk id="3" creationId="{C7F74137-746C-4195-39DD-16F35E2D12C8}"/>
          </ac:spMkLst>
        </pc:spChg>
        <pc:spChg chg="add del mod">
          <ac:chgData name="Michael Kreeger" userId="d5f78b2e-6692-425f-83bb-df27f7187256" providerId="ADAL" clId="{940518F5-A36E-47F8-9487-81B33908D595}" dt="2023-10-19T12:39:01.182" v="1673" actId="478"/>
          <ac:spMkLst>
            <pc:docMk/>
            <pc:sldMk cId="3087372892" sldId="372"/>
            <ac:spMk id="5" creationId="{0338C62C-B147-FF91-D043-DA99C2A6D3B2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0" creationId="{E8247062-6D16-AF45-A1D4-7C0DE8E4262A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1" creationId="{BA3012BA-E431-BFC3-F0FF-7AF8B036F5E7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0" creationId="{53CB0707-C882-7B98-35D2-E046A1EDD174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4" creationId="{56176FFF-7BB7-0EAE-0C07-91017D0B8838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0" creationId="{9D8233B0-41B5-4D9A-AEEC-13DB66A8C9B5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6" creationId="{E659831F-0D9A-4C63-9EBB-8435B85A440F}"/>
          </ac:spMkLst>
        </pc:spChg>
        <pc:grpChg chg="add">
          <ac:chgData name="Michael Kreeger" userId="d5f78b2e-6692-425f-83bb-df27f7187256" providerId="ADAL" clId="{940518F5-A36E-47F8-9487-81B33908D595}" dt="2023-10-20T10:53:41.497" v="4632" actId="26606"/>
          <ac:grpSpMkLst>
            <pc:docMk/>
            <pc:sldMk cId="3087372892" sldId="372"/>
            <ac:grpSpMk id="32" creationId="{28FAF094-D087-493F-8DF9-A486C2D6BBAA}"/>
          </ac:grpSpMkLst>
        </pc:grpChg>
        <pc:picChg chg="add mod">
          <ac:chgData name="Michael Kreeger" userId="d5f78b2e-6692-425f-83bb-df27f7187256" providerId="ADAL" clId="{940518F5-A36E-47F8-9487-81B33908D595}" dt="2023-10-20T10:53:41.497" v="4632" actId="26606"/>
          <ac:picMkLst>
            <pc:docMk/>
            <pc:sldMk cId="3087372892" sldId="372"/>
            <ac:picMk id="7" creationId="{42B0DC90-4EC5-010D-DF52-127D1295E6D1}"/>
          </ac:picMkLst>
        </pc:picChg>
        <pc:picChg chg="del">
          <ac:chgData name="Michael Kreeger" userId="d5f78b2e-6692-425f-83bb-df27f7187256" providerId="ADAL" clId="{940518F5-A36E-47F8-9487-81B33908D595}" dt="2023-10-19T12:39:03" v="1674" actId="478"/>
          <ac:picMkLst>
            <pc:docMk/>
            <pc:sldMk cId="3087372892" sldId="372"/>
            <ac:picMk id="1026" creationId="{AB22A2CC-179F-11D3-0D26-9DC2E6E1C2D5}"/>
          </ac:picMkLst>
        </pc:pic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9" creationId="{B8298D33-E3AA-E0A2-6E83-52D898FE2F3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14" creationId="{EB00C4F8-7A7D-A920-B18C-E7233421579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1" creationId="{AC2FD47A-7B0D-FC45-F88D-FC7A3DB2DFDC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5" creationId="{AFE7782A-F47B-06EA-58F8-57F04BA2DC8C}"/>
          </ac:cxnSpMkLst>
        </pc:cxnChg>
      </pc:sldChg>
      <pc:sldChg chg="addSp delSp modSp new mod setBg">
        <pc:chgData name="Michael Kreeger" userId="d5f78b2e-6692-425f-83bb-df27f7187256" providerId="ADAL" clId="{940518F5-A36E-47F8-9487-81B33908D595}" dt="2023-10-20T10:55:29.392" v="4647" actId="1076"/>
        <pc:sldMkLst>
          <pc:docMk/>
          <pc:sldMk cId="2169376283" sldId="373"/>
        </pc:sldMkLst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" creationId="{1FCFCDFB-5EE7-2282-411C-5E97529BA5E5}"/>
          </ac:spMkLst>
        </pc:spChg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3" creationId="{BF397694-59D7-C3BD-3B2F-1DC9CF04379A}"/>
          </ac:spMkLst>
        </pc:spChg>
        <pc:spChg chg="del">
          <ac:chgData name="Michael Kreeger" userId="d5f78b2e-6692-425f-83bb-df27f7187256" providerId="ADAL" clId="{940518F5-A36E-47F8-9487-81B33908D595}" dt="2023-10-20T09:38:41.562" v="1957" actId="478"/>
          <ac:spMkLst>
            <pc:docMk/>
            <pc:sldMk cId="2169376283" sldId="373"/>
            <ac:spMk id="4" creationId="{51372625-BDA6-DD3E-CACB-046A909714B6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8" creationId="{6EFC920F-B85A-4068-BD93-41064EDE93D3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1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1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6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7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8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9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2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3" creationId="{1382A32C-5B0C-4B1C-A074-76C6DBCC9F87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6" creationId="{CBC4F608-B4B8-48C3-9572-C0F061B1CD99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7" creationId="{1382A32C-5B0C-4B1C-A074-76C6DBCC9F87}"/>
          </ac:spMkLst>
        </pc:spChg>
        <pc:grpChg chg="add del">
          <ac:chgData name="Michael Kreeger" userId="d5f78b2e-6692-425f-83bb-df27f7187256" providerId="ADAL" clId="{940518F5-A36E-47F8-9487-81B33908D595}" dt="2023-10-20T10:54:37.839" v="4638" actId="26606"/>
          <ac:grpSpMkLst>
            <pc:docMk/>
            <pc:sldMk cId="2169376283" sldId="373"/>
            <ac:grpSpMk id="9" creationId="{1C559108-BBAE-426C-8564-051D2BA6DDC8}"/>
          </ac:grpSpMkLst>
        </pc:grpChg>
        <pc:grpChg chg="add">
          <ac:chgData name="Michael Kreeger" userId="d5f78b2e-6692-425f-83bb-df27f7187256" providerId="ADAL" clId="{940518F5-A36E-47F8-9487-81B33908D595}" dt="2023-10-20T10:55:16.854" v="4643" actId="26606"/>
          <ac:grpSpMkLst>
            <pc:docMk/>
            <pc:sldMk cId="2169376283" sldId="373"/>
            <ac:grpSpMk id="12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3:59.651" v="4634" actId="26606"/>
          <ac:grpSpMkLst>
            <pc:docMk/>
            <pc:sldMk cId="2169376283" sldId="373"/>
            <ac:grpSpMk id="13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5:07.791" v="4642" actId="26606"/>
          <ac:grpSpMkLst>
            <pc:docMk/>
            <pc:sldMk cId="2169376283" sldId="373"/>
            <ac:grpSpMk id="21" creationId="{1C559108-BBAE-426C-8564-051D2BA6DDC8}"/>
          </ac:grpSpMkLst>
        </pc:grpChg>
        <pc:picChg chg="add del mod modCrop">
          <ac:chgData name="Michael Kreeger" userId="d5f78b2e-6692-425f-83bb-df27f7187256" providerId="ADAL" clId="{940518F5-A36E-47F8-9487-81B33908D595}" dt="2023-10-20T10:55:21.877" v="4645" actId="478"/>
          <ac:picMkLst>
            <pc:docMk/>
            <pc:sldMk cId="2169376283" sldId="373"/>
            <ac:picMk id="6" creationId="{AD2240DB-C72B-CEBC-9A72-BF2F36B5BABE}"/>
          </ac:picMkLst>
        </pc:picChg>
        <pc:picChg chg="add mod">
          <ac:chgData name="Michael Kreeger" userId="d5f78b2e-6692-425f-83bb-df27f7187256" providerId="ADAL" clId="{940518F5-A36E-47F8-9487-81B33908D595}" dt="2023-10-20T10:55:29.392" v="4647" actId="1076"/>
          <ac:picMkLst>
            <pc:docMk/>
            <pc:sldMk cId="2169376283" sldId="373"/>
            <ac:picMk id="7" creationId="{BEEFF947-DA2D-BC84-E5DA-C250B6505AC2}"/>
          </ac:picMkLst>
        </pc:picChg>
      </pc:sldChg>
      <pc:sldChg chg="addSp delSp modSp new del mod">
        <pc:chgData name="Michael Kreeger" userId="d5f78b2e-6692-425f-83bb-df27f7187256" providerId="ADAL" clId="{940518F5-A36E-47F8-9487-81B33908D595}" dt="2023-10-20T10:38:49.898" v="3785" actId="47"/>
        <pc:sldMkLst>
          <pc:docMk/>
          <pc:sldMk cId="3547149841" sldId="374"/>
        </pc:sldMkLst>
        <pc:spChg chg="mod">
          <ac:chgData name="Michael Kreeger" userId="d5f78b2e-6692-425f-83bb-df27f7187256" providerId="ADAL" clId="{940518F5-A36E-47F8-9487-81B33908D595}" dt="2023-10-20T09:45:31.762" v="2240" actId="20577"/>
          <ac:spMkLst>
            <pc:docMk/>
            <pc:sldMk cId="3547149841" sldId="374"/>
            <ac:spMk id="2" creationId="{2BCB813E-1F78-90DF-4AC7-B7FDFBB52853}"/>
          </ac:spMkLst>
        </pc:spChg>
        <pc:spChg chg="mod">
          <ac:chgData name="Michael Kreeger" userId="d5f78b2e-6692-425f-83bb-df27f7187256" providerId="ADAL" clId="{940518F5-A36E-47F8-9487-81B33908D595}" dt="2023-10-20T10:17:32.988" v="2995" actId="5793"/>
          <ac:spMkLst>
            <pc:docMk/>
            <pc:sldMk cId="3547149841" sldId="374"/>
            <ac:spMk id="3" creationId="{991E1FF8-00A9-3938-82C1-4B0339259E9A}"/>
          </ac:spMkLst>
        </pc:spChg>
        <pc:spChg chg="del">
          <ac:chgData name="Michael Kreeger" userId="d5f78b2e-6692-425f-83bb-df27f7187256" providerId="ADAL" clId="{940518F5-A36E-47F8-9487-81B33908D595}" dt="2023-10-20T10:07:28.455" v="2247" actId="478"/>
          <ac:spMkLst>
            <pc:docMk/>
            <pc:sldMk cId="3547149841" sldId="374"/>
            <ac:spMk id="4" creationId="{88D43EF4-2C5C-6EB8-3D4F-170A0074CADB}"/>
          </ac:spMkLst>
        </pc:spChg>
        <pc:picChg chg="add mod">
          <ac:chgData name="Michael Kreeger" userId="d5f78b2e-6692-425f-83bb-df27f7187256" providerId="ADAL" clId="{940518F5-A36E-47F8-9487-81B33908D595}" dt="2023-10-20T10:07:32.016" v="2249" actId="14100"/>
          <ac:picMkLst>
            <pc:docMk/>
            <pc:sldMk cId="3547149841" sldId="374"/>
            <ac:picMk id="2050" creationId="{48DCE617-2133-F676-A7A6-8DA01D60C80B}"/>
          </ac:picMkLst>
        </pc:picChg>
      </pc:sldChg>
      <pc:sldChg chg="add 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34052177" sldId="375"/>
        </pc:sldMkLst>
      </pc:sldChg>
      <pc:sldChg chg="addSp delSp modSp new mod setBg">
        <pc:chgData name="Michael Kreeger" userId="d5f78b2e-6692-425f-83bb-df27f7187256" providerId="ADAL" clId="{940518F5-A36E-47F8-9487-81B33908D595}" dt="2023-10-20T10:40:08.281" v="3797" actId="403"/>
        <pc:sldMkLst>
          <pc:docMk/>
          <pc:sldMk cId="3383449822" sldId="376"/>
        </pc:sldMkLst>
        <pc:spChg chg="mo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0:08.281" v="3797" actId="403"/>
          <ac:spMkLst>
            <pc:docMk/>
            <pc:sldMk cId="3383449822" sldId="376"/>
            <ac:spMk id="3" creationId="{EB573369-1DDB-719C-808B-B54C7C319DC4}"/>
          </ac:spMkLst>
        </pc:spChg>
        <pc:spChg chg="del mod">
          <ac:chgData name="Michael Kreeger" userId="d5f78b2e-6692-425f-83bb-df27f7187256" providerId="ADAL" clId="{940518F5-A36E-47F8-9487-81B33908D595}" dt="2023-10-20T10:30:01.110" v="3043" actId="478"/>
          <ac:spMkLst>
            <pc:docMk/>
            <pc:sldMk cId="3383449822" sldId="376"/>
            <ac:spMk id="4" creationId="{EF7B5034-6CDA-C0D1-600E-0D360CFDA16B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8" creationId="{907EF6B7-1338-4443-8C46-6A318D952DFD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9" creationId="{F13C74B1-5B17-4795-BED0-7140497B445A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11" creationId="{D4974D33-8DC5-464E-8C6D-BE58F0669C17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2" creationId="{081E4A58-353D-44AE-B2FC-2A74E2E400F7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3" creationId="{907EF6B7-1338-4443-8C46-6A318D952DFD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4" creationId="{DAAE4CDD-124C-4DCF-9584-B6033B545DD5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5" creationId="{081E4A58-353D-44AE-B2FC-2A74E2E400F7}"/>
          </ac:spMkLst>
        </pc:spChg>
        <pc:picChg chg="add del">
          <ac:chgData name="Michael Kreeger" userId="d5f78b2e-6692-425f-83bb-df27f7187256" providerId="ADAL" clId="{940518F5-A36E-47F8-9487-81B33908D595}" dt="2023-10-20T10:39:53.093" v="3789" actId="26606"/>
          <ac:picMkLst>
            <pc:docMk/>
            <pc:sldMk cId="3383449822" sldId="376"/>
            <ac:picMk id="5" creationId="{5E2F9E25-E6AF-5950-DD30-4795E2DC0A51}"/>
          </ac:picMkLst>
        </pc:picChg>
      </pc:sldChg>
      <pc:sldChg chg="addSp modSp add mod setBg">
        <pc:chgData name="Michael Kreeger" userId="d5f78b2e-6692-425f-83bb-df27f7187256" providerId="ADAL" clId="{940518F5-A36E-47F8-9487-81B33908D595}" dt="2023-10-20T10:42:03.972" v="3837" actId="403"/>
        <pc:sldMkLst>
          <pc:docMk/>
          <pc:sldMk cId="1149573824" sldId="377"/>
        </pc:sldMkLst>
        <pc:spChg chg="mo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2:03.972" v="3837" actId="403"/>
          <ac:spMkLst>
            <pc:docMk/>
            <pc:sldMk cId="1149573824" sldId="377"/>
            <ac:spMk id="3" creationId="{EB573369-1DDB-719C-808B-B54C7C319DC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8" creationId="{1709F1D5-B0F1-4714-A239-E5B61C161915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0" creationId="{228FB460-D3FF-4440-A020-05982A09E517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2" creationId="{14847E93-7DC1-4D4B-8829-B19AA7137C50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4" creationId="{5566D6E1-03A1-4D73-A4E0-35D74D568A0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6" creationId="{9F835A99-04AC-494A-A572-AFE8413CC938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8" creationId="{7B786209-1B0B-4CA9-9BDD-F7327066A84D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0" creationId="{2D2964BB-484D-45AE-AD66-D407D0629652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2" creationId="{6691AC69-A76E-4DAB-B565-468B6B87ACF3}"/>
          </ac:spMkLst>
        </pc:spChg>
      </pc:sldChg>
      <pc:sldChg chg="del delDesignElem">
        <pc:chgData name="Michael Kreeger" userId="d5f78b2e-6692-425f-83bb-df27f7187256" providerId="ADAL" clId="{940518F5-A36E-47F8-9487-81B33908D595}" dt="2023-10-20T10:41:07.398" v="3819" actId="47"/>
        <pc:sldMkLst>
          <pc:docMk/>
          <pc:sldMk cId="1856056298" sldId="378"/>
        </pc:sldMkLst>
      </pc:sldChg>
      <pc:sldChg chg="delSp add del setBg delDesignElem">
        <pc:chgData name="Michael Kreeger" userId="d5f78b2e-6692-425f-83bb-df27f7187256" providerId="ADAL" clId="{940518F5-A36E-47F8-9487-81B33908D595}" dt="2023-10-20T10:40:59.620" v="3817" actId="47"/>
        <pc:sldMkLst>
          <pc:docMk/>
          <pc:sldMk cId="3792559143" sldId="378"/>
        </pc:sldMkLst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2" creationId="{6691AC69-A76E-4DAB-B565-468B6B87ACF3}"/>
          </ac:spMkLst>
        </pc:spChg>
      </pc:sldChg>
      <pc:sldChg chg="modSp mod">
        <pc:chgData name="Michael Kreeger" userId="d5f78b2e-6692-425f-83bb-df27f7187256" providerId="ADAL" clId="{940518F5-A36E-47F8-9487-81B33908D595}" dt="2023-10-20T10:43:02.277" v="3847" actId="14100"/>
        <pc:sldMkLst>
          <pc:docMk/>
          <pc:sldMk cId="3878085711" sldId="378"/>
        </pc:sldMkLst>
        <pc:spChg chg="mod">
          <ac:chgData name="Michael Kreeger" userId="d5f78b2e-6692-425f-83bb-df27f7187256" providerId="ADAL" clId="{940518F5-A36E-47F8-9487-81B33908D595}" dt="2023-10-20T10:43:02.277" v="3847" actId="14100"/>
          <ac:spMkLst>
            <pc:docMk/>
            <pc:sldMk cId="3878085711" sldId="378"/>
            <ac:spMk id="3" creationId="{EB573369-1DDB-719C-808B-B54C7C319DC4}"/>
          </ac:spMkLst>
        </pc:spChg>
      </pc:sldChg>
      <pc:sldChg chg="delSp add del setBg delDesignElem">
        <pc:chgData name="Michael Kreeger" userId="d5f78b2e-6692-425f-83bb-df27f7187256" providerId="ADAL" clId="{940518F5-A36E-47F8-9487-81B33908D595}" dt="2023-10-20T10:46:51.701" v="3942" actId="47"/>
        <pc:sldMkLst>
          <pc:docMk/>
          <pc:sldMk cId="1915730871" sldId="379"/>
        </pc:sldMkLst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2" creationId="{6691AC69-A76E-4DAB-B565-468B6B87ACF3}"/>
          </ac:spMkLst>
        </pc:spChg>
      </pc:sldChg>
      <pc:sldChg chg="addSp delSp modSp mod">
        <pc:chgData name="Michael Kreeger" userId="d5f78b2e-6692-425f-83bb-df27f7187256" providerId="ADAL" clId="{940518F5-A36E-47F8-9487-81B33908D595}" dt="2023-10-20T11:04:27.772" v="5320" actId="20577"/>
        <pc:sldMkLst>
          <pc:docMk/>
          <pc:sldMk cId="2657993311" sldId="379"/>
        </pc:sldMkLst>
        <pc:spChg chg="mod">
          <ac:chgData name="Michael Kreeger" userId="d5f78b2e-6692-425f-83bb-df27f7187256" providerId="ADAL" clId="{940518F5-A36E-47F8-9487-81B33908D595}" dt="2023-10-20T11:00:51.114" v="4973" actId="20577"/>
          <ac:spMkLst>
            <pc:docMk/>
            <pc:sldMk cId="2657993311" sldId="379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1:04:27.772" v="5320" actId="20577"/>
          <ac:spMkLst>
            <pc:docMk/>
            <pc:sldMk cId="2657993311" sldId="379"/>
            <ac:spMk id="3" creationId="{EB573369-1DDB-719C-808B-B54C7C319DC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2" creationId="{6691AC69-A76E-4DAB-B565-468B6B87ACF3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29" creationId="{77C59BEC-C4CC-4741-B975-08C543178D3D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1" creationId="{72DEF309-605D-4117-9340-6D589B6C3A34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3" creationId="{A7B99495-F43F-4D80-A44F-2CB4764EB90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8" creationId="{1CD81A2A-6ED4-4EF4-A14C-912D31E14800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0" creationId="{1661932C-CA15-4E17-B115-FAE7CBEE4789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2" creationId="{8590ADD5-9383-4D3D-9047-3DA2593CCB5D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4" creationId="{DABE3E45-88CF-45D8-8D40-C773324D93F6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8" creationId="{B91ECDA9-56DC-4270-8F33-01C5637B8CE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0" creationId="{75F47824-961D-465D-84F9-EAE11BC6173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2" creationId="{FEC9DA3E-C1D7-472D-B7C0-F71AE41FBA23}"/>
          </ac:spMkLst>
        </pc:spChg>
        <pc:picChg chg="add mod">
          <ac:chgData name="Michael Kreeger" userId="d5f78b2e-6692-425f-83bb-df27f7187256" providerId="ADAL" clId="{940518F5-A36E-47F8-9487-81B33908D595}" dt="2023-10-20T10:49:42.609" v="4280" actId="26606"/>
          <ac:picMkLst>
            <pc:docMk/>
            <pc:sldMk cId="2657993311" sldId="379"/>
            <ac:picMk id="26" creationId="{98C627E0-392E-E662-E250-84D331B44C95}"/>
          </ac:picMkLst>
        </pc:picChg>
        <pc:cxnChg chg="add">
          <ac:chgData name="Michael Kreeger" userId="d5f78b2e-6692-425f-83bb-df27f7187256" providerId="ADAL" clId="{940518F5-A36E-47F8-9487-81B33908D595}" dt="2023-10-20T10:49:42.609" v="4280" actId="26606"/>
          <ac:cxnSpMkLst>
            <pc:docMk/>
            <pc:sldMk cId="2657993311" sldId="379"/>
            <ac:cxnSpMk id="46" creationId="{49CD1692-827B-4C8D-B4A1-134FD04CF45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8A836-3788-4E25-A88E-4247CEBD6D75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9BC8B7-2B2D-44AF-817D-548A5B7F4A18}">
      <dgm:prSet/>
      <dgm:spPr/>
      <dgm:t>
        <a:bodyPr/>
        <a:lstStyle/>
        <a:p>
          <a:r>
            <a:rPr lang="en-US"/>
            <a:t>Select * …</a:t>
          </a:r>
        </a:p>
      </dgm:t>
    </dgm:pt>
    <dgm:pt modelId="{DAE17725-F9D1-42C5-BD63-5D83D7D7B019}" type="parTrans" cxnId="{2997130D-E0DC-46DE-8488-631F220045FC}">
      <dgm:prSet/>
      <dgm:spPr/>
      <dgm:t>
        <a:bodyPr/>
        <a:lstStyle/>
        <a:p>
          <a:endParaRPr lang="en-US"/>
        </a:p>
      </dgm:t>
    </dgm:pt>
    <dgm:pt modelId="{6E42A1AF-9D93-4FEA-85A9-63B8DA268B6D}" type="sibTrans" cxnId="{2997130D-E0DC-46DE-8488-631F220045FC}">
      <dgm:prSet/>
      <dgm:spPr/>
      <dgm:t>
        <a:bodyPr/>
        <a:lstStyle/>
        <a:p>
          <a:endParaRPr lang="en-US"/>
        </a:p>
      </dgm:t>
    </dgm:pt>
    <dgm:pt modelId="{8B0EB47A-A79D-4D36-BB7D-0B4D078855F4}">
      <dgm:prSet/>
      <dgm:spPr/>
      <dgm:t>
        <a:bodyPr/>
        <a:lstStyle/>
        <a:p>
          <a:r>
            <a:rPr lang="en-US" dirty="0"/>
            <a:t>Should not be used</a:t>
          </a:r>
        </a:p>
      </dgm:t>
    </dgm:pt>
    <dgm:pt modelId="{2EAEF1FC-E615-419B-91D8-9DD864317234}" type="parTrans" cxnId="{FE1DD183-6094-47F2-B694-E28A4B29AB24}">
      <dgm:prSet/>
      <dgm:spPr/>
      <dgm:t>
        <a:bodyPr/>
        <a:lstStyle/>
        <a:p>
          <a:endParaRPr lang="en-US"/>
        </a:p>
      </dgm:t>
    </dgm:pt>
    <dgm:pt modelId="{F4AC4177-7C71-4C69-A9D2-1219552DA3C4}" type="sibTrans" cxnId="{FE1DD183-6094-47F2-B694-E28A4B29AB24}">
      <dgm:prSet/>
      <dgm:spPr/>
      <dgm:t>
        <a:bodyPr/>
        <a:lstStyle/>
        <a:p>
          <a:endParaRPr lang="en-US"/>
        </a:p>
      </dgm:t>
    </dgm:pt>
    <dgm:pt modelId="{6DF739DC-AEC6-43CE-A4A4-52F3E237310A}">
      <dgm:prSet/>
      <dgm:spPr/>
      <dgm:t>
        <a:bodyPr/>
        <a:lstStyle/>
        <a:p>
          <a:r>
            <a:rPr lang="en-US"/>
            <a:t>Technically it is okay in some edge scenarios but best to avoid</a:t>
          </a:r>
        </a:p>
      </dgm:t>
    </dgm:pt>
    <dgm:pt modelId="{7019C987-B4B2-478C-B6D7-96A86A8C42A8}" type="parTrans" cxnId="{1469F09C-5549-4DB4-8C18-44AA2021FB55}">
      <dgm:prSet/>
      <dgm:spPr/>
      <dgm:t>
        <a:bodyPr/>
        <a:lstStyle/>
        <a:p>
          <a:endParaRPr lang="en-US"/>
        </a:p>
      </dgm:t>
    </dgm:pt>
    <dgm:pt modelId="{3069B5A1-DB97-449F-8A81-E16DE3578D28}" type="sibTrans" cxnId="{1469F09C-5549-4DB4-8C18-44AA2021FB55}">
      <dgm:prSet/>
      <dgm:spPr/>
      <dgm:t>
        <a:bodyPr/>
        <a:lstStyle/>
        <a:p>
          <a:endParaRPr lang="en-US"/>
        </a:p>
      </dgm:t>
    </dgm:pt>
    <dgm:pt modelId="{941ED195-4F0A-40DF-9018-B43E3E60D43A}">
      <dgm:prSet/>
      <dgm:spPr/>
      <dgm:t>
        <a:bodyPr/>
        <a:lstStyle/>
        <a:p>
          <a:r>
            <a:rPr lang="en-US"/>
            <a:t>Focus on the use case at hand</a:t>
          </a:r>
        </a:p>
      </dgm:t>
    </dgm:pt>
    <dgm:pt modelId="{67D0F4A6-314E-4ABC-97B0-2D77BBA28A0F}" type="parTrans" cxnId="{31C3446E-8825-4972-927A-49F5CF847BF2}">
      <dgm:prSet/>
      <dgm:spPr/>
      <dgm:t>
        <a:bodyPr/>
        <a:lstStyle/>
        <a:p>
          <a:endParaRPr lang="en-US"/>
        </a:p>
      </dgm:t>
    </dgm:pt>
    <dgm:pt modelId="{C6B9D866-68FB-4762-BBF9-32BC4EEE67FD}" type="sibTrans" cxnId="{31C3446E-8825-4972-927A-49F5CF847BF2}">
      <dgm:prSet/>
      <dgm:spPr/>
      <dgm:t>
        <a:bodyPr/>
        <a:lstStyle/>
        <a:p>
          <a:endParaRPr lang="en-US"/>
        </a:p>
      </dgm:t>
    </dgm:pt>
    <dgm:pt modelId="{2F523404-554F-43E1-B841-5726042291F6}">
      <dgm:prSet/>
      <dgm:spPr/>
      <dgm:t>
        <a:bodyPr/>
        <a:lstStyle/>
        <a:p>
          <a:r>
            <a:rPr lang="en-US"/>
            <a:t>If the user doesn’t see it, you likely don’t need it</a:t>
          </a:r>
        </a:p>
      </dgm:t>
    </dgm:pt>
    <dgm:pt modelId="{9B143B6E-43FA-4EC5-B9F0-4B1D2C4A2988}" type="parTrans" cxnId="{40640A6F-1215-4946-A5C6-9594B814F1E8}">
      <dgm:prSet/>
      <dgm:spPr/>
      <dgm:t>
        <a:bodyPr/>
        <a:lstStyle/>
        <a:p>
          <a:endParaRPr lang="en-US"/>
        </a:p>
      </dgm:t>
    </dgm:pt>
    <dgm:pt modelId="{3DE2E0E0-01FB-4E05-8880-11D40E13ACF0}" type="sibTrans" cxnId="{40640A6F-1215-4946-A5C6-9594B814F1E8}">
      <dgm:prSet/>
      <dgm:spPr/>
      <dgm:t>
        <a:bodyPr/>
        <a:lstStyle/>
        <a:p>
          <a:endParaRPr lang="en-US"/>
        </a:p>
      </dgm:t>
    </dgm:pt>
    <dgm:pt modelId="{376699AD-4E5C-431A-B3AD-12E8C31A5512}">
      <dgm:prSet/>
      <dgm:spPr/>
      <dgm:t>
        <a:bodyPr/>
        <a:lstStyle/>
        <a:p>
          <a:r>
            <a:rPr lang="en-US" dirty="0"/>
            <a:t>Don’t attempt to “reuse” stored procedures that do not match the use case exactly.  Stored procedures are not designed for re-use.  They are designed for query plan caching, abstraction, and tighter security.</a:t>
          </a:r>
        </a:p>
      </dgm:t>
    </dgm:pt>
    <dgm:pt modelId="{78D8A3B7-374E-4C93-96A3-B5F56059BBDF}" type="parTrans" cxnId="{CADE7D4E-57BE-4F97-A58A-018D0B4F2AA5}">
      <dgm:prSet/>
      <dgm:spPr/>
      <dgm:t>
        <a:bodyPr/>
        <a:lstStyle/>
        <a:p>
          <a:endParaRPr lang="en-US"/>
        </a:p>
      </dgm:t>
    </dgm:pt>
    <dgm:pt modelId="{2807702A-618E-47DB-B009-8A7DC86266E8}" type="sibTrans" cxnId="{CADE7D4E-57BE-4F97-A58A-018D0B4F2AA5}">
      <dgm:prSet/>
      <dgm:spPr/>
      <dgm:t>
        <a:bodyPr/>
        <a:lstStyle/>
        <a:p>
          <a:endParaRPr lang="en-US"/>
        </a:p>
      </dgm:t>
    </dgm:pt>
    <dgm:pt modelId="{AE829228-9911-480E-AAA7-BD5BBCF81190}" type="pres">
      <dgm:prSet presAssocID="{8828A836-3788-4E25-A88E-4247CEBD6D75}" presName="linear" presStyleCnt="0">
        <dgm:presLayoutVars>
          <dgm:dir/>
          <dgm:animLvl val="lvl"/>
          <dgm:resizeHandles val="exact"/>
        </dgm:presLayoutVars>
      </dgm:prSet>
      <dgm:spPr/>
    </dgm:pt>
    <dgm:pt modelId="{E6BC56FB-7541-48CF-BD9F-4C664B32C63F}" type="pres">
      <dgm:prSet presAssocID="{BC9BC8B7-2B2D-44AF-817D-548A5B7F4A18}" presName="parentLin" presStyleCnt="0"/>
      <dgm:spPr/>
    </dgm:pt>
    <dgm:pt modelId="{8D6C99B7-C5FC-4E70-94CA-A67AED113A2D}" type="pres">
      <dgm:prSet presAssocID="{BC9BC8B7-2B2D-44AF-817D-548A5B7F4A18}" presName="parentLeftMargin" presStyleLbl="node1" presStyleIdx="0" presStyleCnt="2"/>
      <dgm:spPr/>
    </dgm:pt>
    <dgm:pt modelId="{1134ADD3-74DF-407F-8D3F-43AD1471F3A3}" type="pres">
      <dgm:prSet presAssocID="{BC9BC8B7-2B2D-44AF-817D-548A5B7F4A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87704D-561C-4929-9662-78908B431D46}" type="pres">
      <dgm:prSet presAssocID="{BC9BC8B7-2B2D-44AF-817D-548A5B7F4A18}" presName="negativeSpace" presStyleCnt="0"/>
      <dgm:spPr/>
    </dgm:pt>
    <dgm:pt modelId="{7E34EB7B-0CBF-47E5-83E8-2AEE6162D2EC}" type="pres">
      <dgm:prSet presAssocID="{BC9BC8B7-2B2D-44AF-817D-548A5B7F4A18}" presName="childText" presStyleLbl="conFgAcc1" presStyleIdx="0" presStyleCnt="2">
        <dgm:presLayoutVars>
          <dgm:bulletEnabled val="1"/>
        </dgm:presLayoutVars>
      </dgm:prSet>
      <dgm:spPr/>
    </dgm:pt>
    <dgm:pt modelId="{46DC2984-6251-4D83-84E3-AF2D7FAAE9E3}" type="pres">
      <dgm:prSet presAssocID="{6E42A1AF-9D93-4FEA-85A9-63B8DA268B6D}" presName="spaceBetweenRectangles" presStyleCnt="0"/>
      <dgm:spPr/>
    </dgm:pt>
    <dgm:pt modelId="{2DB9C0B9-07AD-4AA1-85D6-AA3D46A090ED}" type="pres">
      <dgm:prSet presAssocID="{941ED195-4F0A-40DF-9018-B43E3E60D43A}" presName="parentLin" presStyleCnt="0"/>
      <dgm:spPr/>
    </dgm:pt>
    <dgm:pt modelId="{5E89C386-A4D1-4759-AC02-5E614956741C}" type="pres">
      <dgm:prSet presAssocID="{941ED195-4F0A-40DF-9018-B43E3E60D43A}" presName="parentLeftMargin" presStyleLbl="node1" presStyleIdx="0" presStyleCnt="2"/>
      <dgm:spPr/>
    </dgm:pt>
    <dgm:pt modelId="{64DF3136-FB1E-4879-AFF2-687797DDAB36}" type="pres">
      <dgm:prSet presAssocID="{941ED195-4F0A-40DF-9018-B43E3E60D43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75D176A-C304-4C7A-B4FF-30AC6CAEDF47}" type="pres">
      <dgm:prSet presAssocID="{941ED195-4F0A-40DF-9018-B43E3E60D43A}" presName="negativeSpace" presStyleCnt="0"/>
      <dgm:spPr/>
    </dgm:pt>
    <dgm:pt modelId="{39EA936E-2D6E-4B83-BFB2-107FFC60F5A7}" type="pres">
      <dgm:prSet presAssocID="{941ED195-4F0A-40DF-9018-B43E3E60D43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997130D-E0DC-46DE-8488-631F220045FC}" srcId="{8828A836-3788-4E25-A88E-4247CEBD6D75}" destId="{BC9BC8B7-2B2D-44AF-817D-548A5B7F4A18}" srcOrd="0" destOrd="0" parTransId="{DAE17725-F9D1-42C5-BD63-5D83D7D7B019}" sibTransId="{6E42A1AF-9D93-4FEA-85A9-63B8DA268B6D}"/>
    <dgm:cxn modelId="{68567D0F-9712-40D8-AE7B-31556C6EC202}" type="presOf" srcId="{941ED195-4F0A-40DF-9018-B43E3E60D43A}" destId="{5E89C386-A4D1-4759-AC02-5E614956741C}" srcOrd="0" destOrd="0" presId="urn:microsoft.com/office/officeart/2005/8/layout/list1"/>
    <dgm:cxn modelId="{9DF49F13-3F30-4405-A95D-0542C04EE250}" type="presOf" srcId="{376699AD-4E5C-431A-B3AD-12E8C31A5512}" destId="{39EA936E-2D6E-4B83-BFB2-107FFC60F5A7}" srcOrd="0" destOrd="1" presId="urn:microsoft.com/office/officeart/2005/8/layout/list1"/>
    <dgm:cxn modelId="{6D265D2D-689A-4A0B-9785-9A51CD69DD62}" type="presOf" srcId="{2F523404-554F-43E1-B841-5726042291F6}" destId="{39EA936E-2D6E-4B83-BFB2-107FFC60F5A7}" srcOrd="0" destOrd="0" presId="urn:microsoft.com/office/officeart/2005/8/layout/list1"/>
    <dgm:cxn modelId="{0AE3DB62-3352-4A1E-8B96-FDFB6DB00FF1}" type="presOf" srcId="{6DF739DC-AEC6-43CE-A4A4-52F3E237310A}" destId="{7E34EB7B-0CBF-47E5-83E8-2AEE6162D2EC}" srcOrd="0" destOrd="1" presId="urn:microsoft.com/office/officeart/2005/8/layout/list1"/>
    <dgm:cxn modelId="{31C3446E-8825-4972-927A-49F5CF847BF2}" srcId="{8828A836-3788-4E25-A88E-4247CEBD6D75}" destId="{941ED195-4F0A-40DF-9018-B43E3E60D43A}" srcOrd="1" destOrd="0" parTransId="{67D0F4A6-314E-4ABC-97B0-2D77BBA28A0F}" sibTransId="{C6B9D866-68FB-4762-BBF9-32BC4EEE67FD}"/>
    <dgm:cxn modelId="{CADE7D4E-57BE-4F97-A58A-018D0B4F2AA5}" srcId="{941ED195-4F0A-40DF-9018-B43E3E60D43A}" destId="{376699AD-4E5C-431A-B3AD-12E8C31A5512}" srcOrd="1" destOrd="0" parTransId="{78D8A3B7-374E-4C93-96A3-B5F56059BBDF}" sibTransId="{2807702A-618E-47DB-B009-8A7DC86266E8}"/>
    <dgm:cxn modelId="{40640A6F-1215-4946-A5C6-9594B814F1E8}" srcId="{941ED195-4F0A-40DF-9018-B43E3E60D43A}" destId="{2F523404-554F-43E1-B841-5726042291F6}" srcOrd="0" destOrd="0" parTransId="{9B143B6E-43FA-4EC5-B9F0-4B1D2C4A2988}" sibTransId="{3DE2E0E0-01FB-4E05-8880-11D40E13ACF0}"/>
    <dgm:cxn modelId="{7E80CE74-448C-4A50-9BFC-54C06E1A8FCF}" type="presOf" srcId="{941ED195-4F0A-40DF-9018-B43E3E60D43A}" destId="{64DF3136-FB1E-4879-AFF2-687797DDAB36}" srcOrd="1" destOrd="0" presId="urn:microsoft.com/office/officeart/2005/8/layout/list1"/>
    <dgm:cxn modelId="{F660C858-78A3-4F07-8A02-4D59375ABA9A}" type="presOf" srcId="{BC9BC8B7-2B2D-44AF-817D-548A5B7F4A18}" destId="{8D6C99B7-C5FC-4E70-94CA-A67AED113A2D}" srcOrd="0" destOrd="0" presId="urn:microsoft.com/office/officeart/2005/8/layout/list1"/>
    <dgm:cxn modelId="{0A283479-2106-4959-848C-21CF5D3E4F89}" type="presOf" srcId="{BC9BC8B7-2B2D-44AF-817D-548A5B7F4A18}" destId="{1134ADD3-74DF-407F-8D3F-43AD1471F3A3}" srcOrd="1" destOrd="0" presId="urn:microsoft.com/office/officeart/2005/8/layout/list1"/>
    <dgm:cxn modelId="{E6035A7E-DE83-401F-AD82-B195D99A46D1}" type="presOf" srcId="{8B0EB47A-A79D-4D36-BB7D-0B4D078855F4}" destId="{7E34EB7B-0CBF-47E5-83E8-2AEE6162D2EC}" srcOrd="0" destOrd="0" presId="urn:microsoft.com/office/officeart/2005/8/layout/list1"/>
    <dgm:cxn modelId="{4241CA82-BE0D-473F-9B64-FD4F88056055}" type="presOf" srcId="{8828A836-3788-4E25-A88E-4247CEBD6D75}" destId="{AE829228-9911-480E-AAA7-BD5BBCF81190}" srcOrd="0" destOrd="0" presId="urn:microsoft.com/office/officeart/2005/8/layout/list1"/>
    <dgm:cxn modelId="{FE1DD183-6094-47F2-B694-E28A4B29AB24}" srcId="{BC9BC8B7-2B2D-44AF-817D-548A5B7F4A18}" destId="{8B0EB47A-A79D-4D36-BB7D-0B4D078855F4}" srcOrd="0" destOrd="0" parTransId="{2EAEF1FC-E615-419B-91D8-9DD864317234}" sibTransId="{F4AC4177-7C71-4C69-A9D2-1219552DA3C4}"/>
    <dgm:cxn modelId="{1469F09C-5549-4DB4-8C18-44AA2021FB55}" srcId="{BC9BC8B7-2B2D-44AF-817D-548A5B7F4A18}" destId="{6DF739DC-AEC6-43CE-A4A4-52F3E237310A}" srcOrd="1" destOrd="0" parTransId="{7019C987-B4B2-478C-B6D7-96A86A8C42A8}" sibTransId="{3069B5A1-DB97-449F-8A81-E16DE3578D28}"/>
    <dgm:cxn modelId="{0B3BAE63-6D57-4812-ACFC-31B137698AD0}" type="presParOf" srcId="{AE829228-9911-480E-AAA7-BD5BBCF81190}" destId="{E6BC56FB-7541-48CF-BD9F-4C664B32C63F}" srcOrd="0" destOrd="0" presId="urn:microsoft.com/office/officeart/2005/8/layout/list1"/>
    <dgm:cxn modelId="{F40A2535-9363-4D65-A9A9-0CC359744F58}" type="presParOf" srcId="{E6BC56FB-7541-48CF-BD9F-4C664B32C63F}" destId="{8D6C99B7-C5FC-4E70-94CA-A67AED113A2D}" srcOrd="0" destOrd="0" presId="urn:microsoft.com/office/officeart/2005/8/layout/list1"/>
    <dgm:cxn modelId="{49597441-89FF-4AF3-950B-AB84EF55D6F4}" type="presParOf" srcId="{E6BC56FB-7541-48CF-BD9F-4C664B32C63F}" destId="{1134ADD3-74DF-407F-8D3F-43AD1471F3A3}" srcOrd="1" destOrd="0" presId="urn:microsoft.com/office/officeart/2005/8/layout/list1"/>
    <dgm:cxn modelId="{05CD9C48-8BEE-4A7D-B386-21B6750E3C0D}" type="presParOf" srcId="{AE829228-9911-480E-AAA7-BD5BBCF81190}" destId="{7087704D-561C-4929-9662-78908B431D46}" srcOrd="1" destOrd="0" presId="urn:microsoft.com/office/officeart/2005/8/layout/list1"/>
    <dgm:cxn modelId="{0D7364BD-0A00-4E2A-9E71-9DD3A570CFAA}" type="presParOf" srcId="{AE829228-9911-480E-AAA7-BD5BBCF81190}" destId="{7E34EB7B-0CBF-47E5-83E8-2AEE6162D2EC}" srcOrd="2" destOrd="0" presId="urn:microsoft.com/office/officeart/2005/8/layout/list1"/>
    <dgm:cxn modelId="{85DFDD2C-24F7-49DE-9573-4EDDAB05018C}" type="presParOf" srcId="{AE829228-9911-480E-AAA7-BD5BBCF81190}" destId="{46DC2984-6251-4D83-84E3-AF2D7FAAE9E3}" srcOrd="3" destOrd="0" presId="urn:microsoft.com/office/officeart/2005/8/layout/list1"/>
    <dgm:cxn modelId="{6D0BC7F3-54C2-4CCD-9E36-41009B256D67}" type="presParOf" srcId="{AE829228-9911-480E-AAA7-BD5BBCF81190}" destId="{2DB9C0B9-07AD-4AA1-85D6-AA3D46A090ED}" srcOrd="4" destOrd="0" presId="urn:microsoft.com/office/officeart/2005/8/layout/list1"/>
    <dgm:cxn modelId="{46B2D779-C7AF-4A70-99D1-E0B53FE745F0}" type="presParOf" srcId="{2DB9C0B9-07AD-4AA1-85D6-AA3D46A090ED}" destId="{5E89C386-A4D1-4759-AC02-5E614956741C}" srcOrd="0" destOrd="0" presId="urn:microsoft.com/office/officeart/2005/8/layout/list1"/>
    <dgm:cxn modelId="{24C209A7-BD11-4390-A533-6172C0CDA837}" type="presParOf" srcId="{2DB9C0B9-07AD-4AA1-85D6-AA3D46A090ED}" destId="{64DF3136-FB1E-4879-AFF2-687797DDAB36}" srcOrd="1" destOrd="0" presId="urn:microsoft.com/office/officeart/2005/8/layout/list1"/>
    <dgm:cxn modelId="{3CEE2EAD-4CD8-4230-81A5-CD252FA7B9F7}" type="presParOf" srcId="{AE829228-9911-480E-AAA7-BD5BBCF81190}" destId="{C75D176A-C304-4C7A-B4FF-30AC6CAEDF47}" srcOrd="5" destOrd="0" presId="urn:microsoft.com/office/officeart/2005/8/layout/list1"/>
    <dgm:cxn modelId="{F7920A90-26A2-4493-B89A-D1DED90D14D2}" type="presParOf" srcId="{AE829228-9911-480E-AAA7-BD5BBCF81190}" destId="{39EA936E-2D6E-4B83-BFB2-107FFC60F5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70C50-B199-4F49-BA60-6D7D9BB47F7D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D1DD1F-BE6A-402C-AEE4-776A922E32DD}">
      <dgm:prSet/>
      <dgm:spPr/>
      <dgm:t>
        <a:bodyPr/>
        <a:lstStyle/>
        <a:p>
          <a:r>
            <a:rPr lang="en-US"/>
            <a:t>Do not use IF</a:t>
          </a:r>
        </a:p>
      </dgm:t>
    </dgm:pt>
    <dgm:pt modelId="{B3A1C433-80AE-4613-9960-6852FA3E3D01}" type="parTrans" cxnId="{2DAEC041-18D6-4CEE-9EE4-EC72A7DE0189}">
      <dgm:prSet/>
      <dgm:spPr/>
      <dgm:t>
        <a:bodyPr/>
        <a:lstStyle/>
        <a:p>
          <a:endParaRPr lang="en-US"/>
        </a:p>
      </dgm:t>
    </dgm:pt>
    <dgm:pt modelId="{2B2D6390-A0F6-4417-94F5-8B8FFF4B9834}" type="sibTrans" cxnId="{2DAEC041-18D6-4CEE-9EE4-EC72A7DE0189}">
      <dgm:prSet/>
      <dgm:spPr/>
      <dgm:t>
        <a:bodyPr/>
        <a:lstStyle/>
        <a:p>
          <a:endParaRPr lang="en-US"/>
        </a:p>
      </dgm:t>
    </dgm:pt>
    <dgm:pt modelId="{02ACC450-5B92-4922-ADE9-01655D87E097}">
      <dgm:prSet/>
      <dgm:spPr/>
      <dgm:t>
        <a:bodyPr/>
        <a:lstStyle/>
        <a:p>
          <a:r>
            <a:rPr lang="en-US"/>
            <a:t>Move the logic to the service layer</a:t>
          </a:r>
        </a:p>
      </dgm:t>
    </dgm:pt>
    <dgm:pt modelId="{9006D7ED-5DDB-442C-A3FB-3BFFDF0FE766}" type="parTrans" cxnId="{EA4BEA38-E19A-4585-8B81-9E66110FD073}">
      <dgm:prSet/>
      <dgm:spPr/>
      <dgm:t>
        <a:bodyPr/>
        <a:lstStyle/>
        <a:p>
          <a:endParaRPr lang="en-US"/>
        </a:p>
      </dgm:t>
    </dgm:pt>
    <dgm:pt modelId="{36E23C0C-76BA-4FA0-9870-07507B40682C}" type="sibTrans" cxnId="{EA4BEA38-E19A-4585-8B81-9E66110FD073}">
      <dgm:prSet/>
      <dgm:spPr/>
      <dgm:t>
        <a:bodyPr/>
        <a:lstStyle/>
        <a:p>
          <a:endParaRPr lang="en-US"/>
        </a:p>
      </dgm:t>
    </dgm:pt>
    <dgm:pt modelId="{22CFA4FD-163B-4CF1-A4DA-7DC516903DB3}">
      <dgm:prSet/>
      <dgm:spPr/>
      <dgm:t>
        <a:bodyPr/>
        <a:lstStyle/>
        <a:p>
          <a:r>
            <a:rPr lang="en-US"/>
            <a:t>Why?</a:t>
          </a:r>
        </a:p>
      </dgm:t>
    </dgm:pt>
    <dgm:pt modelId="{DF1CE817-C3BB-4A0A-94CA-27C9386C054E}" type="parTrans" cxnId="{528FAF0F-C07C-42B5-A911-86AF5F6CFEEC}">
      <dgm:prSet/>
      <dgm:spPr/>
      <dgm:t>
        <a:bodyPr/>
        <a:lstStyle/>
        <a:p>
          <a:endParaRPr lang="en-US"/>
        </a:p>
      </dgm:t>
    </dgm:pt>
    <dgm:pt modelId="{C33C120F-4975-4612-B4D3-657C77FE4D30}" type="sibTrans" cxnId="{528FAF0F-C07C-42B5-A911-86AF5F6CFEEC}">
      <dgm:prSet/>
      <dgm:spPr/>
      <dgm:t>
        <a:bodyPr/>
        <a:lstStyle/>
        <a:p>
          <a:endParaRPr lang="en-US"/>
        </a:p>
      </dgm:t>
    </dgm:pt>
    <dgm:pt modelId="{7DAA881B-E683-40E5-8357-84F08E4CE04C}">
      <dgm:prSet/>
      <dgm:spPr/>
      <dgm:t>
        <a:bodyPr/>
        <a:lstStyle/>
        <a:p>
          <a:r>
            <a:rPr lang="en-US"/>
            <a:t>IF Conditions make it harder for SQL to optimize queries</a:t>
          </a:r>
        </a:p>
      </dgm:t>
    </dgm:pt>
    <dgm:pt modelId="{3EE31DFB-5FA6-479B-849B-DDC0562D8E82}" type="parTrans" cxnId="{94FEBBA0-8A3B-41B4-BFFD-051D30C00D3F}">
      <dgm:prSet/>
      <dgm:spPr/>
      <dgm:t>
        <a:bodyPr/>
        <a:lstStyle/>
        <a:p>
          <a:endParaRPr lang="en-US"/>
        </a:p>
      </dgm:t>
    </dgm:pt>
    <dgm:pt modelId="{AB1FEE02-294D-406B-B43A-7F3279ADAAA0}" type="sibTrans" cxnId="{94FEBBA0-8A3B-41B4-BFFD-051D30C00D3F}">
      <dgm:prSet/>
      <dgm:spPr/>
      <dgm:t>
        <a:bodyPr/>
        <a:lstStyle/>
        <a:p>
          <a:endParaRPr lang="en-US"/>
        </a:p>
      </dgm:t>
    </dgm:pt>
    <dgm:pt modelId="{FB3AC6FC-8339-4D9F-B306-8C00CEBC1F44}">
      <dgm:prSet/>
      <dgm:spPr/>
      <dgm:t>
        <a:bodyPr/>
        <a:lstStyle/>
        <a:p>
          <a:r>
            <a:rPr lang="en-US" dirty="0"/>
            <a:t>Can more easily unit test in service layer</a:t>
          </a:r>
        </a:p>
      </dgm:t>
    </dgm:pt>
    <dgm:pt modelId="{294F6D5B-427B-4098-87C2-72015723A02E}" type="parTrans" cxnId="{9682BED6-4F23-4933-9526-59E0CB7FB5F3}">
      <dgm:prSet/>
      <dgm:spPr/>
      <dgm:t>
        <a:bodyPr/>
        <a:lstStyle/>
        <a:p>
          <a:endParaRPr lang="en-US"/>
        </a:p>
      </dgm:t>
    </dgm:pt>
    <dgm:pt modelId="{CA4514F9-72BF-49F9-A08E-F45DCB62FCA5}" type="sibTrans" cxnId="{9682BED6-4F23-4933-9526-59E0CB7FB5F3}">
      <dgm:prSet/>
      <dgm:spPr/>
      <dgm:t>
        <a:bodyPr/>
        <a:lstStyle/>
        <a:p>
          <a:endParaRPr lang="en-US"/>
        </a:p>
      </dgm:t>
    </dgm:pt>
    <dgm:pt modelId="{F70DE05D-1F73-4347-AAC8-A73A3BF3F8D2}">
      <dgm:prSet/>
      <dgm:spPr/>
      <dgm:t>
        <a:bodyPr/>
        <a:lstStyle/>
        <a:p>
          <a:r>
            <a:rPr lang="en-US" dirty="0"/>
            <a:t>Most of the time IF represents business logic</a:t>
          </a:r>
        </a:p>
      </dgm:t>
    </dgm:pt>
    <dgm:pt modelId="{BDC906F9-EEE0-4D83-ABDA-CF4443D02965}" type="parTrans" cxnId="{53CB6D60-8FB9-40E9-804E-6F9A3E3A2B5A}">
      <dgm:prSet/>
      <dgm:spPr/>
      <dgm:t>
        <a:bodyPr/>
        <a:lstStyle/>
        <a:p>
          <a:endParaRPr lang="en-US"/>
        </a:p>
      </dgm:t>
    </dgm:pt>
    <dgm:pt modelId="{C65310EA-DADA-44B7-87FE-1CAAAA2C4024}" type="sibTrans" cxnId="{53CB6D60-8FB9-40E9-804E-6F9A3E3A2B5A}">
      <dgm:prSet/>
      <dgm:spPr/>
      <dgm:t>
        <a:bodyPr/>
        <a:lstStyle/>
        <a:p>
          <a:endParaRPr lang="en-US"/>
        </a:p>
      </dgm:t>
    </dgm:pt>
    <dgm:pt modelId="{B7E65D9F-3973-41E2-8709-3D32619D1E1E}" type="pres">
      <dgm:prSet presAssocID="{CB570C50-B199-4F49-BA60-6D7D9BB47F7D}" presName="Name0" presStyleCnt="0">
        <dgm:presLayoutVars>
          <dgm:dir/>
          <dgm:animLvl val="lvl"/>
          <dgm:resizeHandles val="exact"/>
        </dgm:presLayoutVars>
      </dgm:prSet>
      <dgm:spPr/>
    </dgm:pt>
    <dgm:pt modelId="{3099CB4F-4A01-4173-B537-E9E89567938B}" type="pres">
      <dgm:prSet presAssocID="{27D1DD1F-BE6A-402C-AEE4-776A922E32DD}" presName="linNode" presStyleCnt="0"/>
      <dgm:spPr/>
    </dgm:pt>
    <dgm:pt modelId="{D6FD3AA4-99F4-487F-A6FD-6E4F239F73F3}" type="pres">
      <dgm:prSet presAssocID="{27D1DD1F-BE6A-402C-AEE4-776A922E32DD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D36D160A-7194-4ADF-8523-37752C41A628}" type="pres">
      <dgm:prSet presAssocID="{27D1DD1F-BE6A-402C-AEE4-776A922E32DD}" presName="descendantText" presStyleLbl="alignNode1" presStyleIdx="0" presStyleCnt="2">
        <dgm:presLayoutVars>
          <dgm:bulletEnabled/>
        </dgm:presLayoutVars>
      </dgm:prSet>
      <dgm:spPr/>
    </dgm:pt>
    <dgm:pt modelId="{3C8D196E-EDBA-4292-81F9-26F17F4DF6C4}" type="pres">
      <dgm:prSet presAssocID="{2B2D6390-A0F6-4417-94F5-8B8FFF4B9834}" presName="sp" presStyleCnt="0"/>
      <dgm:spPr/>
    </dgm:pt>
    <dgm:pt modelId="{69EE717D-7CA3-4982-8B7B-69B124DAD2FD}" type="pres">
      <dgm:prSet presAssocID="{22CFA4FD-163B-4CF1-A4DA-7DC516903DB3}" presName="linNode" presStyleCnt="0"/>
      <dgm:spPr/>
    </dgm:pt>
    <dgm:pt modelId="{413729E5-F895-4AD9-9B34-7AE6A0057344}" type="pres">
      <dgm:prSet presAssocID="{22CFA4FD-163B-4CF1-A4DA-7DC516903DB3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653C8361-BE6A-4ADB-A21C-3043DCE7E439}" type="pres">
      <dgm:prSet presAssocID="{22CFA4FD-163B-4CF1-A4DA-7DC516903DB3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7258DC02-5F98-4E3C-B0FD-6FB1DC1926DD}" type="presOf" srcId="{F70DE05D-1F73-4347-AAC8-A73A3BF3F8D2}" destId="{653C8361-BE6A-4ADB-A21C-3043DCE7E439}" srcOrd="0" destOrd="2" presId="urn:microsoft.com/office/officeart/2016/7/layout/VerticalHollowActionList"/>
    <dgm:cxn modelId="{528FAF0F-C07C-42B5-A911-86AF5F6CFEEC}" srcId="{CB570C50-B199-4F49-BA60-6D7D9BB47F7D}" destId="{22CFA4FD-163B-4CF1-A4DA-7DC516903DB3}" srcOrd="1" destOrd="0" parTransId="{DF1CE817-C3BB-4A0A-94CA-27C9386C054E}" sibTransId="{C33C120F-4975-4612-B4D3-657C77FE4D30}"/>
    <dgm:cxn modelId="{13B25613-2015-4059-BE63-61E6F1756203}" type="presOf" srcId="{22CFA4FD-163B-4CF1-A4DA-7DC516903DB3}" destId="{413729E5-F895-4AD9-9B34-7AE6A0057344}" srcOrd="0" destOrd="0" presId="urn:microsoft.com/office/officeart/2016/7/layout/VerticalHollowActionList"/>
    <dgm:cxn modelId="{EA4BEA38-E19A-4585-8B81-9E66110FD073}" srcId="{27D1DD1F-BE6A-402C-AEE4-776A922E32DD}" destId="{02ACC450-5B92-4922-ADE9-01655D87E097}" srcOrd="0" destOrd="0" parTransId="{9006D7ED-5DDB-442C-A3FB-3BFFDF0FE766}" sibTransId="{36E23C0C-76BA-4FA0-9870-07507B40682C}"/>
    <dgm:cxn modelId="{53CB6D60-8FB9-40E9-804E-6F9A3E3A2B5A}" srcId="{22CFA4FD-163B-4CF1-A4DA-7DC516903DB3}" destId="{F70DE05D-1F73-4347-AAC8-A73A3BF3F8D2}" srcOrd="2" destOrd="0" parTransId="{BDC906F9-EEE0-4D83-ABDA-CF4443D02965}" sibTransId="{C65310EA-DADA-44B7-87FE-1CAAAA2C4024}"/>
    <dgm:cxn modelId="{2DAEC041-18D6-4CEE-9EE4-EC72A7DE0189}" srcId="{CB570C50-B199-4F49-BA60-6D7D9BB47F7D}" destId="{27D1DD1F-BE6A-402C-AEE4-776A922E32DD}" srcOrd="0" destOrd="0" parTransId="{B3A1C433-80AE-4613-9960-6852FA3E3D01}" sibTransId="{2B2D6390-A0F6-4417-94F5-8B8FFF4B9834}"/>
    <dgm:cxn modelId="{C7DE9B6E-80FE-4819-88ED-C35B78ADDC0F}" type="presOf" srcId="{FB3AC6FC-8339-4D9F-B306-8C00CEBC1F44}" destId="{653C8361-BE6A-4ADB-A21C-3043DCE7E439}" srcOrd="0" destOrd="1" presId="urn:microsoft.com/office/officeart/2016/7/layout/VerticalHollowActionList"/>
    <dgm:cxn modelId="{670CAB89-F410-4E4E-A607-6AB00B170AB9}" type="presOf" srcId="{27D1DD1F-BE6A-402C-AEE4-776A922E32DD}" destId="{D6FD3AA4-99F4-487F-A6FD-6E4F239F73F3}" srcOrd="0" destOrd="0" presId="urn:microsoft.com/office/officeart/2016/7/layout/VerticalHollowActionList"/>
    <dgm:cxn modelId="{5E4F638F-30F9-48A6-BD89-2F1771A05EF2}" type="presOf" srcId="{7DAA881B-E683-40E5-8357-84F08E4CE04C}" destId="{653C8361-BE6A-4ADB-A21C-3043DCE7E439}" srcOrd="0" destOrd="0" presId="urn:microsoft.com/office/officeart/2016/7/layout/VerticalHollowActionList"/>
    <dgm:cxn modelId="{7004508F-2AA2-438D-A27B-40276D03B4EE}" type="presOf" srcId="{CB570C50-B199-4F49-BA60-6D7D9BB47F7D}" destId="{B7E65D9F-3973-41E2-8709-3D32619D1E1E}" srcOrd="0" destOrd="0" presId="urn:microsoft.com/office/officeart/2016/7/layout/VerticalHollowActionList"/>
    <dgm:cxn modelId="{94FEBBA0-8A3B-41B4-BFFD-051D30C00D3F}" srcId="{22CFA4FD-163B-4CF1-A4DA-7DC516903DB3}" destId="{7DAA881B-E683-40E5-8357-84F08E4CE04C}" srcOrd="0" destOrd="0" parTransId="{3EE31DFB-5FA6-479B-849B-DDC0562D8E82}" sibTransId="{AB1FEE02-294D-406B-B43A-7F3279ADAAA0}"/>
    <dgm:cxn modelId="{79F572D6-DE4D-43DB-A911-E201E517D49C}" type="presOf" srcId="{02ACC450-5B92-4922-ADE9-01655D87E097}" destId="{D36D160A-7194-4ADF-8523-37752C41A628}" srcOrd="0" destOrd="0" presId="urn:microsoft.com/office/officeart/2016/7/layout/VerticalHollowActionList"/>
    <dgm:cxn modelId="{9682BED6-4F23-4933-9526-59E0CB7FB5F3}" srcId="{22CFA4FD-163B-4CF1-A4DA-7DC516903DB3}" destId="{FB3AC6FC-8339-4D9F-B306-8C00CEBC1F44}" srcOrd="1" destOrd="0" parTransId="{294F6D5B-427B-4098-87C2-72015723A02E}" sibTransId="{CA4514F9-72BF-49F9-A08E-F45DCB62FCA5}"/>
    <dgm:cxn modelId="{3BF46AE7-130A-4673-B51E-0D7E71DF27F2}" type="presParOf" srcId="{B7E65D9F-3973-41E2-8709-3D32619D1E1E}" destId="{3099CB4F-4A01-4173-B537-E9E89567938B}" srcOrd="0" destOrd="0" presId="urn:microsoft.com/office/officeart/2016/7/layout/VerticalHollowActionList"/>
    <dgm:cxn modelId="{EF616078-3957-4D31-A0F7-88395DB398B8}" type="presParOf" srcId="{3099CB4F-4A01-4173-B537-E9E89567938B}" destId="{D6FD3AA4-99F4-487F-A6FD-6E4F239F73F3}" srcOrd="0" destOrd="0" presId="urn:microsoft.com/office/officeart/2016/7/layout/VerticalHollowActionList"/>
    <dgm:cxn modelId="{8F55C2E5-98FF-441F-8C9A-E6E3BD2CD9CD}" type="presParOf" srcId="{3099CB4F-4A01-4173-B537-E9E89567938B}" destId="{D36D160A-7194-4ADF-8523-37752C41A628}" srcOrd="1" destOrd="0" presId="urn:microsoft.com/office/officeart/2016/7/layout/VerticalHollowActionList"/>
    <dgm:cxn modelId="{F15C9B4E-A2A3-4173-B4EE-C5ECF9857E4E}" type="presParOf" srcId="{B7E65D9F-3973-41E2-8709-3D32619D1E1E}" destId="{3C8D196E-EDBA-4292-81F9-26F17F4DF6C4}" srcOrd="1" destOrd="0" presId="urn:microsoft.com/office/officeart/2016/7/layout/VerticalHollowActionList"/>
    <dgm:cxn modelId="{A0D789C0-27DB-44A8-9A96-3F3535250D6E}" type="presParOf" srcId="{B7E65D9F-3973-41E2-8709-3D32619D1E1E}" destId="{69EE717D-7CA3-4982-8B7B-69B124DAD2FD}" srcOrd="2" destOrd="0" presId="urn:microsoft.com/office/officeart/2016/7/layout/VerticalHollowActionList"/>
    <dgm:cxn modelId="{9F1568FD-8413-4884-90C3-189D227D9F0C}" type="presParOf" srcId="{69EE717D-7CA3-4982-8B7B-69B124DAD2FD}" destId="{413729E5-F895-4AD9-9B34-7AE6A0057344}" srcOrd="0" destOrd="0" presId="urn:microsoft.com/office/officeart/2016/7/layout/VerticalHollowActionList"/>
    <dgm:cxn modelId="{6C3C7DC1-F895-4D40-B854-3F093369E75B}" type="presParOf" srcId="{69EE717D-7CA3-4982-8B7B-69B124DAD2FD}" destId="{653C8361-BE6A-4ADB-A21C-3043DCE7E43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4EB7B-0CBF-47E5-83E8-2AEE6162D2EC}">
      <dsp:nvSpPr>
        <dsp:cNvPr id="0" name=""/>
        <dsp:cNvSpPr/>
      </dsp:nvSpPr>
      <dsp:spPr>
        <a:xfrm>
          <a:off x="0" y="346460"/>
          <a:ext cx="6666833" cy="1666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79044" rIns="5174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Should not be used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Technically it is okay in some edge scenarios but best to avoid</a:t>
          </a:r>
        </a:p>
      </dsp:txBody>
      <dsp:txXfrm>
        <a:off x="0" y="346460"/>
        <a:ext cx="6666833" cy="1666350"/>
      </dsp:txXfrm>
    </dsp:sp>
    <dsp:sp modelId="{1134ADD3-74DF-407F-8D3F-43AD1471F3A3}">
      <dsp:nvSpPr>
        <dsp:cNvPr id="0" name=""/>
        <dsp:cNvSpPr/>
      </dsp:nvSpPr>
      <dsp:spPr>
        <a:xfrm>
          <a:off x="333341" y="6980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Select * …</a:t>
          </a:r>
        </a:p>
      </dsp:txBody>
      <dsp:txXfrm>
        <a:off x="366485" y="40124"/>
        <a:ext cx="4600495" cy="612672"/>
      </dsp:txXfrm>
    </dsp:sp>
    <dsp:sp modelId="{39EA936E-2D6E-4B83-BFB2-107FFC60F5A7}">
      <dsp:nvSpPr>
        <dsp:cNvPr id="0" name=""/>
        <dsp:cNvSpPr/>
      </dsp:nvSpPr>
      <dsp:spPr>
        <a:xfrm>
          <a:off x="0" y="2476490"/>
          <a:ext cx="6666833" cy="2970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79044" rIns="5174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If the user doesn’t see it, you likely don’t need it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Don’t attempt to “reuse” stored procedures that do not match the use case exactly.  Stored procedures are not designed for re-use.  They are designed for query plan caching, abstraction, and tighter security.</a:t>
          </a:r>
        </a:p>
      </dsp:txBody>
      <dsp:txXfrm>
        <a:off x="0" y="2476490"/>
        <a:ext cx="6666833" cy="2970449"/>
      </dsp:txXfrm>
    </dsp:sp>
    <dsp:sp modelId="{64DF3136-FB1E-4879-AFF2-687797DDAB36}">
      <dsp:nvSpPr>
        <dsp:cNvPr id="0" name=""/>
        <dsp:cNvSpPr/>
      </dsp:nvSpPr>
      <dsp:spPr>
        <a:xfrm>
          <a:off x="333341" y="2137010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 on the use case at hand</a:t>
          </a:r>
        </a:p>
      </dsp:txBody>
      <dsp:txXfrm>
        <a:off x="366485" y="2170154"/>
        <a:ext cx="4600495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D160A-7194-4ADF-8523-37752C41A628}">
      <dsp:nvSpPr>
        <dsp:cNvPr id="0" name=""/>
        <dsp:cNvSpPr/>
      </dsp:nvSpPr>
      <dsp:spPr>
        <a:xfrm>
          <a:off x="1162225" y="499"/>
          <a:ext cx="4648902" cy="27559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Move the logic to the service layer</a:t>
          </a:r>
        </a:p>
      </dsp:txBody>
      <dsp:txXfrm>
        <a:off x="1162225" y="499"/>
        <a:ext cx="4648902" cy="2755932"/>
      </dsp:txXfrm>
    </dsp:sp>
    <dsp:sp modelId="{D6FD3AA4-99F4-487F-A6FD-6E4F239F73F3}">
      <dsp:nvSpPr>
        <dsp:cNvPr id="0" name=""/>
        <dsp:cNvSpPr/>
      </dsp:nvSpPr>
      <dsp:spPr>
        <a:xfrm>
          <a:off x="0" y="499"/>
          <a:ext cx="1162225" cy="27559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 not use IF</a:t>
          </a:r>
        </a:p>
      </dsp:txBody>
      <dsp:txXfrm>
        <a:off x="0" y="499"/>
        <a:ext cx="1162225" cy="2755932"/>
      </dsp:txXfrm>
    </dsp:sp>
    <dsp:sp modelId="{653C8361-BE6A-4ADB-A21C-3043DCE7E439}">
      <dsp:nvSpPr>
        <dsp:cNvPr id="0" name=""/>
        <dsp:cNvSpPr/>
      </dsp:nvSpPr>
      <dsp:spPr>
        <a:xfrm>
          <a:off x="1162225" y="2921787"/>
          <a:ext cx="4648902" cy="275593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02" tIns="700007" rIns="90202" bIns="7000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Conditions make it harder for SQL to optimize queries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more easily unit test in service layer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Most of the time IF represents business logic</a:t>
          </a:r>
        </a:p>
      </dsp:txBody>
      <dsp:txXfrm>
        <a:off x="1162225" y="2921787"/>
        <a:ext cx="4648902" cy="2755932"/>
      </dsp:txXfrm>
    </dsp:sp>
    <dsp:sp modelId="{413729E5-F895-4AD9-9B34-7AE6A0057344}">
      <dsp:nvSpPr>
        <dsp:cNvPr id="0" name=""/>
        <dsp:cNvSpPr/>
      </dsp:nvSpPr>
      <dsp:spPr>
        <a:xfrm>
          <a:off x="0" y="2921787"/>
          <a:ext cx="1162225" cy="275593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01" tIns="272225" rIns="61501" bIns="27222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Why?</a:t>
          </a:r>
        </a:p>
      </dsp:txBody>
      <dsp:txXfrm>
        <a:off x="0" y="2921787"/>
        <a:ext cx="1162225" cy="2755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20B-2EE1-90B1-324C-ACB83F7C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44C7-0566-989B-9096-EFE710645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2668-5F3D-83F4-130D-2D3B470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5FE1-29AD-DD64-0CD6-3D121AF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DE27-DBC9-EE66-B539-9A8579E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B99-4833-66CF-961E-3A5C276E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5E1B-DD78-A964-73B5-769D11B9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29B8-D741-130B-9D27-9E7411B5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BE2-0806-8442-03A2-52C01B5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4AB2-39A9-8958-4559-B6036E69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9461F-9AE1-D2E0-62C3-E847FF597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D4777-9D04-B7D8-C954-00568137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0B71-17B4-ACDE-8426-1B1866A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B03A-2E86-A3E0-8A65-EBDFB27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9D4-C7FE-D9B8-87B3-6B4B190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811-9488-F07E-29CC-C35B23CB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916B-58D2-9D37-08B7-B0255DC0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D25F-9E4D-D4A3-F1A7-600DB93C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4919-1584-2913-AD09-9467503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6512-EC1C-F63F-CD28-AEBF000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0D29-BE63-CE17-D302-D5D5B5CE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B038-8FE4-F5C4-B057-DFC97DFC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C9DB-0488-ABD1-75A4-3747D9E4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6EC7-9EB5-E757-6C9C-3706B061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741B-9642-D7F1-574E-1A65B10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B2E7-1CF8-EF04-7C01-25B47AC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42D2-29C3-FBF3-C29B-619F4B39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D851-C8F9-0E67-152A-D37F831E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BD33-402E-DEF2-3D7A-FDA5FA01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A945-5332-AC97-5702-BF6215D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D84-0F2D-A31B-351A-F4DFC547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9A5D-2739-2E29-92E0-B4FCA640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DDE0-22C8-BE45-7FDE-FF998F01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3A74-54D6-4C96-691D-007F7500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C52AC-F055-A5A9-FCFD-CF95BE93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4D3-60EC-3B50-2F98-B363010F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4535C-F53F-EA5C-BA95-E4A0032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7128B-4C5C-70B9-B3E7-BCFF4E3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22C0-280E-698F-7F02-721508C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16AE-1642-AB46-FD59-868733B6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A10EC-A5DD-2A87-1F29-AAAAB38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8DD3-489B-321E-B076-55D7E72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3638-43C0-B79A-636E-63D993D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B85D-5B4F-1461-DFDB-633CC001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14D6-4DC2-5948-C935-EE2230EE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3236-AD6C-8B8F-3B00-B65E2DB0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6070-DA2E-B604-BFC3-A4B575F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E4B-9383-6089-C0BC-F642A0A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14288-3DB1-3E1F-F7D5-397A9B6A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20B82-EDCC-DA9F-A3A4-ACD8E4B0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88C-7849-A286-A49A-EAEFF1F4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5021-7AD8-F140-62B4-1654A2F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076-1B8E-9A6C-469C-732C4225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28E8-1E3D-079E-0C84-4E9E61E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E803-FDBB-2184-278F-77AAACB3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681EE-C1C6-A085-9795-14D2553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800D6-EE20-BC2C-E3DF-C3CD56B6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84A7-B2B7-8892-0932-FB06B24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9E9B8-6EFC-061F-56B4-C3F1CABB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4AE9-3BC1-0B24-23CB-F182E051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DE0B-3CE6-BCAE-A863-F99FCE8C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509B-2BFE-453E-9A97-B7DCA9862FB7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CAE0-1DD3-8DFB-56FF-59A5F98A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7FB4-0F0C-D082-6BB3-4FDFFFF9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DBD5D1-7305-9559-F621-4CDDB70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SQL Server Performance Study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6613B-3839-E6C7-B838-D6B46D43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2" r="2" b="1021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318EFF-C48F-5D55-4E77-B106C199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TSQL Top 7 – Session 6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9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7F328-9F9B-8FB4-75A8-FAD188E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3700"/>
              <a:t>6. Transaction Isolation Levels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4F4054FD-1161-326E-C3B3-0446384A5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" r="251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267F-40BB-E486-9C53-3C72B7AD7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1900" dirty="0"/>
              <a:t>Understand what data guarantees you need</a:t>
            </a:r>
          </a:p>
          <a:p>
            <a:pPr lvl="1"/>
            <a:r>
              <a:rPr lang="en-US" sz="1900" dirty="0"/>
              <a:t>READ UNCOMMITTED will return you</a:t>
            </a:r>
          </a:p>
          <a:p>
            <a:pPr lvl="2"/>
            <a:r>
              <a:rPr lang="en-US" sz="1900" dirty="0"/>
              <a:t>Duplicate Records</a:t>
            </a:r>
          </a:p>
          <a:p>
            <a:pPr lvl="2"/>
            <a:r>
              <a:rPr lang="en-US" sz="1900" dirty="0"/>
              <a:t>Partial Updates</a:t>
            </a:r>
          </a:p>
          <a:p>
            <a:pPr lvl="2"/>
            <a:r>
              <a:rPr lang="en-US" sz="1900" dirty="0"/>
              <a:t>Phantom Reads</a:t>
            </a:r>
          </a:p>
          <a:p>
            <a:pPr lvl="2"/>
            <a:r>
              <a:rPr lang="en-US" sz="1900" dirty="0"/>
              <a:t>Data from Failed Transactions</a:t>
            </a:r>
          </a:p>
          <a:p>
            <a:pPr lvl="2"/>
            <a:endParaRPr lang="en-US" sz="1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0F401-9CB9-A676-8953-16ACB772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C8795-9659-D253-8274-7BE2ADA9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7. Top &amp;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3103-26BC-E0FA-7CA9-78D951CA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US" sz="2000"/>
              <a:t>Top without order by is non-deterministic in behavior and is not recommend.</a:t>
            </a:r>
          </a:p>
          <a:p>
            <a:r>
              <a:rPr lang="en-US" sz="2000" dirty="0"/>
              <a:t>Order by should not be used (except for </a:t>
            </a:r>
            <a:r>
              <a:rPr lang="en-US" sz="2000" b="1" u="sng" dirty="0"/>
              <a:t>filtering</a:t>
            </a:r>
            <a:r>
              <a:rPr lang="en-US" sz="2000" dirty="0"/>
              <a:t> records using a top command or by ranking).</a:t>
            </a:r>
          </a:p>
          <a:p>
            <a:endParaRPr lang="en-US" sz="2000" dirty="0"/>
          </a:p>
          <a:p>
            <a:r>
              <a:rPr lang="en-US" sz="2000" dirty="0"/>
              <a:t>Only valid use case for TOP &amp; ORDER BY</a:t>
            </a:r>
          </a:p>
          <a:p>
            <a:pPr lvl="1"/>
            <a:r>
              <a:rPr lang="en-US" sz="2000" dirty="0"/>
              <a:t>SELECT TOP N … FROM … ORDER BY …</a:t>
            </a:r>
          </a:p>
          <a:p>
            <a:pPr lvl="1"/>
            <a:r>
              <a:rPr lang="en-US" sz="2000" dirty="0"/>
              <a:t>SELECT … RANK() OVER (PARTITION BY …. ORDER BY …) as </a:t>
            </a:r>
            <a:r>
              <a:rPr lang="en-US" sz="2000" dirty="0" err="1"/>
              <a:t>RowNum</a:t>
            </a:r>
            <a:r>
              <a:rPr lang="en-US" sz="2000" dirty="0"/>
              <a:t> ... WHERE </a:t>
            </a:r>
            <a:r>
              <a:rPr lang="en-US" sz="2000" dirty="0" err="1"/>
              <a:t>RowNum</a:t>
            </a:r>
            <a:r>
              <a:rPr lang="en-US" sz="2000" dirty="0"/>
              <a:t> = 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9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978AE-539B-6E79-4FC5-92564D97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Block Arc 48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CE7D11-528F-3AA8-2FBA-D30D2B53F8B1}"/>
              </a:ext>
            </a:extLst>
          </p:cNvPr>
          <p:cNvSpPr txBox="1">
            <a:spLocks/>
          </p:cNvSpPr>
          <p:nvPr/>
        </p:nvSpPr>
        <p:spPr>
          <a:xfrm>
            <a:off x="838200" y="1908850"/>
            <a:ext cx="5334197" cy="3769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 dirty="0"/>
              <a:t>Analyze 5 random stored procedures against this list and capture your observations.</a:t>
            </a:r>
          </a:p>
          <a:p>
            <a:pPr marL="0"/>
            <a:r>
              <a:rPr lang="en-US" sz="2000" dirty="0"/>
              <a:t>Apply everything you have learned to do things differently for the next stored procedure.</a:t>
            </a:r>
          </a:p>
          <a:p>
            <a:pPr marL="114300"/>
            <a:r>
              <a:rPr lang="en-US" sz="2000" dirty="0"/>
              <a:t>Reach out for help / designs assistance on indexes</a:t>
            </a:r>
          </a:p>
        </p:txBody>
      </p:sp>
    </p:spTree>
    <p:extLst>
      <p:ext uri="{BB962C8B-B14F-4D97-AF65-F5344CB8AC3E}">
        <p14:creationId xmlns:p14="http://schemas.microsoft.com/office/powerpoint/2010/main" val="347165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7A7A7B-42ED-B564-3B11-81DD8E09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12B29082-FF25-1700-EE27-40D332849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A5C-B068-D0B7-C2E1-63D5F049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Doing the Right Things in the Right Layers</a:t>
            </a:r>
          </a:p>
          <a:p>
            <a:r>
              <a:rPr lang="en-US" sz="2200" dirty="0"/>
              <a:t>TSQL Top 7</a:t>
            </a:r>
          </a:p>
          <a:p>
            <a:pPr lvl="1"/>
            <a:r>
              <a:rPr lang="en-US" sz="2000" dirty="0"/>
              <a:t>Selecting More Than You Need</a:t>
            </a:r>
          </a:p>
          <a:p>
            <a:pPr lvl="1"/>
            <a:r>
              <a:rPr lang="en-US" sz="2000" dirty="0"/>
              <a:t>Transforming Results</a:t>
            </a:r>
          </a:p>
          <a:p>
            <a:pPr lvl="1"/>
            <a:r>
              <a:rPr lang="en-US" sz="2000" dirty="0"/>
              <a:t>Invalidating Indexes</a:t>
            </a:r>
          </a:p>
          <a:p>
            <a:pPr lvl="1"/>
            <a:r>
              <a:rPr lang="en-US" sz="2000" dirty="0"/>
              <a:t>Exists vs. Select Count(*)</a:t>
            </a:r>
          </a:p>
          <a:p>
            <a:pPr lvl="1"/>
            <a:r>
              <a:rPr lang="en-US" sz="2000" dirty="0"/>
              <a:t>Conditional Logic</a:t>
            </a:r>
          </a:p>
          <a:p>
            <a:pPr lvl="1"/>
            <a:r>
              <a:rPr lang="en-US" sz="2000" dirty="0"/>
              <a:t>Transaction Isolation Levels</a:t>
            </a:r>
          </a:p>
          <a:p>
            <a:pPr lvl="1"/>
            <a:r>
              <a:rPr lang="en-US" sz="2000" dirty="0"/>
              <a:t>Top &amp; Order By</a:t>
            </a:r>
          </a:p>
          <a:p>
            <a:pPr lvl="1"/>
            <a:endParaRPr lang="en-US" sz="6600" dirty="0"/>
          </a:p>
          <a:p>
            <a:pPr lvl="1"/>
            <a:endParaRPr lang="en-US" sz="4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83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34E35-4611-79F3-D3FE-538EF07E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Doing the Right Things in the Right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61DC-B1EB-9906-BAAF-A5B6A395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1" y="1900826"/>
            <a:ext cx="6396204" cy="6625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“Just because you can….doesn’t mean you should”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3A74C28-C624-FCA9-161D-37C6DC91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0272" y="3067050"/>
            <a:ext cx="8288408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49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6A051-F14F-B040-8BC1-701784C5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1. Selecting More Than You Need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855474-D293-F4DA-2651-C6A755974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6932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6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0B6F0-99A1-05CA-21BD-7ECD6449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E3DC4-3447-1759-5022-CADBE280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2. Transforming Results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3684-F8E3-2ACF-EB6F-33CB57DF2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RDBS should be used for data storage &amp; retrieval…not result transformation</a:t>
            </a:r>
          </a:p>
          <a:p>
            <a:r>
              <a:rPr lang="en-US" sz="2000"/>
              <a:t>Do not…</a:t>
            </a:r>
          </a:p>
          <a:p>
            <a:pPr lvl="1"/>
            <a:r>
              <a:rPr lang="en-US" sz="2000"/>
              <a:t>LEFT, RIGHT, Concatenate (.i.e. +) </a:t>
            </a:r>
          </a:p>
          <a:p>
            <a:pPr lvl="1"/>
            <a:r>
              <a:rPr lang="en-US" sz="2000"/>
              <a:t>Format XML / JSON</a:t>
            </a:r>
          </a:p>
          <a:p>
            <a:pPr lvl="1"/>
            <a:r>
              <a:rPr lang="en-US" sz="2000"/>
              <a:t>CAST</a:t>
            </a:r>
          </a:p>
          <a:p>
            <a:pPr lvl="1"/>
            <a:r>
              <a:rPr lang="en-US" sz="2000"/>
              <a:t>User Defined Functions</a:t>
            </a:r>
          </a:p>
          <a:p>
            <a:pPr lvl="1"/>
            <a:r>
              <a:rPr lang="en-US" sz="2000"/>
              <a:t>CASE statements</a:t>
            </a:r>
          </a:p>
          <a:p>
            <a:pPr lvl="1"/>
            <a:r>
              <a:rPr lang="en-US" sz="2000"/>
              <a:t>…or any other transformation logic that could be done in the service layer</a:t>
            </a:r>
          </a:p>
          <a:p>
            <a:endParaRPr lang="en-US" sz="2000"/>
          </a:p>
          <a:p>
            <a:pPr lvl="2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D65D7C-851F-9E7E-7CF7-0EA8FCB43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434626"/>
            <a:ext cx="5458968" cy="198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7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63DEE-D4F5-7C2D-4782-83FEE42B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2. Transforming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4C5B-C8E6-C649-5EDB-5BBF8090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Example</a:t>
            </a:r>
          </a:p>
          <a:p>
            <a:pPr lvl="1"/>
            <a:r>
              <a:rPr lang="en-US" sz="2000" dirty="0" err="1"/>
              <a:t>StandardHCP_PatientsGrid</a:t>
            </a:r>
            <a:endParaRPr lang="en-US" sz="2000" dirty="0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D444E1C9-CF6B-E718-FCD4-DA31FCE47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78" r="2332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5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4656F-DE62-32C6-0AE0-3AEBA933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E949A-96EA-689F-979C-1110364F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3. Invalidating Indexes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C6E9-22E5-B8B3-2401-E86EDF04F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Watch your conditions</a:t>
            </a:r>
          </a:p>
          <a:p>
            <a:pPr lvl="1"/>
            <a:r>
              <a:rPr lang="en-US" sz="2000" dirty="0"/>
              <a:t>Casts</a:t>
            </a:r>
          </a:p>
          <a:p>
            <a:pPr marL="914400" lvl="2" indent="0">
              <a:buNone/>
            </a:pPr>
            <a:r>
              <a:rPr lang="en-US" b="0" i="0" dirty="0">
                <a:effectLst/>
                <a:latin typeface="inherit"/>
              </a:rPr>
              <a:t>SELECT </a:t>
            </a:r>
            <a:r>
              <a:rPr lang="en-US" b="0" i="0" dirty="0" err="1">
                <a:effectLst/>
                <a:latin typeface="inherit"/>
              </a:rPr>
              <a:t>account_nbr</a:t>
            </a:r>
            <a:r>
              <a:rPr lang="en-US" b="0" i="0" dirty="0">
                <a:effectLst/>
                <a:latin typeface="inherit"/>
              </a:rPr>
              <a:t>, </a:t>
            </a:r>
            <a:r>
              <a:rPr lang="en-US" b="0" i="0" dirty="0" err="1">
                <a:effectLst/>
                <a:latin typeface="inherit"/>
              </a:rPr>
              <a:t>account_reference</a:t>
            </a:r>
            <a:r>
              <a:rPr lang="en-US" b="0" i="0" dirty="0">
                <a:effectLst/>
                <a:latin typeface="inherit"/>
              </a:rPr>
              <a:t> AS </a:t>
            </a:r>
            <a:r>
              <a:rPr lang="en-US" b="0" i="0" dirty="0" err="1">
                <a:effectLst/>
                <a:latin typeface="inherit"/>
              </a:rPr>
              <a:t>account_ref_nbr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b="0" i="0" dirty="0">
                <a:effectLst/>
                <a:latin typeface="inherit"/>
              </a:rPr>
              <a:t>FROM Accounts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b="0" i="0" dirty="0">
                <a:effectLst/>
                <a:latin typeface="inherit"/>
              </a:rPr>
              <a:t>WHERE </a:t>
            </a:r>
            <a:r>
              <a:rPr lang="en-US" b="0" i="0" dirty="0" err="1">
                <a:effectLst/>
                <a:latin typeface="inherit"/>
              </a:rPr>
              <a:t>account_type</a:t>
            </a:r>
            <a:r>
              <a:rPr lang="en-US" b="0" i="0" dirty="0">
                <a:effectLst/>
                <a:latin typeface="inherit"/>
              </a:rPr>
              <a:t> LIKE 'Business%'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inherit"/>
              </a:rPr>
              <a:t> AND CAST(</a:t>
            </a:r>
            <a:r>
              <a:rPr lang="en-US" b="0" i="0" dirty="0" err="1">
                <a:effectLst/>
                <a:latin typeface="inherit"/>
              </a:rPr>
              <a:t>account_reference</a:t>
            </a:r>
            <a:r>
              <a:rPr lang="en-US" b="0" i="0" dirty="0">
                <a:effectLst/>
                <a:latin typeface="inherit"/>
              </a:rPr>
              <a:t> AS INT) &gt; 20;</a:t>
            </a:r>
            <a:endParaRPr lang="en-US" b="0" i="0" dirty="0"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sz="2000" dirty="0"/>
              <a:t>Predicate Order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GetPAPEligibilityQuestions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Like with prefixed ‘%’</a:t>
            </a:r>
          </a:p>
          <a:p>
            <a:pPr lvl="1"/>
            <a:r>
              <a:rPr lang="en-US" sz="2000" dirty="0"/>
              <a:t>Careful with OR / IN conditions</a:t>
            </a:r>
          </a:p>
          <a:p>
            <a:pPr lvl="2"/>
            <a:r>
              <a:rPr lang="en-US" dirty="0"/>
              <a:t>Sometimes replacing with Unions is better</a:t>
            </a:r>
          </a:p>
          <a:p>
            <a:pPr lvl="1"/>
            <a:r>
              <a:rPr lang="en-US" sz="2000" dirty="0"/>
              <a:t>Think like a binary search algorithm…can you seek the record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02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901E9-6EC0-C32F-B973-519AA99C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954ED-9137-F657-04F6-42F7EC5B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4. Exists vs. Select Count(*)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4D3B-A7EE-5D9B-535F-5F9026B1E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Don’t count rows if all you need to know is if a record exists</a:t>
            </a:r>
          </a:p>
          <a:p>
            <a:pPr lvl="1"/>
            <a:r>
              <a:rPr lang="en-US" sz="2200" dirty="0"/>
              <a:t>0&lt;(SELECT COUNT(*) from </a:t>
            </a:r>
            <a:r>
              <a:rPr lang="en-US" sz="2200" dirty="0" err="1"/>
              <a:t>ProgramFunctions</a:t>
            </a:r>
            <a:r>
              <a:rPr lang="en-US" sz="2200" dirty="0"/>
              <a:t> WHERE …)</a:t>
            </a:r>
          </a:p>
          <a:p>
            <a:pPr lvl="1"/>
            <a:r>
              <a:rPr lang="en-US" sz="2200" dirty="0"/>
              <a:t>EXISTS(SELECT * from </a:t>
            </a:r>
            <a:r>
              <a:rPr lang="en-US" sz="2200" dirty="0" err="1"/>
              <a:t>ProgramFunctions</a:t>
            </a:r>
            <a:r>
              <a:rPr lang="en-US" sz="2200" dirty="0"/>
              <a:t> WHERE …)</a:t>
            </a:r>
          </a:p>
          <a:p>
            <a:pPr lvl="1"/>
            <a:endParaRPr lang="en-US" sz="2200" dirty="0"/>
          </a:p>
          <a:p>
            <a:r>
              <a:rPr lang="en-US" sz="2200" dirty="0"/>
              <a:t>Example</a:t>
            </a:r>
          </a:p>
          <a:p>
            <a:pPr lvl="1"/>
            <a:r>
              <a:rPr lang="en-US" sz="2200" dirty="0"/>
              <a:t>[</a:t>
            </a:r>
            <a:r>
              <a:rPr lang="en-US" sz="2200" dirty="0" err="1"/>
              <a:t>GetPatientBAAInfo</a:t>
            </a:r>
            <a:r>
              <a:rPr lang="en-US" sz="2200" dirty="0"/>
              <a:t>]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482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AA51C-A580-CEE4-993E-8B30AB15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5. Conditional Logic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3BC49-3582-15FE-303D-A8F8CE61D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200304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99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14172</TotalTime>
  <Words>513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inherit</vt:lpstr>
      <vt:lpstr>Office Theme</vt:lpstr>
      <vt:lpstr>SQL Server Performance Study Group</vt:lpstr>
      <vt:lpstr>Agenda</vt:lpstr>
      <vt:lpstr>Doing the Right Things in the Right Layers</vt:lpstr>
      <vt:lpstr>1. Selecting More Than You Need</vt:lpstr>
      <vt:lpstr>2. Transforming Results</vt:lpstr>
      <vt:lpstr>2. Transforming Results</vt:lpstr>
      <vt:lpstr>3. Invalidating Indexes</vt:lpstr>
      <vt:lpstr>4. Exists vs. Select Count(*)</vt:lpstr>
      <vt:lpstr>5. Conditional Logic</vt:lpstr>
      <vt:lpstr>6. Transaction Isolation Levels</vt:lpstr>
      <vt:lpstr>7. Top &amp; Order By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Study Group</dc:title>
  <dc:creator>Michael Kreeger</dc:creator>
  <cp:lastModifiedBy>Michael Kreeger</cp:lastModifiedBy>
  <cp:revision>1</cp:revision>
  <dcterms:created xsi:type="dcterms:W3CDTF">2023-09-09T23:54:16Z</dcterms:created>
  <dcterms:modified xsi:type="dcterms:W3CDTF">2024-03-29T18:17:31Z</dcterms:modified>
</cp:coreProperties>
</file>