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0" r:id="rId7"/>
    <p:sldId id="261" r:id="rId8"/>
    <p:sldId id="265" r:id="rId9"/>
    <p:sldId id="262" r:id="rId10"/>
    <p:sldId id="267" r:id="rId11"/>
    <p:sldId id="268" r:id="rId12"/>
    <p:sldId id="271" r:id="rId13"/>
    <p:sldId id="270" r:id="rId14"/>
    <p:sldId id="269" r:id="rId15"/>
    <p:sldId id="272" r:id="rId16"/>
    <p:sldId id="273" r:id="rId17"/>
    <p:sldId id="274" r:id="rId18"/>
    <p:sldId id="275" r:id="rId19"/>
    <p:sldId id="280" r:id="rId20"/>
    <p:sldId id="278" r:id="rId21"/>
    <p:sldId id="279" r:id="rId22"/>
    <p:sldId id="277" r:id="rId23"/>
    <p:sldId id="282" r:id="rId24"/>
    <p:sldId id="283" r:id="rId25"/>
    <p:sldId id="286" r:id="rId26"/>
    <p:sldId id="287" r:id="rId27"/>
    <p:sldId id="288" r:id="rId28"/>
    <p:sldId id="291" r:id="rId29"/>
    <p:sldId id="285" r:id="rId30"/>
    <p:sldId id="289" r:id="rId31"/>
    <p:sldId id="276" r:id="rId32"/>
    <p:sldId id="290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FE4CA-3C7A-48D9-A3D6-D3D6E9B9F98E}" v="167" dt="2019-08-25T00:09:16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 Kreeger" userId="2f2d41be5acb150c" providerId="LiveId" clId="{9DBFE4CA-3C7A-48D9-A3D6-D3D6E9B9F98E}"/>
    <pc:docChg chg="undo custSel addSld delSld modSld sldOrd">
      <pc:chgData name="Amber Kreeger" userId="2f2d41be5acb150c" providerId="LiveId" clId="{9DBFE4CA-3C7A-48D9-A3D6-D3D6E9B9F98E}" dt="2019-08-25T00:09:16.569" v="9182"/>
      <pc:docMkLst>
        <pc:docMk/>
      </pc:docMkLst>
      <pc:sldChg chg="modSp">
        <pc:chgData name="Amber Kreeger" userId="2f2d41be5acb150c" providerId="LiveId" clId="{9DBFE4CA-3C7A-48D9-A3D6-D3D6E9B9F98E}" dt="2019-08-24T19:10:06.249" v="3109" actId="20577"/>
        <pc:sldMkLst>
          <pc:docMk/>
          <pc:sldMk cId="772540722" sldId="257"/>
        </pc:sldMkLst>
        <pc:spChg chg="mod">
          <ac:chgData name="Amber Kreeger" userId="2f2d41be5acb150c" providerId="LiveId" clId="{9DBFE4CA-3C7A-48D9-A3D6-D3D6E9B9F98E}" dt="2019-08-24T19:10:06.249" v="3109" actId="20577"/>
          <ac:spMkLst>
            <pc:docMk/>
            <pc:sldMk cId="772540722" sldId="257"/>
            <ac:spMk id="3" creationId="{0BC629F4-09D3-4664-8A02-44ADF886B6FB}"/>
          </ac:spMkLst>
        </pc:spChg>
      </pc:sldChg>
      <pc:sldChg chg="modSp">
        <pc:chgData name="Amber Kreeger" userId="2f2d41be5acb150c" providerId="LiveId" clId="{9DBFE4CA-3C7A-48D9-A3D6-D3D6E9B9F98E}" dt="2019-08-24T19:12:04.190" v="3115" actId="20577"/>
        <pc:sldMkLst>
          <pc:docMk/>
          <pc:sldMk cId="2421267141" sldId="267"/>
        </pc:sldMkLst>
        <pc:spChg chg="mod">
          <ac:chgData name="Amber Kreeger" userId="2f2d41be5acb150c" providerId="LiveId" clId="{9DBFE4CA-3C7A-48D9-A3D6-D3D6E9B9F98E}" dt="2019-08-24T19:12:04.190" v="3115" actId="20577"/>
          <ac:spMkLst>
            <pc:docMk/>
            <pc:sldMk cId="2421267141" sldId="267"/>
            <ac:spMk id="3" creationId="{0B885121-D93F-44F0-A3C2-F713F4526087}"/>
          </ac:spMkLst>
        </pc:spChg>
      </pc:sldChg>
      <pc:sldChg chg="modSp">
        <pc:chgData name="Amber Kreeger" userId="2f2d41be5acb150c" providerId="LiveId" clId="{9DBFE4CA-3C7A-48D9-A3D6-D3D6E9B9F98E}" dt="2019-08-21T04:05:25.621" v="1620" actId="20577"/>
        <pc:sldMkLst>
          <pc:docMk/>
          <pc:sldMk cId="3769267539" sldId="269"/>
        </pc:sldMkLst>
        <pc:spChg chg="mod">
          <ac:chgData name="Amber Kreeger" userId="2f2d41be5acb150c" providerId="LiveId" clId="{9DBFE4CA-3C7A-48D9-A3D6-D3D6E9B9F98E}" dt="2019-08-21T04:05:25.621" v="1620" actId="20577"/>
          <ac:spMkLst>
            <pc:docMk/>
            <pc:sldMk cId="3769267539" sldId="269"/>
            <ac:spMk id="3" creationId="{0B885121-D93F-44F0-A3C2-F713F4526087}"/>
          </ac:spMkLst>
        </pc:spChg>
      </pc:sldChg>
      <pc:sldChg chg="modSp">
        <pc:chgData name="Amber Kreeger" userId="2f2d41be5acb150c" providerId="LiveId" clId="{9DBFE4CA-3C7A-48D9-A3D6-D3D6E9B9F98E}" dt="2019-08-21T03:51:07.765" v="353" actId="27636"/>
        <pc:sldMkLst>
          <pc:docMk/>
          <pc:sldMk cId="2201947811" sldId="270"/>
        </pc:sldMkLst>
        <pc:spChg chg="mod">
          <ac:chgData name="Amber Kreeger" userId="2f2d41be5acb150c" providerId="LiveId" clId="{9DBFE4CA-3C7A-48D9-A3D6-D3D6E9B9F98E}" dt="2019-08-21T03:51:07.765" v="353" actId="27636"/>
          <ac:spMkLst>
            <pc:docMk/>
            <pc:sldMk cId="2201947811" sldId="270"/>
            <ac:spMk id="3" creationId="{0B885121-D93F-44F0-A3C2-F713F4526087}"/>
          </ac:spMkLst>
        </pc:spChg>
      </pc:sldChg>
      <pc:sldChg chg="modSp">
        <pc:chgData name="Amber Kreeger" userId="2f2d41be5acb150c" providerId="LiveId" clId="{9DBFE4CA-3C7A-48D9-A3D6-D3D6E9B9F98E}" dt="2019-08-21T03:49:34.165" v="345" actId="20577"/>
        <pc:sldMkLst>
          <pc:docMk/>
          <pc:sldMk cId="1447551156" sldId="271"/>
        </pc:sldMkLst>
        <pc:spChg chg="mod">
          <ac:chgData name="Amber Kreeger" userId="2f2d41be5acb150c" providerId="LiveId" clId="{9DBFE4CA-3C7A-48D9-A3D6-D3D6E9B9F98E}" dt="2019-08-21T03:49:34.165" v="345" actId="20577"/>
          <ac:spMkLst>
            <pc:docMk/>
            <pc:sldMk cId="1447551156" sldId="271"/>
            <ac:spMk id="3" creationId="{0B885121-D93F-44F0-A3C2-F713F4526087}"/>
          </ac:spMkLst>
        </pc:spChg>
      </pc:sldChg>
      <pc:sldChg chg="modSp add">
        <pc:chgData name="Amber Kreeger" userId="2f2d41be5acb150c" providerId="LiveId" clId="{9DBFE4CA-3C7A-48D9-A3D6-D3D6E9B9F98E}" dt="2019-08-21T04:10:22.938" v="1646" actId="20577"/>
        <pc:sldMkLst>
          <pc:docMk/>
          <pc:sldMk cId="1872427983" sldId="272"/>
        </pc:sldMkLst>
        <pc:spChg chg="mod">
          <ac:chgData name="Amber Kreeger" userId="2f2d41be5acb150c" providerId="LiveId" clId="{9DBFE4CA-3C7A-48D9-A3D6-D3D6E9B9F98E}" dt="2019-08-21T04:10:22.938" v="1646" actId="20577"/>
          <ac:spMkLst>
            <pc:docMk/>
            <pc:sldMk cId="1872427983" sldId="272"/>
            <ac:spMk id="3" creationId="{0B885121-D93F-44F0-A3C2-F713F4526087}"/>
          </ac:spMkLst>
        </pc:spChg>
      </pc:sldChg>
      <pc:sldChg chg="modSp add">
        <pc:chgData name="Amber Kreeger" userId="2f2d41be5acb150c" providerId="LiveId" clId="{9DBFE4CA-3C7A-48D9-A3D6-D3D6E9B9F98E}" dt="2019-08-21T04:11:22.461" v="1656" actId="115"/>
        <pc:sldMkLst>
          <pc:docMk/>
          <pc:sldMk cId="728374654" sldId="273"/>
        </pc:sldMkLst>
        <pc:spChg chg="mod">
          <ac:chgData name="Amber Kreeger" userId="2f2d41be5acb150c" providerId="LiveId" clId="{9DBFE4CA-3C7A-48D9-A3D6-D3D6E9B9F98E}" dt="2019-08-21T04:11:22.461" v="1656" actId="115"/>
          <ac:spMkLst>
            <pc:docMk/>
            <pc:sldMk cId="728374654" sldId="273"/>
            <ac:spMk id="3" creationId="{0B885121-D93F-44F0-A3C2-F713F4526087}"/>
          </ac:spMkLst>
        </pc:spChg>
      </pc:sldChg>
      <pc:sldChg chg="modSp add">
        <pc:chgData name="Amber Kreeger" userId="2f2d41be5acb150c" providerId="LiveId" clId="{9DBFE4CA-3C7A-48D9-A3D6-D3D6E9B9F98E}" dt="2019-08-21T04:30:27.245" v="2780" actId="20577"/>
        <pc:sldMkLst>
          <pc:docMk/>
          <pc:sldMk cId="3654555324" sldId="274"/>
        </pc:sldMkLst>
        <pc:spChg chg="mod">
          <ac:chgData name="Amber Kreeger" userId="2f2d41be5acb150c" providerId="LiveId" clId="{9DBFE4CA-3C7A-48D9-A3D6-D3D6E9B9F98E}" dt="2019-08-21T04:30:27.245" v="2780" actId="20577"/>
          <ac:spMkLst>
            <pc:docMk/>
            <pc:sldMk cId="3654555324" sldId="274"/>
            <ac:spMk id="3" creationId="{0B885121-D93F-44F0-A3C2-F713F4526087}"/>
          </ac:spMkLst>
        </pc:spChg>
      </pc:sldChg>
      <pc:sldChg chg="modSp add">
        <pc:chgData name="Amber Kreeger" userId="2f2d41be5acb150c" providerId="LiveId" clId="{9DBFE4CA-3C7A-48D9-A3D6-D3D6E9B9F98E}" dt="2019-08-21T04:43:41.634" v="3081" actId="20577"/>
        <pc:sldMkLst>
          <pc:docMk/>
          <pc:sldMk cId="3539195318" sldId="275"/>
        </pc:sldMkLst>
        <pc:spChg chg="mod">
          <ac:chgData name="Amber Kreeger" userId="2f2d41be5acb150c" providerId="LiveId" clId="{9DBFE4CA-3C7A-48D9-A3D6-D3D6E9B9F98E}" dt="2019-08-21T04:43:41.634" v="3081" actId="20577"/>
          <ac:spMkLst>
            <pc:docMk/>
            <pc:sldMk cId="3539195318" sldId="275"/>
            <ac:spMk id="3" creationId="{0B885121-D93F-44F0-A3C2-F713F4526087}"/>
          </ac:spMkLst>
        </pc:spChg>
      </pc:sldChg>
      <pc:sldChg chg="modSp add ord">
        <pc:chgData name="Amber Kreeger" userId="2f2d41be5acb150c" providerId="LiveId" clId="{9DBFE4CA-3C7A-48D9-A3D6-D3D6E9B9F98E}" dt="2019-08-24T23:28:02.171" v="8046" actId="20577"/>
        <pc:sldMkLst>
          <pc:docMk/>
          <pc:sldMk cId="3765896423" sldId="276"/>
        </pc:sldMkLst>
        <pc:spChg chg="mod">
          <ac:chgData name="Amber Kreeger" userId="2f2d41be5acb150c" providerId="LiveId" clId="{9DBFE4CA-3C7A-48D9-A3D6-D3D6E9B9F98E}" dt="2019-08-24T22:56:04.608" v="7699" actId="20577"/>
          <ac:spMkLst>
            <pc:docMk/>
            <pc:sldMk cId="3765896423" sldId="276"/>
            <ac:spMk id="2" creationId="{155537A5-6340-46F4-9196-66E1E7AD9F6C}"/>
          </ac:spMkLst>
        </pc:spChg>
        <pc:spChg chg="mod">
          <ac:chgData name="Amber Kreeger" userId="2f2d41be5acb150c" providerId="LiveId" clId="{9DBFE4CA-3C7A-48D9-A3D6-D3D6E9B9F98E}" dt="2019-08-24T23:28:02.171" v="8046" actId="20577"/>
          <ac:spMkLst>
            <pc:docMk/>
            <pc:sldMk cId="3765896423" sldId="276"/>
            <ac:spMk id="3" creationId="{7CEBCDA8-EE1F-4959-90D5-C5B7126CBEF5}"/>
          </ac:spMkLst>
        </pc:spChg>
      </pc:sldChg>
      <pc:sldChg chg="addSp modSp add ord">
        <pc:chgData name="Amber Kreeger" userId="2f2d41be5acb150c" providerId="LiveId" clId="{9DBFE4CA-3C7A-48D9-A3D6-D3D6E9B9F98E}" dt="2019-08-24T20:10:50.058" v="5266" actId="20577"/>
        <pc:sldMkLst>
          <pc:docMk/>
          <pc:sldMk cId="189945717" sldId="277"/>
        </pc:sldMkLst>
        <pc:spChg chg="mod">
          <ac:chgData name="Amber Kreeger" userId="2f2d41be5acb150c" providerId="LiveId" clId="{9DBFE4CA-3C7A-48D9-A3D6-D3D6E9B9F98E}" dt="2019-08-24T20:10:50.058" v="5266" actId="20577"/>
          <ac:spMkLst>
            <pc:docMk/>
            <pc:sldMk cId="189945717" sldId="277"/>
            <ac:spMk id="2" creationId="{155537A5-6340-46F4-9196-66E1E7AD9F6C}"/>
          </ac:spMkLst>
        </pc:spChg>
        <pc:spChg chg="mod">
          <ac:chgData name="Amber Kreeger" userId="2f2d41be5acb150c" providerId="LiveId" clId="{9DBFE4CA-3C7A-48D9-A3D6-D3D6E9B9F98E}" dt="2019-08-24T19:31:47.722" v="3493" actId="20577"/>
          <ac:spMkLst>
            <pc:docMk/>
            <pc:sldMk cId="189945717" sldId="277"/>
            <ac:spMk id="3" creationId="{7CEBCDA8-EE1F-4959-90D5-C5B7126CBEF5}"/>
          </ac:spMkLst>
        </pc:spChg>
        <pc:picChg chg="add mod">
          <ac:chgData name="Amber Kreeger" userId="2f2d41be5acb150c" providerId="LiveId" clId="{9DBFE4CA-3C7A-48D9-A3D6-D3D6E9B9F98E}" dt="2019-08-24T19:31:54.993" v="3494" actId="1076"/>
          <ac:picMkLst>
            <pc:docMk/>
            <pc:sldMk cId="189945717" sldId="277"/>
            <ac:picMk id="4" creationId="{4ADC602A-FC9B-4788-9AF7-41BE76551A4B}"/>
          </ac:picMkLst>
        </pc:picChg>
      </pc:sldChg>
      <pc:sldChg chg="add del">
        <pc:chgData name="Amber Kreeger" userId="2f2d41be5acb150c" providerId="LiveId" clId="{9DBFE4CA-3C7A-48D9-A3D6-D3D6E9B9F98E}" dt="2019-08-24T19:32:21.145" v="3496" actId="2696"/>
        <pc:sldMkLst>
          <pc:docMk/>
          <pc:sldMk cId="809919740" sldId="278"/>
        </pc:sldMkLst>
      </pc:sldChg>
      <pc:sldChg chg="addSp delSp modSp add setBg">
        <pc:chgData name="Amber Kreeger" userId="2f2d41be5acb150c" providerId="LiveId" clId="{9DBFE4CA-3C7A-48D9-A3D6-D3D6E9B9F98E}" dt="2019-08-24T20:02:40.272" v="4641" actId="20577"/>
        <pc:sldMkLst>
          <pc:docMk/>
          <pc:sldMk cId="3622089866" sldId="278"/>
        </pc:sldMkLst>
        <pc:spChg chg="mod">
          <ac:chgData name="Amber Kreeger" userId="2f2d41be5acb150c" providerId="LiveId" clId="{9DBFE4CA-3C7A-48D9-A3D6-D3D6E9B9F98E}" dt="2019-08-24T20:02:40.272" v="4641" actId="20577"/>
          <ac:spMkLst>
            <pc:docMk/>
            <pc:sldMk cId="3622089866" sldId="278"/>
            <ac:spMk id="2" creationId="{155537A5-6340-46F4-9196-66E1E7AD9F6C}"/>
          </ac:spMkLst>
        </pc:spChg>
        <pc:spChg chg="mod">
          <ac:chgData name="Amber Kreeger" userId="2f2d41be5acb150c" providerId="LiveId" clId="{9DBFE4CA-3C7A-48D9-A3D6-D3D6E9B9F98E}" dt="2019-08-24T19:58:27.719" v="4536" actId="5793"/>
          <ac:spMkLst>
            <pc:docMk/>
            <pc:sldMk cId="3622089866" sldId="278"/>
            <ac:spMk id="3" creationId="{7CEBCDA8-EE1F-4959-90D5-C5B7126CBEF5}"/>
          </ac:spMkLst>
        </pc:spChg>
        <pc:picChg chg="del">
          <ac:chgData name="Amber Kreeger" userId="2f2d41be5acb150c" providerId="LiveId" clId="{9DBFE4CA-3C7A-48D9-A3D6-D3D6E9B9F98E}" dt="2019-08-24T19:34:04.485" v="3563" actId="478"/>
          <ac:picMkLst>
            <pc:docMk/>
            <pc:sldMk cId="3622089866" sldId="278"/>
            <ac:picMk id="4" creationId="{4ADC602A-FC9B-4788-9AF7-41BE76551A4B}"/>
          </ac:picMkLst>
        </pc:picChg>
        <pc:picChg chg="add mod">
          <ac:chgData name="Amber Kreeger" userId="2f2d41be5acb150c" providerId="LiveId" clId="{9DBFE4CA-3C7A-48D9-A3D6-D3D6E9B9F98E}" dt="2019-08-24T19:58:42.930" v="4540" actId="1076"/>
          <ac:picMkLst>
            <pc:docMk/>
            <pc:sldMk cId="3622089866" sldId="278"/>
            <ac:picMk id="1027" creationId="{CD329C44-5D12-43B5-A13B-E52EFF2751C5}"/>
          </ac:picMkLst>
        </pc:picChg>
      </pc:sldChg>
      <pc:sldChg chg="add del">
        <pc:chgData name="Amber Kreeger" userId="2f2d41be5acb150c" providerId="LiveId" clId="{9DBFE4CA-3C7A-48D9-A3D6-D3D6E9B9F98E}" dt="2019-08-24T19:34:52.443" v="3571" actId="2696"/>
        <pc:sldMkLst>
          <pc:docMk/>
          <pc:sldMk cId="597093902" sldId="279"/>
        </pc:sldMkLst>
      </pc:sldChg>
      <pc:sldChg chg="modSp add ord setBg">
        <pc:chgData name="Amber Kreeger" userId="2f2d41be5acb150c" providerId="LiveId" clId="{9DBFE4CA-3C7A-48D9-A3D6-D3D6E9B9F98E}" dt="2019-08-24T20:04:50.816" v="4768" actId="20577"/>
        <pc:sldMkLst>
          <pc:docMk/>
          <pc:sldMk cId="1841370983" sldId="279"/>
        </pc:sldMkLst>
        <pc:spChg chg="mod">
          <ac:chgData name="Amber Kreeger" userId="2f2d41be5acb150c" providerId="LiveId" clId="{9DBFE4CA-3C7A-48D9-A3D6-D3D6E9B9F98E}" dt="2019-08-24T20:04:50.816" v="4768" actId="20577"/>
          <ac:spMkLst>
            <pc:docMk/>
            <pc:sldMk cId="1841370983" sldId="279"/>
            <ac:spMk id="2" creationId="{155537A5-6340-46F4-9196-66E1E7AD9F6C}"/>
          </ac:spMkLst>
        </pc:spChg>
        <pc:spChg chg="mod">
          <ac:chgData name="Amber Kreeger" userId="2f2d41be5acb150c" providerId="LiveId" clId="{9DBFE4CA-3C7A-48D9-A3D6-D3D6E9B9F98E}" dt="2019-08-24T20:04:28.122" v="4739" actId="20577"/>
          <ac:spMkLst>
            <pc:docMk/>
            <pc:sldMk cId="1841370983" sldId="279"/>
            <ac:spMk id="3" creationId="{7CEBCDA8-EE1F-4959-90D5-C5B7126CBEF5}"/>
          </ac:spMkLst>
        </pc:spChg>
        <pc:picChg chg="mod">
          <ac:chgData name="Amber Kreeger" userId="2f2d41be5acb150c" providerId="LiveId" clId="{9DBFE4CA-3C7A-48D9-A3D6-D3D6E9B9F98E}" dt="2019-08-24T19:38:43.076" v="3580" actId="1076"/>
          <ac:picMkLst>
            <pc:docMk/>
            <pc:sldMk cId="1841370983" sldId="279"/>
            <ac:picMk id="1027" creationId="{CD329C44-5D12-43B5-A13B-E52EFF2751C5}"/>
          </ac:picMkLst>
        </pc:picChg>
      </pc:sldChg>
      <pc:sldChg chg="add del">
        <pc:chgData name="Amber Kreeger" userId="2f2d41be5acb150c" providerId="LiveId" clId="{9DBFE4CA-3C7A-48D9-A3D6-D3D6E9B9F98E}" dt="2019-08-24T19:34:54.642" v="3572" actId="2696"/>
        <pc:sldMkLst>
          <pc:docMk/>
          <pc:sldMk cId="631599284" sldId="280"/>
        </pc:sldMkLst>
      </pc:sldChg>
      <pc:sldChg chg="modSp add">
        <pc:chgData name="Amber Kreeger" userId="2f2d41be5acb150c" providerId="LiveId" clId="{9DBFE4CA-3C7A-48D9-A3D6-D3D6E9B9F98E}" dt="2019-08-24T23:33:23.975" v="8226" actId="20577"/>
        <pc:sldMkLst>
          <pc:docMk/>
          <pc:sldMk cId="2545933231" sldId="280"/>
        </pc:sldMkLst>
        <pc:spChg chg="mod">
          <ac:chgData name="Amber Kreeger" userId="2f2d41be5acb150c" providerId="LiveId" clId="{9DBFE4CA-3C7A-48D9-A3D6-D3D6E9B9F98E}" dt="2019-08-24T19:51:24.660" v="4214"/>
          <ac:spMkLst>
            <pc:docMk/>
            <pc:sldMk cId="2545933231" sldId="280"/>
            <ac:spMk id="2" creationId="{274636F5-D64E-4631-BA13-15334013C388}"/>
          </ac:spMkLst>
        </pc:spChg>
        <pc:spChg chg="mod">
          <ac:chgData name="Amber Kreeger" userId="2f2d41be5acb150c" providerId="LiveId" clId="{9DBFE4CA-3C7A-48D9-A3D6-D3D6E9B9F98E}" dt="2019-08-24T23:33:23.975" v="8226" actId="20577"/>
          <ac:spMkLst>
            <pc:docMk/>
            <pc:sldMk cId="2545933231" sldId="280"/>
            <ac:spMk id="3" creationId="{46C69346-E8CA-4FC4-88A9-2E4FB3570849}"/>
          </ac:spMkLst>
        </pc:spChg>
      </pc:sldChg>
      <pc:sldChg chg="modSp add del">
        <pc:chgData name="Amber Kreeger" userId="2f2d41be5acb150c" providerId="LiveId" clId="{9DBFE4CA-3C7A-48D9-A3D6-D3D6E9B9F98E}" dt="2019-08-24T20:02:12.961" v="4632" actId="2696"/>
        <pc:sldMkLst>
          <pc:docMk/>
          <pc:sldMk cId="105398904" sldId="281"/>
        </pc:sldMkLst>
        <pc:spChg chg="mod">
          <ac:chgData name="Amber Kreeger" userId="2f2d41be5acb150c" providerId="LiveId" clId="{9DBFE4CA-3C7A-48D9-A3D6-D3D6E9B9F98E}" dt="2019-08-24T19:59:25.590" v="4553" actId="20577"/>
          <ac:spMkLst>
            <pc:docMk/>
            <pc:sldMk cId="105398904" sldId="281"/>
            <ac:spMk id="2" creationId="{155537A5-6340-46F4-9196-66E1E7AD9F6C}"/>
          </ac:spMkLst>
        </pc:spChg>
        <pc:spChg chg="mod">
          <ac:chgData name="Amber Kreeger" userId="2f2d41be5acb150c" providerId="LiveId" clId="{9DBFE4CA-3C7A-48D9-A3D6-D3D6E9B9F98E}" dt="2019-08-24T19:59:43.778" v="4625" actId="20577"/>
          <ac:spMkLst>
            <pc:docMk/>
            <pc:sldMk cId="105398904" sldId="281"/>
            <ac:spMk id="3" creationId="{7CEBCDA8-EE1F-4959-90D5-C5B7126CBEF5}"/>
          </ac:spMkLst>
        </pc:spChg>
      </pc:sldChg>
      <pc:sldChg chg="modSp add del">
        <pc:chgData name="Amber Kreeger" userId="2f2d41be5acb150c" providerId="LiveId" clId="{9DBFE4CA-3C7A-48D9-A3D6-D3D6E9B9F98E}" dt="2019-08-24T20:06:17.815" v="4781" actId="2696"/>
        <pc:sldMkLst>
          <pc:docMk/>
          <pc:sldMk cId="125089172" sldId="281"/>
        </pc:sldMkLst>
        <pc:spChg chg="mod">
          <ac:chgData name="Amber Kreeger" userId="2f2d41be5acb150c" providerId="LiveId" clId="{9DBFE4CA-3C7A-48D9-A3D6-D3D6E9B9F98E}" dt="2019-08-24T20:06:07.351" v="4779"/>
          <ac:spMkLst>
            <pc:docMk/>
            <pc:sldMk cId="125089172" sldId="281"/>
            <ac:spMk id="2" creationId="{D693B8E9-E7FE-4BA8-96B3-2B61ED473B7A}"/>
          </ac:spMkLst>
        </pc:spChg>
      </pc:sldChg>
      <pc:sldChg chg="addSp delSp modSp add">
        <pc:chgData name="Amber Kreeger" userId="2f2d41be5acb150c" providerId="LiveId" clId="{9DBFE4CA-3C7A-48D9-A3D6-D3D6E9B9F98E}" dt="2019-08-24T20:11:05.189" v="5267" actId="20577"/>
        <pc:sldMkLst>
          <pc:docMk/>
          <pc:sldMk cId="563750240" sldId="282"/>
        </pc:sldMkLst>
        <pc:spChg chg="mod">
          <ac:chgData name="Amber Kreeger" userId="2f2d41be5acb150c" providerId="LiveId" clId="{9DBFE4CA-3C7A-48D9-A3D6-D3D6E9B9F98E}" dt="2019-08-24T20:11:05.189" v="5267" actId="20577"/>
          <ac:spMkLst>
            <pc:docMk/>
            <pc:sldMk cId="563750240" sldId="282"/>
            <ac:spMk id="3" creationId="{7CEBCDA8-EE1F-4959-90D5-C5B7126CBEF5}"/>
          </ac:spMkLst>
        </pc:spChg>
        <pc:picChg chg="add mod ord">
          <ac:chgData name="Amber Kreeger" userId="2f2d41be5acb150c" providerId="LiveId" clId="{9DBFE4CA-3C7A-48D9-A3D6-D3D6E9B9F98E}" dt="2019-08-24T20:06:48.138" v="4786" actId="167"/>
          <ac:picMkLst>
            <pc:docMk/>
            <pc:sldMk cId="563750240" sldId="282"/>
            <ac:picMk id="5" creationId="{37323265-EE04-4506-A741-7744B0B59908}"/>
          </ac:picMkLst>
        </pc:picChg>
        <pc:picChg chg="del">
          <ac:chgData name="Amber Kreeger" userId="2f2d41be5acb150c" providerId="LiveId" clId="{9DBFE4CA-3C7A-48D9-A3D6-D3D6E9B9F98E}" dt="2019-08-24T20:06:50.336" v="4787" actId="478"/>
          <ac:picMkLst>
            <pc:docMk/>
            <pc:sldMk cId="563750240" sldId="282"/>
            <ac:picMk id="1027" creationId="{CD329C44-5D12-43B5-A13B-E52EFF2751C5}"/>
          </ac:picMkLst>
        </pc:picChg>
      </pc:sldChg>
      <pc:sldChg chg="modSp add">
        <pc:chgData name="Amber Kreeger" userId="2f2d41be5acb150c" providerId="LiveId" clId="{9DBFE4CA-3C7A-48D9-A3D6-D3D6E9B9F98E}" dt="2019-08-24T22:52:58.885" v="7547" actId="20577"/>
        <pc:sldMkLst>
          <pc:docMk/>
          <pc:sldMk cId="927096756" sldId="283"/>
        </pc:sldMkLst>
        <pc:spChg chg="mod">
          <ac:chgData name="Amber Kreeger" userId="2f2d41be5acb150c" providerId="LiveId" clId="{9DBFE4CA-3C7A-48D9-A3D6-D3D6E9B9F98E}" dt="2019-08-24T22:52:58.885" v="7547" actId="20577"/>
          <ac:spMkLst>
            <pc:docMk/>
            <pc:sldMk cId="927096756" sldId="283"/>
            <ac:spMk id="3" creationId="{7CEBCDA8-EE1F-4959-90D5-C5B7126CBEF5}"/>
          </ac:spMkLst>
        </pc:spChg>
      </pc:sldChg>
      <pc:sldChg chg="modSp add del">
        <pc:chgData name="Amber Kreeger" userId="2f2d41be5acb150c" providerId="LiveId" clId="{9DBFE4CA-3C7A-48D9-A3D6-D3D6E9B9F98E}" dt="2019-08-24T20:21:09.296" v="5748" actId="2696"/>
        <pc:sldMkLst>
          <pc:docMk/>
          <pc:sldMk cId="1877055446" sldId="284"/>
        </pc:sldMkLst>
        <pc:spChg chg="mod">
          <ac:chgData name="Amber Kreeger" userId="2f2d41be5acb150c" providerId="LiveId" clId="{9DBFE4CA-3C7A-48D9-A3D6-D3D6E9B9F98E}" dt="2019-08-24T20:20:35.644" v="5717" actId="20577"/>
          <ac:spMkLst>
            <pc:docMk/>
            <pc:sldMk cId="1877055446" sldId="284"/>
            <ac:spMk id="2" creationId="{7EDA60F0-B942-4D06-85FB-5814E9063644}"/>
          </ac:spMkLst>
        </pc:spChg>
        <pc:spChg chg="mod">
          <ac:chgData name="Amber Kreeger" userId="2f2d41be5acb150c" providerId="LiveId" clId="{9DBFE4CA-3C7A-48D9-A3D6-D3D6E9B9F98E}" dt="2019-08-24T20:20:59.111" v="5746" actId="14100"/>
          <ac:spMkLst>
            <pc:docMk/>
            <pc:sldMk cId="1877055446" sldId="284"/>
            <ac:spMk id="3" creationId="{A31E3AA4-6943-4FE7-B98A-38A8556755C2}"/>
          </ac:spMkLst>
        </pc:spChg>
      </pc:sldChg>
      <pc:sldChg chg="modSp add">
        <pc:chgData name="Amber Kreeger" userId="2f2d41be5acb150c" providerId="LiveId" clId="{9DBFE4CA-3C7A-48D9-A3D6-D3D6E9B9F98E}" dt="2019-08-24T20:23:30.197" v="5888" actId="5793"/>
        <pc:sldMkLst>
          <pc:docMk/>
          <pc:sldMk cId="3390872539" sldId="285"/>
        </pc:sldMkLst>
        <pc:spChg chg="mod">
          <ac:chgData name="Amber Kreeger" userId="2f2d41be5acb150c" providerId="LiveId" clId="{9DBFE4CA-3C7A-48D9-A3D6-D3D6E9B9F98E}" dt="2019-08-24T20:23:30.197" v="5888" actId="5793"/>
          <ac:spMkLst>
            <pc:docMk/>
            <pc:sldMk cId="3390872539" sldId="285"/>
            <ac:spMk id="3" creationId="{7CEBCDA8-EE1F-4959-90D5-C5B7126CBEF5}"/>
          </ac:spMkLst>
        </pc:spChg>
        <pc:picChg chg="mod modCrop">
          <ac:chgData name="Amber Kreeger" userId="2f2d41be5acb150c" providerId="LiveId" clId="{9DBFE4CA-3C7A-48D9-A3D6-D3D6E9B9F98E}" dt="2019-08-24T20:23:06.739" v="5874" actId="1076"/>
          <ac:picMkLst>
            <pc:docMk/>
            <pc:sldMk cId="3390872539" sldId="285"/>
            <ac:picMk id="5" creationId="{37323265-EE04-4506-A741-7744B0B59908}"/>
          </ac:picMkLst>
        </pc:picChg>
      </pc:sldChg>
      <pc:sldChg chg="addSp delSp modSp add ord">
        <pc:chgData name="Amber Kreeger" userId="2f2d41be5acb150c" providerId="LiveId" clId="{9DBFE4CA-3C7A-48D9-A3D6-D3D6E9B9F98E}" dt="2019-08-24T22:54:01.470" v="7674" actId="20577"/>
        <pc:sldMkLst>
          <pc:docMk/>
          <pc:sldMk cId="2239891465" sldId="286"/>
        </pc:sldMkLst>
        <pc:spChg chg="mod">
          <ac:chgData name="Amber Kreeger" userId="2f2d41be5acb150c" providerId="LiveId" clId="{9DBFE4CA-3C7A-48D9-A3D6-D3D6E9B9F98E}" dt="2019-08-24T22:54:01.470" v="7674" actId="20577"/>
          <ac:spMkLst>
            <pc:docMk/>
            <pc:sldMk cId="2239891465" sldId="286"/>
            <ac:spMk id="3" creationId="{7CEBCDA8-EE1F-4959-90D5-C5B7126CBEF5}"/>
          </ac:spMkLst>
        </pc:spChg>
        <pc:picChg chg="del mod">
          <ac:chgData name="Amber Kreeger" userId="2f2d41be5acb150c" providerId="LiveId" clId="{9DBFE4CA-3C7A-48D9-A3D6-D3D6E9B9F98E}" dt="2019-08-24T21:28:14.480" v="6024" actId="478"/>
          <ac:picMkLst>
            <pc:docMk/>
            <pc:sldMk cId="2239891465" sldId="286"/>
            <ac:picMk id="5" creationId="{37323265-EE04-4506-A741-7744B0B59908}"/>
          </ac:picMkLst>
        </pc:picChg>
        <pc:picChg chg="add mod">
          <ac:chgData name="Amber Kreeger" userId="2f2d41be5acb150c" providerId="LiveId" clId="{9DBFE4CA-3C7A-48D9-A3D6-D3D6E9B9F98E}" dt="2019-08-24T21:28:22.946" v="6027" actId="1076"/>
          <ac:picMkLst>
            <pc:docMk/>
            <pc:sldMk cId="2239891465" sldId="286"/>
            <ac:picMk id="6" creationId="{245A6FCE-FF0A-4C29-9520-435680017FD2}"/>
          </ac:picMkLst>
        </pc:picChg>
      </pc:sldChg>
      <pc:sldChg chg="addSp delSp modSp add">
        <pc:chgData name="Amber Kreeger" userId="2f2d41be5acb150c" providerId="LiveId" clId="{9DBFE4CA-3C7A-48D9-A3D6-D3D6E9B9F98E}" dt="2019-08-24T22:10:03.037" v="7030" actId="20577"/>
        <pc:sldMkLst>
          <pc:docMk/>
          <pc:sldMk cId="541398357" sldId="287"/>
        </pc:sldMkLst>
        <pc:spChg chg="mod">
          <ac:chgData name="Amber Kreeger" userId="2f2d41be5acb150c" providerId="LiveId" clId="{9DBFE4CA-3C7A-48D9-A3D6-D3D6E9B9F98E}" dt="2019-08-24T21:29:01.290" v="6038"/>
          <ac:spMkLst>
            <pc:docMk/>
            <pc:sldMk cId="541398357" sldId="287"/>
            <ac:spMk id="2" creationId="{E8EEA2FD-208E-4780-85E5-F2D1594BC760}"/>
          </ac:spMkLst>
        </pc:spChg>
        <pc:spChg chg="mod">
          <ac:chgData name="Amber Kreeger" userId="2f2d41be5acb150c" providerId="LiveId" clId="{9DBFE4CA-3C7A-48D9-A3D6-D3D6E9B9F98E}" dt="2019-08-24T22:10:03.037" v="7030" actId="20577"/>
          <ac:spMkLst>
            <pc:docMk/>
            <pc:sldMk cId="541398357" sldId="287"/>
            <ac:spMk id="3" creationId="{D65DF88D-A8B5-46E9-A63D-93A3E539B512}"/>
          </ac:spMkLst>
        </pc:spChg>
        <pc:picChg chg="add del mod">
          <ac:chgData name="Amber Kreeger" userId="2f2d41be5acb150c" providerId="LiveId" clId="{9DBFE4CA-3C7A-48D9-A3D6-D3D6E9B9F98E}" dt="2019-08-24T21:34:21.265" v="6438"/>
          <ac:picMkLst>
            <pc:docMk/>
            <pc:sldMk cId="541398357" sldId="287"/>
            <ac:picMk id="5" creationId="{3A6826A0-8484-4A56-A174-F9F1EF540BBA}"/>
          </ac:picMkLst>
        </pc:picChg>
        <pc:picChg chg="add mod">
          <ac:chgData name="Amber Kreeger" userId="2f2d41be5acb150c" providerId="LiveId" clId="{9DBFE4CA-3C7A-48D9-A3D6-D3D6E9B9F98E}" dt="2019-08-24T21:36:59.815" v="6587" actId="14100"/>
          <ac:picMkLst>
            <pc:docMk/>
            <pc:sldMk cId="541398357" sldId="287"/>
            <ac:picMk id="7" creationId="{672A90A3-632A-4F00-A8DD-3C59FEC00828}"/>
          </ac:picMkLst>
        </pc:picChg>
        <pc:picChg chg="add mod">
          <ac:chgData name="Amber Kreeger" userId="2f2d41be5acb150c" providerId="LiveId" clId="{9DBFE4CA-3C7A-48D9-A3D6-D3D6E9B9F98E}" dt="2019-08-24T21:37:07.488" v="6594" actId="1038"/>
          <ac:picMkLst>
            <pc:docMk/>
            <pc:sldMk cId="541398357" sldId="287"/>
            <ac:picMk id="9" creationId="{70663551-FEE6-4EF8-92C4-794E556046B5}"/>
          </ac:picMkLst>
        </pc:picChg>
        <pc:picChg chg="add mod">
          <ac:chgData name="Amber Kreeger" userId="2f2d41be5acb150c" providerId="LiveId" clId="{9DBFE4CA-3C7A-48D9-A3D6-D3D6E9B9F98E}" dt="2019-08-24T21:37:11.029" v="6601" actId="1038"/>
          <ac:picMkLst>
            <pc:docMk/>
            <pc:sldMk cId="541398357" sldId="287"/>
            <ac:picMk id="11" creationId="{E58837F6-C6B0-4475-92AA-8C1B2210D8A8}"/>
          </ac:picMkLst>
        </pc:picChg>
      </pc:sldChg>
      <pc:sldChg chg="addSp delSp modSp add">
        <pc:chgData name="Amber Kreeger" userId="2f2d41be5acb150c" providerId="LiveId" clId="{9DBFE4CA-3C7A-48D9-A3D6-D3D6E9B9F98E}" dt="2019-08-24T22:11:31.652" v="7060" actId="20577"/>
        <pc:sldMkLst>
          <pc:docMk/>
          <pc:sldMk cId="53310359" sldId="288"/>
        </pc:sldMkLst>
        <pc:spChg chg="mod">
          <ac:chgData name="Amber Kreeger" userId="2f2d41be5acb150c" providerId="LiveId" clId="{9DBFE4CA-3C7A-48D9-A3D6-D3D6E9B9F98E}" dt="2019-08-24T22:10:25.008" v="7047" actId="6549"/>
          <ac:spMkLst>
            <pc:docMk/>
            <pc:sldMk cId="53310359" sldId="288"/>
            <ac:spMk id="3" creationId="{D65DF88D-A8B5-46E9-A63D-93A3E539B512}"/>
          </ac:spMkLst>
        </pc:spChg>
        <pc:spChg chg="add del mod">
          <ac:chgData name="Amber Kreeger" userId="2f2d41be5acb150c" providerId="LiveId" clId="{9DBFE4CA-3C7A-48D9-A3D6-D3D6E9B9F98E}" dt="2019-08-24T21:51:55.347" v="6797" actId="478"/>
          <ac:spMkLst>
            <pc:docMk/>
            <pc:sldMk cId="53310359" sldId="288"/>
            <ac:spMk id="4" creationId="{B65E3757-2134-49C9-A07B-40D3DB13B12C}"/>
          </ac:spMkLst>
        </pc:spChg>
        <pc:spChg chg="add mod">
          <ac:chgData name="Amber Kreeger" userId="2f2d41be5acb150c" providerId="LiveId" clId="{9DBFE4CA-3C7A-48D9-A3D6-D3D6E9B9F98E}" dt="2019-08-24T22:05:23.157" v="6898" actId="20577"/>
          <ac:spMkLst>
            <pc:docMk/>
            <pc:sldMk cId="53310359" sldId="288"/>
            <ac:spMk id="8" creationId="{64FA9AF0-D737-4170-8C6B-60B2B38B4380}"/>
          </ac:spMkLst>
        </pc:spChg>
        <pc:spChg chg="add del mod">
          <ac:chgData name="Amber Kreeger" userId="2f2d41be5acb150c" providerId="LiveId" clId="{9DBFE4CA-3C7A-48D9-A3D6-D3D6E9B9F98E}" dt="2019-08-24T21:55:05.534" v="6839" actId="478"/>
          <ac:spMkLst>
            <pc:docMk/>
            <pc:sldMk cId="53310359" sldId="288"/>
            <ac:spMk id="10" creationId="{246869AC-7624-4BFD-9430-6DFD55AA039C}"/>
          </ac:spMkLst>
        </pc:spChg>
        <pc:spChg chg="add mod">
          <ac:chgData name="Amber Kreeger" userId="2f2d41be5acb150c" providerId="LiveId" clId="{9DBFE4CA-3C7A-48D9-A3D6-D3D6E9B9F98E}" dt="2019-08-24T22:05:25.968" v="6901" actId="20577"/>
          <ac:spMkLst>
            <pc:docMk/>
            <pc:sldMk cId="53310359" sldId="288"/>
            <ac:spMk id="12" creationId="{89F49B16-6505-4061-96C7-F6CF03AFBBEE}"/>
          </ac:spMkLst>
        </pc:spChg>
        <pc:spChg chg="add del mod">
          <ac:chgData name="Amber Kreeger" userId="2f2d41be5acb150c" providerId="LiveId" clId="{9DBFE4CA-3C7A-48D9-A3D6-D3D6E9B9F98E}" dt="2019-08-24T21:52:07.273" v="6801" actId="478"/>
          <ac:spMkLst>
            <pc:docMk/>
            <pc:sldMk cId="53310359" sldId="288"/>
            <ac:spMk id="13" creationId="{169CEBA1-FA21-48DE-9A65-1835C55142E6}"/>
          </ac:spMkLst>
        </pc:spChg>
        <pc:spChg chg="add mod">
          <ac:chgData name="Amber Kreeger" userId="2f2d41be5acb150c" providerId="LiveId" clId="{9DBFE4CA-3C7A-48D9-A3D6-D3D6E9B9F98E}" dt="2019-08-24T21:58:03.913" v="6876" actId="1076"/>
          <ac:spMkLst>
            <pc:docMk/>
            <pc:sldMk cId="53310359" sldId="288"/>
            <ac:spMk id="15" creationId="{711E2129-8AE2-4FD4-8875-1CD1A0B0E9A9}"/>
          </ac:spMkLst>
        </pc:spChg>
        <pc:spChg chg="add mod">
          <ac:chgData name="Amber Kreeger" userId="2f2d41be5acb150c" providerId="LiveId" clId="{9DBFE4CA-3C7A-48D9-A3D6-D3D6E9B9F98E}" dt="2019-08-24T21:58:19.560" v="6879" actId="1076"/>
          <ac:spMkLst>
            <pc:docMk/>
            <pc:sldMk cId="53310359" sldId="288"/>
            <ac:spMk id="17" creationId="{0267A714-4811-43F1-BA2C-9CF61CF22D63}"/>
          </ac:spMkLst>
        </pc:spChg>
        <pc:spChg chg="add del mod">
          <ac:chgData name="Amber Kreeger" userId="2f2d41be5acb150c" providerId="LiveId" clId="{9DBFE4CA-3C7A-48D9-A3D6-D3D6E9B9F98E}" dt="2019-08-24T22:08:23.168" v="6930" actId="478"/>
          <ac:spMkLst>
            <pc:docMk/>
            <pc:sldMk cId="53310359" sldId="288"/>
            <ac:spMk id="20" creationId="{F617236F-6119-43E4-AB9A-AFDD5BF4825E}"/>
          </ac:spMkLst>
        </pc:spChg>
        <pc:spChg chg="add mod ord">
          <ac:chgData name="Amber Kreeger" userId="2f2d41be5acb150c" providerId="LiveId" clId="{9DBFE4CA-3C7A-48D9-A3D6-D3D6E9B9F98E}" dt="2019-08-24T21:56:45.935" v="6866" actId="1076"/>
          <ac:spMkLst>
            <pc:docMk/>
            <pc:sldMk cId="53310359" sldId="288"/>
            <ac:spMk id="21" creationId="{4E3E0412-6D99-483E-A36E-615A765CA0E1}"/>
          </ac:spMkLst>
        </pc:spChg>
        <pc:spChg chg="add del mod">
          <ac:chgData name="Amber Kreeger" userId="2f2d41be5acb150c" providerId="LiveId" clId="{9DBFE4CA-3C7A-48D9-A3D6-D3D6E9B9F98E}" dt="2019-08-24T22:07:54.899" v="6903" actId="767"/>
          <ac:spMkLst>
            <pc:docMk/>
            <pc:sldMk cId="53310359" sldId="288"/>
            <ac:spMk id="35" creationId="{AEE0397D-DA3E-4A8C-BAF0-EEBEDD04FC22}"/>
          </ac:spMkLst>
        </pc:spChg>
        <pc:spChg chg="add mod">
          <ac:chgData name="Amber Kreeger" userId="2f2d41be5acb150c" providerId="LiveId" clId="{9DBFE4CA-3C7A-48D9-A3D6-D3D6E9B9F98E}" dt="2019-08-24T22:11:10.802" v="7055" actId="1076"/>
          <ac:spMkLst>
            <pc:docMk/>
            <pc:sldMk cId="53310359" sldId="288"/>
            <ac:spMk id="36" creationId="{466D1176-8F9B-46F9-A019-944C154622C2}"/>
          </ac:spMkLst>
        </pc:spChg>
        <pc:spChg chg="add mod">
          <ac:chgData name="Amber Kreeger" userId="2f2d41be5acb150c" providerId="LiveId" clId="{9DBFE4CA-3C7A-48D9-A3D6-D3D6E9B9F98E}" dt="2019-08-24T22:11:31.652" v="7060" actId="20577"/>
          <ac:spMkLst>
            <pc:docMk/>
            <pc:sldMk cId="53310359" sldId="288"/>
            <ac:spMk id="39" creationId="{1712EBD5-E028-4EA4-9495-BD0A31AA99C5}"/>
          </ac:spMkLst>
        </pc:spChg>
        <pc:picChg chg="add mod">
          <ac:chgData name="Amber Kreeger" userId="2f2d41be5acb150c" providerId="LiveId" clId="{9DBFE4CA-3C7A-48D9-A3D6-D3D6E9B9F98E}" dt="2019-08-24T21:58:03.913" v="6876" actId="1076"/>
          <ac:picMkLst>
            <pc:docMk/>
            <pc:sldMk cId="53310359" sldId="288"/>
            <ac:picMk id="6" creationId="{EA359F22-8FC0-4DBA-91C2-670679E49C8B}"/>
          </ac:picMkLst>
        </pc:picChg>
        <pc:picChg chg="del">
          <ac:chgData name="Amber Kreeger" userId="2f2d41be5acb150c" providerId="LiveId" clId="{9DBFE4CA-3C7A-48D9-A3D6-D3D6E9B9F98E}" dt="2019-08-24T21:38:26.064" v="6713" actId="478"/>
          <ac:picMkLst>
            <pc:docMk/>
            <pc:sldMk cId="53310359" sldId="288"/>
            <ac:picMk id="7" creationId="{672A90A3-632A-4F00-A8DD-3C59FEC00828}"/>
          </ac:picMkLst>
        </pc:picChg>
        <pc:picChg chg="del">
          <ac:chgData name="Amber Kreeger" userId="2f2d41be5acb150c" providerId="LiveId" clId="{9DBFE4CA-3C7A-48D9-A3D6-D3D6E9B9F98E}" dt="2019-08-24T21:38:28.143" v="6714" actId="478"/>
          <ac:picMkLst>
            <pc:docMk/>
            <pc:sldMk cId="53310359" sldId="288"/>
            <ac:picMk id="9" creationId="{70663551-FEE6-4EF8-92C4-794E556046B5}"/>
          </ac:picMkLst>
        </pc:picChg>
        <pc:picChg chg="del">
          <ac:chgData name="Amber Kreeger" userId="2f2d41be5acb150c" providerId="LiveId" clId="{9DBFE4CA-3C7A-48D9-A3D6-D3D6E9B9F98E}" dt="2019-08-24T21:38:30.401" v="6715" actId="478"/>
          <ac:picMkLst>
            <pc:docMk/>
            <pc:sldMk cId="53310359" sldId="288"/>
            <ac:picMk id="11" creationId="{E58837F6-C6B0-4475-92AA-8C1B2210D8A8}"/>
          </ac:picMkLst>
        </pc:picChg>
        <pc:picChg chg="add del">
          <ac:chgData name="Amber Kreeger" userId="2f2d41be5acb150c" providerId="LiveId" clId="{9DBFE4CA-3C7A-48D9-A3D6-D3D6E9B9F98E}" dt="2019-08-24T21:52:11.709" v="6803" actId="478"/>
          <ac:picMkLst>
            <pc:docMk/>
            <pc:sldMk cId="53310359" sldId="288"/>
            <ac:picMk id="14" creationId="{9922F4FC-B0B4-41D2-BE05-6C4F00E1B1E8}"/>
          </ac:picMkLst>
        </pc:picChg>
        <pc:picChg chg="add mod">
          <ac:chgData name="Amber Kreeger" userId="2f2d41be5acb150c" providerId="LiveId" clId="{9DBFE4CA-3C7A-48D9-A3D6-D3D6E9B9F98E}" dt="2019-08-24T21:58:19.560" v="6879" actId="1076"/>
          <ac:picMkLst>
            <pc:docMk/>
            <pc:sldMk cId="53310359" sldId="288"/>
            <ac:picMk id="16" creationId="{3F331FB1-BFCA-4939-8465-A57DC3CF8C0B}"/>
          </ac:picMkLst>
        </pc:picChg>
        <pc:picChg chg="add mod">
          <ac:chgData name="Amber Kreeger" userId="2f2d41be5acb150c" providerId="LiveId" clId="{9DBFE4CA-3C7A-48D9-A3D6-D3D6E9B9F98E}" dt="2019-08-24T21:56:48.631" v="6867" actId="1076"/>
          <ac:picMkLst>
            <pc:docMk/>
            <pc:sldMk cId="53310359" sldId="288"/>
            <ac:picMk id="19" creationId="{FFF19415-403F-4B96-A195-0C5F8D51F530}"/>
          </ac:picMkLst>
        </pc:picChg>
        <pc:cxnChg chg="add mod">
          <ac:chgData name="Amber Kreeger" userId="2f2d41be5acb150c" providerId="LiveId" clId="{9DBFE4CA-3C7A-48D9-A3D6-D3D6E9B9F98E}" dt="2019-08-24T21:58:03.913" v="6876" actId="1076"/>
          <ac:cxnSpMkLst>
            <pc:docMk/>
            <pc:sldMk cId="53310359" sldId="288"/>
            <ac:cxnSpMk id="23" creationId="{0DCEB549-D8F6-450A-B1F3-CC9A624A690D}"/>
          </ac:cxnSpMkLst>
        </pc:cxnChg>
        <pc:cxnChg chg="add mod">
          <ac:chgData name="Amber Kreeger" userId="2f2d41be5acb150c" providerId="LiveId" clId="{9DBFE4CA-3C7A-48D9-A3D6-D3D6E9B9F98E}" dt="2019-08-24T21:58:19.560" v="6879" actId="1076"/>
          <ac:cxnSpMkLst>
            <pc:docMk/>
            <pc:sldMk cId="53310359" sldId="288"/>
            <ac:cxnSpMk id="24" creationId="{3E39E5E5-E5A1-429E-9F9B-627F30F38CCC}"/>
          </ac:cxnSpMkLst>
        </pc:cxnChg>
        <pc:cxnChg chg="add del mod">
          <ac:chgData name="Amber Kreeger" userId="2f2d41be5acb150c" providerId="LiveId" clId="{9DBFE4CA-3C7A-48D9-A3D6-D3D6E9B9F98E}" dt="2019-08-24T21:58:29.403" v="6881" actId="478"/>
          <ac:cxnSpMkLst>
            <pc:docMk/>
            <pc:sldMk cId="53310359" sldId="288"/>
            <ac:cxnSpMk id="30" creationId="{D1CBAD2C-E726-4ABE-B4E7-2F14A13DDDAB}"/>
          </ac:cxnSpMkLst>
        </pc:cxnChg>
        <pc:cxnChg chg="add mod">
          <ac:chgData name="Amber Kreeger" userId="2f2d41be5acb150c" providerId="LiveId" clId="{9DBFE4CA-3C7A-48D9-A3D6-D3D6E9B9F98E}" dt="2019-08-24T22:11:21.641" v="7058" actId="14100"/>
          <ac:cxnSpMkLst>
            <pc:docMk/>
            <pc:sldMk cId="53310359" sldId="288"/>
            <ac:cxnSpMk id="31" creationId="{3644150B-8872-4E46-9D9E-0D66B2A4580C}"/>
          </ac:cxnSpMkLst>
        </pc:cxnChg>
        <pc:cxnChg chg="add mod">
          <ac:chgData name="Amber Kreeger" userId="2f2d41be5acb150c" providerId="LiveId" clId="{9DBFE4CA-3C7A-48D9-A3D6-D3D6E9B9F98E}" dt="2019-08-24T22:11:25.336" v="7059" actId="14100"/>
          <ac:cxnSpMkLst>
            <pc:docMk/>
            <pc:sldMk cId="53310359" sldId="288"/>
            <ac:cxnSpMk id="33" creationId="{A9606C59-4018-4CAB-84BE-E59C236CDB27}"/>
          </ac:cxnSpMkLst>
        </pc:cxnChg>
      </pc:sldChg>
      <pc:sldChg chg="addSp delSp modSp add">
        <pc:chgData name="Amber Kreeger" userId="2f2d41be5acb150c" providerId="LiveId" clId="{9DBFE4CA-3C7A-48D9-A3D6-D3D6E9B9F98E}" dt="2019-08-24T22:55:11.140" v="7688" actId="20577"/>
        <pc:sldMkLst>
          <pc:docMk/>
          <pc:sldMk cId="3782248980" sldId="289"/>
        </pc:sldMkLst>
        <pc:spChg chg="mod">
          <ac:chgData name="Amber Kreeger" userId="2f2d41be5acb150c" providerId="LiveId" clId="{9DBFE4CA-3C7A-48D9-A3D6-D3D6E9B9F98E}" dt="2019-08-24T22:11:59.450" v="7071"/>
          <ac:spMkLst>
            <pc:docMk/>
            <pc:sldMk cId="3782248980" sldId="289"/>
            <ac:spMk id="2" creationId="{B0C9938B-DAD4-4A7D-859C-6BE6F1A43518}"/>
          </ac:spMkLst>
        </pc:spChg>
        <pc:spChg chg="mod">
          <ac:chgData name="Amber Kreeger" userId="2f2d41be5acb150c" providerId="LiveId" clId="{9DBFE4CA-3C7A-48D9-A3D6-D3D6E9B9F98E}" dt="2019-08-24T22:55:11.140" v="7688" actId="20577"/>
          <ac:spMkLst>
            <pc:docMk/>
            <pc:sldMk cId="3782248980" sldId="289"/>
            <ac:spMk id="3" creationId="{7EACEDF3-FF20-4F0E-BDBB-D6E1A32D0616}"/>
          </ac:spMkLst>
        </pc:spChg>
        <pc:spChg chg="add mod">
          <ac:chgData name="Amber Kreeger" userId="2f2d41be5acb150c" providerId="LiveId" clId="{9DBFE4CA-3C7A-48D9-A3D6-D3D6E9B9F98E}" dt="2019-08-24T22:46:07.899" v="7187" actId="1076"/>
          <ac:spMkLst>
            <pc:docMk/>
            <pc:sldMk cId="3782248980" sldId="289"/>
            <ac:spMk id="11" creationId="{48225685-C86E-45B5-A0D7-D2CD72F3C926}"/>
          </ac:spMkLst>
        </pc:spChg>
        <pc:spChg chg="add mod">
          <ac:chgData name="Amber Kreeger" userId="2f2d41be5acb150c" providerId="LiveId" clId="{9DBFE4CA-3C7A-48D9-A3D6-D3D6E9B9F98E}" dt="2019-08-24T22:46:51.953" v="7238" actId="20577"/>
          <ac:spMkLst>
            <pc:docMk/>
            <pc:sldMk cId="3782248980" sldId="289"/>
            <ac:spMk id="12" creationId="{CC390271-E274-4134-862F-71600EF2157B}"/>
          </ac:spMkLst>
        </pc:spChg>
        <pc:spChg chg="add del mod">
          <ac:chgData name="Amber Kreeger" userId="2f2d41be5acb150c" providerId="LiveId" clId="{9DBFE4CA-3C7A-48D9-A3D6-D3D6E9B9F98E}" dt="2019-08-24T22:47:09.219" v="7240" actId="11529"/>
          <ac:spMkLst>
            <pc:docMk/>
            <pc:sldMk cId="3782248980" sldId="289"/>
            <ac:spMk id="13" creationId="{54B42E7A-B0E1-41EE-897B-86A27ABBD9FF}"/>
          </ac:spMkLst>
        </pc:spChg>
        <pc:spChg chg="add del mod">
          <ac:chgData name="Amber Kreeger" userId="2f2d41be5acb150c" providerId="LiveId" clId="{9DBFE4CA-3C7A-48D9-A3D6-D3D6E9B9F98E}" dt="2019-08-24T22:47:50.912" v="7248" actId="478"/>
          <ac:spMkLst>
            <pc:docMk/>
            <pc:sldMk cId="3782248980" sldId="289"/>
            <ac:spMk id="14" creationId="{DF776020-8A3D-4847-8E41-C945C0693BF4}"/>
          </ac:spMkLst>
        </pc:spChg>
        <pc:spChg chg="add del mod">
          <ac:chgData name="Amber Kreeger" userId="2f2d41be5acb150c" providerId="LiveId" clId="{9DBFE4CA-3C7A-48D9-A3D6-D3D6E9B9F98E}" dt="2019-08-24T22:48:09.043" v="7250" actId="478"/>
          <ac:spMkLst>
            <pc:docMk/>
            <pc:sldMk cId="3782248980" sldId="289"/>
            <ac:spMk id="15" creationId="{5DCE991A-1C3F-432D-AE6E-1A043CDF6141}"/>
          </ac:spMkLst>
        </pc:spChg>
        <pc:spChg chg="add del mod">
          <ac:chgData name="Amber Kreeger" userId="2f2d41be5acb150c" providerId="LiveId" clId="{9DBFE4CA-3C7A-48D9-A3D6-D3D6E9B9F98E}" dt="2019-08-24T22:48:32.064" v="7252" actId="478"/>
          <ac:spMkLst>
            <pc:docMk/>
            <pc:sldMk cId="3782248980" sldId="289"/>
            <ac:spMk id="16" creationId="{B04B44AC-CB7C-4C88-A8F6-B2524FF072A9}"/>
          </ac:spMkLst>
        </pc:spChg>
        <pc:spChg chg="add mod">
          <ac:chgData name="Amber Kreeger" userId="2f2d41be5acb150c" providerId="LiveId" clId="{9DBFE4CA-3C7A-48D9-A3D6-D3D6E9B9F98E}" dt="2019-08-24T22:49:57.266" v="7257" actId="208"/>
          <ac:spMkLst>
            <pc:docMk/>
            <pc:sldMk cId="3782248980" sldId="289"/>
            <ac:spMk id="17" creationId="{1FCDDADE-E765-4A68-BC31-D8FE3D3B3FC7}"/>
          </ac:spMkLst>
        </pc:spChg>
        <pc:cxnChg chg="add mod">
          <ac:chgData name="Amber Kreeger" userId="2f2d41be5acb150c" providerId="LiveId" clId="{9DBFE4CA-3C7A-48D9-A3D6-D3D6E9B9F98E}" dt="2019-08-24T22:14:37.116" v="7138" actId="1582"/>
          <ac:cxnSpMkLst>
            <pc:docMk/>
            <pc:sldMk cId="3782248980" sldId="289"/>
            <ac:cxnSpMk id="5" creationId="{68E7B852-2EA1-4B17-A9AF-135F8BA619E6}"/>
          </ac:cxnSpMkLst>
        </pc:cxnChg>
        <pc:cxnChg chg="add del mod">
          <ac:chgData name="Amber Kreeger" userId="2f2d41be5acb150c" providerId="LiveId" clId="{9DBFE4CA-3C7A-48D9-A3D6-D3D6E9B9F98E}" dt="2019-08-24T22:14:58.120" v="7144" actId="478"/>
          <ac:cxnSpMkLst>
            <pc:docMk/>
            <pc:sldMk cId="3782248980" sldId="289"/>
            <ac:cxnSpMk id="6" creationId="{DC6FEF00-59AC-4C42-B4E0-DE19CFE30A68}"/>
          </ac:cxnSpMkLst>
        </pc:cxnChg>
        <pc:cxnChg chg="add mod">
          <ac:chgData name="Amber Kreeger" userId="2f2d41be5acb150c" providerId="LiveId" clId="{9DBFE4CA-3C7A-48D9-A3D6-D3D6E9B9F98E}" dt="2019-08-24T22:15:14.316" v="7147" actId="208"/>
          <ac:cxnSpMkLst>
            <pc:docMk/>
            <pc:sldMk cId="3782248980" sldId="289"/>
            <ac:cxnSpMk id="10" creationId="{5B10EB1A-87B1-4BBD-8E58-34E5359EF881}"/>
          </ac:cxnSpMkLst>
        </pc:cxnChg>
      </pc:sldChg>
      <pc:sldChg chg="modSp add">
        <pc:chgData name="Amber Kreeger" userId="2f2d41be5acb150c" providerId="LiveId" clId="{9DBFE4CA-3C7A-48D9-A3D6-D3D6E9B9F98E}" dt="2019-08-24T23:54:12.332" v="9004" actId="20577"/>
        <pc:sldMkLst>
          <pc:docMk/>
          <pc:sldMk cId="538985332" sldId="290"/>
        </pc:sldMkLst>
        <pc:spChg chg="mod">
          <ac:chgData name="Amber Kreeger" userId="2f2d41be5acb150c" providerId="LiveId" clId="{9DBFE4CA-3C7A-48D9-A3D6-D3D6E9B9F98E}" dt="2019-08-24T23:54:12.332" v="9004" actId="20577"/>
          <ac:spMkLst>
            <pc:docMk/>
            <pc:sldMk cId="538985332" sldId="290"/>
            <ac:spMk id="2" creationId="{E173FCAB-42B8-4F6F-90CA-FE2711A51084}"/>
          </ac:spMkLst>
        </pc:spChg>
        <pc:spChg chg="mod">
          <ac:chgData name="Amber Kreeger" userId="2f2d41be5acb150c" providerId="LiveId" clId="{9DBFE4CA-3C7A-48D9-A3D6-D3D6E9B9F98E}" dt="2019-08-24T23:45:30.737" v="8754" actId="27636"/>
          <ac:spMkLst>
            <pc:docMk/>
            <pc:sldMk cId="538985332" sldId="290"/>
            <ac:spMk id="3" creationId="{28C89A5E-C802-4387-B226-62F4FD602E9D}"/>
          </ac:spMkLst>
        </pc:spChg>
      </pc:sldChg>
      <pc:sldChg chg="modSp add">
        <pc:chgData name="Amber Kreeger" userId="2f2d41be5acb150c" providerId="LiveId" clId="{9DBFE4CA-3C7A-48D9-A3D6-D3D6E9B9F98E}" dt="2019-08-24T23:30:38.597" v="8124" actId="20577"/>
        <pc:sldMkLst>
          <pc:docMk/>
          <pc:sldMk cId="2013091903" sldId="291"/>
        </pc:sldMkLst>
        <pc:spChg chg="mod">
          <ac:chgData name="Amber Kreeger" userId="2f2d41be5acb150c" providerId="LiveId" clId="{9DBFE4CA-3C7A-48D9-A3D6-D3D6E9B9F98E}" dt="2019-08-24T23:30:21.361" v="8066"/>
          <ac:spMkLst>
            <pc:docMk/>
            <pc:sldMk cId="2013091903" sldId="291"/>
            <ac:spMk id="2" creationId="{2ED0FA03-171C-4961-9616-5FC4FE969C5B}"/>
          </ac:spMkLst>
        </pc:spChg>
        <pc:spChg chg="mod">
          <ac:chgData name="Amber Kreeger" userId="2f2d41be5acb150c" providerId="LiveId" clId="{9DBFE4CA-3C7A-48D9-A3D6-D3D6E9B9F98E}" dt="2019-08-24T23:30:38.597" v="8124" actId="20577"/>
          <ac:spMkLst>
            <pc:docMk/>
            <pc:sldMk cId="2013091903" sldId="291"/>
            <ac:spMk id="3" creationId="{F9A44B95-BC0D-4ED5-B317-0A076A553E1E}"/>
          </ac:spMkLst>
        </pc:spChg>
      </pc:sldChg>
      <pc:sldChg chg="modSp add">
        <pc:chgData name="Amber Kreeger" userId="2f2d41be5acb150c" providerId="LiveId" clId="{9DBFE4CA-3C7A-48D9-A3D6-D3D6E9B9F98E}" dt="2019-08-25T00:06:51.796" v="9166" actId="27636"/>
        <pc:sldMkLst>
          <pc:docMk/>
          <pc:sldMk cId="2242387846" sldId="292"/>
        </pc:sldMkLst>
        <pc:spChg chg="mod">
          <ac:chgData name="Amber Kreeger" userId="2f2d41be5acb150c" providerId="LiveId" clId="{9DBFE4CA-3C7A-48D9-A3D6-D3D6E9B9F98E}" dt="2019-08-24T23:46:16.944" v="8793" actId="20577"/>
          <ac:spMkLst>
            <pc:docMk/>
            <pc:sldMk cId="2242387846" sldId="292"/>
            <ac:spMk id="2" creationId="{E982929E-6150-45B9-8FCC-12849F141064}"/>
          </ac:spMkLst>
        </pc:spChg>
        <pc:spChg chg="mod">
          <ac:chgData name="Amber Kreeger" userId="2f2d41be5acb150c" providerId="LiveId" clId="{9DBFE4CA-3C7A-48D9-A3D6-D3D6E9B9F98E}" dt="2019-08-25T00:06:51.796" v="9166" actId="27636"/>
          <ac:spMkLst>
            <pc:docMk/>
            <pc:sldMk cId="2242387846" sldId="292"/>
            <ac:spMk id="3" creationId="{8255BDE9-3287-4A87-A266-EA4FE7756167}"/>
          </ac:spMkLst>
        </pc:spChg>
      </pc:sldChg>
      <pc:sldChg chg="addSp modSp add">
        <pc:chgData name="Amber Kreeger" userId="2f2d41be5acb150c" providerId="LiveId" clId="{9DBFE4CA-3C7A-48D9-A3D6-D3D6E9B9F98E}" dt="2019-08-24T23:56:10.083" v="9055" actId="1076"/>
        <pc:sldMkLst>
          <pc:docMk/>
          <pc:sldMk cId="540623053" sldId="293"/>
        </pc:sldMkLst>
        <pc:spChg chg="mod">
          <ac:chgData name="Amber Kreeger" userId="2f2d41be5acb150c" providerId="LiveId" clId="{9DBFE4CA-3C7A-48D9-A3D6-D3D6E9B9F98E}" dt="2019-08-24T23:54:30.450" v="9026"/>
          <ac:spMkLst>
            <pc:docMk/>
            <pc:sldMk cId="540623053" sldId="293"/>
            <ac:spMk id="2" creationId="{7961EF2B-58D2-4F07-9300-580DA0B2BD86}"/>
          </ac:spMkLst>
        </pc:spChg>
        <pc:spChg chg="mod">
          <ac:chgData name="Amber Kreeger" userId="2f2d41be5acb150c" providerId="LiveId" clId="{9DBFE4CA-3C7A-48D9-A3D6-D3D6E9B9F98E}" dt="2019-08-24T23:55:58.502" v="9049" actId="5793"/>
          <ac:spMkLst>
            <pc:docMk/>
            <pc:sldMk cId="540623053" sldId="293"/>
            <ac:spMk id="3" creationId="{8D9F4A44-E75E-4DCC-B5B9-B5E4FB96F5A0}"/>
          </ac:spMkLst>
        </pc:spChg>
        <pc:picChg chg="add mod">
          <ac:chgData name="Amber Kreeger" userId="2f2d41be5acb150c" providerId="LiveId" clId="{9DBFE4CA-3C7A-48D9-A3D6-D3D6E9B9F98E}" dt="2019-08-24T23:56:10.083" v="9055" actId="1076"/>
          <ac:picMkLst>
            <pc:docMk/>
            <pc:sldMk cId="540623053" sldId="293"/>
            <ac:picMk id="5" creationId="{03802E35-A5D4-4D3D-8079-6D0F51905106}"/>
          </ac:picMkLst>
        </pc:picChg>
      </pc:sldChg>
      <pc:sldChg chg="addSp delSp modSp add">
        <pc:chgData name="Amber Kreeger" userId="2f2d41be5acb150c" providerId="LiveId" clId="{9DBFE4CA-3C7A-48D9-A3D6-D3D6E9B9F98E}" dt="2019-08-25T00:09:09.324" v="9181"/>
        <pc:sldMkLst>
          <pc:docMk/>
          <pc:sldMk cId="1222331225" sldId="294"/>
        </pc:sldMkLst>
        <pc:spChg chg="mod">
          <ac:chgData name="Amber Kreeger" userId="2f2d41be5acb150c" providerId="LiveId" clId="{9DBFE4CA-3C7A-48D9-A3D6-D3D6E9B9F98E}" dt="2019-08-25T00:03:51.187" v="9080"/>
          <ac:spMkLst>
            <pc:docMk/>
            <pc:sldMk cId="1222331225" sldId="294"/>
            <ac:spMk id="2" creationId="{2AA7918A-60EA-4F87-890F-A5A662500393}"/>
          </ac:spMkLst>
        </pc:spChg>
        <pc:spChg chg="mod">
          <ac:chgData name="Amber Kreeger" userId="2f2d41be5acb150c" providerId="LiveId" clId="{9DBFE4CA-3C7A-48D9-A3D6-D3D6E9B9F98E}" dt="2019-08-25T00:06:42.373" v="9164" actId="15"/>
          <ac:spMkLst>
            <pc:docMk/>
            <pc:sldMk cId="1222331225" sldId="294"/>
            <ac:spMk id="3" creationId="{2DC826F2-B934-495C-A24E-B1E63DB9452D}"/>
          </ac:spMkLst>
        </pc:spChg>
        <pc:picChg chg="add mod modCrop">
          <ac:chgData name="Amber Kreeger" userId="2f2d41be5acb150c" providerId="LiveId" clId="{9DBFE4CA-3C7A-48D9-A3D6-D3D6E9B9F98E}" dt="2019-08-25T00:08:46.706" v="9176" actId="14100"/>
          <ac:picMkLst>
            <pc:docMk/>
            <pc:sldMk cId="1222331225" sldId="294"/>
            <ac:picMk id="5" creationId="{88C9B9F6-D625-44F1-9857-6350504DD28B}"/>
          </ac:picMkLst>
        </pc:picChg>
        <pc:picChg chg="add del mod">
          <ac:chgData name="Amber Kreeger" userId="2f2d41be5acb150c" providerId="LiveId" clId="{9DBFE4CA-3C7A-48D9-A3D6-D3D6E9B9F98E}" dt="2019-08-25T00:09:09.324" v="9181"/>
          <ac:picMkLst>
            <pc:docMk/>
            <pc:sldMk cId="1222331225" sldId="294"/>
            <ac:picMk id="7" creationId="{574FCE50-2E64-4098-BF4B-5D1F890EBE4D}"/>
          </ac:picMkLst>
        </pc:picChg>
      </pc:sldChg>
      <pc:sldChg chg="add">
        <pc:chgData name="Amber Kreeger" userId="2f2d41be5acb150c" providerId="LiveId" clId="{9DBFE4CA-3C7A-48D9-A3D6-D3D6E9B9F98E}" dt="2019-08-25T00:09:16.569" v="9182"/>
        <pc:sldMkLst>
          <pc:docMk/>
          <pc:sldMk cId="24549704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mgres?imgurl=https%3A%2F%2Fwww.campingcoder.com%2Fpost%2F20180412-git-flow.png&amp;imgrefurl=https%3A%2F%2Fwww.campingcoder.com%2F2018%2F04%2Fhow-to-use-git-flow%2F&amp;docid=S10wQBZmJVBJKM&amp;tbnid=0AGHpzn0kJf_xM%3A&amp;vet=10ahUKEwif5seNoJzkAhWluVkKHQ4QD8gQMwhxKAowCg..i&amp;w=905&amp;h=380&amp;bih=718&amp;biw=1477&amp;q=git%20flow%20diagram&amp;ved=0ahUKEwif5seNoJzkAhWluVkKHQ4QD8gQMwhxKAowCg&amp;iact=mrc&amp;uact=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mgres?imgurl=https%3A%2F%2Fwww.campingcoder.com%2Fpost%2F20180412-git-flow.png&amp;imgrefurl=https%3A%2F%2Fwww.campingcoder.com%2F2018%2F04%2Fhow-to-use-git-flow%2F&amp;docid=S10wQBZmJVBJKM&amp;tbnid=0AGHpzn0kJf_xM%3A&amp;vet=10ahUKEwif5seNoJzkAhWluVkKHQ4QD8gQMwhxKAowCg..i&amp;w=905&amp;h=380&amp;bih=718&amp;biw=1477&amp;q=git%20flow%20diagram&amp;ved=0ahUKEwif5seNoJzkAhWluVkKHQ4QD8gQMwhxKAowCg&amp;iact=mrc&amp;uact=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47883/web-browser-interface-by-jhnri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database-storage-diagram-cylinders-32450/" TargetMode="Externa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runkbaseddevelopment.com/branch-by-abstraction/" TargetMode="External"/><Relationship Id="rId3" Type="http://schemas.openxmlformats.org/officeDocument/2006/relationships/hyperlink" Target="https://dzone.com/articles/googles-scaled-trunk-based" TargetMode="External"/><Relationship Id="rId7" Type="http://schemas.openxmlformats.org/officeDocument/2006/relationships/hyperlink" Target="https://www.martinfowler.com/bliki/BranchByAbstraction.html" TargetMode="External"/><Relationship Id="rId2" Type="http://schemas.openxmlformats.org/officeDocument/2006/relationships/hyperlink" Target="https://www.infoq.com/news/2018/04/trunk-based-develop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unchdarkly.com/" TargetMode="External"/><Relationship Id="rId5" Type="http://schemas.openxmlformats.org/officeDocument/2006/relationships/hyperlink" Target="https://www.martinfowler.com/articles/feature-toggles.html" TargetMode="External"/><Relationship Id="rId4" Type="http://schemas.openxmlformats.org/officeDocument/2006/relationships/hyperlink" Target="https://www.endoflineblog.com/gitflow-considered-harmful" TargetMode="External"/><Relationship Id="rId9" Type="http://schemas.openxmlformats.org/officeDocument/2006/relationships/hyperlink" Target="https://docs.microsoft.com/en-us/azure/architecture/patterns/strangl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0183-4DDB-43EE-8762-510E21EFE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Tools of the Agile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24A7-85D2-49F0-BD21-003EA535D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Kreeger</a:t>
            </a:r>
          </a:p>
        </p:txBody>
      </p:sp>
    </p:spTree>
    <p:extLst>
      <p:ext uri="{BB962C8B-B14F-4D97-AF65-F5344CB8AC3E}">
        <p14:creationId xmlns:p14="http://schemas.microsoft.com/office/powerpoint/2010/main" val="127626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i="1" dirty="0"/>
              <a:t>Individuals and interactions over processes and tools</a:t>
            </a:r>
          </a:p>
          <a:p>
            <a:pPr marL="0" indent="0" algn="ctr">
              <a:buNone/>
            </a:pPr>
            <a:endParaRPr lang="en-US" b="1" i="1" u="sng" dirty="0"/>
          </a:p>
          <a:p>
            <a:r>
              <a:rPr lang="en-US" dirty="0"/>
              <a:t>Agile developers seek conversations with those they are trying to help</a:t>
            </a:r>
          </a:p>
          <a:p>
            <a:r>
              <a:rPr lang="en-US" dirty="0"/>
              <a:t>Avoid putting processes in between developers and the people they should be talking to…. even a PO.  Avoid telephone game.</a:t>
            </a:r>
          </a:p>
          <a:p>
            <a:r>
              <a:rPr lang="en-US" dirty="0"/>
              <a:t>Agile developers don’t like tools that get in the way of working with people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i="1" u="sng" dirty="0"/>
              <a:t>Working software</a:t>
            </a:r>
            <a:r>
              <a:rPr lang="en-US" i="1" dirty="0"/>
              <a:t> over comprehensive documentation</a:t>
            </a:r>
          </a:p>
          <a:p>
            <a:pPr marL="0" indent="0" algn="ctr">
              <a:buNone/>
            </a:pPr>
            <a:endParaRPr lang="en-US" b="1" i="1" u="sng" dirty="0"/>
          </a:p>
          <a:p>
            <a:pPr marL="0" indent="0" algn="ctr">
              <a:buNone/>
            </a:pPr>
            <a:r>
              <a:rPr lang="en-US" i="1" dirty="0"/>
              <a:t>#1 Our highest priority is to satisfy the customer</a:t>
            </a:r>
            <a:br>
              <a:rPr lang="en-US" i="1" dirty="0"/>
            </a:br>
            <a:r>
              <a:rPr lang="en-US" i="1" dirty="0"/>
              <a:t>through early and continuous delivery</a:t>
            </a:r>
            <a:br>
              <a:rPr lang="en-US" i="1" dirty="0"/>
            </a:br>
            <a:r>
              <a:rPr lang="en-US" i="1" dirty="0"/>
              <a:t>of </a:t>
            </a:r>
            <a:r>
              <a:rPr lang="en-US" b="1" i="1" u="sng" dirty="0"/>
              <a:t>valuable software</a:t>
            </a:r>
            <a:r>
              <a:rPr lang="en-US" i="1" dirty="0"/>
              <a:t>. 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#3 Deliver </a:t>
            </a:r>
            <a:r>
              <a:rPr lang="en-US" b="1" i="1" u="sng" dirty="0"/>
              <a:t>working software </a:t>
            </a:r>
            <a:r>
              <a:rPr lang="en-US" i="1" dirty="0"/>
              <a:t>frequently, from a </a:t>
            </a:r>
            <a:br>
              <a:rPr lang="en-US" i="1" dirty="0"/>
            </a:br>
            <a:r>
              <a:rPr lang="en-US" i="1" dirty="0"/>
              <a:t>couple of weeks to a couple of months, with a </a:t>
            </a:r>
            <a:br>
              <a:rPr lang="en-US" i="1" dirty="0"/>
            </a:br>
            <a:r>
              <a:rPr lang="en-US" i="1" dirty="0"/>
              <a:t>preference to the shorter timescale. 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#7 </a:t>
            </a:r>
            <a:r>
              <a:rPr lang="en-US" b="1" i="1" u="sng" dirty="0"/>
              <a:t>Working software</a:t>
            </a:r>
            <a:r>
              <a:rPr lang="en-US" i="1" dirty="0"/>
              <a:t> is the primary measure of progress. 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5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i="1" u="sng" dirty="0"/>
              <a:t>Working software</a:t>
            </a:r>
            <a:r>
              <a:rPr lang="en-US" i="1" dirty="0"/>
              <a:t> over comprehensive documentation</a:t>
            </a:r>
          </a:p>
          <a:p>
            <a:pPr marL="0" indent="0" algn="ctr">
              <a:buNone/>
            </a:pPr>
            <a:endParaRPr lang="en-US" b="1" i="1" u="sng" dirty="0"/>
          </a:p>
          <a:p>
            <a:r>
              <a:rPr lang="en-US" i="1" dirty="0"/>
              <a:t>Agile developers care deeply that their code works.</a:t>
            </a:r>
          </a:p>
          <a:p>
            <a:r>
              <a:rPr lang="en-US" i="1" dirty="0"/>
              <a:t>Agile developers go to great lengths ensure their code works.</a:t>
            </a:r>
          </a:p>
          <a:p>
            <a:pPr lvl="1"/>
            <a:r>
              <a:rPr lang="en-US" i="1" dirty="0"/>
              <a:t>Unit, Integration, Behavior, UI Tests, Manual Tests</a:t>
            </a:r>
          </a:p>
          <a:p>
            <a:pPr lvl="1"/>
            <a:r>
              <a:rPr lang="en-US" i="1" dirty="0"/>
              <a:t>TDD</a:t>
            </a:r>
          </a:p>
          <a:p>
            <a:pPr lvl="1"/>
            <a:r>
              <a:rPr lang="en-US" i="1" dirty="0"/>
              <a:t>Design Patterns</a:t>
            </a:r>
          </a:p>
          <a:p>
            <a:pPr lvl="1"/>
            <a:r>
              <a:rPr lang="en-US" i="1" dirty="0"/>
              <a:t>Resilient Architectures</a:t>
            </a:r>
          </a:p>
          <a:p>
            <a:pPr lvl="1"/>
            <a:r>
              <a:rPr lang="en-US" i="1" dirty="0"/>
              <a:t>Automation</a:t>
            </a:r>
          </a:p>
          <a:p>
            <a:r>
              <a:rPr lang="en-US" i="1" dirty="0"/>
              <a:t>Agile developers are constantly refining their craft and reducing the likelihood that bugs are found within their software…especially QA</a:t>
            </a:r>
          </a:p>
          <a:p>
            <a:pPr lvl="1"/>
            <a:r>
              <a:rPr lang="en-US" i="1" dirty="0"/>
              <a:t>Monitor how many bugs are found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Working software over comprehensive documentation</a:t>
            </a:r>
          </a:p>
          <a:p>
            <a:pPr marL="0" indent="0" algn="ctr">
              <a:buNone/>
            </a:pPr>
            <a:endParaRPr lang="en-US" b="1" i="1" u="sng" dirty="0"/>
          </a:p>
          <a:p>
            <a:r>
              <a:rPr lang="en-US" dirty="0"/>
              <a:t>Agile developers maintain the bare minimum of documentation.</a:t>
            </a:r>
          </a:p>
          <a:p>
            <a:r>
              <a:rPr lang="en-US" dirty="0"/>
              <a:t>Stop handing off products eliminates a ton of documentation.</a:t>
            </a:r>
          </a:p>
          <a:p>
            <a:r>
              <a:rPr lang="en-US" dirty="0"/>
              <a:t>Well written code eliminates a ton of code comments.</a:t>
            </a:r>
          </a:p>
          <a:p>
            <a:r>
              <a:rPr lang="en-US" dirty="0"/>
              <a:t>Documentation on how to use an application implies its not intuitive</a:t>
            </a:r>
          </a:p>
          <a:p>
            <a:r>
              <a:rPr lang="en-US" dirty="0"/>
              <a:t>Documentation in code implies the code is confusing and possibly should be refactored</a:t>
            </a:r>
          </a:p>
          <a:p>
            <a:r>
              <a:rPr lang="en-US" dirty="0"/>
              <a:t>…not no documentation but again….bare minimum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4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Customer collaboration over contract negotiation</a:t>
            </a:r>
            <a:endParaRPr lang="en-US" b="1" i="1" u="sng" dirty="0"/>
          </a:p>
          <a:p>
            <a:endParaRPr lang="en-US" dirty="0"/>
          </a:p>
          <a:p>
            <a:r>
              <a:rPr lang="en-US" dirty="0"/>
              <a:t>Agile developers build relationships instead of detailed specifications.</a:t>
            </a:r>
          </a:p>
          <a:p>
            <a:r>
              <a:rPr lang="en-US" dirty="0"/>
              <a:t>Agile developers are focused on understanding and solving problems.</a:t>
            </a:r>
          </a:p>
          <a:p>
            <a:r>
              <a:rPr lang="en-US" dirty="0"/>
              <a:t>Agile developers are okay operating with unknown details.  They treat unknown details just like they would known details.  Both are best guesses that we make with the customer.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6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Responding to change over following a plan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2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Responding to change</a:t>
            </a:r>
            <a:r>
              <a:rPr lang="en-US" b="1" dirty="0"/>
              <a:t> </a:t>
            </a:r>
            <a:r>
              <a:rPr lang="en-US" i="1" dirty="0"/>
              <a:t>over following a plan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#2 </a:t>
            </a:r>
            <a:r>
              <a:rPr lang="en-US" b="1" i="1" u="sng" dirty="0"/>
              <a:t>Welcome changing requirements</a:t>
            </a:r>
            <a:r>
              <a:rPr lang="en-US" i="1" dirty="0"/>
              <a:t>, even late in </a:t>
            </a:r>
            <a:br>
              <a:rPr lang="en-US" i="1" dirty="0"/>
            </a:br>
            <a:r>
              <a:rPr lang="en-US" i="1" dirty="0"/>
              <a:t>development. Agile processes harness change for </a:t>
            </a:r>
            <a:br>
              <a:rPr lang="en-US" i="1" dirty="0"/>
            </a:br>
            <a:r>
              <a:rPr lang="en-US" i="1" dirty="0"/>
              <a:t>the customer's competitive advantage.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7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i="1" u="sng" dirty="0"/>
              <a:t>Responding to change</a:t>
            </a:r>
            <a:r>
              <a:rPr lang="en-US" b="1" dirty="0"/>
              <a:t> </a:t>
            </a:r>
            <a:r>
              <a:rPr lang="en-US" i="1" dirty="0"/>
              <a:t>over following a plan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/>
              <a:t>Agile developers write code that can change </a:t>
            </a:r>
            <a:r>
              <a:rPr lang="en-US" b="1" u="sng" dirty="0"/>
              <a:t>easily</a:t>
            </a:r>
            <a:r>
              <a:rPr lang="en-US" dirty="0"/>
              <a:t> and </a:t>
            </a:r>
            <a:r>
              <a:rPr lang="en-US" b="1" u="sng" dirty="0"/>
              <a:t>safely</a:t>
            </a:r>
          </a:p>
          <a:p>
            <a:pPr lvl="1"/>
            <a:r>
              <a:rPr lang="en-US" dirty="0"/>
              <a:t>Unit, Integration, Behavior, Functional, UI, </a:t>
            </a:r>
            <a:r>
              <a:rPr lang="en-US" dirty="0" err="1"/>
              <a:t>etc</a:t>
            </a:r>
            <a:r>
              <a:rPr lang="en-US" dirty="0"/>
              <a:t>….tests, tests, tests</a:t>
            </a:r>
          </a:p>
          <a:p>
            <a:pPr lvl="1"/>
            <a:r>
              <a:rPr lang="en-US" dirty="0"/>
              <a:t>High Cohesion</a:t>
            </a:r>
          </a:p>
          <a:p>
            <a:pPr lvl="2"/>
            <a:r>
              <a:rPr lang="en-US" dirty="0"/>
              <a:t>the degree to which the elements of a module belong together</a:t>
            </a:r>
          </a:p>
          <a:p>
            <a:pPr lvl="1"/>
            <a:r>
              <a:rPr lang="en-US" dirty="0"/>
              <a:t>Low Coupling</a:t>
            </a:r>
          </a:p>
          <a:p>
            <a:pPr lvl="2"/>
            <a:r>
              <a:rPr lang="en-US" dirty="0"/>
              <a:t>the manner and degree of interdependence between software modules</a:t>
            </a:r>
          </a:p>
          <a:p>
            <a:pPr lvl="1"/>
            <a:r>
              <a:rPr lang="en-US" dirty="0"/>
              <a:t>OOP - SOLID Design </a:t>
            </a:r>
          </a:p>
          <a:p>
            <a:pPr lvl="2"/>
            <a:r>
              <a:rPr lang="en-US" dirty="0"/>
              <a:t>Responsibility – a reason for change</a:t>
            </a:r>
          </a:p>
          <a:p>
            <a:pPr lvl="2"/>
            <a:r>
              <a:rPr lang="en-US" dirty="0"/>
              <a:t>SRP – Single Responsibility Principle </a:t>
            </a:r>
          </a:p>
          <a:p>
            <a:pPr lvl="2"/>
            <a:r>
              <a:rPr lang="en-US" dirty="0"/>
              <a:t>SRP – Single Reason to Change Principle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Rapid Deployments</a:t>
            </a:r>
          </a:p>
          <a:p>
            <a:r>
              <a:rPr lang="en-US" dirty="0"/>
              <a:t>Agile developers don’t waste time trying to make the right choices (planning), they instead design systems that allow those choices to be changed.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5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Responding to change</a:t>
            </a:r>
            <a:r>
              <a:rPr lang="en-US" b="1" dirty="0"/>
              <a:t> </a:t>
            </a:r>
            <a:r>
              <a:rPr lang="en-US" i="1" dirty="0"/>
              <a:t>over following a plan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/>
              <a:t>Agile architecture allows for change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“A good architect maximizes the number of decisions not </a:t>
            </a:r>
            <a:r>
              <a:rPr lang="en-US" i="1"/>
              <a:t>made.”</a:t>
            </a:r>
            <a:endParaRPr lang="en-US" i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36F5-D64E-4631-BA13-15334013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9346-E8CA-4FC4-88A9-2E4FB357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Agile principle #3</a:t>
            </a:r>
          </a:p>
          <a:p>
            <a:pPr lvl="2"/>
            <a:r>
              <a:rPr lang="en-US" i="1" dirty="0"/>
              <a:t>Deliver working software frequently, from a couple of weeks to a couple of months, with a preference to the shorter timescale.</a:t>
            </a:r>
          </a:p>
          <a:p>
            <a:pPr lvl="1"/>
            <a:r>
              <a:rPr lang="en-US" dirty="0"/>
              <a:t>Branching done wrong fights continuous integration, leads to merge hell, hurts velocity, … is not agile</a:t>
            </a:r>
          </a:p>
        </p:txBody>
      </p:sp>
    </p:spTree>
    <p:extLst>
      <p:ext uri="{BB962C8B-B14F-4D97-AF65-F5344CB8AC3E}">
        <p14:creationId xmlns:p14="http://schemas.microsoft.com/office/powerpoint/2010/main" val="25459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58C-3457-411E-BDCA-57DC14EC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29F4-09D3-4664-8A02-44ADF886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5" y="2057401"/>
            <a:ext cx="6685624" cy="4161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passions are agile, software craftsmanship, building teams, unit testing, design, architecture, best practices, DDD… I love software development</a:t>
            </a:r>
          </a:p>
          <a:p>
            <a:r>
              <a:rPr lang="en-US" dirty="0"/>
              <a:t>Lots of different roles over the years….</a:t>
            </a:r>
          </a:p>
          <a:p>
            <a:pPr lvl="1"/>
            <a:r>
              <a:rPr lang="en-US" dirty="0"/>
              <a:t>Development Manager</a:t>
            </a:r>
          </a:p>
          <a:p>
            <a:pPr lvl="1"/>
            <a:r>
              <a:rPr lang="en-US" dirty="0"/>
              <a:t>Solutions Architect</a:t>
            </a:r>
          </a:p>
          <a:p>
            <a:pPr lvl="1"/>
            <a:r>
              <a:rPr lang="en-US" dirty="0"/>
              <a:t>Feature development</a:t>
            </a:r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en-US" dirty="0"/>
              <a:t>Special operations / technical swat team</a:t>
            </a:r>
          </a:p>
          <a:p>
            <a:pPr lvl="1"/>
            <a:r>
              <a:rPr lang="en-US" dirty="0"/>
              <a:t>Developer evangelist</a:t>
            </a:r>
          </a:p>
          <a:p>
            <a:r>
              <a:rPr lang="en-US" dirty="0"/>
              <a:t>…and I have eight kids</a:t>
            </a:r>
          </a:p>
          <a:p>
            <a:endParaRPr lang="en-US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5DBFF44-1EE5-420A-B1ED-0D547D59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2" y="1943100"/>
            <a:ext cx="4025469" cy="40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4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 descr="Image result for git flow diagram">
            <a:hlinkClick r:id="rId2"/>
            <a:extLst>
              <a:ext uri="{FF2B5EF4-FFF2-40B4-BE49-F238E27FC236}">
                <a16:creationId xmlns:a16="http://schemas.microsoft.com/office/drawing/2014/main" id="{CD329C44-5D12-43B5-A13B-E52EFF27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9" y="1998773"/>
            <a:ext cx="10567222" cy="44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8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90492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wrong with git flow? </a:t>
            </a:r>
          </a:p>
          <a:p>
            <a:pPr lvl="1"/>
            <a:r>
              <a:rPr lang="en-US" dirty="0"/>
              <a:t>Feature branches are long lived (terminology warning).  They bury risk by avoiding merges and delay pushing to production.  </a:t>
            </a:r>
          </a:p>
          <a:p>
            <a:pPr lvl="1"/>
            <a:r>
              <a:rPr lang="en-US" dirty="0"/>
              <a:t>This fights CI efforts.</a:t>
            </a:r>
          </a:p>
          <a:p>
            <a:pPr lvl="1"/>
            <a:r>
              <a:rPr lang="en-US" dirty="0"/>
              <a:t>Development branches give developers a false sense that they can commit half baked code.</a:t>
            </a:r>
          </a:p>
          <a:p>
            <a:pPr lvl="1"/>
            <a:r>
              <a:rPr lang="en-US" dirty="0"/>
              <a:t>Merge hell</a:t>
            </a:r>
          </a:p>
          <a:p>
            <a:pPr lvl="1"/>
            <a:r>
              <a:rPr lang="en-US" dirty="0"/>
              <a:t>Complicated</a:t>
            </a:r>
          </a:p>
          <a:p>
            <a:pPr lvl="1"/>
            <a:r>
              <a:rPr lang="en-US" dirty="0"/>
              <a:t>Promotes big batches / long release cycles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 descr="Image result for git flow diagram">
            <a:hlinkClick r:id="rId2"/>
            <a:extLst>
              <a:ext uri="{FF2B5EF4-FFF2-40B4-BE49-F238E27FC236}">
                <a16:creationId xmlns:a16="http://schemas.microsoft.com/office/drawing/2014/main" id="{CD329C44-5D12-43B5-A13B-E52EFF27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92" y="2665844"/>
            <a:ext cx="4497891" cy="187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37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trunk based development?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C602A-FC9B-4788-9AF7-41BE7655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691182"/>
            <a:ext cx="7291388" cy="36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23265-EE04-4506-A741-7744B0B5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92" y="2665844"/>
            <a:ext cx="4677277" cy="235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90492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right with trunk based development? </a:t>
            </a:r>
          </a:p>
          <a:p>
            <a:pPr lvl="1"/>
            <a:r>
              <a:rPr lang="en-US" dirty="0"/>
              <a:t>Short lived feature (a.k.a. story branches) are short lived.</a:t>
            </a:r>
          </a:p>
          <a:p>
            <a:pPr lvl="1"/>
            <a:r>
              <a:rPr lang="en-US" dirty="0"/>
              <a:t>Code is merged frequently and risk isn’t buried.  </a:t>
            </a:r>
          </a:p>
          <a:p>
            <a:pPr lvl="1"/>
            <a:r>
              <a:rPr lang="en-US" dirty="0"/>
              <a:t>This encourages CI.</a:t>
            </a:r>
          </a:p>
          <a:p>
            <a:pPr lvl="1"/>
            <a:r>
              <a:rPr lang="en-US" dirty="0"/>
              <a:t>Master is a release candidate.  No false sense of “sloppy is okay” in a development branch.</a:t>
            </a:r>
          </a:p>
          <a:p>
            <a:pPr lvl="1"/>
            <a:r>
              <a:rPr lang="en-US" dirty="0"/>
              <a:t>Reduce merge hell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Promotes faster iterations / release cycles</a:t>
            </a:r>
          </a:p>
        </p:txBody>
      </p:sp>
    </p:spTree>
    <p:extLst>
      <p:ext uri="{BB962C8B-B14F-4D97-AF65-F5344CB8AC3E}">
        <p14:creationId xmlns:p14="http://schemas.microsoft.com/office/powerpoint/2010/main" val="56375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23265-EE04-4506-A741-7744B0B5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92" y="2665844"/>
            <a:ext cx="4677277" cy="235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90492" cy="4024125"/>
          </a:xfrm>
        </p:spPr>
        <p:txBody>
          <a:bodyPr>
            <a:normAutofit/>
          </a:bodyPr>
          <a:lstStyle/>
          <a:p>
            <a:r>
              <a:rPr lang="en-US" dirty="0"/>
              <a:t>Accelerate 2018</a:t>
            </a:r>
          </a:p>
          <a:p>
            <a:pPr lvl="1"/>
            <a:r>
              <a:rPr lang="en-US" dirty="0"/>
              <a:t>key characteristic of high performing teams</a:t>
            </a:r>
          </a:p>
          <a:p>
            <a:r>
              <a:rPr lang="en-US" dirty="0"/>
              <a:t>Current branching strategy used by most industry leading IT organizations (Google, Facebook, Amazon, Microsoft, etc.)</a:t>
            </a:r>
          </a:p>
          <a:p>
            <a:r>
              <a:rPr lang="en-US" dirty="0"/>
              <a:t>Trunk based development helps teams iterate faster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9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6327559" cy="4024125"/>
          </a:xfrm>
        </p:spPr>
        <p:txBody>
          <a:bodyPr>
            <a:normAutofit/>
          </a:bodyPr>
          <a:lstStyle/>
          <a:p>
            <a:r>
              <a:rPr lang="en-US" dirty="0"/>
              <a:t>Long lived feature branches are a bad way to manage risk or releases.</a:t>
            </a:r>
          </a:p>
          <a:p>
            <a:r>
              <a:rPr lang="en-US" dirty="0"/>
              <a:t>Story branches are a good way to collaborate on a story or iterate on an idea.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A6FCE-FF0A-4C29-9520-43568001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238394" cy="21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A2FD-208E-4780-85E5-F2D1594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88D-A8B5-46E9-A63D-93A3E53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How to deploy without releasing</a:t>
            </a:r>
          </a:p>
          <a:p>
            <a:pPr lvl="1"/>
            <a:r>
              <a:rPr lang="en-US" dirty="0"/>
              <a:t>Feature toggles</a:t>
            </a:r>
          </a:p>
          <a:p>
            <a:pPr lvl="2"/>
            <a:r>
              <a:rPr lang="en-US" dirty="0"/>
              <a:t>Allows for code to be deployed to production but have features turned off / hidden.</a:t>
            </a:r>
          </a:p>
          <a:p>
            <a:pPr lvl="1"/>
            <a:r>
              <a:rPr lang="en-US" dirty="0"/>
              <a:t>Branch by abstraction / strangler pattern</a:t>
            </a:r>
          </a:p>
          <a:p>
            <a:pPr lvl="2"/>
            <a:r>
              <a:rPr lang="en-US" dirty="0"/>
              <a:t>Injects a layer of abstraction in between two components to allow communication between them to be re-routed to newer components gradually, iteratively, when desired.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2A90A3-632A-4F00-A8DD-3C59FEC0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8" y="4587891"/>
            <a:ext cx="2702036" cy="196511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663551-FEE6-4EF8-92C4-794E5560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88" y="4587887"/>
            <a:ext cx="3724537" cy="1901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837F6-C6B0-4475-92AA-8C1B2210D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015" y="4206240"/>
            <a:ext cx="3905250" cy="22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9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E3E0412-6D99-483E-A36E-615A765CA0E1}"/>
              </a:ext>
            </a:extLst>
          </p:cNvPr>
          <p:cNvSpPr/>
          <p:nvPr/>
        </p:nvSpPr>
        <p:spPr>
          <a:xfrm>
            <a:off x="4548725" y="3474018"/>
            <a:ext cx="2627790" cy="30267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EA2FD-208E-4780-85E5-F2D1594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88D-A8B5-46E9-A63D-93A3E53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How to deploy without releasing </a:t>
            </a:r>
          </a:p>
          <a:p>
            <a:pPr lvl="1"/>
            <a:r>
              <a:rPr lang="en-US" dirty="0"/>
              <a:t>Open Closed Principle (OCP) - Additive approach to change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4FA9AF0-D737-4170-8C6B-60B2B38B4380}"/>
              </a:ext>
            </a:extLst>
          </p:cNvPr>
          <p:cNvSpPr/>
          <p:nvPr/>
        </p:nvSpPr>
        <p:spPr>
          <a:xfrm>
            <a:off x="4860923" y="3742846"/>
            <a:ext cx="2096610" cy="1100831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v1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9F49B16-6505-4061-96C7-F6CF03AFBBEE}"/>
              </a:ext>
            </a:extLst>
          </p:cNvPr>
          <p:cNvSpPr/>
          <p:nvPr/>
        </p:nvSpPr>
        <p:spPr>
          <a:xfrm>
            <a:off x="4878678" y="5137688"/>
            <a:ext cx="2096610" cy="1100831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v2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59F22-8FC0-4DBA-91C2-670679E4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209" y="3646266"/>
            <a:ext cx="1633164" cy="1269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1E2129-8AE2-4FD4-8875-1CD1A0B0E9A9}"/>
              </a:ext>
            </a:extLst>
          </p:cNvPr>
          <p:cNvSpPr txBox="1"/>
          <p:nvPr/>
        </p:nvSpPr>
        <p:spPr>
          <a:xfrm>
            <a:off x="2062562" y="4056720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 v1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1FB1-BFCA-4939-8465-A57DC3CF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209" y="5053211"/>
            <a:ext cx="1633164" cy="1269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67A714-4811-43F1-BA2C-9CF61CF22D63}"/>
              </a:ext>
            </a:extLst>
          </p:cNvPr>
          <p:cNvSpPr txBox="1"/>
          <p:nvPr/>
        </p:nvSpPr>
        <p:spPr>
          <a:xfrm>
            <a:off x="2027629" y="5503437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 v2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F19415-403F-4B96-A195-0C5F8D51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56633" y="3446755"/>
            <a:ext cx="3211157" cy="297032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CEB549-D8F6-450A-B1F3-CC9A624A69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461373" y="4281159"/>
            <a:ext cx="1399550" cy="12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39E5E5-E5A1-429E-9F9B-627F30F38CC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3461373" y="5688104"/>
            <a:ext cx="1417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4150B-8872-4E46-9D9E-0D66B2A4580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957533" y="4269055"/>
            <a:ext cx="1643221" cy="702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06C59-4018-4CAB-84BE-E59C236CDB27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6957533" y="5559881"/>
            <a:ext cx="1643220" cy="150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466D1176-8F9B-46F9-A019-944C154622C2}"/>
              </a:ext>
            </a:extLst>
          </p:cNvPr>
          <p:cNvSpPr/>
          <p:nvPr/>
        </p:nvSpPr>
        <p:spPr>
          <a:xfrm>
            <a:off x="8600754" y="4746067"/>
            <a:ext cx="2586539" cy="45110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 v1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1712EBD5-E028-4EA4-9495-BD0A31AA99C5}"/>
              </a:ext>
            </a:extLst>
          </p:cNvPr>
          <p:cNvSpPr/>
          <p:nvPr/>
        </p:nvSpPr>
        <p:spPr>
          <a:xfrm>
            <a:off x="8600753" y="5334329"/>
            <a:ext cx="2586539" cy="451103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 v2</a:t>
            </a:r>
          </a:p>
        </p:txBody>
      </p:sp>
    </p:spTree>
    <p:extLst>
      <p:ext uri="{BB962C8B-B14F-4D97-AF65-F5344CB8AC3E}">
        <p14:creationId xmlns:p14="http://schemas.microsoft.com/office/powerpoint/2010/main" val="5331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FA03-171C-4961-9616-5FC4FE96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4B95-BC0D-4ED5-B317-0A076A55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developers love TBD (trunk based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13091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23265-EE04-4506-A741-7744B0B5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40"/>
          <a:stretch/>
        </p:blipFill>
        <p:spPr>
          <a:xfrm>
            <a:off x="1665217" y="3429000"/>
            <a:ext cx="8861565" cy="25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748639" cy="4024125"/>
          </a:xfrm>
        </p:spPr>
        <p:txBody>
          <a:bodyPr>
            <a:normAutofit/>
          </a:bodyPr>
          <a:lstStyle/>
          <a:p>
            <a:r>
              <a:rPr lang="en-US" dirty="0"/>
              <a:t>Where this is going…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9353-A0E4-4CB1-BFB5-9B776DFD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93CD-5636-47A2-B873-F7AF04BD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  <a:p>
            <a:r>
              <a:rPr lang="en-US" dirty="0"/>
              <a:t>12 Agile Principles</a:t>
            </a:r>
          </a:p>
          <a:p>
            <a:r>
              <a:rPr lang="en-US" dirty="0"/>
              <a:t>State of the Software Craft Today</a:t>
            </a:r>
          </a:p>
          <a:p>
            <a:r>
              <a:rPr lang="en-US" dirty="0"/>
              <a:t>Agile Development of the Future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2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938B-DAD4-4A7D-859C-6BE6F1A4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EDF3-FF20-4F0E-BDBB-D6E1A32D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hotfixes needed?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B852-2EA1-4B17-A9AF-135F8BA619E6}"/>
              </a:ext>
            </a:extLst>
          </p:cNvPr>
          <p:cNvCxnSpPr/>
          <p:nvPr/>
        </p:nvCxnSpPr>
        <p:spPr>
          <a:xfrm>
            <a:off x="2388093" y="2911876"/>
            <a:ext cx="0" cy="3071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10EB1A-87B1-4BBD-8E58-34E5359EF881}"/>
              </a:ext>
            </a:extLst>
          </p:cNvPr>
          <p:cNvCxnSpPr/>
          <p:nvPr/>
        </p:nvCxnSpPr>
        <p:spPr>
          <a:xfrm>
            <a:off x="2388093" y="5983550"/>
            <a:ext cx="58148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225685-C86E-45B5-A0D7-D2CD72F3C926}"/>
              </a:ext>
            </a:extLst>
          </p:cNvPr>
          <p:cNvSpPr txBox="1"/>
          <p:nvPr/>
        </p:nvSpPr>
        <p:spPr>
          <a:xfrm>
            <a:off x="1828338" y="3573210"/>
            <a:ext cx="461665" cy="1266824"/>
          </a:xfrm>
          <a:prstGeom prst="rect">
            <a:avLst/>
          </a:prstGeom>
          <a:noFill/>
        </p:spPr>
        <p:txBody>
          <a:bodyPr vert="vert270"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/>
              <a:t>Hot Fixes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90271-E274-4134-862F-71600EF2157B}"/>
              </a:ext>
            </a:extLst>
          </p:cNvPr>
          <p:cNvSpPr txBox="1"/>
          <p:nvPr/>
        </p:nvSpPr>
        <p:spPr>
          <a:xfrm>
            <a:off x="3819525" y="608533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Frequency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CDDADE-E765-4A68-BC31-D8FE3D3B3FC7}"/>
              </a:ext>
            </a:extLst>
          </p:cNvPr>
          <p:cNvSpPr/>
          <p:nvPr/>
        </p:nvSpPr>
        <p:spPr>
          <a:xfrm>
            <a:off x="2600326" y="3252019"/>
            <a:ext cx="4953000" cy="2505075"/>
          </a:xfrm>
          <a:custGeom>
            <a:avLst/>
            <a:gdLst>
              <a:gd name="connsiteX0" fmla="*/ 0 w 4953000"/>
              <a:gd name="connsiteY0" fmla="*/ 0 h 2505075"/>
              <a:gd name="connsiteX1" fmla="*/ 990600 w 4953000"/>
              <a:gd name="connsiteY1" fmla="*/ 2047875 h 2505075"/>
              <a:gd name="connsiteX2" fmla="*/ 4953000 w 4953000"/>
              <a:gd name="connsiteY2" fmla="*/ 2505075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0" h="2505075">
                <a:moveTo>
                  <a:pt x="0" y="0"/>
                </a:moveTo>
                <a:cubicBezTo>
                  <a:pt x="82550" y="815181"/>
                  <a:pt x="165100" y="1630363"/>
                  <a:pt x="990600" y="2047875"/>
                </a:cubicBezTo>
                <a:cubicBezTo>
                  <a:pt x="1816100" y="2465387"/>
                  <a:pt x="3384550" y="2485231"/>
                  <a:pt x="4953000" y="250507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37A5-6340-46F4-9196-66E1E7A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CDA8-EE1F-4959-90D5-C5B7126C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Trunk Based Development: </a:t>
            </a:r>
          </a:p>
          <a:p>
            <a:pPr lvl="2"/>
            <a:r>
              <a:rPr lang="en-US" dirty="0"/>
              <a:t>Accelerate: The Science of Lean Software and DevOps: Building and Scaling High Performing Technology Organizations</a:t>
            </a:r>
          </a:p>
          <a:p>
            <a:pPr lvl="2"/>
            <a:r>
              <a:rPr lang="en-US" dirty="0">
                <a:hlinkClick r:id="rId2"/>
              </a:rPr>
              <a:t>https://www.infoq.com/news/2018/04/trunk-based-development/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https://dzone.com/articles/googles-scaled-trunk-based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https://www.endoflineblog.com/gitflow-considered-harmful</a:t>
            </a:r>
            <a:endParaRPr lang="en-US" dirty="0"/>
          </a:p>
          <a:p>
            <a:pPr lvl="1"/>
            <a:r>
              <a:rPr lang="en-US" dirty="0"/>
              <a:t>Feature toggles</a:t>
            </a:r>
          </a:p>
          <a:p>
            <a:pPr lvl="2"/>
            <a:r>
              <a:rPr lang="en-US" dirty="0">
                <a:hlinkClick r:id="rId5"/>
              </a:rPr>
              <a:t>https://www.martinfowler.com/articles/feature-toggles.html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https://launchdarkly.com</a:t>
            </a:r>
            <a:endParaRPr lang="en-US" dirty="0"/>
          </a:p>
          <a:p>
            <a:pPr lvl="1"/>
            <a:r>
              <a:rPr lang="en-US" dirty="0"/>
              <a:t>Branch by abstraction</a:t>
            </a:r>
          </a:p>
          <a:p>
            <a:pPr lvl="2"/>
            <a:r>
              <a:rPr lang="en-US" dirty="0">
                <a:hlinkClick r:id="rId7"/>
              </a:rPr>
              <a:t>https://www.martinfowler.com/bliki/BranchByAbstraction.html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https://trunkbaseddevelopment.com/branch-by-abstraction/</a:t>
            </a:r>
            <a:endParaRPr lang="en-US" dirty="0"/>
          </a:p>
          <a:p>
            <a:pPr lvl="1"/>
            <a:r>
              <a:rPr lang="en-US" dirty="0"/>
              <a:t>Strangler pattern</a:t>
            </a:r>
          </a:p>
          <a:p>
            <a:pPr lvl="2"/>
            <a:r>
              <a:rPr lang="en-US" dirty="0">
                <a:hlinkClick r:id="rId9"/>
              </a:rPr>
              <a:t>https://docs.microsoft.com/en-us/azure/architecture/patterns/strangler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9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FCAB-42B8-4F6F-90CA-FE2711A5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9A5E-C802-4387-B226-62F4FD60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Software has to work, change, be designed well, be as simple as possible, etc.</a:t>
            </a:r>
          </a:p>
          <a:p>
            <a:pPr lvl="2"/>
            <a:r>
              <a:rPr lang="en-US" dirty="0"/>
              <a:t>Agile Manifesto</a:t>
            </a:r>
          </a:p>
          <a:p>
            <a:pPr lvl="3"/>
            <a:r>
              <a:rPr lang="en-US" i="1" dirty="0"/>
              <a:t>Working software over comprehensive documentation</a:t>
            </a:r>
          </a:p>
          <a:p>
            <a:pPr lvl="3"/>
            <a:r>
              <a:rPr lang="en-US" dirty="0"/>
              <a:t>Responding to change over following a plan</a:t>
            </a:r>
            <a:endParaRPr lang="en-US" i="1" dirty="0"/>
          </a:p>
          <a:p>
            <a:pPr lvl="2"/>
            <a:r>
              <a:rPr lang="en-US" i="1" dirty="0"/>
              <a:t>Agile Principles</a:t>
            </a:r>
          </a:p>
          <a:p>
            <a:pPr lvl="3"/>
            <a:r>
              <a:rPr lang="en-US" i="1" dirty="0"/>
              <a:t>Agile principle #1 - Our highest priority is to satisfy the customer through early and continuous delivery of valuable software.</a:t>
            </a:r>
          </a:p>
          <a:p>
            <a:pPr lvl="3"/>
            <a:r>
              <a:rPr lang="en-US" dirty="0"/>
              <a:t>Agile principle #2 - Welcome changing requirements, even late in development. Agile processes harness change for the customer's competitive advantage. </a:t>
            </a:r>
            <a:endParaRPr lang="en-US" i="1" dirty="0"/>
          </a:p>
          <a:p>
            <a:pPr lvl="3"/>
            <a:r>
              <a:rPr lang="en-US" i="1" dirty="0"/>
              <a:t>Agile principle #3 - Deliver working software frequently, from a couple of weeks to a couple of months, with a preference to the shorter timescale.</a:t>
            </a:r>
          </a:p>
          <a:p>
            <a:pPr lvl="3"/>
            <a:r>
              <a:rPr lang="en-US" i="1" dirty="0"/>
              <a:t>Agile principle #7 - Working software is the primary measure of progress.</a:t>
            </a:r>
          </a:p>
          <a:p>
            <a:pPr lvl="3"/>
            <a:r>
              <a:rPr lang="en-US" dirty="0"/>
              <a:t>Agile principle #9 - Continuous attention to technical excellence and good design enhances agility.</a:t>
            </a: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85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929E-6150-45B9-8FCC-12849F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automated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BDE9-3287-4A87-A266-EA4FE775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Finds bugs in the earlier stages of development</a:t>
            </a:r>
          </a:p>
          <a:p>
            <a:r>
              <a:rPr lang="en-US" dirty="0"/>
              <a:t>Improves accuracy</a:t>
            </a:r>
          </a:p>
          <a:p>
            <a:r>
              <a:rPr lang="en-US" dirty="0"/>
              <a:t>Saves time and money</a:t>
            </a:r>
          </a:p>
          <a:p>
            <a:r>
              <a:rPr lang="en-US" dirty="0"/>
              <a:t>More reliable</a:t>
            </a:r>
          </a:p>
          <a:p>
            <a:r>
              <a:rPr lang="en-US" dirty="0"/>
              <a:t>Quality of code</a:t>
            </a:r>
          </a:p>
          <a:p>
            <a:r>
              <a:rPr lang="en-US" dirty="0"/>
              <a:t>Facilitates change</a:t>
            </a:r>
          </a:p>
          <a:p>
            <a:r>
              <a:rPr lang="en-US" dirty="0"/>
              <a:t>Simplifies integrations</a:t>
            </a:r>
          </a:p>
          <a:p>
            <a:r>
              <a:rPr lang="en-US" dirty="0"/>
              <a:t>Provides documentation</a:t>
            </a:r>
          </a:p>
          <a:p>
            <a:r>
              <a:rPr lang="en-US" dirty="0"/>
              <a:t>Reduces costs</a:t>
            </a:r>
          </a:p>
          <a:p>
            <a:r>
              <a:rPr lang="en-US" dirty="0"/>
              <a:t>Inspire confidence</a:t>
            </a:r>
          </a:p>
        </p:txBody>
      </p:sp>
    </p:spTree>
    <p:extLst>
      <p:ext uri="{BB962C8B-B14F-4D97-AF65-F5344CB8AC3E}">
        <p14:creationId xmlns:p14="http://schemas.microsoft.com/office/powerpoint/2010/main" val="224238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EF2B-58D2-4F07-9300-580DA0B2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4A44-E75E-4DCC-B5B9-B5E4FB96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3802E35-A5D4-4D3D-8079-6D0F5190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25" y="3080885"/>
            <a:ext cx="5623785" cy="30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18A-60EA-4F87-890F-A5A66250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automated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26F2-B934-495C-A24E-B1E63DB9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Martin</a:t>
            </a:r>
          </a:p>
          <a:p>
            <a:pPr lvl="1"/>
            <a:r>
              <a:rPr lang="en-US" i="1" dirty="0"/>
              <a:t>The only way to go fast is to go well</a:t>
            </a:r>
          </a:p>
          <a:p>
            <a:r>
              <a:rPr lang="en-US" dirty="0"/>
              <a:t>Jason Gorman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C9B9F6-D625-44F1-9857-6350504D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5" b="36621"/>
          <a:stretch/>
        </p:blipFill>
        <p:spPr>
          <a:xfrm>
            <a:off x="4345231" y="3248093"/>
            <a:ext cx="4422988" cy="32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918A-60EA-4F87-890F-A5A66250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automated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26F2-B934-495C-A24E-B1E63DB9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Martin</a:t>
            </a:r>
          </a:p>
          <a:p>
            <a:pPr lvl="1"/>
            <a:r>
              <a:rPr lang="en-US" i="1" dirty="0"/>
              <a:t>The only way to go fast is to go well</a:t>
            </a:r>
          </a:p>
          <a:p>
            <a:r>
              <a:rPr lang="en-US" dirty="0"/>
              <a:t>Jason Gorman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C9B9F6-D625-44F1-9857-6350504D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5" b="36621"/>
          <a:stretch/>
        </p:blipFill>
        <p:spPr>
          <a:xfrm>
            <a:off x="4345231" y="3248093"/>
            <a:ext cx="4422988" cy="32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0E0E-9962-4536-AD6B-501DA29C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best agile tool of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57AA-397A-425D-B066-37B7E4E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299475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i="1" dirty="0"/>
              <a:t>We are uncovering better ways of developing</a:t>
            </a:r>
            <a:br>
              <a:rPr lang="en-US" i="1" dirty="0"/>
            </a:br>
            <a:r>
              <a:rPr lang="en-US" i="1" dirty="0"/>
              <a:t>software by doing it and helping others do it.</a:t>
            </a:r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i="1" u="sng" dirty="0"/>
              <a:t>We</a:t>
            </a:r>
            <a:r>
              <a:rPr lang="en-US" i="1" dirty="0"/>
              <a:t> are uncovering better ways of developing</a:t>
            </a:r>
            <a:br>
              <a:rPr lang="en-US" i="1" dirty="0"/>
            </a:br>
            <a:r>
              <a:rPr lang="en-US" i="1" dirty="0"/>
              <a:t>software by doing it and helping others do it.</a:t>
            </a:r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0E7AE8-65EB-4F37-83E3-B1426B18D4C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131661"/>
          <a:ext cx="10820400" cy="2148840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423391851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7348484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450903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Kent Beck</a:t>
                      </a:r>
                      <a:br>
                        <a:rPr lang="en-US" dirty="0"/>
                      </a:br>
                      <a:r>
                        <a:rPr lang="en-US" dirty="0"/>
                        <a:t>Mike Beedle</a:t>
                      </a:r>
                      <a:br>
                        <a:rPr lang="en-US" dirty="0"/>
                      </a:br>
                      <a:r>
                        <a:rPr lang="en-US" dirty="0"/>
                        <a:t>Arie van </a:t>
                      </a:r>
                      <a:r>
                        <a:rPr lang="en-US" dirty="0" err="1"/>
                        <a:t>Bennekum</a:t>
                      </a:r>
                      <a:br>
                        <a:rPr lang="en-US" dirty="0"/>
                      </a:br>
                      <a:r>
                        <a:rPr lang="en-US" dirty="0"/>
                        <a:t>Alistair Cockburn</a:t>
                      </a:r>
                      <a:br>
                        <a:rPr lang="en-US" dirty="0"/>
                      </a:br>
                      <a:r>
                        <a:rPr lang="en-US" dirty="0"/>
                        <a:t>Ward Cunningham</a:t>
                      </a:r>
                      <a:br>
                        <a:rPr lang="en-US" dirty="0"/>
                      </a:br>
                      <a:r>
                        <a:rPr lang="en-US" dirty="0"/>
                        <a:t>Martin Fowler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James Grenning</a:t>
                      </a:r>
                      <a:br>
                        <a:rPr lang="en-US"/>
                      </a:br>
                      <a:r>
                        <a:rPr lang="en-US"/>
                        <a:t>Jim Highsmith</a:t>
                      </a:r>
                      <a:br>
                        <a:rPr lang="en-US"/>
                      </a:br>
                      <a:r>
                        <a:rPr lang="en-US"/>
                        <a:t>Andrew Hunt</a:t>
                      </a:r>
                      <a:br>
                        <a:rPr lang="en-US"/>
                      </a:br>
                      <a:r>
                        <a:rPr lang="en-US"/>
                        <a:t>Ron Jeffries</a:t>
                      </a:r>
                      <a:br>
                        <a:rPr lang="en-US"/>
                      </a:br>
                      <a:r>
                        <a:rPr lang="en-US"/>
                        <a:t>Jon Kern</a:t>
                      </a:r>
                      <a:br>
                        <a:rPr lang="en-US"/>
                      </a:br>
                      <a:r>
                        <a:rPr lang="en-US"/>
                        <a:t>Brian Marick</a:t>
                      </a:r>
                      <a:br>
                        <a:rPr lang="en-US"/>
                      </a:br>
                      <a:endParaRPr lang="en-US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 C. Martin</a:t>
                      </a:r>
                      <a:br>
                        <a:rPr lang="en-US" dirty="0"/>
                      </a:br>
                      <a:r>
                        <a:rPr lang="en-US" dirty="0"/>
                        <a:t>Steve Mellor</a:t>
                      </a:r>
                      <a:br>
                        <a:rPr lang="en-US" dirty="0"/>
                      </a:br>
                      <a:r>
                        <a:rPr lang="en-US" dirty="0"/>
                        <a:t>Ken </a:t>
                      </a:r>
                      <a:r>
                        <a:rPr lang="en-US" dirty="0" err="1"/>
                        <a:t>Schwaber</a:t>
                      </a:r>
                      <a:br>
                        <a:rPr lang="en-US" dirty="0"/>
                      </a:br>
                      <a:r>
                        <a:rPr lang="en-US" dirty="0"/>
                        <a:t>Jeff Sutherland</a:t>
                      </a:r>
                      <a:br>
                        <a:rPr lang="en-US" dirty="0"/>
                      </a:br>
                      <a:r>
                        <a:rPr lang="en-US" dirty="0"/>
                        <a:t>Dave Thomas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68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i="1" u="sng" dirty="0"/>
              <a:t>We</a:t>
            </a:r>
            <a:r>
              <a:rPr lang="en-US" i="1" dirty="0"/>
              <a:t> are uncovering better ways of developing</a:t>
            </a:r>
            <a:br>
              <a:rPr lang="en-US" i="1" dirty="0"/>
            </a:br>
            <a:r>
              <a:rPr lang="en-US" i="1" dirty="0"/>
              <a:t>software by doing it and helping others do it.</a:t>
            </a:r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0E7AE8-65EB-4F37-83E3-B1426B18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08040"/>
              </p:ext>
            </p:extLst>
          </p:nvPr>
        </p:nvGraphicFramePr>
        <p:xfrm>
          <a:off x="685800" y="3131661"/>
          <a:ext cx="10820400" cy="2148840"/>
        </p:xfrm>
        <a:graphic>
          <a:graphicData uri="http://schemas.openxmlformats.org/drawingml/2006/table">
            <a:tbl>
              <a:tblPr/>
              <a:tblGrid>
                <a:gridCol w="3606800">
                  <a:extLst>
                    <a:ext uri="{9D8B030D-6E8A-4147-A177-3AD203B41FA5}">
                      <a16:colId xmlns:a16="http://schemas.microsoft.com/office/drawing/2014/main" val="423391851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7348484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450903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Kent Beck</a:t>
                      </a:r>
                      <a:br>
                        <a:rPr lang="en-US" dirty="0"/>
                      </a:br>
                      <a:r>
                        <a:rPr lang="en-US" b="1" u="sng" dirty="0"/>
                        <a:t>Mike Beedle</a:t>
                      </a:r>
                      <a:br>
                        <a:rPr lang="en-US" dirty="0"/>
                      </a:br>
                      <a:r>
                        <a:rPr lang="en-US" dirty="0"/>
                        <a:t>Arie van </a:t>
                      </a:r>
                      <a:r>
                        <a:rPr lang="en-US" dirty="0" err="1"/>
                        <a:t>Bennekum</a:t>
                      </a:r>
                      <a:br>
                        <a:rPr lang="en-US" dirty="0"/>
                      </a:br>
                      <a:r>
                        <a:rPr lang="en-US" b="1" u="sng" dirty="0"/>
                        <a:t>Alistair Cockburn</a:t>
                      </a:r>
                      <a:br>
                        <a:rPr lang="en-US" dirty="0"/>
                      </a:br>
                      <a:r>
                        <a:rPr lang="en-US" b="1" u="sng" dirty="0"/>
                        <a:t>Ward Cunningham</a:t>
                      </a:r>
                      <a:br>
                        <a:rPr lang="en-US" b="1" u="sng" dirty="0"/>
                      </a:br>
                      <a:r>
                        <a:rPr lang="en-US" b="1" u="sng" dirty="0"/>
                        <a:t>Martin Fowler</a:t>
                      </a:r>
                      <a:br>
                        <a:rPr lang="en-US" b="1" u="sng" dirty="0"/>
                      </a:br>
                      <a:endParaRPr lang="en-US" b="1" u="sng" dirty="0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James </a:t>
                      </a:r>
                      <a:r>
                        <a:rPr lang="en-US" b="1" u="sng" dirty="0" err="1"/>
                        <a:t>Grenning</a:t>
                      </a:r>
                      <a:br>
                        <a:rPr lang="en-US" dirty="0"/>
                      </a:br>
                      <a:r>
                        <a:rPr lang="en-US" b="1" u="sng" dirty="0"/>
                        <a:t>Jim Highsmith</a:t>
                      </a:r>
                      <a:br>
                        <a:rPr lang="en-US" b="1" u="sng" dirty="0"/>
                      </a:br>
                      <a:r>
                        <a:rPr lang="en-US" b="1" u="sng" dirty="0"/>
                        <a:t>Andrew Hunt</a:t>
                      </a:r>
                      <a:br>
                        <a:rPr lang="en-US" dirty="0"/>
                      </a:br>
                      <a:r>
                        <a:rPr lang="en-US" b="1" u="sng" dirty="0"/>
                        <a:t>Ron Jeffries</a:t>
                      </a:r>
                      <a:br>
                        <a:rPr lang="en-US" dirty="0"/>
                      </a:br>
                      <a:r>
                        <a:rPr lang="en-US" b="1" u="sng" dirty="0"/>
                        <a:t>Jon Kern</a:t>
                      </a:r>
                      <a:br>
                        <a:rPr lang="en-US" dirty="0"/>
                      </a:br>
                      <a:r>
                        <a:rPr lang="en-US" b="1" u="sng" dirty="0"/>
                        <a:t>Brian </a:t>
                      </a:r>
                      <a:r>
                        <a:rPr lang="en-US" b="1" u="sng" dirty="0" err="1"/>
                        <a:t>Marick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Robert C. Martin</a:t>
                      </a:r>
                      <a:br>
                        <a:rPr lang="en-US" b="1" u="sng" dirty="0"/>
                      </a:br>
                      <a:r>
                        <a:rPr lang="en-US" b="1" u="sng" dirty="0"/>
                        <a:t>Steve Mellor</a:t>
                      </a:r>
                      <a:br>
                        <a:rPr lang="en-US" dirty="0"/>
                      </a:br>
                      <a:r>
                        <a:rPr lang="en-US" b="1" u="sng" dirty="0"/>
                        <a:t>Ken </a:t>
                      </a:r>
                      <a:r>
                        <a:rPr lang="en-US" b="1" u="sng" dirty="0" err="1"/>
                        <a:t>Schwaber</a:t>
                      </a:r>
                      <a:br>
                        <a:rPr lang="en-US" dirty="0"/>
                      </a:br>
                      <a:r>
                        <a:rPr lang="en-US" dirty="0"/>
                        <a:t>Jeff Sutherland</a:t>
                      </a:r>
                      <a:br>
                        <a:rPr lang="en-US" dirty="0"/>
                      </a:br>
                      <a:r>
                        <a:rPr lang="en-US" b="1" u="sng" dirty="0"/>
                        <a:t>Dave Thomas</a:t>
                      </a:r>
                      <a:br>
                        <a:rPr lang="en-US" b="1" u="sng" dirty="0"/>
                      </a:br>
                      <a:endParaRPr lang="en-US" b="1" u="sng" dirty="0"/>
                    </a:p>
                  </a:txBody>
                  <a:tcPr marL="114300" marR="1143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68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0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i="1" dirty="0"/>
              <a:t>We are </a:t>
            </a:r>
            <a:r>
              <a:rPr lang="en-US" b="1" i="1" u="sng" dirty="0"/>
              <a:t>uncovering better ways of developing</a:t>
            </a:r>
            <a:br>
              <a:rPr lang="en-US" b="1" i="1" u="sng" dirty="0"/>
            </a:br>
            <a:r>
              <a:rPr lang="en-US" b="1" i="1" u="sng" dirty="0"/>
              <a:t>software by doing it and helping others do it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b="1" i="1" u="sng" dirty="0"/>
          </a:p>
          <a:p>
            <a:r>
              <a:rPr lang="en-US" dirty="0"/>
              <a:t>This is ongoing, it is not we have uncover</a:t>
            </a:r>
            <a:r>
              <a:rPr lang="en-US" b="1" u="sng" dirty="0"/>
              <a:t>ed</a:t>
            </a:r>
            <a:r>
              <a:rPr lang="en-US" dirty="0"/>
              <a:t> …</a:t>
            </a:r>
          </a:p>
          <a:p>
            <a:r>
              <a:rPr lang="en-US" dirty="0"/>
              <a:t>Agile developers are practicing their craft and helping other developers do agile development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9CD1F-0ABD-462F-9556-60EAF40F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853-72D1-4840-8B45-B4F36262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121-D93F-44F0-A3C2-F713F45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Through this work we have come to value:</a:t>
            </a:r>
          </a:p>
        </p:txBody>
      </p:sp>
    </p:spTree>
    <p:extLst>
      <p:ext uri="{BB962C8B-B14F-4D97-AF65-F5344CB8AC3E}">
        <p14:creationId xmlns:p14="http://schemas.microsoft.com/office/powerpoint/2010/main" val="318243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450</TotalTime>
  <Words>1288</Words>
  <Application>Microsoft Office PowerPoint</Application>
  <PresentationFormat>Widescreen</PresentationFormat>
  <Paragraphs>226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Century Gothic</vt:lpstr>
      <vt:lpstr>Vapor Trail</vt:lpstr>
      <vt:lpstr>Tools of the Agile Developer</vt:lpstr>
      <vt:lpstr>about me</vt:lpstr>
      <vt:lpstr>Agenda</vt:lpstr>
      <vt:lpstr>the best agile tool of all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automated testing</vt:lpstr>
      <vt:lpstr>automated testing</vt:lpstr>
      <vt:lpstr>automated testing</vt:lpstr>
      <vt:lpstr>automated testing</vt:lpstr>
      <vt:lpstr>automated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the Agile Developer</dc:title>
  <dc:creator>Amber Kreeger</dc:creator>
  <cp:lastModifiedBy>Amber Kreeger</cp:lastModifiedBy>
  <cp:revision>11</cp:revision>
  <dcterms:created xsi:type="dcterms:W3CDTF">2019-08-21T02:14:34Z</dcterms:created>
  <dcterms:modified xsi:type="dcterms:W3CDTF">2019-08-25T00:09:25Z</dcterms:modified>
</cp:coreProperties>
</file>