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6" r:id="rId15"/>
    <p:sldId id="377" r:id="rId16"/>
    <p:sldId id="378" r:id="rId17"/>
    <p:sldId id="3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518F5-A36E-47F8-9487-81B33908D595}" v="36" dt="2023-10-20T10:55:19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Kreeger" userId="d5f78b2e-6692-425f-83bb-df27f7187256" providerId="ADAL" clId="{C3392054-CF05-4A85-8285-2C8E7061E76E}"/>
    <pc:docChg chg="undo redo custSel addSld delSld modSld sldOrd">
      <pc:chgData name="Michael Kreeger" userId="d5f78b2e-6692-425f-83bb-df27f7187256" providerId="ADAL" clId="{C3392054-CF05-4A85-8285-2C8E7061E76E}" dt="2023-10-02T01:45:07.651" v="14794" actId="20577"/>
      <pc:docMkLst>
        <pc:docMk/>
      </pc:docMkLst>
      <pc:sldChg chg="del">
        <pc:chgData name="Michael Kreeger" userId="d5f78b2e-6692-425f-83bb-df27f7187256" providerId="ADAL" clId="{C3392054-CF05-4A85-8285-2C8E7061E76E}" dt="2023-09-12T10:23:36.703" v="39" actId="47"/>
        <pc:sldMkLst>
          <pc:docMk/>
          <pc:sldMk cId="933430557" sldId="256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382851517" sldId="258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745433600" sldId="260"/>
        </pc:sldMkLst>
      </pc:sldChg>
      <pc:sldChg chg="addSp delSp modSp del mod setBg">
        <pc:chgData name="Michael Kreeger" userId="d5f78b2e-6692-425f-83bb-df27f7187256" providerId="ADAL" clId="{C3392054-CF05-4A85-8285-2C8E7061E76E}" dt="2023-09-29T01:32:00.873" v="14258" actId="47"/>
        <pc:sldMkLst>
          <pc:docMk/>
          <pc:sldMk cId="1536933038" sldId="262"/>
        </pc:sldMkLst>
        <pc:spChg chg="mo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3" creationId="{887321DE-E836-25E8-F233-012DE83BE162}"/>
          </ac:spMkLst>
        </pc:spChg>
        <pc:spChg chg="del">
          <ac:chgData name="Michael Kreeger" userId="d5f78b2e-6692-425f-83bb-df27f7187256" providerId="ADAL" clId="{C3392054-CF05-4A85-8285-2C8E7061E76E}" dt="2023-09-12T10:24:04.498" v="41" actId="478"/>
          <ac:spMkLst>
            <pc:docMk/>
            <pc:sldMk cId="1536933038" sldId="262"/>
            <ac:spMk id="4" creationId="{50160A8F-6825-06A3-992A-CB9953D384BC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28" creationId="{E914257E-1E2A-4AC7-89EC-1FB65C9C0A0D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29" creationId="{03E1C8F1-97F5-489C-8308-958F09657254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30" creationId="{DEB62645-D4DA-4E99-8344-B1536F63D108}"/>
          </ac:spMkLst>
        </pc:spChg>
        <pc:spChg chg="add del">
          <ac:chgData name="Michael Kreeger" userId="d5f78b2e-6692-425f-83bb-df27f7187256" providerId="ADAL" clId="{C3392054-CF05-4A85-8285-2C8E7061E76E}" dt="2023-09-12T10:32:59.449" v="47" actId="26606"/>
          <ac:spMkLst>
            <pc:docMk/>
            <pc:sldMk cId="1536933038" sldId="262"/>
            <ac:spMk id="1031" creationId="{BCED4D40-4B67-4331-AC48-79B82B4A47D8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32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32:59.449" v="47" actId="26606"/>
          <ac:spMkLst>
            <pc:docMk/>
            <pc:sldMk cId="1536933038" sldId="262"/>
            <ac:spMk id="1033" creationId="{670CEDEF-4F34-412E-84EE-329C1E936AF5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5" creationId="{84A8DE83-DE75-4B41-9DB4-A7EC0B0DEC0B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6" creationId="{A8384FB5-9ADC-4DDC-881B-597D56F5B15D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7" creationId="{A7009A0A-BEF5-4EAC-AF15-E4F9F002E239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8" creationId="{1199E1B1-A8C0-4FE8-A5A8-1CB41D69F85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39" creationId="{08C9B587-E65E-4B52-B37C-ABEBB6E87928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0" creationId="{C1A1C5D3-C053-4EE9-BE1A-419B6E27CCAE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1" creationId="{A3473CF9-37EB-43E7-89EF-D2D1C53D1DAC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2" creationId="{586B4EF9-43BA-4655-A6FF-1D8E21574C95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4" creationId="{5DCB5928-DC7D-4612-9922-441966E1562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5" creationId="{682C1161-1736-45EC-99B7-33F3CAE9D51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6" creationId="{84D4DDB8-B68F-45B0-9F62-C4279996F672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7" creationId="{AF2F604E-43BE-4DC3-B983-E071523364F8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50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51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41:41.104" v="70" actId="26606"/>
          <ac:spMkLst>
            <pc:docMk/>
            <pc:sldMk cId="1536933038" sldId="262"/>
            <ac:spMk id="1056" creationId="{9180DE06-7362-4888-AADA-7AADD57AC49D}"/>
          </ac:spMkLst>
        </pc:spChg>
        <pc:spChg chg="add del">
          <ac:chgData name="Michael Kreeger" userId="d5f78b2e-6692-425f-83bb-df27f7187256" providerId="ADAL" clId="{C3392054-CF05-4A85-8285-2C8E7061E76E}" dt="2023-09-12T10:41:41.104" v="70" actId="26606"/>
          <ac:spMkLst>
            <pc:docMk/>
            <pc:sldMk cId="1536933038" sldId="262"/>
            <ac:spMk id="1062" creationId="{04357C93-F0CB-4A1C-8F77-4E9063789819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3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4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5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41:54.806" v="74" actId="26606"/>
          <ac:spMkLst>
            <pc:docMk/>
            <pc:sldMk cId="1536933038" sldId="262"/>
            <ac:spMk id="1069" creationId="{BCED4D40-4B67-4331-AC48-79B82B4A47D8}"/>
          </ac:spMkLst>
        </pc:spChg>
        <pc:spChg chg="add del">
          <ac:chgData name="Michael Kreeger" userId="d5f78b2e-6692-425f-83bb-df27f7187256" providerId="ADAL" clId="{C3392054-CF05-4A85-8285-2C8E7061E76E}" dt="2023-09-12T10:41:54.806" v="74" actId="26606"/>
          <ac:spMkLst>
            <pc:docMk/>
            <pc:sldMk cId="1536933038" sldId="262"/>
            <ac:spMk id="1070" creationId="{670CEDEF-4F34-412E-84EE-329C1E936AF5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2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4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5" creationId="{19C9EAEA-39D0-4B0E-A0EB-51E7B26740B1}"/>
          </ac:spMkLst>
        </pc:spChg>
        <pc:spChg chg="ad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80" creationId="{9180DE06-7362-4888-AADA-7AADD57AC49D}"/>
          </ac:spMkLst>
        </pc:spChg>
        <pc:spChg chg="ad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86" creationId="{04357C93-F0CB-4A1C-8F77-4E9063789819}"/>
          </ac:spMkLst>
        </pc:spChg>
        <pc:grpChg chg="add del">
          <ac:chgData name="Michael Kreeger" userId="d5f78b2e-6692-425f-83bb-df27f7187256" providerId="ADAL" clId="{C3392054-CF05-4A85-8285-2C8E7061E76E}" dt="2023-09-12T10:41:54.811" v="75" actId="26606"/>
          <ac:grpSpMkLst>
            <pc:docMk/>
            <pc:sldMk cId="1536933038" sldId="262"/>
            <ac:grpSpMk id="1034" creationId="{032D8612-31EB-44CF-A1D0-14FD4C705424}"/>
          </ac:grpSpMkLst>
        </pc:grpChg>
        <pc:grpChg chg="add del">
          <ac:chgData name="Michael Kreeger" userId="d5f78b2e-6692-425f-83bb-df27f7187256" providerId="ADAL" clId="{C3392054-CF05-4A85-8285-2C8E7061E76E}" dt="2023-09-12T10:41:41.104" v="70" actId="26606"/>
          <ac:grpSpMkLst>
            <pc:docMk/>
            <pc:sldMk cId="1536933038" sldId="262"/>
            <ac:grpSpMk id="1058" creationId="{3AF6A671-C637-4547-85F4-51B6D1881399}"/>
          </ac:grpSpMkLst>
        </pc:grpChg>
        <pc:grpChg chg="add del">
          <ac:chgData name="Michael Kreeger" userId="d5f78b2e-6692-425f-83bb-df27f7187256" providerId="ADAL" clId="{C3392054-CF05-4A85-8285-2C8E7061E76E}" dt="2023-09-12T10:41:48.271" v="72" actId="26606"/>
          <ac:grpSpMkLst>
            <pc:docMk/>
            <pc:sldMk cId="1536933038" sldId="262"/>
            <ac:grpSpMk id="1066" creationId="{032D8612-31EB-44CF-A1D0-14FD4C705424}"/>
          </ac:grpSpMkLst>
        </pc:grpChg>
        <pc:grpChg chg="add del">
          <ac:chgData name="Michael Kreeger" userId="d5f78b2e-6692-425f-83bb-df27f7187256" providerId="ADAL" clId="{C3392054-CF05-4A85-8285-2C8E7061E76E}" dt="2023-09-12T10:42:17.755" v="80" actId="26606"/>
          <ac:grpSpMkLst>
            <pc:docMk/>
            <pc:sldMk cId="1536933038" sldId="262"/>
            <ac:grpSpMk id="1073" creationId="{032D8612-31EB-44CF-A1D0-14FD4C705424}"/>
          </ac:grpSpMkLst>
        </pc:grpChg>
        <pc:grpChg chg="add">
          <ac:chgData name="Michael Kreeger" userId="d5f78b2e-6692-425f-83bb-df27f7187256" providerId="ADAL" clId="{C3392054-CF05-4A85-8285-2C8E7061E76E}" dt="2023-09-12T10:42:17.755" v="80" actId="26606"/>
          <ac:grpSpMkLst>
            <pc:docMk/>
            <pc:sldMk cId="1536933038" sldId="262"/>
            <ac:grpSpMk id="1082" creationId="{3AF6A671-C637-4547-85F4-51B6D1881399}"/>
          </ac:grpSpMkLst>
        </pc:grpChg>
        <pc:picChg chg="add del mod">
          <ac:chgData name="Michael Kreeger" userId="d5f78b2e-6692-425f-83bb-df27f7187256" providerId="ADAL" clId="{C3392054-CF05-4A85-8285-2C8E7061E76E}" dt="2023-09-12T10:40:59.185" v="65" actId="478"/>
          <ac:picMkLst>
            <pc:docMk/>
            <pc:sldMk cId="1536933038" sldId="262"/>
            <ac:picMk id="5" creationId="{6C918ACF-29CB-2F85-FAF1-D649418CA628}"/>
          </ac:picMkLst>
        </pc:picChg>
        <pc:picChg chg="add mod">
          <ac:chgData name="Michael Kreeger" userId="d5f78b2e-6692-425f-83bb-df27f7187256" providerId="ADAL" clId="{C3392054-CF05-4A85-8285-2C8E7061E76E}" dt="2023-09-12T10:42:17.755" v="80" actId="26606"/>
          <ac:picMkLst>
            <pc:docMk/>
            <pc:sldMk cId="1536933038" sldId="262"/>
            <ac:picMk id="6" creationId="{06648E8D-79EB-9E25-84B0-999E85ADA5F6}"/>
          </ac:picMkLst>
        </pc:picChg>
        <pc:picChg chg="add del mod">
          <ac:chgData name="Michael Kreeger" userId="d5f78b2e-6692-425f-83bb-df27f7187256" providerId="ADAL" clId="{C3392054-CF05-4A85-8285-2C8E7061E76E}" dt="2023-09-12T10:38:00.128" v="57" actId="478"/>
          <ac:picMkLst>
            <pc:docMk/>
            <pc:sldMk cId="1536933038" sldId="262"/>
            <ac:picMk id="1026" creationId="{689E1A4F-1659-C2FE-B613-AC44FC55A522}"/>
          </ac:picMkLst>
        </pc:picChg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293152931" sldId="263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468057561" sldId="264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779815401" sldId="265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675184561" sldId="266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4130074655" sldId="267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367989220" sldId="268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01213624" sldId="269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158137673" sldId="270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122532525" sldId="271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922937277" sldId="272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801401821" sldId="273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903600035" sldId="274"/>
        </pc:sldMkLst>
      </pc:sldChg>
      <pc:sldChg chg="addSp delSp modSp mod">
        <pc:chgData name="Michael Kreeger" userId="d5f78b2e-6692-425f-83bb-df27f7187256" providerId="ADAL" clId="{C3392054-CF05-4A85-8285-2C8E7061E76E}" dt="2023-09-29T01:31:19.297" v="14256" actId="20577"/>
        <pc:sldMkLst>
          <pc:docMk/>
          <pc:sldMk cId="10594113" sldId="275"/>
        </pc:sldMkLst>
        <pc:spChg chg="mod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7" creationId="{E2DBD5D1-7305-9559-F621-4CDDB70045C4}"/>
          </ac:spMkLst>
        </pc:spChg>
        <pc:spChg chg="mod ord">
          <ac:chgData name="Michael Kreeger" userId="d5f78b2e-6692-425f-83bb-df27f7187256" providerId="ADAL" clId="{C3392054-CF05-4A85-8285-2C8E7061E76E}" dt="2023-09-29T01:31:19.297" v="14256" actId="20577"/>
          <ac:spMkLst>
            <pc:docMk/>
            <pc:sldMk cId="10594113" sldId="275"/>
            <ac:spMk id="9" creationId="{54318EFF-C48F-5D55-4E77-B106C19981A9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16" creationId="{201CC55D-ED54-4C5C-95E6-10947BD1103B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2" creationId="{3873B707-463F-40B0-8227-E8CC6C67EB25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4" creationId="{C13237C8-E62C-4F0D-A318-BD6FB6C2D138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6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31" creationId="{2C61293E-6EBE-43EF-A52C-9BEBFD7679D4}"/>
          </ac:spMkLst>
        </pc:spChg>
        <pc:spChg chg="add del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33" creationId="{21540236-BFD5-4A9D-8840-4703E7F76825}"/>
          </ac:spMkLst>
        </pc:spChg>
        <pc:grpChg chg="del">
          <ac:chgData name="Michael Kreeger" userId="d5f78b2e-6692-425f-83bb-df27f7187256" providerId="ADAL" clId="{C3392054-CF05-4A85-8285-2C8E7061E76E}" dt="2023-09-12T10:23:19.856" v="37" actId="26606"/>
          <ac:grpSpMkLst>
            <pc:docMk/>
            <pc:sldMk cId="10594113" sldId="275"/>
            <ac:grpSpMk id="18" creationId="{1DE889C7-FAD6-4397-98E2-05D503484459}"/>
          </ac:grpSpMkLst>
        </pc:grpChg>
        <pc:picChg chg="add del mod">
          <ac:chgData name="Michael Kreeger" userId="d5f78b2e-6692-425f-83bb-df27f7187256" providerId="ADAL" clId="{C3392054-CF05-4A85-8285-2C8E7061E76E}" dt="2023-09-12T10:23:30.656" v="38" actId="26606"/>
          <ac:picMkLst>
            <pc:docMk/>
            <pc:sldMk cId="10594113" sldId="275"/>
            <ac:picMk id="13" creationId="{3416613B-3839-E6C7-B838-D6B46D43D8A0}"/>
          </ac:picMkLst>
        </pc:picChg>
      </pc:sldChg>
      <pc:sldChg chg="addSp delSp modSp add del mod setBg modClrScheme delDesignElem chgLayout">
        <pc:chgData name="Michael Kreeger" userId="d5f78b2e-6692-425f-83bb-df27f7187256" providerId="ADAL" clId="{C3392054-CF05-4A85-8285-2C8E7061E76E}" dt="2023-09-12T11:02:16.752" v="235" actId="47"/>
        <pc:sldMkLst>
          <pc:docMk/>
          <pc:sldMk cId="1426394861" sldId="276"/>
        </pc:sldMkLst>
        <pc:spChg chg="mod or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" creationId="{517F7E8E-34B5-381A-AF74-BED381E8E048}"/>
          </ac:spMkLst>
        </pc:spChg>
        <pc:spChg chg="del">
          <ac:chgData name="Michael Kreeger" userId="d5f78b2e-6692-425f-83bb-df27f7187256" providerId="ADAL" clId="{C3392054-CF05-4A85-8285-2C8E7061E76E}" dt="2023-09-12T10:42:34.440" v="82" actId="478"/>
          <ac:spMkLst>
            <pc:docMk/>
            <pc:sldMk cId="1426394861" sldId="276"/>
            <ac:spMk id="3" creationId="{887321DE-E836-25E8-F233-012DE83BE162}"/>
          </ac:spMkLst>
        </pc:spChg>
        <pc:spChg chg="add del mod">
          <ac:chgData name="Michael Kreeger" userId="d5f78b2e-6692-425f-83bb-df27f7187256" providerId="ADAL" clId="{C3392054-CF05-4A85-8285-2C8E7061E76E}" dt="2023-09-12T10:42:37.361" v="83" actId="478"/>
          <ac:spMkLst>
            <pc:docMk/>
            <pc:sldMk cId="1426394861" sldId="276"/>
            <ac:spMk id="5" creationId="{BBD33A23-1E37-E786-1574-74E7183501E2}"/>
          </ac:spMkLst>
        </pc:spChg>
        <pc:spChg chg="add del mod ord">
          <ac:chgData name="Michael Kreeger" userId="d5f78b2e-6692-425f-83bb-df27f7187256" providerId="ADAL" clId="{C3392054-CF05-4A85-8285-2C8E7061E76E}" dt="2023-09-12T10:46:13.058" v="162" actId="20577"/>
          <ac:spMkLst>
            <pc:docMk/>
            <pc:sldMk cId="1426394861" sldId="276"/>
            <ac:spMk id="6" creationId="{DA26E261-D750-12A4-910E-FF090601F423}"/>
          </ac:spMkLst>
        </pc:spChg>
        <pc:spChg chg="add del mod ord">
          <ac:chgData name="Michael Kreeger" userId="d5f78b2e-6692-425f-83bb-df27f7187256" providerId="ADAL" clId="{C3392054-CF05-4A85-8285-2C8E7061E76E}" dt="2023-09-12T10:44:41.043" v="117" actId="700"/>
          <ac:spMkLst>
            <pc:docMk/>
            <pc:sldMk cId="1426394861" sldId="276"/>
            <ac:spMk id="7" creationId="{93C90F2D-AC61-E64C-F1D1-CD87EAEAB5F4}"/>
          </ac:spMkLst>
        </pc:spChg>
        <pc:spChg chg="add del mod">
          <ac:chgData name="Michael Kreeger" userId="d5f78b2e-6692-425f-83bb-df27f7187256" providerId="ADAL" clId="{C3392054-CF05-4A85-8285-2C8E7061E76E}" dt="2023-09-12T10:44:26.659" v="112" actId="478"/>
          <ac:spMkLst>
            <pc:docMk/>
            <pc:sldMk cId="1426394861" sldId="276"/>
            <ac:spMk id="9" creationId="{10CB9E86-C234-D452-A858-F11A70071100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28" creationId="{E914257E-1E2A-4AC7-89EC-1FB65C9C0A0D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29" creationId="{03E1C8F1-97F5-489C-8308-958F09657254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30" creationId="{DEB62645-D4DA-4E99-8344-B1536F63D108}"/>
          </ac:spMkLst>
        </pc:spChg>
        <pc:spChg chg="ad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052" creationId="{2B97F24A-32CE-4C1C-A50D-3016B394DCFB}"/>
          </ac:spMkLst>
        </pc:spChg>
        <pc:spChg chg="ad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053" creationId="{CD8B4F24-440B-49E9-B85D-733523DC064B}"/>
          </ac:spMkLst>
        </pc:spChg>
        <pc:spChg chg="add del">
          <ac:chgData name="Michael Kreeger" userId="d5f78b2e-6692-425f-83bb-df27f7187256" providerId="ADAL" clId="{C3392054-CF05-4A85-8285-2C8E7061E76E}" dt="2023-09-12T10:44:27.040" v="113" actId="26606"/>
          <ac:spMkLst>
            <pc:docMk/>
            <pc:sldMk cId="1426394861" sldId="276"/>
            <ac:spMk id="2055" creationId="{2B97F24A-32CE-4C1C-A50D-3016B394DCFB}"/>
          </ac:spMkLst>
        </pc:spChg>
        <pc:spChg chg="add del">
          <ac:chgData name="Michael Kreeger" userId="d5f78b2e-6692-425f-83bb-df27f7187256" providerId="ADAL" clId="{C3392054-CF05-4A85-8285-2C8E7061E76E}" dt="2023-09-12T10:44:27.040" v="113" actId="26606"/>
          <ac:spMkLst>
            <pc:docMk/>
            <pc:sldMk cId="1426394861" sldId="276"/>
            <ac:spMk id="2057" creationId="{CD8B4F24-440B-49E9-B85D-733523DC064B}"/>
          </ac:spMkLst>
        </pc:spChg>
        <pc:picChg chg="del">
          <ac:chgData name="Michael Kreeger" userId="d5f78b2e-6692-425f-83bb-df27f7187256" providerId="ADAL" clId="{C3392054-CF05-4A85-8285-2C8E7061E76E}" dt="2023-09-12T10:40:20.297" v="61" actId="478"/>
          <ac:picMkLst>
            <pc:docMk/>
            <pc:sldMk cId="1426394861" sldId="276"/>
            <ac:picMk id="1026" creationId="{689E1A4F-1659-C2FE-B613-AC44FC55A522}"/>
          </ac:picMkLst>
        </pc:picChg>
        <pc:picChg chg="add mod">
          <ac:chgData name="Michael Kreeger" userId="d5f78b2e-6692-425f-83bb-df27f7187256" providerId="ADAL" clId="{C3392054-CF05-4A85-8285-2C8E7061E76E}" dt="2023-09-12T10:45:06.289" v="147" actId="26606"/>
          <ac:picMkLst>
            <pc:docMk/>
            <pc:sldMk cId="1426394861" sldId="276"/>
            <ac:picMk id="2050" creationId="{1B360990-4B6D-2BC9-8094-A12B118B190D}"/>
          </ac:picMkLst>
        </pc:picChg>
      </pc:sldChg>
      <pc:sldChg chg="delSp add del setBg delDesignElem">
        <pc:chgData name="Michael Kreeger" userId="d5f78b2e-6692-425f-83bb-df27f7187256" providerId="ADAL" clId="{C3392054-CF05-4A85-8285-2C8E7061E76E}" dt="2023-09-12T10:45:32.208" v="152" actId="47"/>
        <pc:sldMkLst>
          <pc:docMk/>
          <pc:sldMk cId="114445961" sldId="277"/>
        </pc:sldMkLst>
        <pc:spChg chg="del">
          <ac:chgData name="Michael Kreeger" userId="d5f78b2e-6692-425f-83bb-df27f7187256" providerId="ADAL" clId="{C3392054-CF05-4A85-8285-2C8E7061E76E}" dt="2023-09-12T10:45:22.983" v="149"/>
          <ac:spMkLst>
            <pc:docMk/>
            <pc:sldMk cId="114445961" sldId="277"/>
            <ac:spMk id="1080" creationId="{9180DE06-7362-4888-AADA-7AADD57AC49D}"/>
          </ac:spMkLst>
        </pc:spChg>
        <pc:spChg chg="del">
          <ac:chgData name="Michael Kreeger" userId="d5f78b2e-6692-425f-83bb-df27f7187256" providerId="ADAL" clId="{C3392054-CF05-4A85-8285-2C8E7061E76E}" dt="2023-09-12T10:45:22.983" v="149"/>
          <ac:spMkLst>
            <pc:docMk/>
            <pc:sldMk cId="114445961" sldId="277"/>
            <ac:spMk id="1086" creationId="{04357C93-F0CB-4A1C-8F77-4E9063789819}"/>
          </ac:spMkLst>
        </pc:spChg>
        <pc:grpChg chg="del">
          <ac:chgData name="Michael Kreeger" userId="d5f78b2e-6692-425f-83bb-df27f7187256" providerId="ADAL" clId="{C3392054-CF05-4A85-8285-2C8E7061E76E}" dt="2023-09-12T10:45:22.983" v="149"/>
          <ac:grpSpMkLst>
            <pc:docMk/>
            <pc:sldMk cId="114445961" sldId="277"/>
            <ac:grpSpMk id="1082" creationId="{3AF6A671-C637-4547-85F4-51B6D1881399}"/>
          </ac:grpSpMkLst>
        </pc:grpChg>
      </pc:sldChg>
      <pc:sldChg chg="delSp add del setBg delDesignElem">
        <pc:chgData name="Michael Kreeger" userId="d5f78b2e-6692-425f-83bb-df27f7187256" providerId="ADAL" clId="{C3392054-CF05-4A85-8285-2C8E7061E76E}" dt="2023-09-12T10:45:41.303" v="155" actId="47"/>
        <pc:sldMkLst>
          <pc:docMk/>
          <pc:sldMk cId="1476167316" sldId="278"/>
        </pc:sldMkLst>
        <pc:spChg chg="del">
          <ac:chgData name="Michael Kreeger" userId="d5f78b2e-6692-425f-83bb-df27f7187256" providerId="ADAL" clId="{C3392054-CF05-4A85-8285-2C8E7061E76E}" dt="2023-09-12T10:45:29.295" v="151"/>
          <ac:spMkLst>
            <pc:docMk/>
            <pc:sldMk cId="1476167316" sldId="278"/>
            <ac:spMk id="1080" creationId="{9180DE06-7362-4888-AADA-7AADD57AC49D}"/>
          </ac:spMkLst>
        </pc:spChg>
        <pc:spChg chg="del">
          <ac:chgData name="Michael Kreeger" userId="d5f78b2e-6692-425f-83bb-df27f7187256" providerId="ADAL" clId="{C3392054-CF05-4A85-8285-2C8E7061E76E}" dt="2023-09-12T10:45:29.295" v="151"/>
          <ac:spMkLst>
            <pc:docMk/>
            <pc:sldMk cId="1476167316" sldId="278"/>
            <ac:spMk id="1086" creationId="{04357C93-F0CB-4A1C-8F77-4E9063789819}"/>
          </ac:spMkLst>
        </pc:spChg>
        <pc:grpChg chg="del">
          <ac:chgData name="Michael Kreeger" userId="d5f78b2e-6692-425f-83bb-df27f7187256" providerId="ADAL" clId="{C3392054-CF05-4A85-8285-2C8E7061E76E}" dt="2023-09-12T10:45:29.295" v="151"/>
          <ac:grpSpMkLst>
            <pc:docMk/>
            <pc:sldMk cId="1476167316" sldId="278"/>
            <ac:grpSpMk id="1082" creationId="{3AF6A671-C637-4547-85F4-51B6D1881399}"/>
          </ac:grpSpMkLst>
        </pc:grpChg>
      </pc:sldChg>
      <pc:sldChg chg="addSp delSp modSp add del mod setBg delDesignElem">
        <pc:chgData name="Michael Kreeger" userId="d5f78b2e-6692-425f-83bb-df27f7187256" providerId="ADAL" clId="{C3392054-CF05-4A85-8285-2C8E7061E76E}" dt="2023-09-12T10:46:51.528" v="170" actId="47"/>
        <pc:sldMkLst>
          <pc:docMk/>
          <pc:sldMk cId="846531367" sldId="279"/>
        </pc:sldMkLst>
        <pc:spChg chg="mod">
          <ac:chgData name="Michael Kreeger" userId="d5f78b2e-6692-425f-83bb-df27f7187256" providerId="ADAL" clId="{C3392054-CF05-4A85-8285-2C8E7061E76E}" dt="2023-09-12T10:46:16.514" v="163" actId="20577"/>
          <ac:spMkLst>
            <pc:docMk/>
            <pc:sldMk cId="846531367" sldId="279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2T10:45:35.153" v="154"/>
          <ac:spMkLst>
            <pc:docMk/>
            <pc:sldMk cId="846531367" sldId="279"/>
            <ac:spMk id="2052" creationId="{2B97F24A-32CE-4C1C-A50D-3016B394DCFB}"/>
          </ac:spMkLst>
        </pc:spChg>
        <pc:spChg chg="del">
          <ac:chgData name="Michael Kreeger" userId="d5f78b2e-6692-425f-83bb-df27f7187256" providerId="ADAL" clId="{C3392054-CF05-4A85-8285-2C8E7061E76E}" dt="2023-09-12T10:45:35.153" v="154"/>
          <ac:spMkLst>
            <pc:docMk/>
            <pc:sldMk cId="846531367" sldId="279"/>
            <ac:spMk id="2053" creationId="{CD8B4F24-440B-49E9-B85D-733523DC064B}"/>
          </ac:spMkLst>
        </pc:spChg>
        <pc:picChg chg="add mod">
          <ac:chgData name="Michael Kreeger" userId="d5f78b2e-6692-425f-83bb-df27f7187256" providerId="ADAL" clId="{C3392054-CF05-4A85-8285-2C8E7061E76E}" dt="2023-09-12T10:46:00.649" v="161" actId="1076"/>
          <ac:picMkLst>
            <pc:docMk/>
            <pc:sldMk cId="846531367" sldId="279"/>
            <ac:picMk id="3" creationId="{5DE73A2A-8099-4749-731B-B537E9E797EA}"/>
          </ac:picMkLst>
        </pc:picChg>
        <pc:picChg chg="del">
          <ac:chgData name="Michael Kreeger" userId="d5f78b2e-6692-425f-83bb-df27f7187256" providerId="ADAL" clId="{C3392054-CF05-4A85-8285-2C8E7061E76E}" dt="2023-09-12T10:45:51.450" v="158" actId="478"/>
          <ac:picMkLst>
            <pc:docMk/>
            <pc:sldMk cId="846531367" sldId="279"/>
            <ac:picMk id="2050" creationId="{1B360990-4B6D-2BC9-8094-A12B118B190D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0:46:39.372" v="166"/>
        <pc:sldMkLst>
          <pc:docMk/>
          <pc:sldMk cId="3021601935" sldId="280"/>
        </pc:sldMkLst>
        <pc:spChg chg="add del">
          <ac:chgData name="Michael Kreeger" userId="d5f78b2e-6692-425f-83bb-df27f7187256" providerId="ADAL" clId="{C3392054-CF05-4A85-8285-2C8E7061E76E}" dt="2023-09-12T10:46:39.372" v="166"/>
          <ac:spMkLst>
            <pc:docMk/>
            <pc:sldMk cId="3021601935" sldId="280"/>
            <ac:spMk id="2052" creationId="{2B97F24A-32CE-4C1C-A50D-3016B394DCFB}"/>
          </ac:spMkLst>
        </pc:spChg>
        <pc:spChg chg="add del">
          <ac:chgData name="Michael Kreeger" userId="d5f78b2e-6692-425f-83bb-df27f7187256" providerId="ADAL" clId="{C3392054-CF05-4A85-8285-2C8E7061E76E}" dt="2023-09-12T10:46:39.372" v="166"/>
          <ac:spMkLst>
            <pc:docMk/>
            <pc:sldMk cId="3021601935" sldId="280"/>
            <ac:spMk id="2053" creationId="{CD8B4F24-440B-49E9-B85D-733523DC064B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3805500150" sldId="280"/>
        </pc:sldMkLst>
        <pc:spChg chg="mo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2T10:59:40.167" v="222"/>
          <ac:spMkLst>
            <pc:docMk/>
            <pc:sldMk cId="3805500150" sldId="280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052" creationId="{2B97F24A-32CE-4C1C-A50D-3016B394DCFB}"/>
          </ac:spMkLst>
        </pc:spChg>
        <pc:spChg chg="del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053" creationId="{CD8B4F24-440B-49E9-B85D-733523DC064B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79" creationId="{65C9D962-F904-4553-A140-500CF3EFC58A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81" creationId="{02FE0FA2-B10C-4B9F-B9CC-E5D9AD400454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83" creationId="{3389D0BC-BA1D-4360-88F9-D9ECCBDAB50E}"/>
          </ac:spMkLst>
        </pc:spChg>
        <pc:picChg chg="add del mod">
          <ac:chgData name="Michael Kreeger" userId="d5f78b2e-6692-425f-83bb-df27f7187256" providerId="ADAL" clId="{C3392054-CF05-4A85-8285-2C8E7061E76E}" dt="2023-09-12T10:47:27.945" v="173" actId="478"/>
          <ac:picMkLst>
            <pc:docMk/>
            <pc:sldMk cId="3805500150" sldId="280"/>
            <ac:picMk id="3" creationId="{866F51D1-1512-C3EF-38E6-720FE31BD7F7}"/>
          </ac:picMkLst>
        </pc:picChg>
        <pc:picChg chg="del">
          <ac:chgData name="Michael Kreeger" userId="d5f78b2e-6692-425f-83bb-df27f7187256" providerId="ADAL" clId="{C3392054-CF05-4A85-8285-2C8E7061E76E}" dt="2023-09-12T10:46:47.625" v="168" actId="478"/>
          <ac:picMkLst>
            <pc:docMk/>
            <pc:sldMk cId="3805500150" sldId="280"/>
            <ac:picMk id="2050" creationId="{1B360990-4B6D-2BC9-8094-A12B118B190D}"/>
          </ac:picMkLst>
        </pc:picChg>
        <pc:picChg chg="add del mod">
          <ac:chgData name="Michael Kreeger" userId="d5f78b2e-6692-425f-83bb-df27f7187256" providerId="ADAL" clId="{C3392054-CF05-4A85-8285-2C8E7061E76E}" dt="2023-09-12T10:57:51.888" v="203" actId="478"/>
          <ac:picMkLst>
            <pc:docMk/>
            <pc:sldMk cId="3805500150" sldId="280"/>
            <ac:picMk id="3074" creationId="{828AACB9-40F9-626B-3029-C147B8995494}"/>
          </ac:picMkLst>
        </pc:picChg>
        <pc:picChg chg="add mod">
          <ac:chgData name="Michael Kreeger" userId="d5f78b2e-6692-425f-83bb-df27f7187256" providerId="ADAL" clId="{C3392054-CF05-4A85-8285-2C8E7061E76E}" dt="2023-09-12T10:58:03.696" v="207" actId="1076"/>
          <ac:picMkLst>
            <pc:docMk/>
            <pc:sldMk cId="3805500150" sldId="280"/>
            <ac:picMk id="3076" creationId="{A8AAEB24-3095-394A-2732-C7AFE40D1D1E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1209451689" sldId="281"/>
        </pc:sldMkLst>
        <pc:spChg chg="mod">
          <ac:chgData name="Michael Kreeger" userId="d5f78b2e-6692-425f-83bb-df27f7187256" providerId="ADAL" clId="{C3392054-CF05-4A85-8285-2C8E7061E76E}" dt="2023-09-12T10:59:34.983" v="221"/>
          <ac:spMkLst>
            <pc:docMk/>
            <pc:sldMk cId="1209451689" sldId="281"/>
            <ac:spMk id="6" creationId="{DA26E261-D750-12A4-910E-FF090601F423}"/>
          </ac:spMkLst>
        </pc:spChg>
        <pc:picChg chg="add del mod">
          <ac:chgData name="Michael Kreeger" userId="d5f78b2e-6692-425f-83bb-df27f7187256" providerId="ADAL" clId="{C3392054-CF05-4A85-8285-2C8E7061E76E}" dt="2023-09-12T10:51:03.945" v="193" actId="478"/>
          <ac:picMkLst>
            <pc:docMk/>
            <pc:sldMk cId="1209451689" sldId="281"/>
            <ac:picMk id="3" creationId="{455174F4-BB94-BE9E-2D4C-CAE00D4667E6}"/>
          </ac:picMkLst>
        </pc:picChg>
        <pc:picChg chg="add mod">
          <ac:chgData name="Michael Kreeger" userId="d5f78b2e-6692-425f-83bb-df27f7187256" providerId="ADAL" clId="{C3392054-CF05-4A85-8285-2C8E7061E76E}" dt="2023-09-12T10:51:46.168" v="200" actId="1076"/>
          <ac:picMkLst>
            <pc:docMk/>
            <pc:sldMk cId="1209451689" sldId="281"/>
            <ac:picMk id="4" creationId="{7810457D-9FFA-A781-05EB-678674556684}"/>
          </ac:picMkLst>
        </pc:picChg>
        <pc:picChg chg="del">
          <ac:chgData name="Michael Kreeger" userId="d5f78b2e-6692-425f-83bb-df27f7187256" providerId="ADAL" clId="{C3392054-CF05-4A85-8285-2C8E7061E76E}" dt="2023-09-12T10:50:44.681" v="189" actId="478"/>
          <ac:picMkLst>
            <pc:docMk/>
            <pc:sldMk cId="1209451689" sldId="281"/>
            <ac:picMk id="3074" creationId="{828AACB9-40F9-626B-3029-C147B8995494}"/>
          </ac:picMkLst>
        </pc:picChg>
      </pc:sldChg>
      <pc:sldChg chg="addSp delSp modSp add del setBg delDesignElem">
        <pc:chgData name="Michael Kreeger" userId="d5f78b2e-6692-425f-83bb-df27f7187256" providerId="ADAL" clId="{C3392054-CF05-4A85-8285-2C8E7061E76E}" dt="2023-09-12T10:50:34.159" v="184" actId="47"/>
        <pc:sldMkLst>
          <pc:docMk/>
          <pc:sldMk cId="2358815967" sldId="281"/>
        </pc:sldMkLst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83" creationId="{3389D0BC-BA1D-4360-88F9-D9ECCBDAB50E}"/>
          </ac:spMkLst>
        </pc:spChg>
        <pc:picChg chg="add del mod">
          <ac:chgData name="Michael Kreeger" userId="d5f78b2e-6692-425f-83bb-df27f7187256" providerId="ADAL" clId="{C3392054-CF05-4A85-8285-2C8E7061E76E}" dt="2023-09-12T10:50:31.968" v="183" actId="478"/>
          <ac:picMkLst>
            <pc:docMk/>
            <pc:sldMk cId="2358815967" sldId="281"/>
            <ac:picMk id="3" creationId="{3DE0240E-DF0B-D656-EAF0-A3EAC6F8CFD1}"/>
          </ac:picMkLst>
        </pc:picChg>
        <pc:picChg chg="del">
          <ac:chgData name="Michael Kreeger" userId="d5f78b2e-6692-425f-83bb-df27f7187256" providerId="ADAL" clId="{C3392054-CF05-4A85-8285-2C8E7061E76E}" dt="2023-09-12T10:50:25.440" v="180" actId="478"/>
          <ac:picMkLst>
            <pc:docMk/>
            <pc:sldMk cId="2358815967" sldId="281"/>
            <ac:picMk id="3074" creationId="{828AACB9-40F9-626B-3029-C147B8995494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0:50:41.452" v="187"/>
        <pc:sldMkLst>
          <pc:docMk/>
          <pc:sldMk cId="2902887733" sldId="281"/>
        </pc:sldMkLst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02:14.679" v="234" actId="47"/>
        <pc:sldMkLst>
          <pc:docMk/>
          <pc:sldMk cId="828766081" sldId="282"/>
        </pc:sldMkLst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02:13.571" v="233" actId="47"/>
        <pc:sldMkLst>
          <pc:docMk/>
          <pc:sldMk cId="2672501121" sldId="283"/>
        </pc:sldMkLst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83" creationId="{3389D0BC-BA1D-4360-88F9-D9ECCBDAB50E}"/>
          </ac:spMkLst>
        </pc:spChg>
      </pc:sldChg>
      <pc:sldChg chg="addSp delSp modSp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1595833272" sldId="284"/>
        </pc:sldMkLst>
        <pc:spChg chg="mod">
          <ac:chgData name="Michael Kreeger" userId="d5f78b2e-6692-425f-83bb-df27f7187256" providerId="ADAL" clId="{C3392054-CF05-4A85-8285-2C8E7061E76E}" dt="2023-09-12T10:59:27.109" v="220" actId="20577"/>
          <ac:spMkLst>
            <pc:docMk/>
            <pc:sldMk cId="1595833272" sldId="284"/>
            <ac:spMk id="6" creationId="{DA26E261-D750-12A4-910E-FF090601F423}"/>
          </ac:spMkLst>
        </pc:spChg>
        <pc:picChg chg="del">
          <ac:chgData name="Michael Kreeger" userId="d5f78b2e-6692-425f-83bb-df27f7187256" providerId="ADAL" clId="{C3392054-CF05-4A85-8285-2C8E7061E76E}" dt="2023-09-12T10:58:28.416" v="208" actId="478"/>
          <ac:picMkLst>
            <pc:docMk/>
            <pc:sldMk cId="1595833272" sldId="284"/>
            <ac:picMk id="4" creationId="{7810457D-9FFA-A781-05EB-678674556684}"/>
          </ac:picMkLst>
        </pc:picChg>
        <pc:picChg chg="add del mod">
          <ac:chgData name="Michael Kreeger" userId="d5f78b2e-6692-425f-83bb-df27f7187256" providerId="ADAL" clId="{C3392054-CF05-4A85-8285-2C8E7061E76E}" dt="2023-09-12T11:01:08.218" v="223" actId="478"/>
          <ac:picMkLst>
            <pc:docMk/>
            <pc:sldMk cId="1595833272" sldId="284"/>
            <ac:picMk id="7170" creationId="{543C5CB8-C92B-617D-FC50-F6915A6603EE}"/>
          </ac:picMkLst>
        </pc:picChg>
        <pc:picChg chg="add del mod">
          <ac:chgData name="Michael Kreeger" userId="d5f78b2e-6692-425f-83bb-df27f7187256" providerId="ADAL" clId="{C3392054-CF05-4A85-8285-2C8E7061E76E}" dt="2023-09-12T11:05:45.513" v="245" actId="478"/>
          <ac:picMkLst>
            <pc:docMk/>
            <pc:sldMk cId="1595833272" sldId="284"/>
            <ac:picMk id="7172" creationId="{83D721DA-7001-457C-9F52-B4949912E740}"/>
          </ac:picMkLst>
        </pc:picChg>
        <pc:picChg chg="add mod">
          <ac:chgData name="Michael Kreeger" userId="d5f78b2e-6692-425f-83bb-df27f7187256" providerId="ADAL" clId="{C3392054-CF05-4A85-8285-2C8E7061E76E}" dt="2023-09-12T11:05:59.689" v="249" actId="14100"/>
          <ac:picMkLst>
            <pc:docMk/>
            <pc:sldMk cId="1595833272" sldId="284"/>
            <ac:picMk id="7174" creationId="{E27514C5-86EB-DFBF-3CF6-6B8A21E4961D}"/>
          </ac:picMkLst>
        </pc:picChg>
      </pc:sldChg>
      <pc:sldChg chg="addSp delSp modSp add del">
        <pc:chgData name="Michael Kreeger" userId="d5f78b2e-6692-425f-83bb-df27f7187256" providerId="ADAL" clId="{C3392054-CF05-4A85-8285-2C8E7061E76E}" dt="2023-09-29T01:32:00.873" v="14258" actId="47"/>
        <pc:sldMkLst>
          <pc:docMk/>
          <pc:sldMk cId="176897816" sldId="285"/>
        </pc:sldMkLst>
        <pc:picChg chg="del">
          <ac:chgData name="Michael Kreeger" userId="d5f78b2e-6692-425f-83bb-df27f7187256" providerId="ADAL" clId="{C3392054-CF05-4A85-8285-2C8E7061E76E}" dt="2023-09-12T11:04:05.224" v="236" actId="478"/>
          <ac:picMkLst>
            <pc:docMk/>
            <pc:sldMk cId="176897816" sldId="285"/>
            <ac:picMk id="7172" creationId="{83D721DA-7001-457C-9F52-B4949912E740}"/>
          </ac:picMkLst>
        </pc:picChg>
        <pc:picChg chg="add del mod">
          <ac:chgData name="Michael Kreeger" userId="d5f78b2e-6692-425f-83bb-df27f7187256" providerId="ADAL" clId="{C3392054-CF05-4A85-8285-2C8E7061E76E}" dt="2023-09-12T11:06:12.017" v="250" actId="478"/>
          <ac:picMkLst>
            <pc:docMk/>
            <pc:sldMk cId="176897816" sldId="285"/>
            <ac:picMk id="12290" creationId="{938C8E1F-D79B-900B-3A35-C696D7BA06D7}"/>
          </ac:picMkLst>
        </pc:picChg>
        <pc:picChg chg="add mod">
          <ac:chgData name="Michael Kreeger" userId="d5f78b2e-6692-425f-83bb-df27f7187256" providerId="ADAL" clId="{C3392054-CF05-4A85-8285-2C8E7061E76E}" dt="2023-09-12T11:06:29.096" v="256" actId="1076"/>
          <ac:picMkLst>
            <pc:docMk/>
            <pc:sldMk cId="176897816" sldId="285"/>
            <ac:picMk id="12292" creationId="{420017B8-9122-EFDA-DAB2-D0FAFEFC389B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1:02:06.026" v="231"/>
        <pc:sldMkLst>
          <pc:docMk/>
          <pc:sldMk cId="3597238780" sldId="285"/>
        </pc:sldMkLst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1:12:34.901" v="262"/>
        <pc:sldMkLst>
          <pc:docMk/>
          <pc:sldMk cId="1064528381" sldId="286"/>
        </pc:sldMkLst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12:29.178" v="259" actId="47"/>
        <pc:sldMkLst>
          <pc:docMk/>
          <pc:sldMk cId="2132051469" sldId="286"/>
        </pc:sldMkLst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83" creationId="{3389D0BC-BA1D-4360-88F9-D9ECCBDAB50E}"/>
          </ac:spMkLst>
        </pc:spChg>
      </pc:sldChg>
      <pc:sldChg chg="addSp delSp modSp add del">
        <pc:chgData name="Michael Kreeger" userId="d5f78b2e-6692-425f-83bb-df27f7187256" providerId="ADAL" clId="{C3392054-CF05-4A85-8285-2C8E7061E76E}" dt="2023-09-29T01:32:00.873" v="14258" actId="47"/>
        <pc:sldMkLst>
          <pc:docMk/>
          <pc:sldMk cId="2152345748" sldId="286"/>
        </pc:sldMkLst>
        <pc:picChg chg="add del mod">
          <ac:chgData name="Michael Kreeger" userId="d5f78b2e-6692-425f-83bb-df27f7187256" providerId="ADAL" clId="{C3392054-CF05-4A85-8285-2C8E7061E76E}" dt="2023-09-12T11:16:22.785" v="271"/>
          <ac:picMkLst>
            <pc:docMk/>
            <pc:sldMk cId="2152345748" sldId="286"/>
            <ac:picMk id="3" creationId="{1C21C1C7-CFC1-38D5-69A9-9E76B00BA0ED}"/>
          </ac:picMkLst>
        </pc:picChg>
        <pc:picChg chg="add del mod">
          <ac:chgData name="Michael Kreeger" userId="d5f78b2e-6692-425f-83bb-df27f7187256" providerId="ADAL" clId="{C3392054-CF05-4A85-8285-2C8E7061E76E}" dt="2023-09-12T11:16:28.876" v="273"/>
          <ac:picMkLst>
            <pc:docMk/>
            <pc:sldMk cId="2152345748" sldId="286"/>
            <ac:picMk id="4" creationId="{D0221237-19C3-C04C-2333-740A1AE8FB90}"/>
          </ac:picMkLst>
        </pc:picChg>
        <pc:picChg chg="del">
          <ac:chgData name="Michael Kreeger" userId="d5f78b2e-6692-425f-83bb-df27f7187256" providerId="ADAL" clId="{C3392054-CF05-4A85-8285-2C8E7061E76E}" dt="2023-09-12T11:12:42.049" v="264" actId="478"/>
          <ac:picMkLst>
            <pc:docMk/>
            <pc:sldMk cId="2152345748" sldId="286"/>
            <ac:picMk id="12292" creationId="{420017B8-9122-EFDA-DAB2-D0FAFEFC389B}"/>
          </ac:picMkLst>
        </pc:picChg>
        <pc:picChg chg="add mod">
          <ac:chgData name="Michael Kreeger" userId="d5f78b2e-6692-425f-83bb-df27f7187256" providerId="ADAL" clId="{C3392054-CF05-4A85-8285-2C8E7061E76E}" dt="2023-09-12T11:13:08.544" v="269" actId="1076"/>
          <ac:picMkLst>
            <pc:docMk/>
            <pc:sldMk cId="2152345748" sldId="286"/>
            <ac:picMk id="13314" creationId="{A2E619D0-C983-372E-F258-A851D3135968}"/>
          </ac:picMkLst>
        </pc:picChg>
      </pc:sldChg>
      <pc:sldChg chg="addSp delSp modSp del">
        <pc:chgData name="Michael Kreeger" userId="d5f78b2e-6692-425f-83bb-df27f7187256" providerId="ADAL" clId="{C3392054-CF05-4A85-8285-2C8E7061E76E}" dt="2023-09-29T01:31:55.274" v="14257" actId="47"/>
        <pc:sldMkLst>
          <pc:docMk/>
          <pc:sldMk cId="2805614549" sldId="287"/>
        </pc:sldMkLst>
        <pc:picChg chg="del">
          <ac:chgData name="Michael Kreeger" userId="d5f78b2e-6692-425f-83bb-df27f7187256" providerId="ADAL" clId="{C3392054-CF05-4A85-8285-2C8E7061E76E}" dt="2023-09-12T11:16:43.305" v="274" actId="478"/>
          <ac:picMkLst>
            <pc:docMk/>
            <pc:sldMk cId="2805614549" sldId="287"/>
            <ac:picMk id="13314" creationId="{A2E619D0-C983-372E-F258-A851D3135968}"/>
          </ac:picMkLst>
        </pc:picChg>
        <pc:picChg chg="add mod">
          <ac:chgData name="Michael Kreeger" userId="d5f78b2e-6692-425f-83bb-df27f7187256" providerId="ADAL" clId="{C3392054-CF05-4A85-8285-2C8E7061E76E}" dt="2023-09-12T11:17:04.105" v="279" actId="1076"/>
          <ac:picMkLst>
            <pc:docMk/>
            <pc:sldMk cId="2805614549" sldId="287"/>
            <ac:picMk id="15362" creationId="{00E8FF41-016A-DE2E-19E1-4D72D13714BA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1:17:19.715" v="282"/>
        <pc:sldMkLst>
          <pc:docMk/>
          <pc:sldMk cId="2489034372" sldId="288"/>
        </pc:sldMkLst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284857725" sldId="288"/>
        </pc:sldMkLst>
        <pc:spChg chg="add del mod">
          <ac:chgData name="Michael Kreeger" userId="d5f78b2e-6692-425f-83bb-df27f7187256" providerId="ADAL" clId="{C3392054-CF05-4A85-8285-2C8E7061E76E}" dt="2023-09-12T12:12:24.497" v="737" actId="5793"/>
          <ac:spMkLst>
            <pc:docMk/>
            <pc:sldMk cId="4284857725" sldId="288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2T12:01:55.968" v="284" actId="478"/>
          <ac:picMkLst>
            <pc:docMk/>
            <pc:sldMk cId="4284857725" sldId="288"/>
            <ac:picMk id="15362" creationId="{00E8FF41-016A-DE2E-19E1-4D72D13714BA}"/>
          </ac:picMkLst>
        </pc:picChg>
        <pc:picChg chg="add mod">
          <ac:chgData name="Michael Kreeger" userId="d5f78b2e-6692-425f-83bb-df27f7187256" providerId="ADAL" clId="{C3392054-CF05-4A85-8285-2C8E7061E76E}" dt="2023-09-12T12:02:17.945" v="293" actId="1076"/>
          <ac:picMkLst>
            <pc:docMk/>
            <pc:sldMk cId="4284857725" sldId="288"/>
            <ac:picMk id="16386" creationId="{DAF1BAF7-6C3B-DC68-2618-C0CACB44FBA9}"/>
          </ac:picMkLst>
        </pc:picChg>
        <pc:picChg chg="add del">
          <ac:chgData name="Michael Kreeger" userId="d5f78b2e-6692-425f-83bb-df27f7187256" providerId="ADAL" clId="{C3392054-CF05-4A85-8285-2C8E7061E76E}" dt="2023-09-12T12:11:09.978" v="580" actId="478"/>
          <ac:picMkLst>
            <pc:docMk/>
            <pc:sldMk cId="4284857725" sldId="288"/>
            <ac:picMk id="16388" creationId="{2DED2104-6ECC-758F-3B37-890D03CA9D9B}"/>
          </ac:picMkLst>
        </pc:picChg>
      </pc:sldChg>
      <pc:sldChg chg="delSp add del mod setBg delDesignElem">
        <pc:chgData name="Michael Kreeger" userId="d5f78b2e-6692-425f-83bb-df27f7187256" providerId="ADAL" clId="{C3392054-CF05-4A85-8285-2C8E7061E76E}" dt="2023-09-12T12:43:15.640" v="856" actId="47"/>
        <pc:sldMkLst>
          <pc:docMk/>
          <pc:sldMk cId="205433554" sldId="289"/>
        </pc:sldMkLst>
        <pc:spChg chg="del">
          <ac:chgData name="Michael Kreeger" userId="d5f78b2e-6692-425f-83bb-df27f7187256" providerId="ADAL" clId="{C3392054-CF05-4A85-8285-2C8E7061E76E}" dt="2023-09-12T12:41:13.329" v="840" actId="478"/>
          <ac:spMkLst>
            <pc:docMk/>
            <pc:sldMk cId="205433554" sldId="289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2:15:28.059" v="742"/>
        <pc:sldMkLst>
          <pc:docMk/>
          <pc:sldMk cId="2341819169" sldId="290"/>
        </pc:sldMkLst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006448712" sldId="290"/>
        </pc:sldMkLst>
        <pc:spChg chg="mod">
          <ac:chgData name="Michael Kreeger" userId="d5f78b2e-6692-425f-83bb-df27f7187256" providerId="ADAL" clId="{C3392054-CF05-4A85-8285-2C8E7061E76E}" dt="2023-09-12T12:37:23.514" v="828" actId="20577"/>
          <ac:spMkLst>
            <pc:docMk/>
            <pc:sldMk cId="4006448712" sldId="290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2T12:15:37.649" v="744" actId="478"/>
          <ac:picMkLst>
            <pc:docMk/>
            <pc:sldMk cId="4006448712" sldId="290"/>
            <ac:picMk id="16386" creationId="{DAF1BAF7-6C3B-DC68-2618-C0CACB44FBA9}"/>
          </ac:picMkLst>
        </pc:picChg>
        <pc:picChg chg="add mod">
          <ac:chgData name="Michael Kreeger" userId="d5f78b2e-6692-425f-83bb-df27f7187256" providerId="ADAL" clId="{C3392054-CF05-4A85-8285-2C8E7061E76E}" dt="2023-09-12T12:15:42.711" v="746" actId="1076"/>
          <ac:picMkLst>
            <pc:docMk/>
            <pc:sldMk cId="4006448712" sldId="290"/>
            <ac:picMk id="17410" creationId="{D1B574F7-4E65-6A33-71C3-C2FCBF855EF8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13T11:02:26.811" v="2039" actId="47"/>
        <pc:sldMkLst>
          <pc:docMk/>
          <pc:sldMk cId="57049480" sldId="291"/>
        </pc:sldMkLst>
        <pc:spChg chg="mod">
          <ac:chgData name="Michael Kreeger" userId="d5f78b2e-6692-425f-83bb-df27f7187256" providerId="ADAL" clId="{C3392054-CF05-4A85-8285-2C8E7061E76E}" dt="2023-09-12T12:40:56.683" v="839" actId="20577"/>
          <ac:spMkLst>
            <pc:docMk/>
            <pc:sldMk cId="57049480" sldId="291"/>
            <ac:spMk id="3" creationId="{58AA40AE-9532-4FDB-A8D8-CA79470BFC9C}"/>
          </ac:spMkLst>
        </pc:spChg>
        <pc:spChg chg="add del mod">
          <ac:chgData name="Michael Kreeger" userId="d5f78b2e-6692-425f-83bb-df27f7187256" providerId="ADAL" clId="{C3392054-CF05-4A85-8285-2C8E7061E76E}" dt="2023-09-12T12:40:33.267" v="836" actId="478"/>
          <ac:spMkLst>
            <pc:docMk/>
            <pc:sldMk cId="57049480" sldId="291"/>
            <ac:spMk id="5" creationId="{F3AD5081-46DC-43AB-831E-12CEA2B817E6}"/>
          </ac:spMkLst>
        </pc:spChg>
        <pc:picChg chg="add mod">
          <ac:chgData name="Michael Kreeger" userId="d5f78b2e-6692-425f-83bb-df27f7187256" providerId="ADAL" clId="{C3392054-CF05-4A85-8285-2C8E7061E76E}" dt="2023-09-12T12:40:20.669" v="834" actId="171"/>
          <ac:picMkLst>
            <pc:docMk/>
            <pc:sldMk cId="57049480" sldId="291"/>
            <ac:picMk id="4" creationId="{6CCD5213-A96B-56A6-33D1-303BF8E76013}"/>
          </ac:picMkLst>
        </pc:picChg>
        <pc:picChg chg="del">
          <ac:chgData name="Michael Kreeger" userId="d5f78b2e-6692-425f-83bb-df27f7187256" providerId="ADAL" clId="{C3392054-CF05-4A85-8285-2C8E7061E76E}" dt="2023-09-12T12:40:23.353" v="835" actId="478"/>
          <ac:picMkLst>
            <pc:docMk/>
            <pc:sldMk cId="57049480" sldId="291"/>
            <ac:picMk id="17410" creationId="{D1B574F7-4E65-6A33-71C3-C2FCBF855EF8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2:40:02.347" v="831"/>
        <pc:sldMkLst>
          <pc:docMk/>
          <pc:sldMk cId="3223289977" sldId="291"/>
        </pc:sldMkLst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2:41:27.042" v="843"/>
        <pc:sldMkLst>
          <pc:docMk/>
          <pc:sldMk cId="1061103353" sldId="292"/>
        </pc:sldMkLst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83" creationId="{3389D0BC-BA1D-4360-88F9-D9ECCBDAB50E}"/>
          </ac:spMkLst>
        </pc:spChg>
      </pc:sldChg>
      <pc:sldChg chg="addSp delSp modSp add del mod ord modClrScheme delDesignElem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1109876995" sldId="292"/>
        </pc:sldMkLst>
        <pc:spChg chg="mod or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2" creationId="{517F7E8E-34B5-381A-AF74-BED381E8E048}"/>
          </ac:spMkLst>
        </pc:spChg>
        <pc:spChg chg="add mod ord">
          <ac:chgData name="Michael Kreeger" userId="d5f78b2e-6692-425f-83bb-df27f7187256" providerId="ADAL" clId="{C3392054-CF05-4A85-8285-2C8E7061E76E}" dt="2023-09-14T11:21:46.990" v="6886" actId="20577"/>
          <ac:spMkLst>
            <pc:docMk/>
            <pc:sldMk cId="1109876995" sldId="292"/>
            <ac:spMk id="3" creationId="{FA0AF2A6-67BA-D14C-6060-CB074DFCC457}"/>
          </ac:spMkLst>
        </pc:spChg>
        <pc:spChg chg="add del mod">
          <ac:chgData name="Michael Kreeger" userId="d5f78b2e-6692-425f-83bb-df27f7187256" providerId="ADAL" clId="{C3392054-CF05-4A85-8285-2C8E7061E76E}" dt="2023-09-14T11:14:36.860" v="6319" actId="478"/>
          <ac:spMkLst>
            <pc:docMk/>
            <pc:sldMk cId="1109876995" sldId="292"/>
            <ac:spMk id="4" creationId="{F6AAFFC3-426F-D2D9-558D-5F8DDDD41848}"/>
          </ac:spMkLst>
        </pc:spChg>
        <pc:spChg chg="del mod ord">
          <ac:chgData name="Michael Kreeger" userId="d5f78b2e-6692-425f-83bb-df27f7187256" providerId="ADAL" clId="{C3392054-CF05-4A85-8285-2C8E7061E76E}" dt="2023-09-14T11:14:26.526" v="6318" actId="478"/>
          <ac:spMkLst>
            <pc:docMk/>
            <pc:sldMk cId="1109876995" sldId="292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83" creationId="{3389D0BC-BA1D-4360-88F9-D9ECCBDAB50E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29" creationId="{058A14AF-9FB5-4CC7-BA35-E8E85D3EDF0E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1" creationId="{3A9A4357-BD1D-4622-A4FE-766E6AB8DE84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3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5" creationId="{E6995CE5-F890-4ABA-82A2-26507CE8D2A3}"/>
          </ac:spMkLst>
        </pc:spChg>
        <pc:picChg chg="add del mod">
          <ac:chgData name="Michael Kreeger" userId="d5f78b2e-6692-425f-83bb-df27f7187256" providerId="ADAL" clId="{C3392054-CF05-4A85-8285-2C8E7061E76E}" dt="2023-09-14T11:14:16.229" v="6316" actId="478"/>
          <ac:picMkLst>
            <pc:docMk/>
            <pc:sldMk cId="1109876995" sldId="292"/>
            <ac:picMk id="1026" creationId="{00B73267-0150-AD9B-6548-DD9DD1CE72C3}"/>
          </ac:picMkLst>
        </pc:picChg>
        <pc:picChg chg="add del">
          <ac:chgData name="Michael Kreeger" userId="d5f78b2e-6692-425f-83bb-df27f7187256" providerId="ADAL" clId="{C3392054-CF05-4A85-8285-2C8E7061E76E}" dt="2023-09-14T11:14:26.526" v="6318" actId="478"/>
          <ac:picMkLst>
            <pc:docMk/>
            <pc:sldMk cId="1109876995" sldId="292"/>
            <ac:picMk id="9218" creationId="{F8C8778C-8DE6-4624-5F24-5F1904BB64A6}"/>
          </ac:picMkLst>
        </pc:picChg>
        <pc:picChg chg="add del mod">
          <ac:chgData name="Michael Kreeger" userId="d5f78b2e-6692-425f-83bb-df27f7187256" providerId="ADAL" clId="{C3392054-CF05-4A85-8285-2C8E7061E76E}" dt="2023-09-14T11:14:54.579" v="6324" actId="478"/>
          <ac:picMkLst>
            <pc:docMk/>
            <pc:sldMk cId="1109876995" sldId="292"/>
            <ac:picMk id="9220" creationId="{477CBBC2-995A-3787-FB99-209FE0B34C95}"/>
          </ac:picMkLst>
        </pc:picChg>
        <pc:picChg chg="add del mod">
          <ac:chgData name="Michael Kreeger" userId="d5f78b2e-6692-425f-83bb-df27f7187256" providerId="ADAL" clId="{C3392054-CF05-4A85-8285-2C8E7061E76E}" dt="2023-09-14T11:15:15.036" v="6327" actId="478"/>
          <ac:picMkLst>
            <pc:docMk/>
            <pc:sldMk cId="1109876995" sldId="292"/>
            <ac:picMk id="9222" creationId="{8181ACF5-A6E6-19D0-D7D5-862E6B52363F}"/>
          </ac:picMkLst>
        </pc:picChg>
        <pc:picChg chg="add mod">
          <ac:chgData name="Michael Kreeger" userId="d5f78b2e-6692-425f-83bb-df27f7187256" providerId="ADAL" clId="{C3392054-CF05-4A85-8285-2C8E7061E76E}" dt="2023-09-14T11:19:16.198" v="6741" actId="26606"/>
          <ac:picMkLst>
            <pc:docMk/>
            <pc:sldMk cId="1109876995" sldId="292"/>
            <ac:picMk id="9224" creationId="{B73E38C5-F548-917F-0434-C9A3DFCEB7D9}"/>
          </ac:picMkLst>
        </pc:picChg>
        <pc:picChg chg="del">
          <ac:chgData name="Michael Kreeger" userId="d5f78b2e-6692-425f-83bb-df27f7187256" providerId="ADAL" clId="{C3392054-CF05-4A85-8285-2C8E7061E76E}" dt="2023-09-12T12:41:30.288" v="845" actId="478"/>
          <ac:picMkLst>
            <pc:docMk/>
            <pc:sldMk cId="1109876995" sldId="292"/>
            <ac:picMk id="15362" creationId="{00E8FF41-016A-DE2E-19E1-4D72D13714BA}"/>
          </ac:picMkLst>
        </pc:picChg>
        <pc:picChg chg="add del mod">
          <ac:chgData name="Michael Kreeger" userId="d5f78b2e-6692-425f-83bb-df27f7187256" providerId="ADAL" clId="{C3392054-CF05-4A85-8285-2C8E7061E76E}" dt="2023-09-12T12:42:27.456" v="852" actId="478"/>
          <ac:picMkLst>
            <pc:docMk/>
            <pc:sldMk cId="1109876995" sldId="292"/>
            <ac:picMk id="20482" creationId="{8F9E996C-5DE9-3D80-0D68-EEE1FBB668C8}"/>
          </ac:picMkLst>
        </pc:picChg>
        <pc:picChg chg="add del mod">
          <ac:chgData name="Michael Kreeger" userId="d5f78b2e-6692-425f-83bb-df27f7187256" providerId="ADAL" clId="{C3392054-CF05-4A85-8285-2C8E7061E76E}" dt="2023-09-13T10:22:54.116" v="857" actId="478"/>
          <ac:picMkLst>
            <pc:docMk/>
            <pc:sldMk cId="1109876995" sldId="292"/>
            <ac:picMk id="20484" creationId="{15CAB2D6-CA0D-9CDE-16A5-2E0B85B26528}"/>
          </ac:picMkLst>
        </pc:picChg>
      </pc:sldChg>
      <pc:sldChg chg="delSp add del setBg delDesignElem">
        <pc:chgData name="Michael Kreeger" userId="d5f78b2e-6692-425f-83bb-df27f7187256" providerId="ADAL" clId="{C3392054-CF05-4A85-8285-2C8E7061E76E}" dt="2023-09-12T12:41:38.449" v="848" actId="2696"/>
        <pc:sldMkLst>
          <pc:docMk/>
          <pc:sldMk cId="2642875865" sldId="293"/>
        </pc:sldMkLst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83" creationId="{3389D0BC-BA1D-4360-88F9-D9ECCBDAB50E}"/>
          </ac:spMkLst>
        </pc:spChg>
      </pc:sldChg>
      <pc:sldChg chg="addSp delSp modSp new del mod modMedia setBg modClrScheme addAnim delAnim delDesignElem chgLayout">
        <pc:chgData name="Michael Kreeger" userId="d5f78b2e-6692-425f-83bb-df27f7187256" providerId="ADAL" clId="{C3392054-CF05-4A85-8285-2C8E7061E76E}" dt="2023-09-15T06:44:51.021" v="14196" actId="47"/>
        <pc:sldMkLst>
          <pc:docMk/>
          <pc:sldMk cId="3657373229" sldId="293"/>
        </pc:sldMkLst>
        <pc:spChg chg="del mod ord">
          <ac:chgData name="Michael Kreeger" userId="d5f78b2e-6692-425f-83bb-df27f7187256" providerId="ADAL" clId="{C3392054-CF05-4A85-8285-2C8E7061E76E}" dt="2023-09-13T10:34:12.635" v="881" actId="700"/>
          <ac:spMkLst>
            <pc:docMk/>
            <pc:sldMk cId="3657373229" sldId="293"/>
            <ac:spMk id="2" creationId="{A15D4A27-F4B5-2486-8495-F63D25E3B5A6}"/>
          </ac:spMkLst>
        </pc:spChg>
        <pc:spChg chg="del mod ord">
          <ac:chgData name="Michael Kreeger" userId="d5f78b2e-6692-425f-83bb-df27f7187256" providerId="ADAL" clId="{C3392054-CF05-4A85-8285-2C8E7061E76E}" dt="2023-09-13T10:34:12.635" v="881" actId="700"/>
          <ac:spMkLst>
            <pc:docMk/>
            <pc:sldMk cId="3657373229" sldId="293"/>
            <ac:spMk id="3" creationId="{D53293E2-22D4-5932-9E3F-7014994F4A7E}"/>
          </ac:spMkLst>
        </pc:spChg>
        <pc:spChg chg="add mod or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4" creationId="{35C871DF-5CBF-88ED-D688-D5A696C5D490}"/>
          </ac:spMkLst>
        </pc:spChg>
        <pc:spChg chg="add mod ord">
          <ac:chgData name="Michael Kreeger" userId="d5f78b2e-6692-425f-83bb-df27f7187256" providerId="ADAL" clId="{C3392054-CF05-4A85-8285-2C8E7061E76E}" dt="2023-09-13T10:39:56.076" v="1273" actId="20577"/>
          <ac:spMkLst>
            <pc:docMk/>
            <pc:sldMk cId="3657373229" sldId="293"/>
            <ac:spMk id="5" creationId="{1A40AD0C-2C34-A8C1-FB26-C638ADB4C314}"/>
          </ac:spMkLst>
        </pc:spChg>
        <pc:spChg chg="add del mod ord">
          <ac:chgData name="Michael Kreeger" userId="d5f78b2e-6692-425f-83bb-df27f7187256" providerId="ADAL" clId="{C3392054-CF05-4A85-8285-2C8E7061E76E}" dt="2023-09-13T10:37:12.667" v="1254" actId="478"/>
          <ac:spMkLst>
            <pc:docMk/>
            <pc:sldMk cId="3657373229" sldId="293"/>
            <ac:spMk id="6" creationId="{047F0BF1-7B42-9A0E-6F8B-735A88BEAE22}"/>
          </ac:spMkLst>
        </pc:spChg>
        <pc:spChg chg="ad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8" creationId="{B6CDA21F-E7AF-4C75-8395-33F58D5B0E45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10" creationId="{4522B21E-B2B9-4C72-9A71-C87EFD137480}"/>
          </ac:spMkLst>
        </pc:spChg>
        <pc:spChg chg="add del">
          <ac:chgData name="Michael Kreeger" userId="d5f78b2e-6692-425f-83bb-df27f7187256" providerId="ADAL" clId="{C3392054-CF05-4A85-8285-2C8E7061E76E}" dt="2023-09-13T10:38:47.600" v="1257" actId="26606"/>
          <ac:spMkLst>
            <pc:docMk/>
            <pc:sldMk cId="3657373229" sldId="293"/>
            <ac:spMk id="12" creationId="{A3363022-C969-41E9-8EB2-E4C94908C1FA}"/>
          </ac:spMkLst>
        </pc:spChg>
        <pc:spChg chg="add del">
          <ac:chgData name="Michael Kreeger" userId="d5f78b2e-6692-425f-83bb-df27f7187256" providerId="ADAL" clId="{C3392054-CF05-4A85-8285-2C8E7061E76E}" dt="2023-09-13T10:38:47.600" v="1257" actId="26606"/>
          <ac:spMkLst>
            <pc:docMk/>
            <pc:sldMk cId="3657373229" sldId="293"/>
            <ac:spMk id="14" creationId="{8D1AD6B3-BE88-4CEB-BA17-790657CC4729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25" creationId="{5EB7D2A2-F448-44D4-938C-DC84CBCB3B1E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26" creationId="{871AEA07-1E14-44B4-8E55-64EF049CD66F}"/>
          </ac:spMkLst>
        </pc:spChg>
        <pc:spChg chg="ad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28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3T10:38:52.141" v="1269" actId="26606"/>
          <ac:spMkLst>
            <pc:docMk/>
            <pc:sldMk cId="3657373229" sldId="293"/>
            <ac:spMk id="29" creationId="{9095C1F4-AE7F-44E4-8693-40D3D6831140}"/>
          </ac:spMkLst>
        </pc:spChg>
        <pc:spChg chg="add del">
          <ac:chgData name="Michael Kreeger" userId="d5f78b2e-6692-425f-83bb-df27f7187256" providerId="ADAL" clId="{C3392054-CF05-4A85-8285-2C8E7061E76E}" dt="2023-09-13T10:38:52.141" v="1269" actId="26606"/>
          <ac:spMkLst>
            <pc:docMk/>
            <pc:sldMk cId="3657373229" sldId="293"/>
            <ac:spMk id="32" creationId="{871AEA07-1E14-44B4-8E55-64EF049CD66F}"/>
          </ac:spMkLst>
        </pc:spChg>
        <pc:spChg chg="add del">
          <ac:chgData name="Michael Kreeger" userId="d5f78b2e-6692-425f-83bb-df27f7187256" providerId="ADAL" clId="{C3392054-CF05-4A85-8285-2C8E7061E76E}" dt="2023-09-13T10:39:00.253" v="1271" actId="700"/>
          <ac:spMkLst>
            <pc:docMk/>
            <pc:sldMk cId="3657373229" sldId="293"/>
            <ac:spMk id="34" creationId="{A8DB9CD9-59B1-4D73-BC4C-98796A48EF9B}"/>
          </ac:spMkLst>
        </pc:spChg>
        <pc:spChg chg="add del">
          <ac:chgData name="Michael Kreeger" userId="d5f78b2e-6692-425f-83bb-df27f7187256" providerId="ADAL" clId="{C3392054-CF05-4A85-8285-2C8E7061E76E}" dt="2023-09-13T10:39:00.253" v="1271" actId="700"/>
          <ac:spMkLst>
            <pc:docMk/>
            <pc:sldMk cId="3657373229" sldId="293"/>
            <ac:spMk id="35" creationId="{8874A6A9-41FF-4E33-AFA8-F9F81436A59E}"/>
          </ac:spMkLst>
        </pc:spChg>
        <pc:grpChg chg="add del">
          <ac:chgData name="Michael Kreeger" userId="d5f78b2e-6692-425f-83bb-df27f7187256" providerId="ADAL" clId="{C3392054-CF05-4A85-8285-2C8E7061E76E}" dt="2023-09-13T10:38:49.870" v="1261" actId="26606"/>
          <ac:grpSpMkLst>
            <pc:docMk/>
            <pc:sldMk cId="3657373229" sldId="293"/>
            <ac:grpSpMk id="11" creationId="{17F72E41-D8D7-F589-0125-D336DE2AF8BC}"/>
          </ac:grpSpMkLst>
        </pc:grpChg>
        <pc:grpChg chg="add del">
          <ac:chgData name="Michael Kreeger" userId="d5f78b2e-6692-425f-83bb-df27f7187256" providerId="ADAL" clId="{C3392054-CF05-4A85-8285-2C8E7061E76E}" dt="2023-09-13T10:38:47.600" v="1257" actId="26606"/>
          <ac:grpSpMkLst>
            <pc:docMk/>
            <pc:sldMk cId="3657373229" sldId="293"/>
            <ac:grpSpMk id="16" creationId="{89D1390B-7E13-4B4F-9CB2-391063412E54}"/>
          </ac:grpSpMkLst>
        </pc:grpChg>
        <pc:grpChg chg="add">
          <ac:chgData name="Michael Kreeger" userId="d5f78b2e-6692-425f-83bb-df27f7187256" providerId="ADAL" clId="{C3392054-CF05-4A85-8285-2C8E7061E76E}" dt="2023-09-13T10:39:02.511" v="1272" actId="26606"/>
          <ac:grpSpMkLst>
            <pc:docMk/>
            <pc:sldMk cId="3657373229" sldId="293"/>
            <ac:grpSpMk id="22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3T10:38:52.141" v="1269" actId="26606"/>
          <ac:grpSpMkLst>
            <pc:docMk/>
            <pc:sldMk cId="3657373229" sldId="293"/>
            <ac:grpSpMk id="30" creationId="{8734DDD3-F723-4DD3-8ABE-EC0B2AC87D74}"/>
          </ac:grpSpMkLst>
        </pc:grpChg>
        <pc:grpChg chg="add del">
          <ac:chgData name="Michael Kreeger" userId="d5f78b2e-6692-425f-83bb-df27f7187256" providerId="ADAL" clId="{C3392054-CF05-4A85-8285-2C8E7061E76E}" dt="2023-09-13T10:39:00.253" v="1271" actId="700"/>
          <ac:grpSpMkLst>
            <pc:docMk/>
            <pc:sldMk cId="3657373229" sldId="293"/>
            <ac:grpSpMk id="36" creationId="{721D730E-1F97-4071-B143-B05E6D2599BC}"/>
          </ac:grpSpMkLst>
        </pc:grpChg>
        <pc:picChg chg="add del mod">
          <ac:chgData name="Michael Kreeger" userId="d5f78b2e-6692-425f-83bb-df27f7187256" providerId="ADAL" clId="{C3392054-CF05-4A85-8285-2C8E7061E76E}" dt="2023-09-13T10:38:49.870" v="1261" actId="26606"/>
          <ac:picMkLst>
            <pc:docMk/>
            <pc:sldMk cId="3657373229" sldId="293"/>
            <ac:picMk id="7" creationId="{5C5F2FA5-7FAF-15E9-3E2D-8F36CC11FD27}"/>
          </ac:picMkLst>
        </pc:picChg>
        <pc:picChg chg="add del">
          <ac:chgData name="Michael Kreeger" userId="d5f78b2e-6692-425f-83bb-df27f7187256" providerId="ADAL" clId="{C3392054-CF05-4A85-8285-2C8E7061E76E}" dt="2023-09-13T10:38:47.600" v="1257" actId="26606"/>
          <ac:picMkLst>
            <pc:docMk/>
            <pc:sldMk cId="3657373229" sldId="293"/>
            <ac:picMk id="9" creationId="{8BE167C2-00EC-4774-D0C4-FA603145AFCE}"/>
          </ac:picMkLst>
        </pc:picChg>
        <pc:cxnChg chg="add del">
          <ac:chgData name="Michael Kreeger" userId="d5f78b2e-6692-425f-83bb-df27f7187256" providerId="ADAL" clId="{C3392054-CF05-4A85-8285-2C8E7061E76E}" dt="2023-09-13T10:38:51.220" v="1265" actId="26606"/>
          <ac:cxnSpMkLst>
            <pc:docMk/>
            <pc:sldMk cId="3657373229" sldId="293"/>
            <ac:cxnSpMk id="27" creationId="{F7C8EA93-3210-4C62-99E9-153C275E3A87}"/>
          </ac:cxnSpMkLst>
        </pc:cxnChg>
        <pc:cxnChg chg="add">
          <ac:chgData name="Michael Kreeger" userId="d5f78b2e-6692-425f-83bb-df27f7187256" providerId="ADAL" clId="{C3392054-CF05-4A85-8285-2C8E7061E76E}" dt="2023-09-13T10:39:02.511" v="1272" actId="26606"/>
          <ac:cxnSpMkLst>
            <pc:docMk/>
            <pc:sldMk cId="3657373229" sldId="293"/>
            <ac:cxnSpMk id="31" creationId="{6CF1BAF6-AD41-4082-B212-8A1F9A2E8779}"/>
          </ac:cxnSpMkLst>
        </pc:cxnChg>
      </pc:sldChg>
      <pc:sldChg chg="addSp delSp modSp new del mod setBg">
        <pc:chgData name="Michael Kreeger" userId="d5f78b2e-6692-425f-83bb-df27f7187256" providerId="ADAL" clId="{C3392054-CF05-4A85-8285-2C8E7061E76E}" dt="2023-09-15T06:44:51.021" v="14196" actId="47"/>
        <pc:sldMkLst>
          <pc:docMk/>
          <pc:sldMk cId="2548438411" sldId="294"/>
        </pc:sldMkLst>
        <pc:spChg chg="mo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" creationId="{7875F655-D324-4AD0-118D-76FF0BB6B0A8}"/>
          </ac:spMkLst>
        </pc:spChg>
        <pc:spChg chg="mod ord">
          <ac:chgData name="Michael Kreeger" userId="d5f78b2e-6692-425f-83bb-df27f7187256" providerId="ADAL" clId="{C3392054-CF05-4A85-8285-2C8E7061E76E}" dt="2023-09-13T10:50:42.939" v="1575" actId="6549"/>
          <ac:spMkLst>
            <pc:docMk/>
            <pc:sldMk cId="2548438411" sldId="294"/>
            <ac:spMk id="3" creationId="{D6903D9C-0AB2-AA2A-F30D-30CD140ABA4A}"/>
          </ac:spMkLst>
        </pc:spChg>
        <pc:spChg chg="add del">
          <ac:chgData name="Michael Kreeger" userId="d5f78b2e-6692-425f-83bb-df27f7187256" providerId="ADAL" clId="{C3392054-CF05-4A85-8285-2C8E7061E76E}" dt="2023-09-13T10:49:18.929" v="1452" actId="26606"/>
          <ac:spMkLst>
            <pc:docMk/>
            <pc:sldMk cId="2548438411" sldId="294"/>
            <ac:spMk id="2055" creationId="{B6FACB3C-9069-4791-BC5C-0DB7CD19B853}"/>
          </ac:spMkLst>
        </pc:spChg>
        <pc:spChg chg="add del">
          <ac:chgData name="Michael Kreeger" userId="d5f78b2e-6692-425f-83bb-df27f7187256" providerId="ADAL" clId="{C3392054-CF05-4A85-8285-2C8E7061E76E}" dt="2023-09-13T10:49:18.929" v="1452" actId="26606"/>
          <ac:spMkLst>
            <pc:docMk/>
            <pc:sldMk cId="2548438411" sldId="294"/>
            <ac:spMk id="2057" creationId="{71F2038E-D777-4B76-81DD-DD13EE91B9DD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5" creationId="{9A724DBA-D2D9-471E-8ED7-2015DDD950DF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6" creationId="{08980754-6F4B-43C9-B9BE-127B6BED6586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7" creationId="{2C1BBA94-3F40-40AA-8BB9-E69E25E537C1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8" creationId="{169CC832-2974-4E8D-90ED-3E2941BA7336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9" creationId="{55222F96-971A-4F90-B841-6BAB416C7AC1}"/>
          </ac:spMkLst>
        </pc:spChg>
        <pc:grpChg chg="add del">
          <ac:chgData name="Michael Kreeger" userId="d5f78b2e-6692-425f-83bb-df27f7187256" providerId="ADAL" clId="{C3392054-CF05-4A85-8285-2C8E7061E76E}" dt="2023-09-13T10:49:18.929" v="1452" actId="26606"/>
          <ac:grpSpMkLst>
            <pc:docMk/>
            <pc:sldMk cId="2548438411" sldId="294"/>
            <ac:grpSpMk id="2059" creationId="{DD354807-230F-4402-B1B9-F733A8F1F190}"/>
          </ac:grpSpMkLst>
        </pc:grpChg>
        <pc:picChg chg="add mod">
          <ac:chgData name="Michael Kreeger" userId="d5f78b2e-6692-425f-83bb-df27f7187256" providerId="ADAL" clId="{C3392054-CF05-4A85-8285-2C8E7061E76E}" dt="2023-09-13T10:49:18.934" v="1453" actId="26606"/>
          <ac:picMkLst>
            <pc:docMk/>
            <pc:sldMk cId="2548438411" sldId="294"/>
            <ac:picMk id="2050" creationId="{EF7C160D-B87D-EEEF-AA5E-9E8CF13F9094}"/>
          </ac:picMkLst>
        </pc:picChg>
      </pc:sldChg>
      <pc:sldChg chg="new 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002053220" sldId="295"/>
        </pc:sldMkLst>
      </pc:sldChg>
      <pc:sldChg chg="addSp delSp modSp add del mod ord">
        <pc:chgData name="Michael Kreeger" userId="d5f78b2e-6692-425f-83bb-df27f7187256" providerId="ADAL" clId="{C3392054-CF05-4A85-8285-2C8E7061E76E}" dt="2023-09-29T01:31:55.274" v="14257" actId="47"/>
        <pc:sldMkLst>
          <pc:docMk/>
          <pc:sldMk cId="877389940" sldId="296"/>
        </pc:sldMkLst>
        <pc:spChg chg="mod">
          <ac:chgData name="Michael Kreeger" userId="d5f78b2e-6692-425f-83bb-df27f7187256" providerId="ADAL" clId="{C3392054-CF05-4A85-8285-2C8E7061E76E}" dt="2023-09-13T12:35:04.821" v="3221" actId="20577"/>
          <ac:spMkLst>
            <pc:docMk/>
            <pc:sldMk cId="877389940" sldId="296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0:57:03.618" v="1586" actId="478"/>
          <ac:picMkLst>
            <pc:docMk/>
            <pc:sldMk cId="877389940" sldId="296"/>
            <ac:picMk id="4" creationId="{6CCD5213-A96B-56A6-33D1-303BF8E76013}"/>
          </ac:picMkLst>
        </pc:picChg>
        <pc:picChg chg="add del mod">
          <ac:chgData name="Michael Kreeger" userId="d5f78b2e-6692-425f-83bb-df27f7187256" providerId="ADAL" clId="{C3392054-CF05-4A85-8285-2C8E7061E76E}" dt="2023-09-13T11:12:46.107" v="2209" actId="478"/>
          <ac:picMkLst>
            <pc:docMk/>
            <pc:sldMk cId="877389940" sldId="296"/>
            <ac:picMk id="3074" creationId="{6BDCD511-9D54-5757-B93A-733BF5A53ADA}"/>
          </ac:picMkLst>
        </pc:picChg>
        <pc:picChg chg="add del mod">
          <ac:chgData name="Michael Kreeger" userId="d5f78b2e-6692-425f-83bb-df27f7187256" providerId="ADAL" clId="{C3392054-CF05-4A85-8285-2C8E7061E76E}" dt="2023-09-13T11:13:53.187" v="2215" actId="478"/>
          <ac:picMkLst>
            <pc:docMk/>
            <pc:sldMk cId="877389940" sldId="296"/>
            <ac:picMk id="3076" creationId="{F387E170-ADA5-0EF4-E3D0-34FEAEE0AC1B}"/>
          </ac:picMkLst>
        </pc:picChg>
        <pc:picChg chg="add del mod">
          <ac:chgData name="Michael Kreeger" userId="d5f78b2e-6692-425f-83bb-df27f7187256" providerId="ADAL" clId="{C3392054-CF05-4A85-8285-2C8E7061E76E}" dt="2023-09-13T11:16:16.450" v="2260" actId="478"/>
          <ac:picMkLst>
            <pc:docMk/>
            <pc:sldMk cId="877389940" sldId="296"/>
            <ac:picMk id="3078" creationId="{F2E5070E-C8AF-D046-B065-13C876C47DB4}"/>
          </ac:picMkLst>
        </pc:picChg>
        <pc:picChg chg="add del mod">
          <ac:chgData name="Michael Kreeger" userId="d5f78b2e-6692-425f-83bb-df27f7187256" providerId="ADAL" clId="{C3392054-CF05-4A85-8285-2C8E7061E76E}" dt="2023-09-13T11:17:46.322" v="2263" actId="478"/>
          <ac:picMkLst>
            <pc:docMk/>
            <pc:sldMk cId="877389940" sldId="296"/>
            <ac:picMk id="3080" creationId="{20317FCD-0261-C0D6-8187-AAA7FE6856AB}"/>
          </ac:picMkLst>
        </pc:picChg>
        <pc:picChg chg="add mod">
          <ac:chgData name="Michael Kreeger" userId="d5f78b2e-6692-425f-83bb-df27f7187256" providerId="ADAL" clId="{C3392054-CF05-4A85-8285-2C8E7061E76E}" dt="2023-09-13T11:17:52.130" v="2265" actId="1076"/>
          <ac:picMkLst>
            <pc:docMk/>
            <pc:sldMk cId="877389940" sldId="296"/>
            <ac:picMk id="3082" creationId="{B06AC110-E1EC-39D4-48EA-B5426800F5C1}"/>
          </ac:picMkLst>
        </pc:picChg>
      </pc:sldChg>
      <pc:sldChg chg="new del">
        <pc:chgData name="Michael Kreeger" userId="d5f78b2e-6692-425f-83bb-df27f7187256" providerId="ADAL" clId="{C3392054-CF05-4A85-8285-2C8E7061E76E}" dt="2023-09-13T10:56:41.531" v="1581" actId="47"/>
        <pc:sldMkLst>
          <pc:docMk/>
          <pc:sldMk cId="1135667115" sldId="296"/>
        </pc:sldMkLst>
      </pc:sldChg>
      <pc:sldChg chg="addSp delSp add del setBg delDesignElem">
        <pc:chgData name="Michael Kreeger" userId="d5f78b2e-6692-425f-83bb-df27f7187256" providerId="ADAL" clId="{C3392054-CF05-4A85-8285-2C8E7061E76E}" dt="2023-09-13T10:56:49.214" v="1584"/>
        <pc:sldMkLst>
          <pc:docMk/>
          <pc:sldMk cId="3623851329" sldId="296"/>
        </pc:sldMkLst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154634752" sldId="297"/>
        </pc:sldMkLst>
        <pc:spChg chg="mod">
          <ac:chgData name="Michael Kreeger" userId="d5f78b2e-6692-425f-83bb-df27f7187256" providerId="ADAL" clId="{C3392054-CF05-4A85-8285-2C8E7061E76E}" dt="2023-09-15T06:37:34.390" v="14194" actId="6549"/>
          <ac:spMkLst>
            <pc:docMk/>
            <pc:sldMk cId="1154634752" sldId="297"/>
            <ac:spMk id="3" creationId="{58AA40AE-9532-4FDB-A8D8-CA79470BFC9C}"/>
          </ac:spMkLst>
        </pc:spChg>
        <pc:picChg chg="add del mod">
          <ac:chgData name="Michael Kreeger" userId="d5f78b2e-6692-425f-83bb-df27f7187256" providerId="ADAL" clId="{C3392054-CF05-4A85-8285-2C8E7061E76E}" dt="2023-09-13T11:05:47.444" v="2052" actId="478"/>
          <ac:picMkLst>
            <pc:docMk/>
            <pc:sldMk cId="1154634752" sldId="297"/>
            <ac:picMk id="4098" creationId="{6E7D43E3-1CB0-E6C6-41A1-14B381B1DA4B}"/>
          </ac:picMkLst>
        </pc:picChg>
        <pc:picChg chg="add mod">
          <ac:chgData name="Michael Kreeger" userId="d5f78b2e-6692-425f-83bb-df27f7187256" providerId="ADAL" clId="{C3392054-CF05-4A85-8285-2C8E7061E76E}" dt="2023-09-13T11:05:59.873" v="2062" actId="1038"/>
          <ac:picMkLst>
            <pc:docMk/>
            <pc:sldMk cId="1154634752" sldId="297"/>
            <ac:picMk id="4100" creationId="{D5B93B54-0618-C4A4-7ACB-835124EEE037}"/>
          </ac:picMkLst>
        </pc:picChg>
        <pc:picChg chg="del">
          <ac:chgData name="Michael Kreeger" userId="d5f78b2e-6692-425f-83bb-df27f7187256" providerId="ADAL" clId="{C3392054-CF05-4A85-8285-2C8E7061E76E}" dt="2023-09-13T11:05:04.025" v="2046" actId="478"/>
          <ac:picMkLst>
            <pc:docMk/>
            <pc:sldMk cId="1154634752" sldId="297"/>
            <ac:picMk id="17410" creationId="{D1B574F7-4E65-6A33-71C3-C2FCBF855EF8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3T11:04:59.846" v="2044"/>
        <pc:sldMkLst>
          <pc:docMk/>
          <pc:sldMk cId="1962195416" sldId="297"/>
        </pc:sldMkLst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83" creationId="{3389D0BC-BA1D-4360-88F9-D9ECCBDAB50E}"/>
          </ac:spMkLst>
        </pc:spChg>
      </pc:sldChg>
      <pc:sldChg chg="add del">
        <pc:chgData name="Michael Kreeger" userId="d5f78b2e-6692-425f-83bb-df27f7187256" providerId="ADAL" clId="{C3392054-CF05-4A85-8285-2C8E7061E76E}" dt="2023-09-13T10:56:41.531" v="1581" actId="47"/>
        <pc:sldMkLst>
          <pc:docMk/>
          <pc:sldMk cId="3247997337" sldId="297"/>
        </pc:sldMkLst>
      </pc:sldChg>
      <pc:sldChg chg="add del">
        <pc:chgData name="Michael Kreeger" userId="d5f78b2e-6692-425f-83bb-df27f7187256" providerId="ADAL" clId="{C3392054-CF05-4A85-8285-2C8E7061E76E}" dt="2023-09-13T10:56:39.106" v="1579"/>
        <pc:sldMkLst>
          <pc:docMk/>
          <pc:sldMk cId="4167976407" sldId="297"/>
        </pc:sldMkLst>
      </pc:sldChg>
      <pc:sldChg chg="addSp delSp add del setBg delDesignElem">
        <pc:chgData name="Michael Kreeger" userId="d5f78b2e-6692-425f-83bb-df27f7187256" providerId="ADAL" clId="{C3392054-CF05-4A85-8285-2C8E7061E76E}" dt="2023-09-13T11:18:51.875" v="2360"/>
        <pc:sldMkLst>
          <pc:docMk/>
          <pc:sldMk cId="90081729" sldId="298"/>
        </pc:sldMkLst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05:08.753" v="2049"/>
        <pc:sldMkLst>
          <pc:docMk/>
          <pc:sldMk cId="1762894768" sldId="298"/>
        </pc:sldMkLst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3T11:18:45.140" v="2357" actId="47"/>
        <pc:sldMkLst>
          <pc:docMk/>
          <pc:sldMk cId="2780810303" sldId="298"/>
        </pc:sldMkLst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838332279" sldId="298"/>
        </pc:sldMkLst>
        <pc:spChg chg="mod">
          <ac:chgData name="Michael Kreeger" userId="d5f78b2e-6692-425f-83bb-df27f7187256" providerId="ADAL" clId="{C3392054-CF05-4A85-8285-2C8E7061E76E}" dt="2023-09-13T12:35:44.985" v="3259" actId="113"/>
          <ac:spMkLst>
            <pc:docMk/>
            <pc:sldMk cId="3838332279" sldId="298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19:04.825" v="2362" actId="478"/>
          <ac:picMkLst>
            <pc:docMk/>
            <pc:sldMk cId="3838332279" sldId="298"/>
            <ac:picMk id="3082" creationId="{B06AC110-E1EC-39D4-48EA-B5426800F5C1}"/>
          </ac:picMkLst>
        </pc:picChg>
        <pc:picChg chg="add mod">
          <ac:chgData name="Michael Kreeger" userId="d5f78b2e-6692-425f-83bb-df27f7187256" providerId="ADAL" clId="{C3392054-CF05-4A85-8285-2C8E7061E76E}" dt="2023-09-13T11:19:21.418" v="2367" actId="1076"/>
          <ac:picMkLst>
            <pc:docMk/>
            <pc:sldMk cId="3838332279" sldId="298"/>
            <ac:picMk id="6146" creationId="{5FF6BB6F-9483-FDCE-8BF4-1E43D37639E4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28703949" sldId="299"/>
        </pc:sldMkLst>
        <pc:spChg chg="del">
          <ac:chgData name="Michael Kreeger" userId="d5f78b2e-6692-425f-83bb-df27f7187256" providerId="ADAL" clId="{C3392054-CF05-4A85-8285-2C8E7061E76E}" dt="2023-09-13T11:23:10.587" v="2712" actId="478"/>
          <ac:spMkLst>
            <pc:docMk/>
            <pc:sldMk cId="328703949" sldId="299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22:48.162" v="2709" actId="478"/>
          <ac:picMkLst>
            <pc:docMk/>
            <pc:sldMk cId="328703949" sldId="299"/>
            <ac:picMk id="6146" creationId="{5FF6BB6F-9483-FDCE-8BF4-1E43D37639E4}"/>
          </ac:picMkLst>
        </pc:picChg>
        <pc:picChg chg="add mod">
          <ac:chgData name="Michael Kreeger" userId="d5f78b2e-6692-425f-83bb-df27f7187256" providerId="ADAL" clId="{C3392054-CF05-4A85-8285-2C8E7061E76E}" dt="2023-09-13T11:22:55.090" v="2711" actId="1076"/>
          <ac:picMkLst>
            <pc:docMk/>
            <pc:sldMk cId="328703949" sldId="299"/>
            <ac:picMk id="8194" creationId="{BF142D3A-870D-FDFD-8B70-F75F4D05E8EB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3T11:22:06.054" v="2707"/>
        <pc:sldMkLst>
          <pc:docMk/>
          <pc:sldMk cId="1204662722" sldId="299"/>
        </pc:sldMkLst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19:09.020" v="2365"/>
        <pc:sldMkLst>
          <pc:docMk/>
          <pc:sldMk cId="3656025043" sldId="299"/>
        </pc:sldMkLst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23:17.446" v="2715"/>
        <pc:sldMkLst>
          <pc:docMk/>
          <pc:sldMk cId="3099895803" sldId="300"/>
        </pc:sldMkLst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916893199" sldId="300"/>
        </pc:sldMkLst>
        <pc:spChg chg="mod">
          <ac:chgData name="Michael Kreeger" userId="d5f78b2e-6692-425f-83bb-df27f7187256" providerId="ADAL" clId="{C3392054-CF05-4A85-8285-2C8E7061E76E}" dt="2023-09-13T12:36:02.580" v="3263" actId="113"/>
          <ac:spMkLst>
            <pc:docMk/>
            <pc:sldMk cId="3916893199" sldId="300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23:59.330" v="2788" actId="478"/>
          <ac:picMkLst>
            <pc:docMk/>
            <pc:sldMk cId="3916893199" sldId="300"/>
            <ac:picMk id="6146" creationId="{5FF6BB6F-9483-FDCE-8BF4-1E43D37639E4}"/>
          </ac:picMkLst>
        </pc:picChg>
        <pc:picChg chg="add mod">
          <ac:chgData name="Michael Kreeger" userId="d5f78b2e-6692-425f-83bb-df27f7187256" providerId="ADAL" clId="{C3392054-CF05-4A85-8285-2C8E7061E76E}" dt="2023-09-13T11:24:03.378" v="2790" actId="1076"/>
          <ac:picMkLst>
            <pc:docMk/>
            <pc:sldMk cId="3916893199" sldId="300"/>
            <ac:picMk id="9218" creationId="{40C331FF-236A-3F4F-987A-E89D8C7EFA5A}"/>
          </ac:picMkLst>
        </pc:picChg>
      </pc:sldChg>
      <pc:sldChg chg="delSp modSp add del mod setBg delDesignElem">
        <pc:chgData name="Michael Kreeger" userId="d5f78b2e-6692-425f-83bb-df27f7187256" providerId="ADAL" clId="{C3392054-CF05-4A85-8285-2C8E7061E76E}" dt="2023-09-15T06:44:32.655" v="14195" actId="47"/>
        <pc:sldMkLst>
          <pc:docMk/>
          <pc:sldMk cId="3349395574" sldId="301"/>
        </pc:sldMkLst>
        <pc:spChg chg="mod">
          <ac:chgData name="Michael Kreeger" userId="d5f78b2e-6692-425f-83bb-df27f7187256" providerId="ADAL" clId="{C3392054-CF05-4A85-8285-2C8E7061E76E}" dt="2023-09-13T12:34:29.882" v="3218" actId="20577"/>
          <ac:spMkLst>
            <pc:docMk/>
            <pc:sldMk cId="3349395574" sldId="301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83" creationId="{3389D0BC-BA1D-4360-88F9-D9ECCBDAB50E}"/>
          </ac:spMkLst>
        </pc:spChg>
      </pc:sldChg>
      <pc:sldChg chg="new del">
        <pc:chgData name="Michael Kreeger" userId="d5f78b2e-6692-425f-83bb-df27f7187256" providerId="ADAL" clId="{C3392054-CF05-4A85-8285-2C8E7061E76E}" dt="2023-09-15T06:35:18.944" v="14192" actId="47"/>
        <pc:sldMkLst>
          <pc:docMk/>
          <pc:sldMk cId="860298025" sldId="302"/>
        </pc:sldMkLst>
      </pc:sldChg>
      <pc:sldChg chg="delSp add del setBg delDesignElem">
        <pc:chgData name="Michael Kreeger" userId="d5f78b2e-6692-425f-83bb-df27f7187256" providerId="ADAL" clId="{C3392054-CF05-4A85-8285-2C8E7061E76E}" dt="2023-09-14T10:10:12.077" v="3267" actId="47"/>
        <pc:sldMkLst>
          <pc:docMk/>
          <pc:sldMk cId="428019656" sldId="303"/>
        </pc:sldMkLst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474799373" sldId="303"/>
        </pc:sldMkLst>
        <pc:spChg chg="mod">
          <ac:chgData name="Michael Kreeger" userId="d5f78b2e-6692-425f-83bb-df27f7187256" providerId="ADAL" clId="{C3392054-CF05-4A85-8285-2C8E7061E76E}" dt="2023-09-14T10:18:50.143" v="3550" actId="313"/>
          <ac:spMkLst>
            <pc:docMk/>
            <pc:sldMk cId="1474799373" sldId="303"/>
            <ac:spMk id="3" creationId="{58AA40AE-9532-4FDB-A8D8-CA79470BFC9C}"/>
          </ac:spMkLst>
        </pc:spChg>
        <pc:picChg chg="add mod">
          <ac:chgData name="Michael Kreeger" userId="d5f78b2e-6692-425f-83bb-df27f7187256" providerId="ADAL" clId="{C3392054-CF05-4A85-8285-2C8E7061E76E}" dt="2023-09-14T10:15:26.658" v="3275" actId="1076"/>
          <ac:picMkLst>
            <pc:docMk/>
            <pc:sldMk cId="1474799373" sldId="303"/>
            <ac:picMk id="1026" creationId="{9BBE4B92-AD8B-7220-0C58-6D7D1898CAE4}"/>
          </ac:picMkLst>
        </pc:picChg>
        <pc:picChg chg="del">
          <ac:chgData name="Michael Kreeger" userId="d5f78b2e-6692-425f-83bb-df27f7187256" providerId="ADAL" clId="{C3392054-CF05-4A85-8285-2C8E7061E76E}" dt="2023-09-14T10:15:16.792" v="3272" actId="478"/>
          <ac:picMkLst>
            <pc:docMk/>
            <pc:sldMk cId="1474799373" sldId="303"/>
            <ac:picMk id="9218" creationId="{40C331FF-236A-3F4F-987A-E89D8C7EFA5A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10:27.846" v="3270"/>
        <pc:sldMkLst>
          <pc:docMk/>
          <pc:sldMk cId="4211848904" sldId="303"/>
        </pc:sldMkLst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83" creationId="{3389D0BC-BA1D-4360-88F9-D9ECCBDAB50E}"/>
          </ac:spMkLst>
        </pc:spChg>
      </pc:sldChg>
      <pc:sldChg chg="addSp delSp modSp add del mod setBg delDesignElem">
        <pc:chgData name="Michael Kreeger" userId="d5f78b2e-6692-425f-83bb-df27f7187256" providerId="ADAL" clId="{C3392054-CF05-4A85-8285-2C8E7061E76E}" dt="2023-09-14T10:22:47.172" v="3907" actId="47"/>
        <pc:sldMkLst>
          <pc:docMk/>
          <pc:sldMk cId="2615584696" sldId="304"/>
        </pc:sldMkLst>
        <pc:spChg chg="mod">
          <ac:chgData name="Michael Kreeger" userId="d5f78b2e-6692-425f-83bb-df27f7187256" providerId="ADAL" clId="{C3392054-CF05-4A85-8285-2C8E7061E76E}" dt="2023-09-14T10:21:24.155" v="3889" actId="20577"/>
          <ac:spMkLst>
            <pc:docMk/>
            <pc:sldMk cId="2615584696" sldId="304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83" creationId="{3389D0BC-BA1D-4360-88F9-D9ECCBDAB50E}"/>
          </ac:spMkLst>
        </pc:spChg>
        <pc:picChg chg="del">
          <ac:chgData name="Michael Kreeger" userId="d5f78b2e-6692-425f-83bb-df27f7187256" providerId="ADAL" clId="{C3392054-CF05-4A85-8285-2C8E7061E76E}" dt="2023-09-14T10:17:02.098" v="3397" actId="478"/>
          <ac:picMkLst>
            <pc:docMk/>
            <pc:sldMk cId="2615584696" sldId="304"/>
            <ac:picMk id="1026" creationId="{9BBE4B92-AD8B-7220-0C58-6D7D1898CAE4}"/>
          </ac:picMkLst>
        </pc:picChg>
        <pc:picChg chg="add mod">
          <ac:chgData name="Michael Kreeger" userId="d5f78b2e-6692-425f-83bb-df27f7187256" providerId="ADAL" clId="{C3392054-CF05-4A85-8285-2C8E7061E76E}" dt="2023-09-14T10:17:15.665" v="3401" actId="1076"/>
          <ac:picMkLst>
            <pc:docMk/>
            <pc:sldMk cId="2615584696" sldId="304"/>
            <ac:picMk id="2050" creationId="{864FEF4E-4B84-9B6C-9AA2-F050385D769F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03231558" sldId="305"/>
        </pc:sldMkLst>
        <pc:spChg chg="add del">
          <ac:chgData name="Michael Kreeger" userId="d5f78b2e-6692-425f-83bb-df27f7187256" providerId="ADAL" clId="{C3392054-CF05-4A85-8285-2C8E7061E76E}" dt="2023-09-14T10:22:41.964" v="3906" actId="478"/>
          <ac:spMkLst>
            <pc:docMk/>
            <pc:sldMk cId="403231558" sldId="305"/>
            <ac:spMk id="3" creationId="{58AA40AE-9532-4FDB-A8D8-CA79470BFC9C}"/>
          </ac:spMkLst>
        </pc:spChg>
        <pc:spChg chg="add del mod ord">
          <ac:chgData name="Michael Kreeger" userId="d5f78b2e-6692-425f-83bb-df27f7187256" providerId="ADAL" clId="{C3392054-CF05-4A85-8285-2C8E7061E76E}" dt="2023-09-14T10:22:38.833" v="3905" actId="171"/>
          <ac:spMkLst>
            <pc:docMk/>
            <pc:sldMk cId="403231558" sldId="305"/>
            <ac:spMk id="4" creationId="{EBFD0DA5-A35A-3998-F6CA-545FEB49AEBE}"/>
          </ac:spMkLst>
        </pc:spChg>
        <pc:picChg chg="add mod">
          <ac:chgData name="Michael Kreeger" userId="d5f78b2e-6692-425f-83bb-df27f7187256" providerId="ADAL" clId="{C3392054-CF05-4A85-8285-2C8E7061E76E}" dt="2023-09-14T10:22:17.562" v="3902" actId="171"/>
          <ac:picMkLst>
            <pc:docMk/>
            <pc:sldMk cId="403231558" sldId="305"/>
            <ac:picMk id="5" creationId="{E1862520-DD21-1F97-025A-853072E3AEE7}"/>
          </ac:picMkLst>
        </pc:picChg>
        <pc:picChg chg="del">
          <ac:chgData name="Michael Kreeger" userId="d5f78b2e-6692-425f-83bb-df27f7187256" providerId="ADAL" clId="{C3392054-CF05-4A85-8285-2C8E7061E76E}" dt="2023-09-14T10:22:21.492" v="3903" actId="478"/>
          <ac:picMkLst>
            <pc:docMk/>
            <pc:sldMk cId="403231558" sldId="305"/>
            <ac:picMk id="1026" creationId="{9BBE4B92-AD8B-7220-0C58-6D7D1898CAE4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21:32.848" v="3892"/>
        <pc:sldMkLst>
          <pc:docMk/>
          <pc:sldMk cId="1754763636" sldId="305"/>
        </pc:sldMkLst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83" creationId="{3389D0BC-BA1D-4360-88F9-D9ECCBDAB50E}"/>
          </ac:spMkLst>
        </pc:spChg>
      </pc:sldChg>
      <pc:sldChg chg="addSp delSp modSp add del mod setBg delDesignElem">
        <pc:chgData name="Michael Kreeger" userId="d5f78b2e-6692-425f-83bb-df27f7187256" providerId="ADAL" clId="{C3392054-CF05-4A85-8285-2C8E7061E76E}" dt="2023-09-29T01:31:55.274" v="14257" actId="47"/>
        <pc:sldMkLst>
          <pc:docMk/>
          <pc:sldMk cId="3880930186" sldId="306"/>
        </pc:sldMkLst>
        <pc:spChg chg="mo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" creationId="{7875F655-D324-4AD0-118D-76FF0BB6B0A8}"/>
          </ac:spMkLst>
        </pc:spChg>
        <pc:spChg chg="mod ord">
          <ac:chgData name="Michael Kreeger" userId="d5f78b2e-6692-425f-83bb-df27f7187256" providerId="ADAL" clId="{C3392054-CF05-4A85-8285-2C8E7061E76E}" dt="2023-09-14T11:35:41.741" v="8165" actId="20577"/>
          <ac:spMkLst>
            <pc:docMk/>
            <pc:sldMk cId="3880930186" sldId="306"/>
            <ac:spMk id="3" creationId="{D6903D9C-0AB2-AA2A-F30D-30CD140ABA4A}"/>
          </ac:spMkLst>
        </pc:spChg>
        <pc:spChg chg="add del">
          <ac:chgData name="Michael Kreeger" userId="d5f78b2e-6692-425f-83bb-df27f7187256" providerId="ADAL" clId="{C3392054-CF05-4A85-8285-2C8E7061E76E}" dt="2023-09-14T11:22:22.729" v="6887" actId="26606"/>
          <ac:spMkLst>
            <pc:docMk/>
            <pc:sldMk cId="3880930186" sldId="306"/>
            <ac:spMk id="2055" creationId="{0E3596DD-156A-473E-9BB3-C6A29F7574E9}"/>
          </ac:spMkLst>
        </pc:spChg>
        <pc:spChg chg="add del">
          <ac:chgData name="Michael Kreeger" userId="d5f78b2e-6692-425f-83bb-df27f7187256" providerId="ADAL" clId="{C3392054-CF05-4A85-8285-2C8E7061E76E}" dt="2023-09-14T11:22:22.729" v="6887" actId="26606"/>
          <ac:spMkLst>
            <pc:docMk/>
            <pc:sldMk cId="3880930186" sldId="306"/>
            <ac:spMk id="2057" creationId="{2C46C4D6-C474-4E92-B52E-944C1118F7B6}"/>
          </ac:spMkLst>
        </pc:spChg>
        <pc:spChg chg="add del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62" creationId="{D1942232-83D0-49E2-AF9B-1F97E3C1EF8E}"/>
          </ac:spMkLst>
        </pc:spChg>
        <pc:spChg chg="add del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64" creationId="{E9E70D72-6E23-4015-A4A6-85C120C19167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5" creationId="{9A724DBA-D2D9-471E-8ED7-2015DDD950DF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6" creationId="{08980754-6F4B-43C9-B9BE-127B6BED6586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7" creationId="{2C1BBA94-3F40-40AA-8BB9-E69E25E537C1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8" creationId="{169CC832-2974-4E8D-90ED-3E2941BA7336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9" creationId="{55222F96-971A-4F90-B841-6BAB416C7AC1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1" creationId="{117AB3D3-3C9C-4DED-809A-78734805B895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3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5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7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89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0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1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4" creationId="{3873B707-463F-40B0-8227-E8CC6C67EB25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6" creationId="{117AB3D3-3C9C-4DED-809A-78734805B895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7" creationId="{3A9A4357-BD1D-4622-A4FE-766E6AB8DE84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8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9" creationId="{E6995CE5-F890-4ABA-82A2-26507CE8D2A3}"/>
          </ac:spMkLst>
        </pc:spChg>
        <pc:grpChg chg="add del">
          <ac:chgData name="Michael Kreeger" userId="d5f78b2e-6692-425f-83bb-df27f7187256" providerId="ADAL" clId="{C3392054-CF05-4A85-8285-2C8E7061E76E}" dt="2023-09-14T11:27:22.345" v="7595" actId="26606"/>
          <ac:grpSpMkLst>
            <pc:docMk/>
            <pc:sldMk cId="3880930186" sldId="306"/>
            <ac:grpSpMk id="2059" creationId="{C28A977F-B603-4D81-B0FC-C8DE048A7931}"/>
          </ac:grpSpMkLst>
        </pc:grpChg>
        <pc:grpChg chg="add del">
          <ac:chgData name="Michael Kreeger" userId="d5f78b2e-6692-425f-83bb-df27f7187256" providerId="ADAL" clId="{C3392054-CF05-4A85-8285-2C8E7061E76E}" dt="2023-09-14T11:27:22.345" v="7595" actId="26606"/>
          <ac:grpSpMkLst>
            <pc:docMk/>
            <pc:sldMk cId="3880930186" sldId="306"/>
            <ac:grpSpMk id="2072" creationId="{C78D9229-E61D-4FEE-8321-2F8B64A8CADF}"/>
          </ac:grpSpMkLst>
        </pc:grpChg>
        <pc:grpChg chg="add del">
          <ac:chgData name="Michael Kreeger" userId="d5f78b2e-6692-425f-83bb-df27f7187256" providerId="ADAL" clId="{C3392054-CF05-4A85-8285-2C8E7061E76E}" dt="2023-09-14T11:27:22.338" v="7594" actId="26606"/>
          <ac:grpSpMkLst>
            <pc:docMk/>
            <pc:sldMk cId="3880930186" sldId="306"/>
            <ac:grpSpMk id="2092" creationId="{1DE889C7-FAD6-4397-98E2-05D503484459}"/>
          </ac:grpSpMkLst>
        </pc:grpChg>
        <pc:picChg chg="mod ord">
          <ac:chgData name="Michael Kreeger" userId="d5f78b2e-6692-425f-83bb-df27f7187256" providerId="ADAL" clId="{C3392054-CF05-4A85-8285-2C8E7061E76E}" dt="2023-09-14T11:27:22.345" v="7595" actId="26606"/>
          <ac:picMkLst>
            <pc:docMk/>
            <pc:sldMk cId="3880930186" sldId="306"/>
            <ac:picMk id="2050" creationId="{EF7C160D-B87D-EEEF-AA5E-9E8CF13F9094}"/>
          </ac:picMkLst>
        </pc:picChg>
      </pc:sldChg>
      <pc:sldChg chg="addSp delSp modSp add del mod setBg delDesignElem">
        <pc:chgData name="Michael Kreeger" userId="d5f78b2e-6692-425f-83bb-df27f7187256" providerId="ADAL" clId="{C3392054-CF05-4A85-8285-2C8E7061E76E}" dt="2023-09-29T02:07:07.231" v="14271" actId="47"/>
        <pc:sldMkLst>
          <pc:docMk/>
          <pc:sldMk cId="2190851768" sldId="307"/>
        </pc:sldMkLst>
        <pc:spChg chg="mo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" creationId="{517F7E8E-34B5-381A-AF74-BED381E8E048}"/>
          </ac:spMkLst>
        </pc:spChg>
        <pc:spChg chg="add mod">
          <ac:chgData name="Michael Kreeger" userId="d5f78b2e-6692-425f-83bb-df27f7187256" providerId="ADAL" clId="{C3392054-CF05-4A85-8285-2C8E7061E76E}" dt="2023-09-15T06:33:13.607" v="14181" actId="403"/>
          <ac:spMkLst>
            <pc:docMk/>
            <pc:sldMk cId="2190851768" sldId="307"/>
            <ac:spMk id="4" creationId="{971FA274-4A41-5314-F8D9-9FCA2ABCBF6C}"/>
          </ac:spMkLst>
        </pc:spChg>
        <pc:spChg chg="del mod">
          <ac:chgData name="Michael Kreeger" userId="d5f78b2e-6692-425f-83bb-df27f7187256" providerId="ADAL" clId="{C3392054-CF05-4A85-8285-2C8E7061E76E}" dt="2023-09-15T05:44:24.445" v="12793" actId="478"/>
          <ac:spMkLst>
            <pc:docMk/>
            <pc:sldMk cId="2190851768" sldId="307"/>
            <ac:spMk id="6" creationId="{DA26E261-D750-12A4-910E-FF090601F423}"/>
          </ac:spMkLst>
        </pc:spChg>
        <pc:spChg chg="add del">
          <ac:chgData name="Michael Kreeger" userId="d5f78b2e-6692-425f-83bb-df27f7187256" providerId="ADAL" clId="{C3392054-CF05-4A85-8285-2C8E7061E76E}" dt="2023-09-15T06:00:45.783" v="13472" actId="22"/>
          <ac:spMkLst>
            <pc:docMk/>
            <pc:sldMk cId="2190851768" sldId="307"/>
            <ac:spMk id="7" creationId="{2FAC1E59-4B4D-12BF-66DB-47A99D756BC7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5" creationId="{3AB72E55-43E4-4356-BFE8-E2102CB0B505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83" creationId="{3389D0BC-BA1D-4360-88F9-D9ECCBDAB50E}"/>
          </ac:spMkLst>
        </pc:spChg>
        <pc:picChg chg="del">
          <ac:chgData name="Michael Kreeger" userId="d5f78b2e-6692-425f-83bb-df27f7187256" providerId="ADAL" clId="{C3392054-CF05-4A85-8285-2C8E7061E76E}" dt="2023-09-15T05:44:31.404" v="12794" actId="478"/>
          <ac:picMkLst>
            <pc:docMk/>
            <pc:sldMk cId="2190851768" sldId="307"/>
            <ac:picMk id="12292" creationId="{420017B8-9122-EFDA-DAB2-D0FAFEFC389B}"/>
          </ac:picMkLst>
        </pc:picChg>
        <pc:cxnChg chg="add">
          <ac:chgData name="Michael Kreeger" userId="d5f78b2e-6692-425f-83bb-df27f7187256" providerId="ADAL" clId="{C3392054-CF05-4A85-8285-2C8E7061E76E}" dt="2023-09-15T06:33:02.284" v="14175" actId="26606"/>
          <ac:cxnSpMkLst>
            <pc:docMk/>
            <pc:sldMk cId="2190851768" sldId="307"/>
            <ac:cxnSpMk id="19" creationId="{4B3BCACB-5880-460B-9606-8C433A9AF99D}"/>
          </ac:cxnSpMkLst>
        </pc:cxnChg>
      </pc:sldChg>
      <pc:sldChg chg="addSp modSp new del mod">
        <pc:chgData name="Michael Kreeger" userId="d5f78b2e-6692-425f-83bb-df27f7187256" providerId="ADAL" clId="{C3392054-CF05-4A85-8285-2C8E7061E76E}" dt="2023-09-29T02:07:07.231" v="14271" actId="47"/>
        <pc:sldMkLst>
          <pc:docMk/>
          <pc:sldMk cId="3987445060" sldId="308"/>
        </pc:sldMkLst>
        <pc:spChg chg="mod">
          <ac:chgData name="Michael Kreeger" userId="d5f78b2e-6692-425f-83bb-df27f7187256" providerId="ADAL" clId="{C3392054-CF05-4A85-8285-2C8E7061E76E}" dt="2023-09-15T05:08:09.037" v="9826" actId="20577"/>
          <ac:spMkLst>
            <pc:docMk/>
            <pc:sldMk cId="3987445060" sldId="308"/>
            <ac:spMk id="2" creationId="{8E3D0134-B1BE-7F21-638C-AA35E8A6F02B}"/>
          </ac:spMkLst>
        </pc:spChg>
        <pc:spChg chg="mod">
          <ac:chgData name="Michael Kreeger" userId="d5f78b2e-6692-425f-83bb-df27f7187256" providerId="ADAL" clId="{C3392054-CF05-4A85-8285-2C8E7061E76E}" dt="2023-09-15T05:15:37.372" v="11076" actId="27636"/>
          <ac:spMkLst>
            <pc:docMk/>
            <pc:sldMk cId="3987445060" sldId="308"/>
            <ac:spMk id="3" creationId="{8B30F6F7-F28E-F47B-00C0-D4B1A4C7F892}"/>
          </ac:spMkLst>
        </pc:spChg>
        <pc:picChg chg="add mod">
          <ac:chgData name="Michael Kreeger" userId="d5f78b2e-6692-425f-83bb-df27f7187256" providerId="ADAL" clId="{C3392054-CF05-4A85-8285-2C8E7061E76E}" dt="2023-09-15T05:15:44.611" v="11079" actId="14100"/>
          <ac:picMkLst>
            <pc:docMk/>
            <pc:sldMk cId="3987445060" sldId="308"/>
            <ac:picMk id="3074" creationId="{5A2542DD-756B-B4FC-27EF-85748B6F5550}"/>
          </ac:picMkLst>
        </pc:picChg>
      </pc:sldChg>
      <pc:sldChg chg="addSp delSp modSp add del mod setBg delDesignElem">
        <pc:chgData name="Michael Kreeger" userId="d5f78b2e-6692-425f-83bb-df27f7187256" providerId="ADAL" clId="{C3392054-CF05-4A85-8285-2C8E7061E76E}" dt="2023-09-29T01:31:55.274" v="14257" actId="47"/>
        <pc:sldMkLst>
          <pc:docMk/>
          <pc:sldMk cId="325194603" sldId="309"/>
        </pc:sldMkLst>
        <pc:spChg chg="del">
          <ac:chgData name="Michael Kreeger" userId="d5f78b2e-6692-425f-83bb-df27f7187256" providerId="ADAL" clId="{C3392054-CF05-4A85-8285-2C8E7061E76E}" dt="2023-09-14T10:28:49.867" v="3993"/>
          <ac:spMkLst>
            <pc:docMk/>
            <pc:sldMk cId="325194603" sldId="309"/>
            <ac:spMk id="2055" creationId="{0E3596DD-156A-473E-9BB3-C6A29F7574E9}"/>
          </ac:spMkLst>
        </pc:spChg>
        <pc:spChg chg="del">
          <ac:chgData name="Michael Kreeger" userId="d5f78b2e-6692-425f-83bb-df27f7187256" providerId="ADAL" clId="{C3392054-CF05-4A85-8285-2C8E7061E76E}" dt="2023-09-14T10:28:49.867" v="3993"/>
          <ac:spMkLst>
            <pc:docMk/>
            <pc:sldMk cId="325194603" sldId="309"/>
            <ac:spMk id="2057" creationId="{2C46C4D6-C474-4E92-B52E-944C1118F7B6}"/>
          </ac:spMkLst>
        </pc:spChg>
        <pc:spChg chg="add">
          <ac:chgData name="Michael Kreeger" userId="d5f78b2e-6692-425f-83bb-df27f7187256" providerId="ADAL" clId="{C3392054-CF05-4A85-8285-2C8E7061E76E}" dt="2023-09-14T10:30:40.576" v="4011" actId="26606"/>
          <ac:spMkLst>
            <pc:docMk/>
            <pc:sldMk cId="325194603" sldId="309"/>
            <ac:spMk id="3081" creationId="{0E3596DD-156A-473E-9BB3-C6A29F7574E9}"/>
          </ac:spMkLst>
        </pc:spChg>
        <pc:spChg chg="add">
          <ac:chgData name="Michael Kreeger" userId="d5f78b2e-6692-425f-83bb-df27f7187256" providerId="ADAL" clId="{C3392054-CF05-4A85-8285-2C8E7061E76E}" dt="2023-09-14T10:30:40.576" v="4011" actId="26606"/>
          <ac:spMkLst>
            <pc:docMk/>
            <pc:sldMk cId="325194603" sldId="309"/>
            <ac:spMk id="3083" creationId="{2C46C4D6-C474-4E92-B52E-944C1118F7B6}"/>
          </ac:spMkLst>
        </pc:spChg>
        <pc:picChg chg="del">
          <ac:chgData name="Michael Kreeger" userId="d5f78b2e-6692-425f-83bb-df27f7187256" providerId="ADAL" clId="{C3392054-CF05-4A85-8285-2C8E7061E76E}" dt="2023-09-14T10:29:14.339" v="3994" actId="478"/>
          <ac:picMkLst>
            <pc:docMk/>
            <pc:sldMk cId="325194603" sldId="309"/>
            <ac:picMk id="2050" creationId="{EF7C160D-B87D-EEEF-AA5E-9E8CF13F9094}"/>
          </ac:picMkLst>
        </pc:picChg>
        <pc:picChg chg="add del mod">
          <ac:chgData name="Michael Kreeger" userId="d5f78b2e-6692-425f-83bb-df27f7187256" providerId="ADAL" clId="{C3392054-CF05-4A85-8285-2C8E7061E76E}" dt="2023-09-14T10:29:58.715" v="4007" actId="478"/>
          <ac:picMkLst>
            <pc:docMk/>
            <pc:sldMk cId="325194603" sldId="309"/>
            <ac:picMk id="3074" creationId="{FAB2505D-5AA1-5B58-A677-F5F45DBDA354}"/>
          </ac:picMkLst>
        </pc:picChg>
        <pc:picChg chg="add mod">
          <ac:chgData name="Michael Kreeger" userId="d5f78b2e-6692-425f-83bb-df27f7187256" providerId="ADAL" clId="{C3392054-CF05-4A85-8285-2C8E7061E76E}" dt="2023-09-14T10:30:40.576" v="4011" actId="26606"/>
          <ac:picMkLst>
            <pc:docMk/>
            <pc:sldMk cId="325194603" sldId="309"/>
            <ac:picMk id="3076" creationId="{8D4C5E48-E95E-C60E-4F1B-CA476FF76F41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29:20.188" v="3997"/>
        <pc:sldMkLst>
          <pc:docMk/>
          <pc:sldMk cId="1431780357" sldId="310"/>
        </pc:sldMkLst>
        <pc:spChg chg="add del">
          <ac:chgData name="Michael Kreeger" userId="d5f78b2e-6692-425f-83bb-df27f7187256" providerId="ADAL" clId="{C3392054-CF05-4A85-8285-2C8E7061E76E}" dt="2023-09-14T10:29:20.188" v="3997"/>
          <ac:spMkLst>
            <pc:docMk/>
            <pc:sldMk cId="1431780357" sldId="310"/>
            <ac:spMk id="2055" creationId="{0E3596DD-156A-473E-9BB3-C6A29F7574E9}"/>
          </ac:spMkLst>
        </pc:spChg>
        <pc:spChg chg="add del">
          <ac:chgData name="Michael Kreeger" userId="d5f78b2e-6692-425f-83bb-df27f7187256" providerId="ADAL" clId="{C3392054-CF05-4A85-8285-2C8E7061E76E}" dt="2023-09-14T10:29:20.188" v="3997"/>
          <ac:spMkLst>
            <pc:docMk/>
            <pc:sldMk cId="1431780357" sldId="310"/>
            <ac:spMk id="2057" creationId="{2C46C4D6-C474-4E92-B52E-944C1118F7B6}"/>
          </ac:spMkLst>
        </pc:spChg>
      </pc:sldChg>
      <pc:sldChg chg="addSp delSp modSp add del mod setBg modClrScheme delDesignElem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4065235176" sldId="310"/>
        </pc:sldMkLst>
        <pc:spChg chg="mod or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2" creationId="{517F7E8E-34B5-381A-AF74-BED381E8E048}"/>
          </ac:spMkLst>
        </pc:spChg>
        <pc:spChg chg="add del mod ord">
          <ac:chgData name="Michael Kreeger" userId="d5f78b2e-6692-425f-83bb-df27f7187256" providerId="ADAL" clId="{C3392054-CF05-4A85-8285-2C8E7061E76E}" dt="2023-09-14T10:31:47.300" v="4023" actId="478"/>
          <ac:spMkLst>
            <pc:docMk/>
            <pc:sldMk cId="4065235176" sldId="310"/>
            <ac:spMk id="3" creationId="{CCB64F91-975A-721F-41E1-C6E35723D098}"/>
          </ac:spMkLst>
        </pc:spChg>
        <pc:spChg chg="add del mo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5" creationId="{2B6987C1-BCB5-1C2D-4D13-42B603C39558}"/>
          </ac:spMkLst>
        </pc:spChg>
        <pc:spChg chg="del mod ord">
          <ac:chgData name="Michael Kreeger" userId="d5f78b2e-6692-425f-83bb-df27f7187256" providerId="ADAL" clId="{C3392054-CF05-4A85-8285-2C8E7061E76E}" dt="2023-09-14T10:31:32.574" v="4019" actId="478"/>
          <ac:spMkLst>
            <pc:docMk/>
            <pc:sldMk cId="4065235176" sldId="310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83" creationId="{3389D0BC-BA1D-4360-88F9-D9ECCBDAB50E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297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304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306" creationId="{70E96339-907C-46C3-99AC-31179B6F0EBD}"/>
          </ac:spMkLst>
        </pc:spChg>
        <pc:spChg chg="add del">
          <ac:chgData name="Michael Kreeger" userId="d5f78b2e-6692-425f-83bb-df27f7187256" providerId="ADAL" clId="{C3392054-CF05-4A85-8285-2C8E7061E76E}" dt="2023-09-14T10:40:03.474" v="4751" actId="26606"/>
          <ac:spMkLst>
            <pc:docMk/>
            <pc:sldMk cId="4065235176" sldId="310"/>
            <ac:spMk id="12312" creationId="{17BDD930-0E65-490A-9CE5-554C357C4428}"/>
          </ac:spMkLst>
        </pc:spChg>
        <pc:spChg chg="add del">
          <ac:chgData name="Michael Kreeger" userId="d5f78b2e-6692-425f-83bb-df27f7187256" providerId="ADAL" clId="{C3392054-CF05-4A85-8285-2C8E7061E76E}" dt="2023-09-14T10:40:03.474" v="4751" actId="26606"/>
          <ac:spMkLst>
            <pc:docMk/>
            <pc:sldMk cId="4065235176" sldId="310"/>
            <ac:spMk id="12313" creationId="{3A912C67-99A1-4956-8F68-1846C21771E8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19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21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22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0:40:01.822" v="4749" actId="26606"/>
          <ac:grpSpMkLst>
            <pc:docMk/>
            <pc:sldMk cId="4065235176" sldId="310"/>
            <ac:grpSpMk id="12299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0:40:03.474" v="4751" actId="26606"/>
          <ac:grpSpMkLst>
            <pc:docMk/>
            <pc:sldMk cId="4065235176" sldId="310"/>
            <ac:grpSpMk id="12307" creationId="{DD81D498-EAA8-40F3-8230-AE4DEDA3830D}"/>
          </ac:grpSpMkLst>
        </pc:grpChg>
        <pc:grpChg chg="add del">
          <ac:chgData name="Michael Kreeger" userId="d5f78b2e-6692-425f-83bb-df27f7187256" providerId="ADAL" clId="{C3392054-CF05-4A85-8285-2C8E7061E76E}" dt="2023-09-14T10:40:03.474" v="4751" actId="26606"/>
          <ac:grpSpMkLst>
            <pc:docMk/>
            <pc:sldMk cId="4065235176" sldId="310"/>
            <ac:grpSpMk id="12314" creationId="{569E5994-073E-4708-B3E6-43BFED0CEB4C}"/>
          </ac:grpSpMkLst>
        </pc:grpChg>
        <pc:grpChg chg="add">
          <ac:chgData name="Michael Kreeger" userId="d5f78b2e-6692-425f-83bb-df27f7187256" providerId="ADAL" clId="{C3392054-CF05-4A85-8285-2C8E7061E76E}" dt="2023-09-14T10:40:03.480" v="4752" actId="26606"/>
          <ac:grpSpMkLst>
            <pc:docMk/>
            <pc:sldMk cId="4065235176" sldId="310"/>
            <ac:grpSpMk id="12320" creationId="{AE1C45F0-260A-458C-96ED-C1F6D2151219}"/>
          </ac:grpSpMkLst>
        </pc:grpChg>
        <pc:picChg chg="add mod">
          <ac:chgData name="Michael Kreeger" userId="d5f78b2e-6692-425f-83bb-df27f7187256" providerId="ADAL" clId="{C3392054-CF05-4A85-8285-2C8E7061E76E}" dt="2023-09-14T10:41:50.417" v="4762" actId="1038"/>
          <ac:picMkLst>
            <pc:docMk/>
            <pc:sldMk cId="4065235176" sldId="310"/>
            <ac:picMk id="5122" creationId="{1B9D6105-19FE-011F-AE35-54F53B9805DE}"/>
          </ac:picMkLst>
        </pc:picChg>
        <pc:picChg chg="del mod ord">
          <ac:chgData name="Michael Kreeger" userId="d5f78b2e-6692-425f-83bb-df27f7187256" providerId="ADAL" clId="{C3392054-CF05-4A85-8285-2C8E7061E76E}" dt="2023-09-14T10:41:26.988" v="4753" actId="478"/>
          <ac:picMkLst>
            <pc:docMk/>
            <pc:sldMk cId="4065235176" sldId="310"/>
            <ac:picMk id="12292" creationId="{420017B8-9122-EFDA-DAB2-D0FAFEFC389B}"/>
          </ac:picMkLst>
        </pc:picChg>
        <pc:cxnChg chg="add del">
          <ac:chgData name="Michael Kreeger" userId="d5f78b2e-6692-425f-83bb-df27f7187256" providerId="ADAL" clId="{C3392054-CF05-4A85-8285-2C8E7061E76E}" dt="2023-09-14T10:40:01.822" v="4749" actId="26606"/>
          <ac:cxnSpMkLst>
            <pc:docMk/>
            <pc:sldMk cId="4065235176" sldId="310"/>
            <ac:cxnSpMk id="12308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0:40:03.480" v="4752" actId="26606"/>
          <ac:cxnSpMkLst>
            <pc:docMk/>
            <pc:sldMk cId="4065235176" sldId="310"/>
            <ac:cxnSpMk id="12323" creationId="{6CF1BAF6-AD41-4082-B212-8A1F9A2E8779}"/>
          </ac:cxnSpMkLst>
        </pc:cxnChg>
      </pc:sldChg>
      <pc:sldChg chg="addSp delSp modSp new del mod or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2570815010" sldId="311"/>
        </pc:sldMkLst>
        <pc:spChg chg="mo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2" creationId="{575BDBC6-348B-3CF4-5631-7FFE845AC1EF}"/>
          </ac:spMkLst>
        </pc:spChg>
        <pc:spChg chg="mod">
          <ac:chgData name="Michael Kreeger" userId="d5f78b2e-6692-425f-83bb-df27f7187256" providerId="ADAL" clId="{C3392054-CF05-4A85-8285-2C8E7061E76E}" dt="2023-09-14T11:09:30.132" v="6278" actId="20577"/>
          <ac:spMkLst>
            <pc:docMk/>
            <pc:sldMk cId="2570815010" sldId="311"/>
            <ac:spMk id="3" creationId="{36F9B74F-AA35-B165-9D40-135A8DBC1C1C}"/>
          </ac:spMkLst>
        </pc:spChg>
        <pc:spChg chg="del">
          <ac:chgData name="Michael Kreeger" userId="d5f78b2e-6692-425f-83bb-df27f7187256" providerId="ADAL" clId="{C3392054-CF05-4A85-8285-2C8E7061E76E}" dt="2023-09-14T10:44:48.259" v="4959" actId="478"/>
          <ac:spMkLst>
            <pc:docMk/>
            <pc:sldMk cId="2570815010" sldId="311"/>
            <ac:spMk id="4" creationId="{E04142D5-79DE-C886-3709-09D15BC7EF85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53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60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62" creationId="{70E96339-907C-46C3-99AC-31179B6F0EBD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69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5" creationId="{3873B707-463F-40B0-8227-E8CC6C67EB25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7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9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1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2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4" creationId="{E6995CE5-F890-4ABA-82A2-26507CE8D2A3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9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96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98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01:46.263" v="5802" actId="26606"/>
          <ac:grpSpMkLst>
            <pc:docMk/>
            <pc:sldMk cId="2570815010" sldId="311"/>
            <ac:grpSpMk id="6155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1:01:46.257" v="5801" actId="26606"/>
          <ac:grpSpMkLst>
            <pc:docMk/>
            <pc:sldMk cId="2570815010" sldId="311"/>
            <ac:grpSpMk id="6171" creationId="{1DE889C7-FAD6-4397-98E2-05D503484459}"/>
          </ac:grpSpMkLst>
        </pc:grpChg>
        <pc:grpChg chg="add">
          <ac:chgData name="Michael Kreeger" userId="d5f78b2e-6692-425f-83bb-df27f7187256" providerId="ADAL" clId="{C3392054-CF05-4A85-8285-2C8E7061E76E}" dt="2023-09-14T11:01:57.445" v="5804" actId="26606"/>
          <ac:grpSpMkLst>
            <pc:docMk/>
            <pc:sldMk cId="2570815010" sldId="311"/>
            <ac:grpSpMk id="6191" creationId="{AE1C45F0-260A-458C-96ED-C1F6D2151219}"/>
          </ac:grpSpMkLst>
        </pc:grpChg>
        <pc:picChg chg="add del mod">
          <ac:chgData name="Michael Kreeger" userId="d5f78b2e-6692-425f-83bb-df27f7187256" providerId="ADAL" clId="{C3392054-CF05-4A85-8285-2C8E7061E76E}" dt="2023-09-14T10:48:41.140" v="5093" actId="478"/>
          <ac:picMkLst>
            <pc:docMk/>
            <pc:sldMk cId="2570815010" sldId="311"/>
            <ac:picMk id="6146" creationId="{E228D234-E5C9-EBA5-436B-CF680E40B0E0}"/>
          </ac:picMkLst>
        </pc:picChg>
        <pc:picChg chg="add mod">
          <ac:chgData name="Michael Kreeger" userId="d5f78b2e-6692-425f-83bb-df27f7187256" providerId="ADAL" clId="{C3392054-CF05-4A85-8285-2C8E7061E76E}" dt="2023-09-14T11:01:57.445" v="5804" actId="26606"/>
          <ac:picMkLst>
            <pc:docMk/>
            <pc:sldMk cId="2570815010" sldId="311"/>
            <ac:picMk id="6148" creationId="{7ACBBDA8-C3FC-BE0E-F477-7A627ABE5B4F}"/>
          </ac:picMkLst>
        </pc:picChg>
        <pc:cxnChg chg="add del">
          <ac:chgData name="Michael Kreeger" userId="d5f78b2e-6692-425f-83bb-df27f7187256" providerId="ADAL" clId="{C3392054-CF05-4A85-8285-2C8E7061E76E}" dt="2023-09-14T11:01:46.263" v="5802" actId="26606"/>
          <ac:cxnSpMkLst>
            <pc:docMk/>
            <pc:sldMk cId="2570815010" sldId="311"/>
            <ac:cxnSpMk id="6164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1:01:57.445" v="5804" actId="26606"/>
          <ac:cxnSpMkLst>
            <pc:docMk/>
            <pc:sldMk cId="2570815010" sldId="311"/>
            <ac:cxnSpMk id="6200" creationId="{6CF1BAF6-AD41-4082-B212-8A1F9A2E8779}"/>
          </ac:cxnSpMkLst>
        </pc:cxnChg>
      </pc:sldChg>
      <pc:sldChg chg="add del">
        <pc:chgData name="Michael Kreeger" userId="d5f78b2e-6692-425f-83bb-df27f7187256" providerId="ADAL" clId="{C3392054-CF05-4A85-8285-2C8E7061E76E}" dt="2023-09-14T10:48:12.009" v="5092" actId="47"/>
        <pc:sldMkLst>
          <pc:docMk/>
          <pc:sldMk cId="1219586499" sldId="312"/>
        </pc:sldMkLst>
      </pc:sldChg>
      <pc:sldChg chg="addSp delSp modSp new del mod or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3731666796" sldId="312"/>
        </pc:sldMkLst>
        <pc:spChg chg="mo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2" creationId="{046580A1-3FD1-6500-BCB8-C9E4E3EC1DC4}"/>
          </ac:spMkLst>
        </pc:spChg>
        <pc:spChg chg="mod">
          <ac:chgData name="Michael Kreeger" userId="d5f78b2e-6692-425f-83bb-df27f7187256" providerId="ADAL" clId="{C3392054-CF05-4A85-8285-2C8E7061E76E}" dt="2023-09-14T11:11:21.228" v="6304" actId="6549"/>
          <ac:spMkLst>
            <pc:docMk/>
            <pc:sldMk cId="3731666796" sldId="312"/>
            <ac:spMk id="3" creationId="{E489B8C3-DD30-1464-7192-AAF435392F05}"/>
          </ac:spMkLst>
        </pc:spChg>
        <pc:spChg chg="del mod">
          <ac:chgData name="Michael Kreeger" userId="d5f78b2e-6692-425f-83bb-df27f7187256" providerId="ADAL" clId="{C3392054-CF05-4A85-8285-2C8E7061E76E}" dt="2023-09-14T11:00:06.444" v="5788" actId="478"/>
          <ac:spMkLst>
            <pc:docMk/>
            <pc:sldMk cId="3731666796" sldId="312"/>
            <ac:spMk id="4" creationId="{68A541CD-8D36-3B28-8980-AA3A0030F0A5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0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6" creationId="{3873B707-463F-40B0-8227-E8CC6C67EB25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8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20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5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7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9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31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36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43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0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7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9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01:53.690" v="5803" actId="26606"/>
          <ac:grpSpMkLst>
            <pc:docMk/>
            <pc:sldMk cId="3731666796" sldId="312"/>
            <ac:grpSpMk id="12" creationId="{1DE889C7-FAD6-4397-98E2-05D503484459}"/>
          </ac:grpSpMkLst>
        </pc:grpChg>
        <pc:grpChg chg="add del">
          <ac:chgData name="Michael Kreeger" userId="d5f78b2e-6692-425f-83bb-df27f7187256" providerId="ADAL" clId="{C3392054-CF05-4A85-8285-2C8E7061E76E}" dt="2023-09-14T11:10:06.948" v="6281" actId="26606"/>
          <ac:grpSpMkLst>
            <pc:docMk/>
            <pc:sldMk cId="3731666796" sldId="312"/>
            <ac:grpSpMk id="38" creationId="{AE1C45F0-260A-458C-96ED-C1F6D2151219}"/>
          </ac:grpSpMkLst>
        </pc:grpChg>
        <pc:grpChg chg="add">
          <ac:chgData name="Michael Kreeger" userId="d5f78b2e-6692-425f-83bb-df27f7187256" providerId="ADAL" clId="{C3392054-CF05-4A85-8285-2C8E7061E76E}" dt="2023-09-14T11:10:06.948" v="6281" actId="26606"/>
          <ac:grpSpMkLst>
            <pc:docMk/>
            <pc:sldMk cId="3731666796" sldId="312"/>
            <ac:grpSpMk id="52" creationId="{AE1C45F0-260A-458C-96ED-C1F6D2151219}"/>
          </ac:grpSpMkLst>
        </pc:grpChg>
        <pc:picChg chg="add del mod">
          <ac:chgData name="Michael Kreeger" userId="d5f78b2e-6692-425f-83bb-df27f7187256" providerId="ADAL" clId="{C3392054-CF05-4A85-8285-2C8E7061E76E}" dt="2023-09-14T11:10:14.171" v="6283" actId="478"/>
          <ac:picMkLst>
            <pc:docMk/>
            <pc:sldMk cId="3731666796" sldId="312"/>
            <ac:picMk id="5" creationId="{2664AE0B-9026-8E7E-9B0D-C7D466B7E523}"/>
          </ac:picMkLst>
        </pc:picChg>
        <pc:picChg chg="add mod">
          <ac:chgData name="Michael Kreeger" userId="d5f78b2e-6692-425f-83bb-df27f7187256" providerId="ADAL" clId="{C3392054-CF05-4A85-8285-2C8E7061E76E}" dt="2023-09-14T11:10:12.192" v="6282"/>
          <ac:picMkLst>
            <pc:docMk/>
            <pc:sldMk cId="3731666796" sldId="312"/>
            <ac:picMk id="6" creationId="{F9122638-CAA9-72E4-C792-494A7064A780}"/>
          </ac:picMkLst>
        </pc:picChg>
        <pc:picChg chg="add del mod">
          <ac:chgData name="Michael Kreeger" userId="d5f78b2e-6692-425f-83bb-df27f7187256" providerId="ADAL" clId="{C3392054-CF05-4A85-8285-2C8E7061E76E}" dt="2023-09-14T11:00:15.573" v="5793" actId="478"/>
          <ac:picMkLst>
            <pc:docMk/>
            <pc:sldMk cId="3731666796" sldId="312"/>
            <ac:picMk id="8194" creationId="{A638B983-7309-E7D5-21FE-2BDBEDD7C434}"/>
          </ac:picMkLst>
        </pc:picChg>
        <pc:picChg chg="add del mod">
          <ac:chgData name="Michael Kreeger" userId="d5f78b2e-6692-425f-83bb-df27f7187256" providerId="ADAL" clId="{C3392054-CF05-4A85-8285-2C8E7061E76E}" dt="2023-09-14T11:01:23.148" v="5797" actId="478"/>
          <ac:picMkLst>
            <pc:docMk/>
            <pc:sldMk cId="3731666796" sldId="312"/>
            <ac:picMk id="8196" creationId="{947E6168-163A-C54F-35F5-37522B567CB7}"/>
          </ac:picMkLst>
        </pc:picChg>
        <pc:cxnChg chg="add del">
          <ac:chgData name="Michael Kreeger" userId="d5f78b2e-6692-425f-83bb-df27f7187256" providerId="ADAL" clId="{C3392054-CF05-4A85-8285-2C8E7061E76E}" dt="2023-09-14T11:10:06.948" v="6281" actId="26606"/>
          <ac:cxnSpMkLst>
            <pc:docMk/>
            <pc:sldMk cId="3731666796" sldId="312"/>
            <ac:cxnSpMk id="45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1:10:06.948" v="6281" actId="26606"/>
          <ac:cxnSpMkLst>
            <pc:docMk/>
            <pc:sldMk cId="3731666796" sldId="312"/>
            <ac:cxnSpMk id="61" creationId="{6CF1BAF6-AD41-4082-B212-8A1F9A2E8779}"/>
          </ac:cxnSpMkLst>
        </pc:cxnChg>
      </pc:sldChg>
      <pc:sldChg chg="addSp delSp modSp new del mod setBg">
        <pc:chgData name="Michael Kreeger" userId="d5f78b2e-6692-425f-83bb-df27f7187256" providerId="ADAL" clId="{C3392054-CF05-4A85-8285-2C8E7061E76E}" dt="2023-09-14T11:12:30.413" v="6314" actId="47"/>
        <pc:sldMkLst>
          <pc:docMk/>
          <pc:sldMk cId="982623078" sldId="313"/>
        </pc:sldMkLst>
        <pc:spChg chg="mo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2" creationId="{2E64193B-E74D-207A-1B78-B8A5C0EE5FB8}"/>
          </ac:spMkLst>
        </pc:spChg>
        <pc:spChg chg="mod or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3" creationId="{6B7880D1-FEB1-572F-C830-078E0E4B9D8A}"/>
          </ac:spMkLst>
        </pc:spChg>
        <pc:spChg chg="del">
          <ac:chgData name="Michael Kreeger" userId="d5f78b2e-6692-425f-83bb-df27f7187256" providerId="ADAL" clId="{C3392054-CF05-4A85-8285-2C8E7061E76E}" dt="2023-09-14T11:04:52.522" v="6033"/>
          <ac:spMkLst>
            <pc:docMk/>
            <pc:sldMk cId="982623078" sldId="313"/>
            <ac:spMk id="4" creationId="{7D0984FF-FF28-3DD2-ABA5-0D5A5D6AB4F9}"/>
          </ac:spMkLst>
        </pc:spChg>
        <pc:spChg chg="add del mod">
          <ac:chgData name="Michael Kreeger" userId="d5f78b2e-6692-425f-83bb-df27f7187256" providerId="ADAL" clId="{C3392054-CF05-4A85-8285-2C8E7061E76E}" dt="2023-09-14T11:05:47.929" v="6095"/>
          <ac:spMkLst>
            <pc:docMk/>
            <pc:sldMk cId="982623078" sldId="313"/>
            <ac:spMk id="6" creationId="{14E712C7-A69C-99FF-7BDD-61E4B27F7B0E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2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4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6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8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19.508" v="6145" actId="26606"/>
          <ac:spMkLst>
            <pc:docMk/>
            <pc:sldMk cId="982623078" sldId="313"/>
            <ac:spMk id="19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7:19.508" v="6145" actId="26606"/>
          <ac:spMkLst>
            <pc:docMk/>
            <pc:sldMk cId="982623078" sldId="313"/>
            <ac:spMk id="20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5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6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7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8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24.063" v="6149" actId="26606"/>
          <ac:spMkLst>
            <pc:docMk/>
            <pc:sldMk cId="982623078" sldId="313"/>
            <ac:spMk id="30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07:24.063" v="6149" actId="26606"/>
          <ac:spMkLst>
            <pc:docMk/>
            <pc:sldMk cId="982623078" sldId="313"/>
            <ac:spMk id="33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6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7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8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9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1" creationId="{9D80C9EF-3CC6-4ECC-9C2D-9D0396C96ED9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2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4" creationId="{5A55FBCD-CD42-40F5-8A1B-3203F9CAEEAA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6" creationId="{84ECDE7A-6944-466D-8FFE-149A29BA6BAE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7" creationId="{B3420082-9415-44EC-802E-C77D71D59C57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8" creationId="{55A52C45-1FCB-4636-A80F-2849B8226C01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9" creationId="{768EB4DD-3704-43AD-92B3-C4E0C6EA92CB}"/>
          </ac:spMkLst>
        </pc:spChg>
        <pc:spChg chg="ad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51" creationId="{D1942232-83D0-49E2-AF9B-1F97E3C1EF8E}"/>
          </ac:spMkLst>
        </pc:spChg>
        <pc:spChg chg="ad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52" creationId="{E9E70D72-6E23-4015-A4A6-85C120C19167}"/>
          </ac:spMkLst>
        </pc:spChg>
        <pc:grpChg chg="add del">
          <ac:chgData name="Michael Kreeger" userId="d5f78b2e-6692-425f-83bb-df27f7187256" providerId="ADAL" clId="{C3392054-CF05-4A85-8285-2C8E7061E76E}" dt="2023-09-14T11:07:19.508" v="6145" actId="26606"/>
          <ac:grpSpMkLst>
            <pc:docMk/>
            <pc:sldMk cId="982623078" sldId="313"/>
            <ac:grpSpMk id="22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1:07:24.063" v="6149" actId="26606"/>
          <ac:grpSpMkLst>
            <pc:docMk/>
            <pc:sldMk cId="982623078" sldId="313"/>
            <ac:grpSpMk id="31" creationId="{AE1C45F0-260A-458C-96ED-C1F6D2151219}"/>
          </ac:grpSpMkLst>
        </pc:grpChg>
        <pc:grpChg chg="add">
          <ac:chgData name="Michael Kreeger" userId="d5f78b2e-6692-425f-83bb-df27f7187256" providerId="ADAL" clId="{C3392054-CF05-4A85-8285-2C8E7061E76E}" dt="2023-09-14T11:07:35.578" v="6156" actId="26606"/>
          <ac:grpSpMkLst>
            <pc:docMk/>
            <pc:sldMk cId="982623078" sldId="313"/>
            <ac:grpSpMk id="53" creationId="{C28A977F-B603-4D81-B0FC-C8DE048A7931}"/>
          </ac:grpSpMkLst>
        </pc:grpChg>
        <pc:grpChg chg="add">
          <ac:chgData name="Michael Kreeger" userId="d5f78b2e-6692-425f-83bb-df27f7187256" providerId="ADAL" clId="{C3392054-CF05-4A85-8285-2C8E7061E76E}" dt="2023-09-14T11:07:35.578" v="6156" actId="26606"/>
          <ac:grpSpMkLst>
            <pc:docMk/>
            <pc:sldMk cId="982623078" sldId="313"/>
            <ac:grpSpMk id="57" creationId="{C78D9229-E61D-4FEE-8321-2F8B64A8CADF}"/>
          </ac:grpSpMkLst>
        </pc:grpChg>
        <pc:picChg chg="add del mod">
          <ac:chgData name="Michael Kreeger" userId="d5f78b2e-6692-425f-83bb-df27f7187256" providerId="ADAL" clId="{C3392054-CF05-4A85-8285-2C8E7061E76E}" dt="2023-09-14T11:05:22.906" v="6035" actId="478"/>
          <ac:picMkLst>
            <pc:docMk/>
            <pc:sldMk cId="982623078" sldId="313"/>
            <ac:picMk id="5" creationId="{014300C6-A8F7-2649-C9AF-2BDC6D6706BB}"/>
          </ac:picMkLst>
        </pc:picChg>
        <pc:picChg chg="add mod">
          <ac:chgData name="Michael Kreeger" userId="d5f78b2e-6692-425f-83bb-df27f7187256" providerId="ADAL" clId="{C3392054-CF05-4A85-8285-2C8E7061E76E}" dt="2023-09-14T11:07:35.578" v="6156" actId="26606"/>
          <ac:picMkLst>
            <pc:docMk/>
            <pc:sldMk cId="982623078" sldId="313"/>
            <ac:picMk id="7" creationId="{15F99568-B3E8-2ABC-5E57-7B278FD772E8}"/>
          </ac:picMkLst>
        </pc:picChg>
        <pc:cxnChg chg="add del">
          <ac:chgData name="Michael Kreeger" userId="d5f78b2e-6692-425f-83bb-df27f7187256" providerId="ADAL" clId="{C3392054-CF05-4A85-8285-2C8E7061E76E}" dt="2023-09-14T11:07:19.508" v="6145" actId="26606"/>
          <ac:cxnSpMkLst>
            <pc:docMk/>
            <pc:sldMk cId="982623078" sldId="313"/>
            <ac:cxnSpMk id="21" creationId="{6CF1BAF6-AD41-4082-B212-8A1F9A2E8779}"/>
          </ac:cxnSpMkLst>
        </pc:cxnChg>
        <pc:cxnChg chg="add del">
          <ac:chgData name="Michael Kreeger" userId="d5f78b2e-6692-425f-83bb-df27f7187256" providerId="ADAL" clId="{C3392054-CF05-4A85-8285-2C8E7061E76E}" dt="2023-09-14T11:07:24.063" v="6149" actId="26606"/>
          <ac:cxnSpMkLst>
            <pc:docMk/>
            <pc:sldMk cId="982623078" sldId="313"/>
            <ac:cxnSpMk id="34" creationId="{6CF1BAF6-AD41-4082-B212-8A1F9A2E8779}"/>
          </ac:cxnSpMkLst>
        </pc:cxnChg>
      </pc:sldChg>
      <pc:sldChg chg="new del">
        <pc:chgData name="Michael Kreeger" userId="d5f78b2e-6692-425f-83bb-df27f7187256" providerId="ADAL" clId="{C3392054-CF05-4A85-8285-2C8E7061E76E}" dt="2023-09-14T11:06:42.167" v="6141" actId="47"/>
        <pc:sldMkLst>
          <pc:docMk/>
          <pc:sldMk cId="2020689773" sldId="314"/>
        </pc:sldMkLst>
      </pc:sldChg>
      <pc:sldChg chg="delSp modSp add del mod setBg delDesignElem">
        <pc:chgData name="Michael Kreeger" userId="d5f78b2e-6692-425f-83bb-df27f7187256" providerId="ADAL" clId="{C3392054-CF05-4A85-8285-2C8E7061E76E}" dt="2023-09-14T11:12:08.950" v="6313" actId="47"/>
        <pc:sldMkLst>
          <pc:docMk/>
          <pc:sldMk cId="3121146754" sldId="314"/>
        </pc:sldMkLst>
        <pc:spChg chg="mod">
          <ac:chgData name="Michael Kreeger" userId="d5f78b2e-6692-425f-83bb-df27f7187256" providerId="ADAL" clId="{C3392054-CF05-4A85-8285-2C8E7061E76E}" dt="2023-09-14T11:08:11.776" v="6160" actId="242"/>
          <ac:spMkLst>
            <pc:docMk/>
            <pc:sldMk cId="3121146754" sldId="314"/>
            <ac:spMk id="5" creationId="{2B6987C1-BCB5-1C2D-4D13-42B603C39558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19" creationId="{28D31E1B-0407-4223-9642-0B642CBF57D9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21" creationId="{D5B0017B-2ECA-49AF-B397-DC140825DF8D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22" creationId="{70E96339-907C-46C3-99AC-31179B6F0EBD}"/>
          </ac:spMkLst>
        </pc:spChg>
        <pc:grpChg chg="del">
          <ac:chgData name="Michael Kreeger" userId="d5f78b2e-6692-425f-83bb-df27f7187256" providerId="ADAL" clId="{C3392054-CF05-4A85-8285-2C8E7061E76E}" dt="2023-09-14T11:07:47.187" v="6158"/>
          <ac:grpSpMkLst>
            <pc:docMk/>
            <pc:sldMk cId="3121146754" sldId="314"/>
            <ac:grpSpMk id="12320" creationId="{AE1C45F0-260A-458C-96ED-C1F6D2151219}"/>
          </ac:grpSpMkLst>
        </pc:grpChg>
        <pc:cxnChg chg="del">
          <ac:chgData name="Michael Kreeger" userId="d5f78b2e-6692-425f-83bb-df27f7187256" providerId="ADAL" clId="{C3392054-CF05-4A85-8285-2C8E7061E76E}" dt="2023-09-14T11:07:47.187" v="6158"/>
          <ac:cxnSpMkLst>
            <pc:docMk/>
            <pc:sldMk cId="3121146754" sldId="314"/>
            <ac:cxnSpMk id="12323" creationId="{6CF1BAF6-AD41-4082-B212-8A1F9A2E8779}"/>
          </ac:cxnSpMkLst>
        </pc:cxnChg>
      </pc:sldChg>
      <pc:sldChg chg="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388733183" sldId="315"/>
        </pc:sldMkLst>
        <pc:spChg chg="mod">
          <ac:chgData name="Michael Kreeger" userId="d5f78b2e-6692-425f-83bb-df27f7187256" providerId="ADAL" clId="{C3392054-CF05-4A85-8285-2C8E7061E76E}" dt="2023-09-14T11:12:06.209" v="6312" actId="242"/>
          <ac:spMkLst>
            <pc:docMk/>
            <pc:sldMk cId="1388733183" sldId="315"/>
            <ac:spMk id="5" creationId="{2B6987C1-BCB5-1C2D-4D13-42B603C39558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4T11:11:49.806" v="6307"/>
        <pc:sldMkLst>
          <pc:docMk/>
          <pc:sldMk cId="1629527454" sldId="315"/>
        </pc:sldMkLst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19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21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22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11:49.806" v="6307"/>
          <ac:grpSpMkLst>
            <pc:docMk/>
            <pc:sldMk cId="1629527454" sldId="315"/>
            <ac:grpSpMk id="12320" creationId="{AE1C45F0-260A-458C-96ED-C1F6D2151219}"/>
          </ac:grpSpMkLst>
        </pc:grpChg>
        <pc:cxnChg chg="add del">
          <ac:chgData name="Michael Kreeger" userId="d5f78b2e-6692-425f-83bb-df27f7187256" providerId="ADAL" clId="{C3392054-CF05-4A85-8285-2C8E7061E76E}" dt="2023-09-14T11:11:49.806" v="6307"/>
          <ac:cxnSpMkLst>
            <pc:docMk/>
            <pc:sldMk cId="1629527454" sldId="315"/>
            <ac:cxnSpMk id="12323" creationId="{6CF1BAF6-AD41-4082-B212-8A1F9A2E8779}"/>
          </ac:cxnSpMkLst>
        </pc:cxnChg>
      </pc:sldChg>
      <pc:sldChg chg="addSp delSp modSp new del mod setBg modClrScheme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3397635132" sldId="316"/>
        </pc:sldMkLst>
        <pc:spChg chg="del mod ord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2" creationId="{6B717FF1-8B72-D1B6-687A-673B7C7C3B4F}"/>
          </ac:spMkLst>
        </pc:spChg>
        <pc:spChg chg="del mod ord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3" creationId="{FAE259FD-7B46-4E15-9308-A36E5DA590D6}"/>
          </ac:spMkLst>
        </pc:spChg>
        <pc:spChg chg="del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4" creationId="{FE7FC414-B6CA-9FAD-8614-B179C9FF96DC}"/>
          </ac:spMkLst>
        </pc:spChg>
        <pc:spChg chg="add mod or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5" creationId="{24037EC9-6DFD-E6DF-7F42-62D91E85AEC7}"/>
          </ac:spMkLst>
        </pc:spChg>
        <pc:spChg chg="add del mod ord">
          <ac:chgData name="Michael Kreeger" userId="d5f78b2e-6692-425f-83bb-df27f7187256" providerId="ADAL" clId="{C3392054-CF05-4A85-8285-2C8E7061E76E}" dt="2023-09-14T11:20:02.438" v="6744"/>
          <ac:spMkLst>
            <pc:docMk/>
            <pc:sldMk cId="3397635132" sldId="316"/>
            <ac:spMk id="6" creationId="{16B93994-FABC-A0D1-6FDB-F3529F467280}"/>
          </ac:spMkLst>
        </pc:spChg>
        <pc:spChg chg="ad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13319" creationId="{F0DCC097-1DB8-4B6D-85D0-6FBA0E1CA4BA}"/>
          </ac:spMkLst>
        </pc:spChg>
        <pc:spChg chg="ad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13321" creationId="{E0B58608-23C8-4441-994D-C6823EEE1DB7}"/>
          </ac:spMkLst>
        </pc:spChg>
        <pc:picChg chg="add mod">
          <ac:chgData name="Michael Kreeger" userId="d5f78b2e-6692-425f-83bb-df27f7187256" providerId="ADAL" clId="{C3392054-CF05-4A85-8285-2C8E7061E76E}" dt="2023-09-14T11:20:37.214" v="6783" actId="26606"/>
          <ac:picMkLst>
            <pc:docMk/>
            <pc:sldMk cId="3397635132" sldId="316"/>
            <ac:picMk id="13314" creationId="{8206AD3B-F3B8-E184-5044-A718C48478AF}"/>
          </ac:picMkLst>
        </pc:picChg>
      </pc:sldChg>
      <pc:sldChg chg="addSp modSp new del mo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2239942457" sldId="317"/>
        </pc:sldMkLst>
        <pc:spChg chg="mo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2" creationId="{5B372F04-1386-A384-B2AC-79284AD8AAAA}"/>
          </ac:spMkLst>
        </pc:spChg>
        <pc:spChg chg="mo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3" creationId="{F6A373F4-A259-4573-C959-EDECE6F2AF7F}"/>
          </ac:spMkLst>
        </pc:spChg>
        <pc:spChg chg="ad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9" creationId="{9F7D5CDA-D291-4307-BF55-1381FED29634}"/>
          </ac:spMkLst>
        </pc:spChg>
        <pc:picChg chg="add">
          <ac:chgData name="Michael Kreeger" userId="d5f78b2e-6692-425f-83bb-df27f7187256" providerId="ADAL" clId="{C3392054-CF05-4A85-8285-2C8E7061E76E}" dt="2023-09-14T11:35:13.599" v="8148" actId="26606"/>
          <ac:picMkLst>
            <pc:docMk/>
            <pc:sldMk cId="2239942457" sldId="317"/>
            <ac:picMk id="5" creationId="{A3982576-25EC-D873-7BFB-F9C8AC30F0C9}"/>
          </ac:picMkLst>
        </pc:picChg>
      </pc:sldChg>
      <pc:sldChg chg="addSp delSp modSp new del mod setBg modClrScheme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4264002107" sldId="318"/>
        </pc:sldMkLst>
        <pc:spChg chg="del mod ord">
          <ac:chgData name="Michael Kreeger" userId="d5f78b2e-6692-425f-83bb-df27f7187256" providerId="ADAL" clId="{C3392054-CF05-4A85-8285-2C8E7061E76E}" dt="2023-09-14T11:36:40.094" v="8167" actId="700"/>
          <ac:spMkLst>
            <pc:docMk/>
            <pc:sldMk cId="4264002107" sldId="318"/>
            <ac:spMk id="2" creationId="{CD561674-8D02-3657-3BDF-9E15EC738166}"/>
          </ac:spMkLst>
        </pc:spChg>
        <pc:spChg chg="del mod ord">
          <ac:chgData name="Michael Kreeger" userId="d5f78b2e-6692-425f-83bb-df27f7187256" providerId="ADAL" clId="{C3392054-CF05-4A85-8285-2C8E7061E76E}" dt="2023-09-14T11:36:40.094" v="8167" actId="700"/>
          <ac:spMkLst>
            <pc:docMk/>
            <pc:sldMk cId="4264002107" sldId="318"/>
            <ac:spMk id="3" creationId="{7FD7782A-F2D2-706F-C2DB-F8566313B41E}"/>
          </ac:spMkLst>
        </pc:spChg>
        <pc:spChg chg="add mod or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4" creationId="{35C59902-B6A3-58DF-C0ED-97F3F4A09D9A}"/>
          </ac:spMkLst>
        </pc:spChg>
        <pc:spChg chg="add mod ord">
          <ac:chgData name="Michael Kreeger" userId="d5f78b2e-6692-425f-83bb-df27f7187256" providerId="ADAL" clId="{C3392054-CF05-4A85-8285-2C8E7061E76E}" dt="2023-09-15T04:25:21.811" v="8609" actId="113"/>
          <ac:spMkLst>
            <pc:docMk/>
            <pc:sldMk cId="4264002107" sldId="318"/>
            <ac:spMk id="5" creationId="{A80660CF-8861-E8EC-95BA-2CFA92D2EB17}"/>
          </ac:spMkLst>
        </pc:spChg>
        <pc:spChg chg="add del mod ord">
          <ac:chgData name="Michael Kreeger" userId="d5f78b2e-6692-425f-83bb-df27f7187256" providerId="ADAL" clId="{C3392054-CF05-4A85-8285-2C8E7061E76E}" dt="2023-09-15T04:22:12.277" v="8499" actId="478"/>
          <ac:spMkLst>
            <pc:docMk/>
            <pc:sldMk cId="4264002107" sldId="318"/>
            <ac:spMk id="6" creationId="{B341628A-727B-A5EA-E335-DC9902FC0822}"/>
          </ac:spMkLst>
        </pc:spChg>
        <pc:spChg chg="ad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10" creationId="{0E3596DD-156A-473E-9BB3-C6A29F7574E9}"/>
          </ac:spMkLst>
        </pc:spChg>
        <pc:spChg chg="ad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12" creationId="{2C46C4D6-C474-4E92-B52E-944C1118F7B6}"/>
          </ac:spMkLst>
        </pc:spChg>
        <pc:picChg chg="add mod">
          <ac:chgData name="Michael Kreeger" userId="d5f78b2e-6692-425f-83bb-df27f7187256" providerId="ADAL" clId="{C3392054-CF05-4A85-8285-2C8E7061E76E}" dt="2023-09-15T04:22:20.216" v="8501" actId="26606"/>
          <ac:picMkLst>
            <pc:docMk/>
            <pc:sldMk cId="4264002107" sldId="318"/>
            <ac:picMk id="2" creationId="{760CB154-DCF0-A97E-1E0C-DE0A3776EE60}"/>
          </ac:picMkLst>
        </pc:picChg>
      </pc:sldChg>
      <pc:sldChg chg="addSp delSp modSp new del mo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1933037741" sldId="319"/>
        </pc:sldMkLst>
        <pc:spChg chg="mo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2" creationId="{D0809529-686B-436A-3181-7AD5084E72F3}"/>
          </ac:spMkLst>
        </pc:spChg>
        <pc:spChg chg="del">
          <ac:chgData name="Michael Kreeger" userId="d5f78b2e-6692-425f-83bb-df27f7187256" providerId="ADAL" clId="{C3392054-CF05-4A85-8285-2C8E7061E76E}" dt="2023-09-15T04:37:57.901" v="8652" actId="478"/>
          <ac:spMkLst>
            <pc:docMk/>
            <pc:sldMk cId="1933037741" sldId="319"/>
            <ac:spMk id="3" creationId="{B4E9A7B0-25AE-7DEE-8DE1-3A6666625446}"/>
          </ac:spMkLst>
        </pc:spChg>
        <pc:spChg chg="mod or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4" creationId="{F7AA7D17-ACFB-969F-BC12-65EF5AA92306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1" creationId="{FFB60E8C-7224-44A4-87A0-46A1711DD2ED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3" creationId="{5DA32751-37A2-45C0-BE94-63D375E27003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5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7" creationId="{5A55FBCD-CD42-40F5-8A1B-3203F9CAEEAA}"/>
          </ac:spMkLst>
        </pc:spChg>
        <pc:picChg chg="add mod">
          <ac:chgData name="Michael Kreeger" userId="d5f78b2e-6692-425f-83bb-df27f7187256" providerId="ADAL" clId="{C3392054-CF05-4A85-8285-2C8E7061E76E}" dt="2023-09-15T05:06:57.324" v="9780" actId="26606"/>
          <ac:picMkLst>
            <pc:docMk/>
            <pc:sldMk cId="1933037741" sldId="319"/>
            <ac:picMk id="1026" creationId="{BF5AE981-800D-3964-99F6-31310319D82C}"/>
          </ac:picMkLst>
        </pc:picChg>
      </pc:sldChg>
      <pc:sldChg chg="addSp delSp modSp add mod setBg">
        <pc:chgData name="Michael Kreeger" userId="d5f78b2e-6692-425f-83bb-df27f7187256" providerId="ADAL" clId="{C3392054-CF05-4A85-8285-2C8E7061E76E}" dt="2023-09-29T01:33:03.854" v="14263" actId="6549"/>
        <pc:sldMkLst>
          <pc:docMk/>
          <pc:sldMk cId="1374427058" sldId="320"/>
        </pc:sldMkLst>
        <pc:spChg chg="mod">
          <ac:chgData name="Michael Kreeger" userId="d5f78b2e-6692-425f-83bb-df27f7187256" providerId="ADAL" clId="{C3392054-CF05-4A85-8285-2C8E7061E76E}" dt="2023-09-29T01:33:03.854" v="14263" actId="6549"/>
          <ac:spMkLst>
            <pc:docMk/>
            <pc:sldMk cId="1374427058" sldId="320"/>
            <ac:spMk id="2" creationId="{D0809529-686B-436A-3181-7AD5084E72F3}"/>
          </ac:spMkLst>
        </pc:spChg>
        <pc:spChg chg="del mod ord">
          <ac:chgData name="Michael Kreeger" userId="d5f78b2e-6692-425f-83bb-df27f7187256" providerId="ADAL" clId="{C3392054-CF05-4A85-8285-2C8E7061E76E}" dt="2023-09-29T01:32:24.404" v="14259" actId="478"/>
          <ac:spMkLst>
            <pc:docMk/>
            <pc:sldMk cId="1374427058" sldId="320"/>
            <ac:spMk id="4" creationId="{F7AA7D17-ACFB-969F-BC12-65EF5AA92306}"/>
          </ac:spMkLst>
        </pc:spChg>
        <pc:spChg chg="add del mod">
          <ac:chgData name="Michael Kreeger" userId="d5f78b2e-6692-425f-83bb-df27f7187256" providerId="ADAL" clId="{C3392054-CF05-4A85-8285-2C8E7061E76E}" dt="2023-09-29T01:32:28.986" v="14260" actId="478"/>
          <ac:spMkLst>
            <pc:docMk/>
            <pc:sldMk cId="1374427058" sldId="320"/>
            <ac:spMk id="5" creationId="{BD70A96F-563F-0840-AF44-926F1FB83DC0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1" creationId="{FFB60E8C-7224-44A4-87A0-46A1711DD2ED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3" creationId="{5DA32751-37A2-45C0-BE94-63D375E27003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5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7" creationId="{5A55FBCD-CD42-40F5-8A1B-3203F9CAEEAA}"/>
          </ac:spMkLst>
        </pc:spChg>
        <pc:picChg chg="del">
          <ac:chgData name="Michael Kreeger" userId="d5f78b2e-6692-425f-83bb-df27f7187256" providerId="ADAL" clId="{C3392054-CF05-4A85-8285-2C8E7061E76E}" dt="2023-09-15T04:47:29.322" v="8951" actId="478"/>
          <ac:picMkLst>
            <pc:docMk/>
            <pc:sldMk cId="1374427058" sldId="320"/>
            <ac:picMk id="1026" creationId="{BF5AE981-800D-3964-99F6-31310319D82C}"/>
          </ac:picMkLst>
        </pc:picChg>
        <pc:picChg chg="add del">
          <ac:chgData name="Michael Kreeger" userId="d5f78b2e-6692-425f-83bb-df27f7187256" providerId="ADAL" clId="{C3392054-CF05-4A85-8285-2C8E7061E76E}" dt="2023-09-15T04:47:29.322" v="8951" actId="478"/>
          <ac:picMkLst>
            <pc:docMk/>
            <pc:sldMk cId="1374427058" sldId="320"/>
            <ac:picMk id="2050" creationId="{01F9714B-A5B0-FBDA-3CF1-E928223C6A63}"/>
          </ac:picMkLst>
        </pc:picChg>
        <pc:picChg chg="add del mod">
          <ac:chgData name="Michael Kreeger" userId="d5f78b2e-6692-425f-83bb-df27f7187256" providerId="ADAL" clId="{C3392054-CF05-4A85-8285-2C8E7061E76E}" dt="2023-09-15T04:49:39.773" v="9245" actId="478"/>
          <ac:picMkLst>
            <pc:docMk/>
            <pc:sldMk cId="1374427058" sldId="320"/>
            <ac:picMk id="2052" creationId="{C0991804-ED7F-FE3D-A210-AE7EFB8D9999}"/>
          </ac:picMkLst>
        </pc:picChg>
        <pc:picChg chg="add del mod">
          <ac:chgData name="Michael Kreeger" userId="d5f78b2e-6692-425f-83bb-df27f7187256" providerId="ADAL" clId="{C3392054-CF05-4A85-8285-2C8E7061E76E}" dt="2023-09-15T05:03:08.556" v="9338" actId="478"/>
          <ac:picMkLst>
            <pc:docMk/>
            <pc:sldMk cId="1374427058" sldId="320"/>
            <ac:picMk id="2054" creationId="{C0CE25BA-919F-F658-9F86-C657F0AEB242}"/>
          </ac:picMkLst>
        </pc:picChg>
        <pc:picChg chg="add mod">
          <ac:chgData name="Michael Kreeger" userId="d5f78b2e-6692-425f-83bb-df27f7187256" providerId="ADAL" clId="{C3392054-CF05-4A85-8285-2C8E7061E76E}" dt="2023-09-29T01:32:45.827" v="14261" actId="1076"/>
          <ac:picMkLst>
            <pc:docMk/>
            <pc:sldMk cId="1374427058" sldId="320"/>
            <ac:picMk id="2056" creationId="{37C4E86A-7725-4EAF-E93D-A9D49411B66D}"/>
          </ac:picMkLst>
        </pc:picChg>
      </pc:sldChg>
      <pc:sldChg chg="addSp delSp modSp new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2746264310" sldId="321"/>
        </pc:sldMkLst>
        <pc:spChg chg="mo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2" creationId="{B5A9DA1A-811B-9209-F104-9D717CFB2A03}"/>
          </ac:spMkLst>
        </pc:spChg>
        <pc:spChg chg="mod ord">
          <ac:chgData name="Michael Kreeger" userId="d5f78b2e-6692-425f-83bb-df27f7187256" providerId="ADAL" clId="{C3392054-CF05-4A85-8285-2C8E7061E76E}" dt="2023-09-15T05:38:43.149" v="12781" actId="6549"/>
          <ac:spMkLst>
            <pc:docMk/>
            <pc:sldMk cId="2746264310" sldId="321"/>
            <ac:spMk id="3" creationId="{E7D80619-1AA8-05C2-93E1-D24683627A5C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3" creationId="{9D80C9EF-3CC6-4ECC-9C2D-9D0396C96ED9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5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7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9" creationId="{5A55FBCD-CD42-40F5-8A1B-3203F9CAEEAA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1" creationId="{FFB60E8C-7224-44A4-87A0-46A1711DD2ED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2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4" creationId="{5A55FBCD-CD42-40F5-8A1B-3203F9CAEEAA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6" creationId="{2EB492CD-616E-47F8-933B-5E2D952A0593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7" creationId="{59383CF9-23B5-4335-9B21-1791C4CF1C75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8" creationId="{0007FE00-9498-4706-B255-6437B0252C02}"/>
          </ac:spMkLst>
        </pc:spChg>
        <pc:picChg chg="add mod">
          <ac:chgData name="Michael Kreeger" userId="d5f78b2e-6692-425f-83bb-df27f7187256" providerId="ADAL" clId="{C3392054-CF05-4A85-8285-2C8E7061E76E}" dt="2023-09-15T05:36:20.944" v="12722" actId="26606"/>
          <ac:picMkLst>
            <pc:docMk/>
            <pc:sldMk cId="2746264310" sldId="321"/>
            <ac:picMk id="4098" creationId="{A11053B9-1C14-9FC9-2D68-062AB2A7A41F}"/>
          </ac:picMkLst>
        </pc:picChg>
      </pc:sldChg>
      <pc:sldChg chg="modSp add del mod">
        <pc:chgData name="Michael Kreeger" userId="d5f78b2e-6692-425f-83bb-df27f7187256" providerId="ADAL" clId="{C3392054-CF05-4A85-8285-2C8E7061E76E}" dt="2023-09-29T02:07:07.231" v="14271" actId="47"/>
        <pc:sldMkLst>
          <pc:docMk/>
          <pc:sldMk cId="3878251631" sldId="322"/>
        </pc:sldMkLst>
        <pc:spChg chg="mod">
          <ac:chgData name="Michael Kreeger" userId="d5f78b2e-6692-425f-83bb-df27f7187256" providerId="ADAL" clId="{C3392054-CF05-4A85-8285-2C8E7061E76E}" dt="2023-09-15T05:22:39.373" v="11746" actId="20577"/>
          <ac:spMkLst>
            <pc:docMk/>
            <pc:sldMk cId="3878251631" sldId="322"/>
            <ac:spMk id="3" creationId="{8B30F6F7-F28E-F47B-00C0-D4B1A4C7F892}"/>
          </ac:spMkLst>
        </pc:spChg>
      </pc:sldChg>
      <pc:sldChg chg="addSp modSp add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2644063653" sldId="323"/>
        </pc:sldMkLst>
        <pc:spChg chg="mo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5T15:29:43.690" v="14253" actId="20577"/>
          <ac:spMkLst>
            <pc:docMk/>
            <pc:sldMk cId="2644063653" sldId="323"/>
            <ac:spMk id="4" creationId="{971FA274-4A41-5314-F8D9-9FCA2ABCBF6C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5" creationId="{3AB72E55-43E4-4356-BFE8-E2102CB0B505}"/>
          </ac:spMkLst>
        </pc:spChg>
        <pc:cxnChg chg="add">
          <ac:chgData name="Michael Kreeger" userId="d5f78b2e-6692-425f-83bb-df27f7187256" providerId="ADAL" clId="{C3392054-CF05-4A85-8285-2C8E7061E76E}" dt="2023-09-15T06:33:18.104" v="14182" actId="26606"/>
          <ac:cxnSpMkLst>
            <pc:docMk/>
            <pc:sldMk cId="2644063653" sldId="323"/>
            <ac:cxnSpMk id="19" creationId="{4B3BCACB-5880-460B-9606-8C433A9AF99D}"/>
          </ac:cxnSpMkLst>
        </pc:cxnChg>
      </pc:sldChg>
      <pc:sldChg chg="addSp modSp add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3126027269" sldId="324"/>
        </pc:sldMkLst>
        <pc:spChg chg="mo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5T06:34:56.357" v="14191" actId="6549"/>
          <ac:spMkLst>
            <pc:docMk/>
            <pc:sldMk cId="3126027269" sldId="324"/>
            <ac:spMk id="4" creationId="{971FA274-4A41-5314-F8D9-9FCA2ABCBF6C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5" creationId="{3AB72E55-43E4-4356-BFE8-E2102CB0B505}"/>
          </ac:spMkLst>
        </pc:spChg>
        <pc:cxnChg chg="add">
          <ac:chgData name="Michael Kreeger" userId="d5f78b2e-6692-425f-83bb-df27f7187256" providerId="ADAL" clId="{C3392054-CF05-4A85-8285-2C8E7061E76E}" dt="2023-09-15T06:33:54.616" v="14185" actId="26606"/>
          <ac:cxnSpMkLst>
            <pc:docMk/>
            <pc:sldMk cId="3126027269" sldId="324"/>
            <ac:cxnSpMk id="19" creationId="{4B3BCACB-5880-460B-9606-8C433A9AF99D}"/>
          </ac:cxnSpMkLst>
        </pc:cxnChg>
      </pc:sldChg>
      <pc:sldChg chg="addSp delSp modSp new mod ord">
        <pc:chgData name="Michael Kreeger" userId="d5f78b2e-6692-425f-83bb-df27f7187256" providerId="ADAL" clId="{C3392054-CF05-4A85-8285-2C8E7061E76E}" dt="2023-10-02T01:37:03.398" v="14652" actId="478"/>
        <pc:sldMkLst>
          <pc:docMk/>
          <pc:sldMk cId="1526500095" sldId="325"/>
        </pc:sldMkLst>
        <pc:spChg chg="mod">
          <ac:chgData name="Michael Kreeger" userId="d5f78b2e-6692-425f-83bb-df27f7187256" providerId="ADAL" clId="{C3392054-CF05-4A85-8285-2C8E7061E76E}" dt="2023-09-29T02:07:01.551" v="14270" actId="20577"/>
          <ac:spMkLst>
            <pc:docMk/>
            <pc:sldMk cId="1526500095" sldId="325"/>
            <ac:spMk id="2" creationId="{A598E2CC-7A6A-E4A8-7619-36B97C0EF6A4}"/>
          </ac:spMkLst>
        </pc:spChg>
        <pc:spChg chg="del">
          <ac:chgData name="Michael Kreeger" userId="d5f78b2e-6692-425f-83bb-df27f7187256" providerId="ADAL" clId="{C3392054-CF05-4A85-8285-2C8E7061E76E}" dt="2023-09-29T02:19:21.447" v="14321" actId="478"/>
          <ac:spMkLst>
            <pc:docMk/>
            <pc:sldMk cId="1526500095" sldId="325"/>
            <ac:spMk id="3" creationId="{F96594DD-6373-DC27-2B99-858079164FB7}"/>
          </ac:spMkLst>
        </pc:spChg>
        <pc:spChg chg="del mod">
          <ac:chgData name="Michael Kreeger" userId="d5f78b2e-6692-425f-83bb-df27f7187256" providerId="ADAL" clId="{C3392054-CF05-4A85-8285-2C8E7061E76E}" dt="2023-10-02T01:37:03.398" v="14652" actId="478"/>
          <ac:spMkLst>
            <pc:docMk/>
            <pc:sldMk cId="1526500095" sldId="325"/>
            <ac:spMk id="4" creationId="{B9C2827E-99D0-6D6B-EF98-DFF8A8666CE1}"/>
          </ac:spMkLst>
        </pc:spChg>
        <pc:picChg chg="add mod">
          <ac:chgData name="Michael Kreeger" userId="d5f78b2e-6692-425f-83bb-df27f7187256" providerId="ADAL" clId="{C3392054-CF05-4A85-8285-2C8E7061E76E}" dt="2023-09-29T02:19:29.972" v="14325" actId="14100"/>
          <ac:picMkLst>
            <pc:docMk/>
            <pc:sldMk cId="1526500095" sldId="325"/>
            <ac:picMk id="1026" creationId="{368F3695-872B-3F13-DAA5-A9D01EB5894A}"/>
          </ac:picMkLst>
        </pc:picChg>
      </pc:sldChg>
      <pc:sldChg chg="addSp delSp modSp new del mod setBg modClrScheme addAnim chgLayout">
        <pc:chgData name="Michael Kreeger" userId="d5f78b2e-6692-425f-83bb-df27f7187256" providerId="ADAL" clId="{C3392054-CF05-4A85-8285-2C8E7061E76E}" dt="2023-09-15T15:30:16.606" v="14254" actId="47"/>
        <pc:sldMkLst>
          <pc:docMk/>
          <pc:sldMk cId="3013771645" sldId="325"/>
        </pc:sldMkLst>
        <pc:spChg chg="del mod ord">
          <ac:chgData name="Michael Kreeger" userId="d5f78b2e-6692-425f-83bb-df27f7187256" providerId="ADAL" clId="{C3392054-CF05-4A85-8285-2C8E7061E76E}" dt="2023-09-15T06:46:24.251" v="14198" actId="700"/>
          <ac:spMkLst>
            <pc:docMk/>
            <pc:sldMk cId="3013771645" sldId="325"/>
            <ac:spMk id="2" creationId="{B6191C30-FB09-ABF9-DAEF-A162BC56B369}"/>
          </ac:spMkLst>
        </pc:spChg>
        <pc:spChg chg="del mod ord">
          <ac:chgData name="Michael Kreeger" userId="d5f78b2e-6692-425f-83bb-df27f7187256" providerId="ADAL" clId="{C3392054-CF05-4A85-8285-2C8E7061E76E}" dt="2023-09-15T06:46:24.251" v="14198" actId="700"/>
          <ac:spMkLst>
            <pc:docMk/>
            <pc:sldMk cId="3013771645" sldId="325"/>
            <ac:spMk id="3" creationId="{FEAF4791-20A0-9651-F64C-729170BFE557}"/>
          </ac:spMkLst>
        </pc:spChg>
        <pc:spChg chg="add mod or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4" creationId="{03420944-57FD-FBB7-68BE-295C45EC57D7}"/>
          </ac:spMkLst>
        </pc:spChg>
        <pc:spChg chg="add del mod ord">
          <ac:chgData name="Michael Kreeger" userId="d5f78b2e-6692-425f-83bb-df27f7187256" providerId="ADAL" clId="{C3392054-CF05-4A85-8285-2C8E7061E76E}" dt="2023-09-15T06:46:45.389" v="14248" actId="478"/>
          <ac:spMkLst>
            <pc:docMk/>
            <pc:sldMk cId="3013771645" sldId="325"/>
            <ac:spMk id="5" creationId="{A1BF57D6-A4DB-F8E6-2792-0287EA36BB80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9" creationId="{46F1F2C8-798B-4CCE-A851-94AFAF350BED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1" creationId="{755E9CD0-04B0-4A3C-B291-AD913379C713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3" creationId="{1DD8BF3B-6066-418C-8D1A-75C5E396FC04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5" creationId="{80BC66F9-7A74-4286-AD22-1174052CC22C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7" creationId="{D8142CC3-2B5C-48E6-9DF0-6C8ACBAF23EF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1" creationId="{46A89C79-8EF3-4AF9-B3D9-59A883F41C83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3" creationId="{EFE5CE34-4543-42E5-B82C-1F3D12422CDD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5" creationId="{72AF41FE-63D7-4695-81D2-66D2510E4486}"/>
          </ac:spMkLst>
        </pc:spChg>
        <pc:cxnChg chg="add">
          <ac:chgData name="Michael Kreeger" userId="d5f78b2e-6692-425f-83bb-df27f7187256" providerId="ADAL" clId="{C3392054-CF05-4A85-8285-2C8E7061E76E}" dt="2023-09-15T06:46:47.273" v="14249" actId="26606"/>
          <ac:cxnSpMkLst>
            <pc:docMk/>
            <pc:sldMk cId="3013771645" sldId="325"/>
            <ac:cxnSpMk id="19" creationId="{7B2D303B-3DD0-4319-9EAD-361847FEC71D}"/>
          </ac:cxnSpMkLst>
        </pc:cxnChg>
      </pc:sldChg>
      <pc:sldChg chg="addSp modSp new mod ord">
        <pc:chgData name="Michael Kreeger" userId="d5f78b2e-6692-425f-83bb-df27f7187256" providerId="ADAL" clId="{C3392054-CF05-4A85-8285-2C8E7061E76E}" dt="2023-09-29T02:29:14.260" v="14336"/>
        <pc:sldMkLst>
          <pc:docMk/>
          <pc:sldMk cId="735042250" sldId="326"/>
        </pc:sldMkLst>
        <pc:spChg chg="mod">
          <ac:chgData name="Michael Kreeger" userId="d5f78b2e-6692-425f-83bb-df27f7187256" providerId="ADAL" clId="{C3392054-CF05-4A85-8285-2C8E7061E76E}" dt="2023-09-29T02:29:03.757" v="14334" actId="20577"/>
          <ac:spMkLst>
            <pc:docMk/>
            <pc:sldMk cId="735042250" sldId="326"/>
            <ac:spMk id="2" creationId="{7E3D20DB-C0F6-C66D-2E0C-72977E76E3D2}"/>
          </ac:spMkLst>
        </pc:spChg>
        <pc:spChg chg="mod">
          <ac:chgData name="Michael Kreeger" userId="d5f78b2e-6692-425f-83bb-df27f7187256" providerId="ADAL" clId="{C3392054-CF05-4A85-8285-2C8E7061E76E}" dt="2023-09-29T02:29:14.260" v="14336"/>
          <ac:spMkLst>
            <pc:docMk/>
            <pc:sldMk cId="735042250" sldId="326"/>
            <ac:spMk id="4" creationId="{8A904A88-F04D-559E-0E0C-2D9CEB95952A}"/>
          </ac:spMkLst>
        </pc:spChg>
        <pc:picChg chg="add">
          <ac:chgData name="Michael Kreeger" userId="d5f78b2e-6692-425f-83bb-df27f7187256" providerId="ADAL" clId="{C3392054-CF05-4A85-8285-2C8E7061E76E}" dt="2023-09-29T02:29:06.545" v="14335"/>
          <ac:picMkLst>
            <pc:docMk/>
            <pc:sldMk cId="735042250" sldId="326"/>
            <ac:picMk id="3074" creationId="{2C55191E-37FC-5F6D-DE91-D823C4E07BB3}"/>
          </ac:picMkLst>
        </pc:picChg>
      </pc:sldChg>
      <pc:sldChg chg="modSp new del mod">
        <pc:chgData name="Michael Kreeger" userId="d5f78b2e-6692-425f-83bb-df27f7187256" providerId="ADAL" clId="{C3392054-CF05-4A85-8285-2C8E7061E76E}" dt="2023-09-29T02:29:33.797" v="14337" actId="47"/>
        <pc:sldMkLst>
          <pc:docMk/>
          <pc:sldMk cId="1213820877" sldId="327"/>
        </pc:sldMkLst>
        <pc:spChg chg="mod">
          <ac:chgData name="Michael Kreeger" userId="d5f78b2e-6692-425f-83bb-df27f7187256" providerId="ADAL" clId="{C3392054-CF05-4A85-8285-2C8E7061E76E}" dt="2023-09-29T02:16:40.981" v="14318" actId="20577"/>
          <ac:spMkLst>
            <pc:docMk/>
            <pc:sldMk cId="1213820877" sldId="327"/>
            <ac:spMk id="2" creationId="{23302879-F08C-4180-8F43-C3B68C85C293}"/>
          </ac:spMkLst>
        </pc:spChg>
      </pc:sldChg>
      <pc:sldChg chg="addSp delSp new mod ord">
        <pc:chgData name="Michael Kreeger" userId="d5f78b2e-6692-425f-83bb-df27f7187256" providerId="ADAL" clId="{C3392054-CF05-4A85-8285-2C8E7061E76E}" dt="2023-10-02T01:35:10.984" v="14648"/>
        <pc:sldMkLst>
          <pc:docMk/>
          <pc:sldMk cId="1749788540" sldId="328"/>
        </pc:sldMkLst>
        <pc:spChg chg="del">
          <ac:chgData name="Michael Kreeger" userId="d5f78b2e-6692-425f-83bb-df27f7187256" providerId="ADAL" clId="{C3392054-CF05-4A85-8285-2C8E7061E76E}" dt="2023-09-29T02:20:04.811" v="14327" actId="478"/>
          <ac:spMkLst>
            <pc:docMk/>
            <pc:sldMk cId="1749788540" sldId="328"/>
            <ac:spMk id="3" creationId="{32322AFD-721A-ED87-EB40-E751FDABB24C}"/>
          </ac:spMkLst>
        </pc:spChg>
        <pc:picChg chg="add">
          <ac:chgData name="Michael Kreeger" userId="d5f78b2e-6692-425f-83bb-df27f7187256" providerId="ADAL" clId="{C3392054-CF05-4A85-8285-2C8E7061E76E}" dt="2023-09-29T02:20:05.176" v="14328"/>
          <ac:picMkLst>
            <pc:docMk/>
            <pc:sldMk cId="1749788540" sldId="328"/>
            <ac:picMk id="2050" creationId="{93EA7709-8433-3826-D5AA-FD57C5CEB75F}"/>
          </ac:picMkLst>
        </pc:picChg>
      </pc:sldChg>
      <pc:sldChg chg="modSp new mod ord">
        <pc:chgData name="Michael Kreeger" userId="d5f78b2e-6692-425f-83bb-df27f7187256" providerId="ADAL" clId="{C3392054-CF05-4A85-8285-2C8E7061E76E}" dt="2023-10-02T01:34:55.905" v="14644" actId="27636"/>
        <pc:sldMkLst>
          <pc:docMk/>
          <pc:sldMk cId="784277527" sldId="329"/>
        </pc:sldMkLst>
        <pc:spChg chg="mod">
          <ac:chgData name="Michael Kreeger" userId="d5f78b2e-6692-425f-83bb-df27f7187256" providerId="ADAL" clId="{C3392054-CF05-4A85-8285-2C8E7061E76E}" dt="2023-09-29T02:29:44.876" v="14365" actId="20577"/>
          <ac:spMkLst>
            <pc:docMk/>
            <pc:sldMk cId="784277527" sldId="329"/>
            <ac:spMk id="2" creationId="{D565E48B-9E5D-F401-2096-53F9A0F69D7F}"/>
          </ac:spMkLst>
        </pc:spChg>
        <pc:spChg chg="mod">
          <ac:chgData name="Michael Kreeger" userId="d5f78b2e-6692-425f-83bb-df27f7187256" providerId="ADAL" clId="{C3392054-CF05-4A85-8285-2C8E7061E76E}" dt="2023-10-02T01:34:55.905" v="14644" actId="27636"/>
          <ac:spMkLst>
            <pc:docMk/>
            <pc:sldMk cId="784277527" sldId="329"/>
            <ac:spMk id="3" creationId="{2EAD5EA4-6B8F-449C-504A-2350B80F65FE}"/>
          </ac:spMkLst>
        </pc:spChg>
        <pc:spChg chg="mod">
          <ac:chgData name="Michael Kreeger" userId="d5f78b2e-6692-425f-83bb-df27f7187256" providerId="ADAL" clId="{C3392054-CF05-4A85-8285-2C8E7061E76E}" dt="2023-10-02T01:34:55.903" v="14643" actId="27636"/>
          <ac:spMkLst>
            <pc:docMk/>
            <pc:sldMk cId="784277527" sldId="329"/>
            <ac:spMk id="4" creationId="{B75ECFAB-5464-F27A-451D-1EBBE2C337D6}"/>
          </ac:spMkLst>
        </pc:spChg>
      </pc:sldChg>
      <pc:sldChg chg="addSp delSp modSp new mod">
        <pc:chgData name="Michael Kreeger" userId="d5f78b2e-6692-425f-83bb-df27f7187256" providerId="ADAL" clId="{C3392054-CF05-4A85-8285-2C8E7061E76E}" dt="2023-10-02T01:45:07.651" v="14794" actId="20577"/>
        <pc:sldMkLst>
          <pc:docMk/>
          <pc:sldMk cId="2965181660" sldId="330"/>
        </pc:sldMkLst>
        <pc:spChg chg="mod">
          <ac:chgData name="Michael Kreeger" userId="d5f78b2e-6692-425f-83bb-df27f7187256" providerId="ADAL" clId="{C3392054-CF05-4A85-8285-2C8E7061E76E}" dt="2023-10-02T01:39:14.648" v="14698" actId="20577"/>
          <ac:spMkLst>
            <pc:docMk/>
            <pc:sldMk cId="2965181660" sldId="330"/>
            <ac:spMk id="2" creationId="{F41E554A-68FC-16BA-85F8-41387953D9FB}"/>
          </ac:spMkLst>
        </pc:spChg>
        <pc:spChg chg="del">
          <ac:chgData name="Michael Kreeger" userId="d5f78b2e-6692-425f-83bb-df27f7187256" providerId="ADAL" clId="{C3392054-CF05-4A85-8285-2C8E7061E76E}" dt="2023-10-02T01:39:21.337" v="14699" actId="478"/>
          <ac:spMkLst>
            <pc:docMk/>
            <pc:sldMk cId="2965181660" sldId="330"/>
            <ac:spMk id="3" creationId="{772E11F5-F5FA-90D9-74C8-1C9D63B3CC77}"/>
          </ac:spMkLst>
        </pc:spChg>
        <pc:spChg chg="del">
          <ac:chgData name="Michael Kreeger" userId="d5f78b2e-6692-425f-83bb-df27f7187256" providerId="ADAL" clId="{C3392054-CF05-4A85-8285-2C8E7061E76E}" dt="2023-10-02T01:39:21.337" v="14699" actId="478"/>
          <ac:spMkLst>
            <pc:docMk/>
            <pc:sldMk cId="2965181660" sldId="330"/>
            <ac:spMk id="4" creationId="{0E77232F-B259-7133-D8D3-2BB4822CC03E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5" creationId="{61BFFA20-6618-3799-FD42-F9EFFC99C3EB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6" creationId="{16812BE5-BB31-F907-ECD5-4BF48ED066B8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7" creationId="{9497D064-56EE-DAF6-5CE2-3252D9F0E5B0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8" creationId="{F95FFBE4-9534-355C-07B8-005E7BB7F456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9" creationId="{D0701DE6-E237-A9F7-D9FF-6AF87E0322D0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0" creationId="{53720E18-AE70-AB2F-7D72-0AC9171A9256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1" creationId="{40BD105B-4117-9D9A-5293-4F3845E23781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2" creationId="{D3D07758-7D69-7163-84B0-AD4816BAC0E2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3" creationId="{80CB2A9C-5759-BD65-5C7E-1FF94653C1C5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4" creationId="{56A83071-8E19-71C9-4CE6-8107A5E058EB}"/>
          </ac:spMkLst>
        </pc:spChg>
        <pc:spChg chg="add mod">
          <ac:chgData name="Michael Kreeger" userId="d5f78b2e-6692-425f-83bb-df27f7187256" providerId="ADAL" clId="{C3392054-CF05-4A85-8285-2C8E7061E76E}" dt="2023-10-02T01:45:07.651" v="14794" actId="20577"/>
          <ac:spMkLst>
            <pc:docMk/>
            <pc:sldMk cId="2965181660" sldId="330"/>
            <ac:spMk id="15" creationId="{0020BD36-1B6C-8AC5-B954-1786EE8E10AD}"/>
          </ac:spMkLst>
        </pc:spChg>
      </pc:sldChg>
      <pc:sldChg chg="add del">
        <pc:chgData name="Michael Kreeger" userId="d5f78b2e-6692-425f-83bb-df27f7187256" providerId="ADAL" clId="{C3392054-CF05-4A85-8285-2C8E7061E76E}" dt="2023-10-02T01:44:21.646" v="14768" actId="47"/>
        <pc:sldMkLst>
          <pc:docMk/>
          <pc:sldMk cId="3821620419" sldId="331"/>
        </pc:sldMkLst>
      </pc:sldChg>
    </pc:docChg>
  </pc:docChgLst>
  <pc:docChgLst>
    <pc:chgData name="Michael Kreeger" userId="d5f78b2e-6692-425f-83bb-df27f7187256" providerId="ADAL" clId="{AC33CFFD-6476-4027-B6C7-7AE3730C84E7}"/>
    <pc:docChg chg="undo redo custSel addSld delSld modSld sldOrd">
      <pc:chgData name="Michael Kreeger" userId="d5f78b2e-6692-425f-83bb-df27f7187256" providerId="ADAL" clId="{AC33CFFD-6476-4027-B6C7-7AE3730C84E7}" dt="2023-10-06T17:15:17.891" v="12055"/>
      <pc:docMkLst>
        <pc:docMk/>
      </pc:docMkLst>
      <pc:sldChg chg="addSp delSp modSp mod">
        <pc:chgData name="Michael Kreeger" userId="d5f78b2e-6692-425f-83bb-df27f7187256" providerId="ADAL" clId="{AC33CFFD-6476-4027-B6C7-7AE3730C84E7}" dt="2023-10-05T19:34:10.864" v="11527" actId="26606"/>
        <pc:sldMkLst>
          <pc:docMk/>
          <pc:sldMk cId="1374427058" sldId="320"/>
        </pc:sldMkLst>
        <pc:spChg chg="mo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" creationId="{D0809529-686B-436A-3181-7AD5084E72F3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1" creationId="{FFB60E8C-7224-44A4-87A0-46A1711DD2ED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3" creationId="{5DA32751-37A2-45C0-BE94-63D375E27003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5" creationId="{E659831F-0D9A-4C63-9EBB-8435B85A440F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7" creationId="{5A55FBCD-CD42-40F5-8A1B-3203F9CAEEAA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2" creationId="{A8384FB5-9ADC-4DDC-881B-597D56F5B15D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4" creationId="{91E5A9A7-95C6-4F4F-B00E-C82E07FE62EF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6" creationId="{D07DD2DE-F619-49DD-B5E7-03A290FF4ED1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8" creationId="{85149191-5F60-4A28-AAFF-039F96B0F3EC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80" creationId="{F8260ED5-17F7-4158-B241-D51DD4CF1B7E}"/>
          </ac:spMkLst>
        </pc:spChg>
        <pc:picChg chg="add mod">
          <ac:chgData name="Michael Kreeger" userId="d5f78b2e-6692-425f-83bb-df27f7187256" providerId="ADAL" clId="{AC33CFFD-6476-4027-B6C7-7AE3730C84E7}" dt="2023-10-05T19:34:10.864" v="11527" actId="26606"/>
          <ac:picMkLst>
            <pc:docMk/>
            <pc:sldMk cId="1374427058" sldId="320"/>
            <ac:picMk id="3" creationId="{8227C529-578C-733C-9E83-21AB82CF6543}"/>
          </ac:picMkLst>
        </pc:picChg>
        <pc:picChg chg="del">
          <ac:chgData name="Michael Kreeger" userId="d5f78b2e-6692-425f-83bb-df27f7187256" providerId="ADAL" clId="{AC33CFFD-6476-4027-B6C7-7AE3730C84E7}" dt="2023-10-04T12:21:15.531" v="6506" actId="478"/>
          <ac:picMkLst>
            <pc:docMk/>
            <pc:sldMk cId="1374427058" sldId="320"/>
            <ac:picMk id="2056" creationId="{37C4E86A-7725-4EAF-E93D-A9D49411B66D}"/>
          </ac:picMkLst>
        </pc:picChg>
      </pc:sldChg>
      <pc:sldChg chg="del">
        <pc:chgData name="Michael Kreeger" userId="d5f78b2e-6692-425f-83bb-df27f7187256" providerId="ADAL" clId="{AC33CFFD-6476-4027-B6C7-7AE3730C84E7}" dt="2023-10-04T10:29:07.887" v="2898" actId="47"/>
        <pc:sldMkLst>
          <pc:docMk/>
          <pc:sldMk cId="1526500095" sldId="325"/>
        </pc:sldMkLst>
      </pc:sldChg>
      <pc:sldChg chg="del">
        <pc:chgData name="Michael Kreeger" userId="d5f78b2e-6692-425f-83bb-df27f7187256" providerId="ADAL" clId="{AC33CFFD-6476-4027-B6C7-7AE3730C84E7}" dt="2023-10-05T18:58:24.944" v="11070" actId="47"/>
        <pc:sldMkLst>
          <pc:docMk/>
          <pc:sldMk cId="735042250" sldId="326"/>
        </pc:sldMkLst>
      </pc:sldChg>
      <pc:sldChg chg="del">
        <pc:chgData name="Michael Kreeger" userId="d5f78b2e-6692-425f-83bb-df27f7187256" providerId="ADAL" clId="{AC33CFFD-6476-4027-B6C7-7AE3730C84E7}" dt="2023-10-04T10:30:59.795" v="2971" actId="47"/>
        <pc:sldMkLst>
          <pc:docMk/>
          <pc:sldMk cId="1749788540" sldId="328"/>
        </pc:sldMkLst>
      </pc:sldChg>
      <pc:sldChg chg="del">
        <pc:chgData name="Michael Kreeger" userId="d5f78b2e-6692-425f-83bb-df27f7187256" providerId="ADAL" clId="{AC33CFFD-6476-4027-B6C7-7AE3730C84E7}" dt="2023-10-05T18:58:24.944" v="11070" actId="47"/>
        <pc:sldMkLst>
          <pc:docMk/>
          <pc:sldMk cId="784277527" sldId="329"/>
        </pc:sldMkLst>
      </pc:sldChg>
      <pc:sldChg chg="addSp delSp modSp mod setBg">
        <pc:chgData name="Michael Kreeger" userId="d5f78b2e-6692-425f-83bb-df27f7187256" providerId="ADAL" clId="{AC33CFFD-6476-4027-B6C7-7AE3730C84E7}" dt="2023-10-05T19:32:47.832" v="11526" actId="26606"/>
        <pc:sldMkLst>
          <pc:docMk/>
          <pc:sldMk cId="2965181660" sldId="330"/>
        </pc:sldMkLst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5" creationId="{0020BD36-1B6C-8AC5-B954-1786EE8E10AD}"/>
          </ac:spMkLst>
        </pc:spChg>
        <pc:spChg chg="ad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7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8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6.337" v="1107" actId="26606"/>
          <ac:spMkLst>
            <pc:docMk/>
            <pc:sldMk cId="2965181660" sldId="330"/>
            <ac:spMk id="20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6.337" v="1107" actId="26606"/>
          <ac:spMkLst>
            <pc:docMk/>
            <pc:sldMk cId="2965181660" sldId="330"/>
            <ac:spMk id="27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6.337" v="1107" actId="26606"/>
          <ac:grpSpMkLst>
            <pc:docMk/>
            <pc:sldMk cId="2965181660" sldId="330"/>
            <ac:grpSpMk id="22" creationId="{AE1C45F0-260A-458C-96ED-C1F6D2151219}"/>
          </ac:grpSpMkLst>
        </pc:grpChg>
        <pc:cxnChg chg="add del">
          <ac:chgData name="Michael Kreeger" userId="d5f78b2e-6692-425f-83bb-df27f7187256" providerId="ADAL" clId="{AC33CFFD-6476-4027-B6C7-7AE3730C84E7}" dt="2023-10-02T02:21:46.337" v="1107" actId="26606"/>
          <ac:cxnSpMkLst>
            <pc:docMk/>
            <pc:sldMk cId="2965181660" sldId="330"/>
            <ac:cxnSpMk id="29" creationId="{6CF1BAF6-AD41-4082-B212-8A1F9A2E8779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2:44.742" v="11525" actId="26606"/>
        <pc:sldMkLst>
          <pc:docMk/>
          <pc:sldMk cId="4191681689" sldId="331"/>
        </pc:sldMkLst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5" creationId="{0020BD36-1B6C-8AC5-B954-1786EE8E10AD}"/>
          </ac:spMkLst>
        </pc:spChg>
        <pc:spChg chg="add del">
          <ac:chgData name="Michael Kreeger" userId="d5f78b2e-6692-425f-83bb-df27f7187256" providerId="ADAL" clId="{AC33CFFD-6476-4027-B6C7-7AE3730C84E7}" dt="2023-10-02T01:50:40.418" v="76" actId="478"/>
          <ac:spMkLst>
            <pc:docMk/>
            <pc:sldMk cId="4191681689" sldId="331"/>
            <ac:spMk id="16" creationId="{6C9E7FA9-08CA-A975-7097-DA792C4840D5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33" creationId="{3E7B5C10-78FE-05A6-176F-15854A6F40DE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39" creationId="{CCD3E9EB-5C2B-5C09-5569-5064E22D5682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0" creationId="{EA795F23-2993-4822-636F-FFC42E058350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1" creationId="{CE435795-82A1-465F-CD72-6E2FE79F404B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2" creationId="{A2285883-2C03-430A-FF3B-C2130C9C3E43}"/>
          </ac:spMkLst>
        </pc:spChg>
        <pc:spChg chg="ad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6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7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5.524" v="1106" actId="26606"/>
          <ac:spMkLst>
            <pc:docMk/>
            <pc:sldMk cId="4191681689" sldId="331"/>
            <ac:spMk id="49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5.524" v="1106" actId="26606"/>
          <ac:spMkLst>
            <pc:docMk/>
            <pc:sldMk cId="4191681689" sldId="331"/>
            <ac:spMk id="5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5.524" v="1106" actId="26606"/>
          <ac:grpSpMkLst>
            <pc:docMk/>
            <pc:sldMk cId="4191681689" sldId="331"/>
            <ac:grpSpMk id="51" creationId="{AE1C45F0-260A-458C-96ED-C1F6D2151219}"/>
          </ac:grpSpMkLst>
        </pc:grp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4" creationId="{C50A93B5-77DC-C9AD-6DAB-08162039B8E4}"/>
          </ac:cxnSpMkLst>
        </pc:cxnChg>
        <pc:cxnChg chg="add del mod">
          <ac:chgData name="Michael Kreeger" userId="d5f78b2e-6692-425f-83bb-df27f7187256" providerId="ADAL" clId="{AC33CFFD-6476-4027-B6C7-7AE3730C84E7}" dt="2023-10-02T01:51:57.601" v="83" actId="478"/>
          <ac:cxnSpMkLst>
            <pc:docMk/>
            <pc:sldMk cId="4191681689" sldId="331"/>
            <ac:cxnSpMk id="18" creationId="{3E736176-CAD9-396E-6994-3A9619EDD7D2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22" creationId="{B0987F90-5FAD-A92A-9205-E6009311F7C1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28" creationId="{EC9B0E12-F8C9-DDC7-EBF1-0B26CF60D8C0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44" creationId="{C0F3FBA5-537F-81E9-65EC-8533717D44F8}"/>
          </ac:cxnSpMkLst>
        </pc:cxnChg>
        <pc:cxnChg chg="add del">
          <ac:chgData name="Michael Kreeger" userId="d5f78b2e-6692-425f-83bb-df27f7187256" providerId="ADAL" clId="{AC33CFFD-6476-4027-B6C7-7AE3730C84E7}" dt="2023-10-02T02:21:45.524" v="1106" actId="26606"/>
          <ac:cxnSpMkLst>
            <pc:docMk/>
            <pc:sldMk cId="4191681689" sldId="331"/>
            <ac:cxnSpMk id="58" creationId="{6CF1BAF6-AD41-4082-B212-8A1F9A2E8779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2:41.221" v="11524" actId="26606"/>
        <pc:sldMkLst>
          <pc:docMk/>
          <pc:sldMk cId="3426845345" sldId="332"/>
        </pc:sldMkLst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21" creationId="{30D79256-6D00-03C3-EF44-678CCA375C27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33" creationId="{3E7B5C10-78FE-05A6-176F-15854A6F40DE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39" creationId="{CCD3E9EB-5C2B-5C09-5569-5064E22D5682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0" creationId="{EA795F23-2993-4822-636F-FFC42E05835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1" creationId="{CE435795-82A1-465F-CD72-6E2FE79F404B}"/>
          </ac:spMkLst>
        </pc:spChg>
        <pc:spChg chg="ad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3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4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4.892" v="1105" actId="26606"/>
          <ac:spMkLst>
            <pc:docMk/>
            <pc:sldMk cId="3426845345" sldId="332"/>
            <ac:spMk id="46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4.892" v="1105" actId="26606"/>
          <ac:spMkLst>
            <pc:docMk/>
            <pc:sldMk cId="3426845345" sldId="332"/>
            <ac:spMk id="53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4.892" v="1105" actId="26606"/>
          <ac:grpSpMkLst>
            <pc:docMk/>
            <pc:sldMk cId="3426845345" sldId="332"/>
            <ac:grpSpMk id="48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4" creationId="{C50A93B5-77DC-C9AD-6DAB-08162039B8E4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18" creationId="{D8A050D6-3289-1668-C909-FE172C1CBC42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0" creationId="{2CAF114B-447C-D765-509E-7B22AD761727}"/>
          </ac:cxnSpMkLst>
        </pc:cxn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2" creationId="{B0987F90-5FAD-A92A-9205-E6009311F7C1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3" creationId="{7783CBA6-1861-9EEE-EA11-FA2C5F6E2895}"/>
          </ac:cxnSpMkLst>
        </pc:cxn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8" creationId="{EC9B0E12-F8C9-DDC7-EBF1-0B26CF60D8C0}"/>
          </ac:cxnSpMkLst>
        </pc:cxnChg>
        <pc:cxnChg chg="add del">
          <ac:chgData name="Michael Kreeger" userId="d5f78b2e-6692-425f-83bb-df27f7187256" providerId="ADAL" clId="{AC33CFFD-6476-4027-B6C7-7AE3730C84E7}" dt="2023-10-02T02:21:44.892" v="1105" actId="26606"/>
          <ac:cxnSpMkLst>
            <pc:docMk/>
            <pc:sldMk cId="3426845345" sldId="332"/>
            <ac:cxnSpMk id="55" creationId="{6CF1BAF6-AD41-4082-B212-8A1F9A2E8779}"/>
          </ac:cxnSpMkLst>
        </pc:cxnChg>
      </pc:sldChg>
      <pc:sldChg chg="add del">
        <pc:chgData name="Michael Kreeger" userId="d5f78b2e-6692-425f-83bb-df27f7187256" providerId="ADAL" clId="{AC33CFFD-6476-4027-B6C7-7AE3730C84E7}" dt="2023-10-02T02:06:56.355" v="512" actId="47"/>
        <pc:sldMkLst>
          <pc:docMk/>
          <pc:sldMk cId="325373346" sldId="333"/>
        </pc:sldMkLst>
      </pc:sldChg>
      <pc:sldChg chg="addSp delSp modSp add mod setBg">
        <pc:chgData name="Michael Kreeger" userId="d5f78b2e-6692-425f-83bb-df27f7187256" providerId="ADAL" clId="{AC33CFFD-6476-4027-B6C7-7AE3730C84E7}" dt="2023-10-05T19:32:38.517" v="11523" actId="26606"/>
        <pc:sldMkLst>
          <pc:docMk/>
          <pc:sldMk cId="770450140" sldId="333"/>
        </pc:sldMkLst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1" creationId="{30D79256-6D00-03C3-EF44-678CCA375C27}"/>
          </ac:spMkLst>
        </pc:spChg>
        <pc:spChg chg="add 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9" creationId="{98066D72-50A3-866F-BA41-B5CE2B850325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33" creationId="{3E7B5C10-78FE-05A6-176F-15854A6F40DE}"/>
          </ac:spMkLst>
        </pc:spChg>
        <pc:spChg chg="add del">
          <ac:chgData name="Michael Kreeger" userId="d5f78b2e-6692-425f-83bb-df27f7187256" providerId="ADAL" clId="{AC33CFFD-6476-4027-B6C7-7AE3730C84E7}" dt="2023-10-02T02:21:44.279" v="1104" actId="26606"/>
          <ac:spMkLst>
            <pc:docMk/>
            <pc:sldMk cId="770450140" sldId="333"/>
            <ac:spMk id="36" creationId="{56E9B3E6-E277-4D68-BA48-9CB43FFBD6E2}"/>
          </ac:spMkLst>
        </pc:spChg>
        <pc:spChg chg="ad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38" creationId="{70DFC902-7D23-471A-B557-B6B6917D7A0D}"/>
          </ac:spMkLst>
        </pc:spChg>
        <pc:spChg chg="del">
          <ac:chgData name="Michael Kreeger" userId="d5f78b2e-6692-425f-83bb-df27f7187256" providerId="ADAL" clId="{AC33CFFD-6476-4027-B6C7-7AE3730C84E7}" dt="2023-10-02T02:14:33.499" v="863" actId="478"/>
          <ac:spMkLst>
            <pc:docMk/>
            <pc:sldMk cId="770450140" sldId="333"/>
            <ac:spMk id="39" creationId="{CCD3E9EB-5C2B-5C09-5569-5064E22D5682}"/>
          </ac:spMkLst>
        </pc:spChg>
        <pc:spChg chg="del">
          <ac:chgData name="Michael Kreeger" userId="d5f78b2e-6692-425f-83bb-df27f7187256" providerId="ADAL" clId="{AC33CFFD-6476-4027-B6C7-7AE3730C84E7}" dt="2023-10-02T02:14:30.303" v="860" actId="478"/>
          <ac:spMkLst>
            <pc:docMk/>
            <pc:sldMk cId="770450140" sldId="333"/>
            <ac:spMk id="40" creationId="{EA795F23-2993-4822-636F-FFC42E058350}"/>
          </ac:spMkLst>
        </pc:spChg>
        <pc:spChg chg="del">
          <ac:chgData name="Michael Kreeger" userId="d5f78b2e-6692-425f-83bb-df27f7187256" providerId="ADAL" clId="{AC33CFFD-6476-4027-B6C7-7AE3730C84E7}" dt="2023-10-02T02:14:29.307" v="859" actId="478"/>
          <ac:spMkLst>
            <pc:docMk/>
            <pc:sldMk cId="770450140" sldId="333"/>
            <ac:spMk id="41" creationId="{CE435795-82A1-465F-CD72-6E2FE79F404B}"/>
          </ac:spMkLst>
        </pc:spChg>
        <pc:spChg chg="ad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42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4.279" v="1104" actId="26606"/>
          <ac:spMkLst>
            <pc:docMk/>
            <pc:sldMk cId="770450140" sldId="333"/>
            <ac:spMk id="4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4.279" v="1104" actId="26606"/>
          <ac:grpSpMkLst>
            <pc:docMk/>
            <pc:sldMk cId="770450140" sldId="333"/>
            <ac:grpSpMk id="37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4" creationId="{C50A93B5-77DC-C9AD-6DAB-08162039B8E4}"/>
          </ac:cxnSpMkLst>
        </pc:cxnChg>
        <pc:cxnChg chg="del">
          <ac:chgData name="Michael Kreeger" userId="d5f78b2e-6692-425f-83bb-df27f7187256" providerId="ADAL" clId="{AC33CFFD-6476-4027-B6C7-7AE3730C84E7}" dt="2023-10-02T02:07:33.928" v="521" actId="478"/>
          <ac:cxnSpMkLst>
            <pc:docMk/>
            <pc:sldMk cId="770450140" sldId="333"/>
            <ac:cxnSpMk id="18" creationId="{D8A050D6-3289-1668-C909-FE172C1CBC42}"/>
          </ac:cxnSpMkLst>
        </pc:cxnChg>
        <pc:cxnChg chg="add del mod">
          <ac:chgData name="Michael Kreeger" userId="d5f78b2e-6692-425f-83bb-df27f7187256" providerId="ADAL" clId="{AC33CFFD-6476-4027-B6C7-7AE3730C84E7}" dt="2023-10-02T02:09:09.756" v="539" actId="478"/>
          <ac:cxnSpMkLst>
            <pc:docMk/>
            <pc:sldMk cId="770450140" sldId="333"/>
            <ac:cxnSpMk id="19" creationId="{C438E949-5478-7B2A-A8A8-2A5D48765569}"/>
          </ac:cxnSpMkLst>
        </pc:cxnChg>
        <pc:cxnChg chg="del">
          <ac:chgData name="Michael Kreeger" userId="d5f78b2e-6692-425f-83bb-df27f7187256" providerId="ADAL" clId="{AC33CFFD-6476-4027-B6C7-7AE3730C84E7}" dt="2023-10-02T02:07:32.310" v="520" actId="478"/>
          <ac:cxnSpMkLst>
            <pc:docMk/>
            <pc:sldMk cId="770450140" sldId="333"/>
            <ac:cxnSpMk id="20" creationId="{2CAF114B-447C-D765-509E-7B22AD761727}"/>
          </ac:cxnSpMkLst>
        </pc:cxnChg>
        <pc:cxnChg chg="del mod">
          <ac:chgData name="Michael Kreeger" userId="d5f78b2e-6692-425f-83bb-df27f7187256" providerId="ADAL" clId="{AC33CFFD-6476-4027-B6C7-7AE3730C84E7}" dt="2023-10-02T02:14:31.194" v="861" actId="478"/>
          <ac:cxnSpMkLst>
            <pc:docMk/>
            <pc:sldMk cId="770450140" sldId="333"/>
            <ac:cxnSpMk id="22" creationId="{B0987F90-5FAD-A92A-9205-E6009311F7C1}"/>
          </ac:cxnSpMkLst>
        </pc:cxnChg>
        <pc:cxnChg chg="del">
          <ac:chgData name="Michael Kreeger" userId="d5f78b2e-6692-425f-83bb-df27f7187256" providerId="ADAL" clId="{AC33CFFD-6476-4027-B6C7-7AE3730C84E7}" dt="2023-10-02T02:14:36.273" v="864" actId="478"/>
          <ac:cxnSpMkLst>
            <pc:docMk/>
            <pc:sldMk cId="770450140" sldId="333"/>
            <ac:cxnSpMk id="23" creationId="{7783CBA6-1861-9EEE-EA11-FA2C5F6E2895}"/>
          </ac:cxnSpMkLst>
        </pc:cxnChg>
        <pc:cxnChg chg="add del mod">
          <ac:chgData name="Michael Kreeger" userId="d5f78b2e-6692-425f-83bb-df27f7187256" providerId="ADAL" clId="{AC33CFFD-6476-4027-B6C7-7AE3730C84E7}" dt="2023-10-02T02:13:44.522" v="849" actId="478"/>
          <ac:cxnSpMkLst>
            <pc:docMk/>
            <pc:sldMk cId="770450140" sldId="333"/>
            <ac:cxnSpMk id="27" creationId="{228A3959-E26A-06D9-4CC2-3A860575E19C}"/>
          </ac:cxnSpMkLst>
        </pc:cxnChg>
        <pc:cxnChg chg="del mod">
          <ac:chgData name="Michael Kreeger" userId="d5f78b2e-6692-425f-83bb-df27f7187256" providerId="ADAL" clId="{AC33CFFD-6476-4027-B6C7-7AE3730C84E7}" dt="2023-10-02T02:14:32.350" v="862" actId="478"/>
          <ac:cxnSpMkLst>
            <pc:docMk/>
            <pc:sldMk cId="770450140" sldId="333"/>
            <ac:cxnSpMk id="28" creationId="{EC9B0E12-F8C9-DDC7-EBF1-0B26CF60D8C0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0" creationId="{B2D67B14-245A-09F1-5E38-CECE821CD17C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1" creationId="{2DED9E25-C842-0ACD-B235-43CF6F0B4834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2" creationId="{AEBB2C35-5DA8-47F9-FBF2-C70FE594BBF2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4" creationId="{9EF75D22-E1DC-9E05-571A-258DCECD6E8C}"/>
          </ac:cxnSpMkLst>
        </pc:cxnChg>
        <pc:cxnChg chg="add del">
          <ac:chgData name="Michael Kreeger" userId="d5f78b2e-6692-425f-83bb-df27f7187256" providerId="ADAL" clId="{AC33CFFD-6476-4027-B6C7-7AE3730C84E7}" dt="2023-10-02T02:21:44.279" v="1104" actId="26606"/>
          <ac:cxnSpMkLst>
            <pc:docMk/>
            <pc:sldMk cId="770450140" sldId="333"/>
            <ac:cxnSpMk id="48" creationId="{6CF1BAF6-AD41-4082-B212-8A1F9A2E8779}"/>
          </ac:cxnSpMkLst>
        </pc:cxnChg>
      </pc:sldChg>
      <pc:sldChg chg="new del">
        <pc:chgData name="Michael Kreeger" userId="d5f78b2e-6692-425f-83bb-df27f7187256" providerId="ADAL" clId="{AC33CFFD-6476-4027-B6C7-7AE3730C84E7}" dt="2023-10-02T02:01:26.387" v="258" actId="680"/>
        <pc:sldMkLst>
          <pc:docMk/>
          <pc:sldMk cId="3102326400" sldId="333"/>
        </pc:sldMkLst>
      </pc:sldChg>
      <pc:sldChg chg="addSp delSp modSp add mod setBg">
        <pc:chgData name="Michael Kreeger" userId="d5f78b2e-6692-425f-83bb-df27f7187256" providerId="ADAL" clId="{AC33CFFD-6476-4027-B6C7-7AE3730C84E7}" dt="2023-10-05T19:32:36.130" v="11522" actId="26606"/>
        <pc:sldMkLst>
          <pc:docMk/>
          <pc:sldMk cId="3433698193" sldId="334"/>
        </pc:sldMkLst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21" creationId="{30D79256-6D00-03C3-EF44-678CCA375C27}"/>
          </ac:spMkLst>
        </pc:spChg>
        <pc:spChg chg="del">
          <ac:chgData name="Michael Kreeger" userId="d5f78b2e-6692-425f-83bb-df27f7187256" providerId="ADAL" clId="{AC33CFFD-6476-4027-B6C7-7AE3730C84E7}" dt="2023-10-02T02:17:41.332" v="915" actId="478"/>
          <ac:spMkLst>
            <pc:docMk/>
            <pc:sldMk cId="3433698193" sldId="334"/>
            <ac:spMk id="29" creationId="{98066D72-50A3-866F-BA41-B5CE2B850325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3" creationId="{3E7B5C10-78FE-05A6-176F-15854A6F40DE}"/>
          </ac:spMkLst>
        </pc:spChg>
        <pc:spChg chg="ad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6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7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3.703" v="1103" actId="26606"/>
          <ac:spMkLst>
            <pc:docMk/>
            <pc:sldMk cId="3433698193" sldId="334"/>
            <ac:spMk id="39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3.703" v="1103" actId="26606"/>
          <ac:spMkLst>
            <pc:docMk/>
            <pc:sldMk cId="3433698193" sldId="334"/>
            <ac:spMk id="4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3.703" v="1103" actId="26606"/>
          <ac:grpSpMkLst>
            <pc:docMk/>
            <pc:sldMk cId="3433698193" sldId="334"/>
            <ac:grpSpMk id="41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4" creationId="{C50A93B5-77DC-C9AD-6DAB-08162039B8E4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0" creationId="{B2D67B14-245A-09F1-5E38-CECE821CD17C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1" creationId="{2DED9E25-C842-0ACD-B235-43CF6F0B4834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2" creationId="{AEBB2C35-5DA8-47F9-FBF2-C70FE594BBF2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4" creationId="{9EF75D22-E1DC-9E05-571A-258DCECD6E8C}"/>
          </ac:cxnSpMkLst>
        </pc:cxnChg>
        <pc:cxnChg chg="add del">
          <ac:chgData name="Michael Kreeger" userId="d5f78b2e-6692-425f-83bb-df27f7187256" providerId="ADAL" clId="{AC33CFFD-6476-4027-B6C7-7AE3730C84E7}" dt="2023-10-02T02:21:43.703" v="1103" actId="26606"/>
          <ac:cxnSpMkLst>
            <pc:docMk/>
            <pc:sldMk cId="3433698193" sldId="334"/>
            <ac:cxnSpMk id="48" creationId="{6CF1BAF6-AD41-4082-B212-8A1F9A2E8779}"/>
          </ac:cxnSpMkLst>
        </pc:cxnChg>
      </pc:sldChg>
      <pc:sldChg chg="add del">
        <pc:chgData name="Michael Kreeger" userId="d5f78b2e-6692-425f-83bb-df27f7187256" providerId="ADAL" clId="{AC33CFFD-6476-4027-B6C7-7AE3730C84E7}" dt="2023-10-02T02:07:07.682" v="515"/>
        <pc:sldMkLst>
          <pc:docMk/>
          <pc:sldMk cId="4260559476" sldId="334"/>
        </pc:sldMkLst>
      </pc:sldChg>
      <pc:sldChg chg="addSp delSp modSp new del mod">
        <pc:chgData name="Michael Kreeger" userId="d5f78b2e-6692-425f-83bb-df27f7187256" providerId="ADAL" clId="{AC33CFFD-6476-4027-B6C7-7AE3730C84E7}" dt="2023-10-04T10:28:22.715" v="2870" actId="47"/>
        <pc:sldMkLst>
          <pc:docMk/>
          <pc:sldMk cId="339187034" sldId="335"/>
        </pc:sldMkLst>
        <pc:spChg chg="mod">
          <ac:chgData name="Michael Kreeger" userId="d5f78b2e-6692-425f-83bb-df27f7187256" providerId="ADAL" clId="{AC33CFFD-6476-4027-B6C7-7AE3730C84E7}" dt="2023-10-02T02:25:30.836" v="1337" actId="20577"/>
          <ac:spMkLst>
            <pc:docMk/>
            <pc:sldMk cId="339187034" sldId="335"/>
            <ac:spMk id="2" creationId="{422E89A2-257D-CA09-E7D9-098881D7381A}"/>
          </ac:spMkLst>
        </pc:spChg>
        <pc:spChg chg="del">
          <ac:chgData name="Michael Kreeger" userId="d5f78b2e-6692-425f-83bb-df27f7187256" providerId="ADAL" clId="{AC33CFFD-6476-4027-B6C7-7AE3730C84E7}" dt="2023-10-02T02:22:54.274" v="1151" actId="478"/>
          <ac:spMkLst>
            <pc:docMk/>
            <pc:sldMk cId="339187034" sldId="335"/>
            <ac:spMk id="3" creationId="{DE6B0255-683C-493F-F8DD-B142EE31C9BB}"/>
          </ac:spMkLst>
        </pc:spChg>
        <pc:spChg chg="del">
          <ac:chgData name="Michael Kreeger" userId="d5f78b2e-6692-425f-83bb-df27f7187256" providerId="ADAL" clId="{AC33CFFD-6476-4027-B6C7-7AE3730C84E7}" dt="2023-10-02T02:22:54.274" v="1151" actId="478"/>
          <ac:spMkLst>
            <pc:docMk/>
            <pc:sldMk cId="339187034" sldId="335"/>
            <ac:spMk id="4" creationId="{197739AB-0849-C314-C2EA-699605B4C555}"/>
          </ac:spMkLst>
        </pc:spChg>
        <pc:graphicFrameChg chg="add mod modGraphic">
          <ac:chgData name="Michael Kreeger" userId="d5f78b2e-6692-425f-83bb-df27f7187256" providerId="ADAL" clId="{AC33CFFD-6476-4027-B6C7-7AE3730C84E7}" dt="2023-10-04T10:27:52.834" v="2864" actId="20577"/>
          <ac:graphicFrameMkLst>
            <pc:docMk/>
            <pc:sldMk cId="339187034" sldId="335"/>
            <ac:graphicFrameMk id="5" creationId="{C6051195-EA34-C4F7-D7C4-98C82F5E979D}"/>
          </ac:graphicFrameMkLst>
        </pc:graphicFrameChg>
      </pc:sldChg>
      <pc:sldChg chg="addSp delSp modSp add mod ord setBg">
        <pc:chgData name="Michael Kreeger" userId="d5f78b2e-6692-425f-83bb-df27f7187256" providerId="ADAL" clId="{AC33CFFD-6476-4027-B6C7-7AE3730C84E7}" dt="2023-10-05T19:31:05.726" v="11478" actId="26606"/>
        <pc:sldMkLst>
          <pc:docMk/>
          <pc:sldMk cId="3391031180" sldId="336"/>
        </pc:sldMkLst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" creationId="{F41E554A-68FC-16BA-85F8-41387953D9FB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" creationId="{EB0BBD9A-194F-F7F4-5482-A33D867263D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4" creationId="{A19E6753-985A-334A-B601-CD5C7AA65C67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5" creationId="{61BFFA20-6618-3799-FD42-F9EFFC99C3EB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6" creationId="{16812BE5-BB31-F907-ECD5-4BF48ED066B8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7" creationId="{9497D064-56EE-DAF6-5CE2-3252D9F0E5B0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8" creationId="{F95FFBE4-9534-355C-07B8-005E7BB7F456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9" creationId="{D0701DE6-E237-A9F7-D9FF-6AF87E0322D0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0" creationId="{53720E18-AE70-AB2F-7D72-0AC9171A9256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1" creationId="{40BD105B-4117-9D9A-5293-4F3845E23781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6" creationId="{A251336A-A8DB-F41C-C0BE-F6B1AC304970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7" creationId="{8DB409C6-43E4-A242-E4FF-A7BC188D7CFE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8" creationId="{34C49548-9A5A-201C-8EA7-B87FE5A193DC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9" creationId="{74BE04F0-8CFC-4F8B-0D85-436677637E51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0" creationId="{D3CC7F35-ADD3-A1EC-A3A3-7EE5498738B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1" creationId="{EC4850E3-91A7-5283-A73C-EA18B5331209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4" creationId="{59C41EE9-278C-55FE-60E6-041400B20582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5" creationId="{C9B31BC5-3C34-D278-9D71-BEAC41C93743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6" creationId="{B2CCA73E-F1B7-FA8D-F2DE-E7BCFF208E13}"/>
          </ac:spMkLst>
        </pc:spChg>
        <pc:spChg chg="add del mod">
          <ac:chgData name="Michael Kreeger" userId="d5f78b2e-6692-425f-83bb-df27f7187256" providerId="ADAL" clId="{AC33CFFD-6476-4027-B6C7-7AE3730C84E7}" dt="2023-10-02T03:06:43.737" v="1740" actId="478"/>
          <ac:spMkLst>
            <pc:docMk/>
            <pc:sldMk cId="3391031180" sldId="336"/>
            <ac:spMk id="27" creationId="{B456AD2D-BA3B-502D-824B-FC604C301BFF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8" creationId="{0F2C358D-2083-3E6B-C9A5-FCE8BDFDAD6A}"/>
          </ac:spMkLst>
        </pc:spChg>
        <pc:spChg chg="ad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3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5" creationId="{A55D5633-D557-4DCA-982C-FF36EB7A1C00}"/>
          </ac:spMkLst>
        </pc:spChg>
        <pc:cxnChg chg="add del mod">
          <ac:chgData name="Michael Kreeger" userId="d5f78b2e-6692-425f-83bb-df27f7187256" providerId="ADAL" clId="{AC33CFFD-6476-4027-B6C7-7AE3730C84E7}" dt="2023-10-02T02:48:39.099" v="1484" actId="478"/>
          <ac:cxnSpMkLst>
            <pc:docMk/>
            <pc:sldMk cId="3391031180" sldId="336"/>
            <ac:cxnSpMk id="22" creationId="{6160016B-6592-7F68-5138-DB485735A4F0}"/>
          </ac:cxnSpMkLst>
        </pc:cxnChg>
        <pc:cxnChg chg="add del mod">
          <ac:chgData name="Michael Kreeger" userId="d5f78b2e-6692-425f-83bb-df27f7187256" providerId="ADAL" clId="{AC33CFFD-6476-4027-B6C7-7AE3730C84E7}" dt="2023-10-02T02:48:37.897" v="1483" actId="478"/>
          <ac:cxnSpMkLst>
            <pc:docMk/>
            <pc:sldMk cId="3391031180" sldId="336"/>
            <ac:cxnSpMk id="23" creationId="{4AF6A03C-0454-573A-9EE3-F2295A80D514}"/>
          </ac:cxnSpMkLst>
        </pc:cxnChg>
      </pc:sldChg>
      <pc:sldChg chg="new del">
        <pc:chgData name="Michael Kreeger" userId="d5f78b2e-6692-425f-83bb-df27f7187256" providerId="ADAL" clId="{AC33CFFD-6476-4027-B6C7-7AE3730C84E7}" dt="2023-10-02T02:53:20.825" v="1547" actId="47"/>
        <pc:sldMkLst>
          <pc:docMk/>
          <pc:sldMk cId="2055393242" sldId="337"/>
        </pc:sldMkLst>
      </pc:sldChg>
      <pc:sldChg chg="new del">
        <pc:chgData name="Michael Kreeger" userId="d5f78b2e-6692-425f-83bb-df27f7187256" providerId="ADAL" clId="{AC33CFFD-6476-4027-B6C7-7AE3730C84E7}" dt="2023-10-02T02:34:40.439" v="1417" actId="47"/>
        <pc:sldMkLst>
          <pc:docMk/>
          <pc:sldMk cId="3176496891" sldId="337"/>
        </pc:sldMkLst>
      </pc:sldChg>
      <pc:sldChg chg="new del">
        <pc:chgData name="Michael Kreeger" userId="d5f78b2e-6692-425f-83bb-df27f7187256" providerId="ADAL" clId="{AC33CFFD-6476-4027-B6C7-7AE3730C84E7}" dt="2023-10-02T02:34:23.227" v="1406" actId="47"/>
        <pc:sldMkLst>
          <pc:docMk/>
          <pc:sldMk cId="3706858507" sldId="337"/>
        </pc:sldMkLst>
      </pc:sldChg>
      <pc:sldChg chg="addSp delSp modSp new mod setBg chgLayout">
        <pc:chgData name="Michael Kreeger" userId="d5f78b2e-6692-425f-83bb-df27f7187256" providerId="ADAL" clId="{AC33CFFD-6476-4027-B6C7-7AE3730C84E7}" dt="2023-10-05T19:32:25.645" v="11520" actId="27636"/>
        <pc:sldMkLst>
          <pc:docMk/>
          <pc:sldMk cId="3828010386" sldId="337"/>
        </pc:sldMkLst>
        <pc:spChg chg="mod ord">
          <ac:chgData name="Michael Kreeger" userId="d5f78b2e-6692-425f-83bb-df27f7187256" providerId="ADAL" clId="{AC33CFFD-6476-4027-B6C7-7AE3730C84E7}" dt="2023-10-05T19:32:15.886" v="11517" actId="20577"/>
          <ac:spMkLst>
            <pc:docMk/>
            <pc:sldMk cId="3828010386" sldId="337"/>
            <ac:spMk id="2" creationId="{0B8C3055-8F0D-E06E-C278-B4B9BDD63502}"/>
          </ac:spMkLst>
        </pc:spChg>
        <pc:spChg chg="del">
          <ac:chgData name="Michael Kreeger" userId="d5f78b2e-6692-425f-83bb-df27f7187256" providerId="ADAL" clId="{AC33CFFD-6476-4027-B6C7-7AE3730C84E7}" dt="2023-10-02T03:21:36.471" v="2022" actId="478"/>
          <ac:spMkLst>
            <pc:docMk/>
            <pc:sldMk cId="3828010386" sldId="337"/>
            <ac:spMk id="3" creationId="{8068521F-5302-7346-50E3-115B48E3F312}"/>
          </ac:spMkLst>
        </pc:spChg>
        <pc:spChg chg="add mod ord">
          <ac:chgData name="Michael Kreeger" userId="d5f78b2e-6692-425f-83bb-df27f7187256" providerId="ADAL" clId="{AC33CFFD-6476-4027-B6C7-7AE3730C84E7}" dt="2023-10-05T19:32:25.645" v="11520" actId="27636"/>
          <ac:spMkLst>
            <pc:docMk/>
            <pc:sldMk cId="3828010386" sldId="337"/>
            <ac:spMk id="3" creationId="{C522603A-5C23-6408-5874-BDD8C2F15EBD}"/>
          </ac:spMkLst>
        </pc:spChg>
        <pc:spChg chg="del">
          <ac:chgData name="Michael Kreeger" userId="d5f78b2e-6692-425f-83bb-df27f7187256" providerId="ADAL" clId="{AC33CFFD-6476-4027-B6C7-7AE3730C84E7}" dt="2023-10-02T03:21:36.471" v="2022" actId="478"/>
          <ac:spMkLst>
            <pc:docMk/>
            <pc:sldMk cId="3828010386" sldId="337"/>
            <ac:spMk id="4" creationId="{D1D31A3F-5803-244A-8699-29821F52B0E8}"/>
          </ac:spMkLst>
        </pc:spChg>
        <pc:spChg chg="add del mod ord">
          <ac:chgData name="Michael Kreeger" userId="d5f78b2e-6692-425f-83bb-df27f7187256" providerId="ADAL" clId="{AC33CFFD-6476-4027-B6C7-7AE3730C84E7}" dt="2023-10-04T09:36:31.583" v="2291" actId="478"/>
          <ac:spMkLst>
            <pc:docMk/>
            <pc:sldMk cId="3828010386" sldId="337"/>
            <ac:spMk id="4" creationId="{D81C8CEC-EDA9-4432-77EE-460AF28C6A1F}"/>
          </ac:spMkLst>
        </pc:spChg>
        <pc:spChg chg="add del">
          <ac:chgData name="Michael Kreeger" userId="d5f78b2e-6692-425f-83bb-df27f7187256" providerId="ADAL" clId="{AC33CFFD-6476-4027-B6C7-7AE3730C84E7}" dt="2023-10-05T19:31:35.598" v="11480" actId="26606"/>
          <ac:spMkLst>
            <pc:docMk/>
            <pc:sldMk cId="3828010386" sldId="337"/>
            <ac:spMk id="13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35.598" v="11480" actId="26606"/>
          <ac:spMkLst>
            <pc:docMk/>
            <pc:sldMk cId="3828010386" sldId="337"/>
            <ac:spMk id="15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2.121" v="11482" actId="26606"/>
          <ac:spMkLst>
            <pc:docMk/>
            <pc:sldMk cId="3828010386" sldId="337"/>
            <ac:spMk id="17" creationId="{743AA782-23D1-4521-8CAD-47662984AA08}"/>
          </ac:spMkLst>
        </pc:spChg>
        <pc:spChg chg="add del">
          <ac:chgData name="Michael Kreeger" userId="d5f78b2e-6692-425f-83bb-df27f7187256" providerId="ADAL" clId="{AC33CFFD-6476-4027-B6C7-7AE3730C84E7}" dt="2023-10-05T19:31:42.121" v="11482" actId="26606"/>
          <ac:spMkLst>
            <pc:docMk/>
            <pc:sldMk cId="3828010386" sldId="337"/>
            <ac:spMk id="18" creationId="{71877DBC-BB60-40F0-AC93-2ACDBAAE60CE}"/>
          </ac:spMkLst>
        </pc:spChg>
        <pc:spChg chg="add del">
          <ac:chgData name="Michael Kreeger" userId="d5f78b2e-6692-425f-83bb-df27f7187256" providerId="ADAL" clId="{AC33CFFD-6476-4027-B6C7-7AE3730C84E7}" dt="2023-10-05T19:31:42.818" v="11484" actId="26606"/>
          <ac:spMkLst>
            <pc:docMk/>
            <pc:sldMk cId="3828010386" sldId="337"/>
            <ac:spMk id="20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2.818" v="11484" actId="26606"/>
          <ac:spMkLst>
            <pc:docMk/>
            <pc:sldMk cId="3828010386" sldId="337"/>
            <ac:spMk id="21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3.433" v="11486" actId="26606"/>
          <ac:spMkLst>
            <pc:docMk/>
            <pc:sldMk cId="3828010386" sldId="337"/>
            <ac:spMk id="23" creationId="{0E3596DD-156A-473E-9BB3-C6A29F7574E9}"/>
          </ac:spMkLst>
        </pc:spChg>
        <pc:spChg chg="add del">
          <ac:chgData name="Michael Kreeger" userId="d5f78b2e-6692-425f-83bb-df27f7187256" providerId="ADAL" clId="{AC33CFFD-6476-4027-B6C7-7AE3730C84E7}" dt="2023-10-05T19:31:43.433" v="11486" actId="26606"/>
          <ac:spMkLst>
            <pc:docMk/>
            <pc:sldMk cId="3828010386" sldId="337"/>
            <ac:spMk id="24" creationId="{2C46C4D6-C474-4E92-B52E-944C1118F7B6}"/>
          </ac:spMkLst>
        </pc:spChg>
        <pc:spChg chg="add del">
          <ac:chgData name="Michael Kreeger" userId="d5f78b2e-6692-425f-83bb-df27f7187256" providerId="ADAL" clId="{AC33CFFD-6476-4027-B6C7-7AE3730C84E7}" dt="2023-10-05T19:31:44.402" v="11488" actId="26606"/>
          <ac:spMkLst>
            <pc:docMk/>
            <pc:sldMk cId="3828010386" sldId="337"/>
            <ac:spMk id="26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4.402" v="11488" actId="26606"/>
          <ac:spMkLst>
            <pc:docMk/>
            <pc:sldMk cId="3828010386" sldId="337"/>
            <ac:spMk id="27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8.472" v="11490" actId="26606"/>
          <ac:spMkLst>
            <pc:docMk/>
            <pc:sldMk cId="3828010386" sldId="337"/>
            <ac:spMk id="29" creationId="{743AA782-23D1-4521-8CAD-47662984AA08}"/>
          </ac:spMkLst>
        </pc:spChg>
        <pc:spChg chg="add del">
          <ac:chgData name="Michael Kreeger" userId="d5f78b2e-6692-425f-83bb-df27f7187256" providerId="ADAL" clId="{AC33CFFD-6476-4027-B6C7-7AE3730C84E7}" dt="2023-10-05T19:31:48.472" v="11490" actId="26606"/>
          <ac:spMkLst>
            <pc:docMk/>
            <pc:sldMk cId="3828010386" sldId="337"/>
            <ac:spMk id="30" creationId="{71877DBC-BB60-40F0-AC93-2ACDBAAE60CE}"/>
          </ac:spMkLst>
        </pc:spChg>
        <pc:spChg chg="add del">
          <ac:chgData name="Michael Kreeger" userId="d5f78b2e-6692-425f-83bb-df27f7187256" providerId="ADAL" clId="{AC33CFFD-6476-4027-B6C7-7AE3730C84E7}" dt="2023-10-05T19:31:49.417" v="11492" actId="26606"/>
          <ac:spMkLst>
            <pc:docMk/>
            <pc:sldMk cId="3828010386" sldId="337"/>
            <ac:spMk id="32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9.417" v="11492" actId="26606"/>
          <ac:spMkLst>
            <pc:docMk/>
            <pc:sldMk cId="3828010386" sldId="337"/>
            <ac:spMk id="33" creationId="{B2DD41CD-8F47-4F56-AD12-4E2FF7696987}"/>
          </ac:spMkLst>
        </pc:spChg>
        <pc:spChg chg="add">
          <ac:chgData name="Michael Kreeger" userId="d5f78b2e-6692-425f-83bb-df27f7187256" providerId="ADAL" clId="{AC33CFFD-6476-4027-B6C7-7AE3730C84E7}" dt="2023-10-05T19:31:49.422" v="11493" actId="26606"/>
          <ac:spMkLst>
            <pc:docMk/>
            <pc:sldMk cId="3828010386" sldId="337"/>
            <ac:spMk id="35" creationId="{0E3596DD-156A-473E-9BB3-C6A29F7574E9}"/>
          </ac:spMkLst>
        </pc:spChg>
        <pc:spChg chg="add">
          <ac:chgData name="Michael Kreeger" userId="d5f78b2e-6692-425f-83bb-df27f7187256" providerId="ADAL" clId="{AC33CFFD-6476-4027-B6C7-7AE3730C84E7}" dt="2023-10-05T19:31:49.422" v="11493" actId="26606"/>
          <ac:spMkLst>
            <pc:docMk/>
            <pc:sldMk cId="3828010386" sldId="337"/>
            <ac:spMk id="36" creationId="{2C46C4D6-C474-4E92-B52E-944C1118F7B6}"/>
          </ac:spMkLst>
        </pc:spChg>
        <pc:picChg chg="add del mod">
          <ac:chgData name="Michael Kreeger" userId="d5f78b2e-6692-425f-83bb-df27f7187256" providerId="ADAL" clId="{AC33CFFD-6476-4027-B6C7-7AE3730C84E7}" dt="2023-10-02T03:30:30.553" v="2090" actId="478"/>
          <ac:picMkLst>
            <pc:docMk/>
            <pc:sldMk cId="3828010386" sldId="337"/>
            <ac:picMk id="6" creationId="{C7B75AB4-C845-7763-2CDB-4201EFECED03}"/>
          </ac:picMkLst>
        </pc:picChg>
        <pc:picChg chg="add mod modCrop">
          <ac:chgData name="Michael Kreeger" userId="d5f78b2e-6692-425f-83bb-df27f7187256" providerId="ADAL" clId="{AC33CFFD-6476-4027-B6C7-7AE3730C84E7}" dt="2023-10-05T19:31:49.422" v="11493" actId="26606"/>
          <ac:picMkLst>
            <pc:docMk/>
            <pc:sldMk cId="3828010386" sldId="337"/>
            <ac:picMk id="8" creationId="{9A8EF1C3-B964-4561-F11D-41F4E51E7E99}"/>
          </ac:picMkLst>
        </pc:picChg>
      </pc:sldChg>
      <pc:sldChg chg="addSp delSp modSp add mod setBg">
        <pc:chgData name="Michael Kreeger" userId="d5f78b2e-6692-425f-83bb-df27f7187256" providerId="ADAL" clId="{AC33CFFD-6476-4027-B6C7-7AE3730C84E7}" dt="2023-10-06T16:29:58.629" v="12052" actId="13822"/>
        <pc:sldMkLst>
          <pc:docMk/>
          <pc:sldMk cId="3168177244" sldId="338"/>
        </pc:sldMkLst>
        <pc:spChg chg="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2" creationId="{F41E554A-68FC-16BA-85F8-41387953D9FB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3" creationId="{EB0BBD9A-194F-F7F4-5482-A33D867263D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4" creationId="{A19E6753-985A-334A-B601-CD5C7AA65C67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" creationId="{28D929EA-9C70-D12F-3E33-74D74FA78485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" creationId="{CFCE165C-7F22-08C7-32B4-92731C373DEE}"/>
          </ac:spMkLst>
        </pc:spChg>
        <pc:spChg chg="add del mod or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" creationId="{0EA808D8-AB20-6968-E941-4F09A553925A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9" creationId="{C477BADB-F044-80D3-9F29-CCF9334417B5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0" creationId="{D9EB8495-890F-BFD2-C580-AE02DEB0BB67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1" creationId="{59087490-7F7E-BE52-187C-4567A8DC794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2" creationId="{E35CEF9A-F45D-7D77-073D-121E5250F057}"/>
          </ac:spMkLst>
        </pc:spChg>
        <pc:spChg chg="add del">
          <ac:chgData name="Michael Kreeger" userId="d5f78b2e-6692-425f-83bb-df27f7187256" providerId="ADAL" clId="{AC33CFFD-6476-4027-B6C7-7AE3730C84E7}" dt="2023-10-04T09:57:20.658" v="2540" actId="478"/>
          <ac:spMkLst>
            <pc:docMk/>
            <pc:sldMk cId="3168177244" sldId="338"/>
            <ac:spMk id="13" creationId="{80CB2A9C-5759-BD65-5C7E-1FF94653C1C5}"/>
          </ac:spMkLst>
        </pc:spChg>
        <pc:spChg chg="del">
          <ac:chgData name="Michael Kreeger" userId="d5f78b2e-6692-425f-83bb-df27f7187256" providerId="ADAL" clId="{AC33CFFD-6476-4027-B6C7-7AE3730C84E7}" dt="2023-10-04T09:57:33.700" v="2544" actId="478"/>
          <ac:spMkLst>
            <pc:docMk/>
            <pc:sldMk cId="3168177244" sldId="338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15" creationId="{0020BD36-1B6C-8AC5-B954-1786EE8E10A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6" creationId="{A251336A-A8DB-F41C-C0BE-F6B1AC304970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7" creationId="{8DB409C6-43E4-A242-E4FF-A7BC188D7CFE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8" creationId="{34C49548-9A5A-201C-8EA7-B87FE5A193DC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9" creationId="{74BE04F0-8CFC-4F8B-0D85-436677637E51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0" creationId="{D3CC7F35-ADD3-A1EC-A3A3-7EE5498738B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1" creationId="{EC4850E3-91A7-5283-A73C-EA18B5331209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2" creationId="{B722F418-2186-111A-1734-01B99641DA04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3" creationId="{F4115A35-A84C-F853-2B94-4B3F485D6970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4" creationId="{59C41EE9-278C-55FE-60E6-041400B20582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5" creationId="{C9B31BC5-3C34-D278-9D71-BEAC41C93743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6" creationId="{B2CCA73E-F1B7-FA8D-F2DE-E7BCFF208E13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7" creationId="{7DA8C0BC-BF60-4DE4-4AEC-BE284E8D4371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8" creationId="{0F2C358D-2083-3E6B-C9A5-FCE8BDFDAD6A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9" creationId="{449A2F25-6C75-D7A0-DEDC-EB8834ECCD95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0" creationId="{89761085-CDC5-8336-3277-723684FAC6C4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2" creationId="{382F6BC9-F97F-A66B-368F-E7F974C0F07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3" creationId="{952E713F-7A45-D0A7-F95E-51BC3655247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4" creationId="{D7BC4773-A0AD-F06A-E417-9017667B74E8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1" creationId="{BD708FCE-AAED-2941-F9F3-D7894008D4F3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2" creationId="{E351F2DB-7297-C7EA-DCB2-F99F5BAE58DA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3" creationId="{8A05A691-32F2-FE0B-1797-D26444E52F40}"/>
          </ac:spMkLst>
        </pc:spChg>
        <pc:spChg chg="add del mod">
          <ac:chgData name="Michael Kreeger" userId="d5f78b2e-6692-425f-83bb-df27f7187256" providerId="ADAL" clId="{AC33CFFD-6476-4027-B6C7-7AE3730C84E7}" dt="2023-10-04T10:15:00.745" v="2747" actId="478"/>
          <ac:spMkLst>
            <pc:docMk/>
            <pc:sldMk cId="3168177244" sldId="338"/>
            <ac:spMk id="49" creationId="{91899DB4-5F37-86DD-BCD8-499B646FB5EB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0" creationId="{461C13F9-EA33-2BC2-0E56-AF34FF42D1C9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1" creationId="{D804CED8-E454-64C8-5AC3-C674D0899B73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2" creationId="{72F6B068-472D-9B42-8C87-A98711ACCA2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3" creationId="{3C159A3C-D75D-1BA9-0D1D-81998FAB7BFB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4" creationId="{5C6165B4-FBAF-1794-FD75-35D10CB51355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5" creationId="{5E54110C-47E6-4A4F-7A45-A3C88900BE9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6" creationId="{0D67FB49-BBDA-3B8A-77C8-F53A290FE060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7" creationId="{3993420C-5D8D-E91B-EF38-41CC937BC677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8" creationId="{D223185C-5F1C-2881-53B9-82DBC05F5BF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9" creationId="{FCEB678D-1A8D-4061-07D3-4F6ADAB2D2AF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0" creationId="{08D8BF15-937E-1C51-1D4E-5DCB63F918B0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1" creationId="{38936F38-B1C5-5E5F-2035-18D4A6A78C22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0" creationId="{BACC6370-2D7E-4714-9D71-7542949D7D5D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2" creationId="{F68B3F68-107C-434F-AA38-110D5EA91B85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4" creationId="{AAD0DBB9-1A4B-4391-81D4-CB19F9AB918A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6" creationId="{063BBA22-50EA-4C4D-BE05-F1CE4E63AA56}"/>
          </ac:spMkLst>
        </pc:spChg>
        <pc:spChg chg="ad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8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9" creationId="{A55D5633-D557-4DCA-982C-FF36EB7A1C00}"/>
          </ac:spMkLst>
        </pc:spChg>
        <pc:cxnChg chg="add mod">
          <ac:chgData name="Michael Kreeger" userId="d5f78b2e-6692-425f-83bb-df27f7187256" providerId="ADAL" clId="{AC33CFFD-6476-4027-B6C7-7AE3730C84E7}" dt="2023-10-06T16:29:58.629" v="12052" actId="13822"/>
          <ac:cxnSpMkLst>
            <pc:docMk/>
            <pc:sldMk cId="3168177244" sldId="338"/>
            <ac:cxnSpMk id="4" creationId="{3C883AD6-86F9-D3A2-A135-62AB3BA08871}"/>
          </ac:cxnSpMkLst>
        </pc:cxnChg>
        <pc:cxnChg chg="add mod">
          <ac:chgData name="Michael Kreeger" userId="d5f78b2e-6692-425f-83bb-df27f7187256" providerId="ADAL" clId="{AC33CFFD-6476-4027-B6C7-7AE3730C84E7}" dt="2023-10-05T19:30:57.494" v="11477" actId="26606"/>
          <ac:cxnSpMkLst>
            <pc:docMk/>
            <pc:sldMk cId="3168177244" sldId="338"/>
            <ac:cxnSpMk id="5" creationId="{8FBDBCB9-7415-F1F2-BF2A-FF430132641E}"/>
          </ac:cxnSpMkLst>
        </pc:cxnChg>
        <pc:cxnChg chg="add del mod">
          <ac:chgData name="Michael Kreeger" userId="d5f78b2e-6692-425f-83bb-df27f7187256" providerId="ADAL" clId="{AC33CFFD-6476-4027-B6C7-7AE3730C84E7}" dt="2023-10-02T03:25:20.843" v="2055" actId="478"/>
          <ac:cxnSpMkLst>
            <pc:docMk/>
            <pc:sldMk cId="3168177244" sldId="338"/>
            <ac:cxnSpMk id="7" creationId="{654DDA10-22F8-3683-E659-D42D45B1D129}"/>
          </ac:cxnSpMkLst>
        </pc:cxnChg>
        <pc:cxnChg chg="add del mod">
          <ac:chgData name="Michael Kreeger" userId="d5f78b2e-6692-425f-83bb-df27f7187256" providerId="ADAL" clId="{AC33CFFD-6476-4027-B6C7-7AE3730C84E7}" dt="2023-10-04T10:01:28.617" v="2657" actId="478"/>
          <ac:cxnSpMkLst>
            <pc:docMk/>
            <pc:sldMk cId="3168177244" sldId="338"/>
            <ac:cxnSpMk id="31" creationId="{19137524-5CB6-6E0B-C586-35164744D54A}"/>
          </ac:cxnSpMkLst>
        </pc:cxnChg>
        <pc:cxnChg chg="add del mod">
          <ac:chgData name="Michael Kreeger" userId="d5f78b2e-6692-425f-83bb-df27f7187256" providerId="ADAL" clId="{AC33CFFD-6476-4027-B6C7-7AE3730C84E7}" dt="2023-10-02T03:26:22.252" v="2062" actId="478"/>
          <ac:cxnSpMkLst>
            <pc:docMk/>
            <pc:sldMk cId="3168177244" sldId="338"/>
            <ac:cxnSpMk id="33" creationId="{4F735F8F-8354-DE12-9FE1-F869A3981DB3}"/>
          </ac:cxnSpMkLst>
        </pc:cxnChg>
        <pc:cxnChg chg="add del mod">
          <ac:chgData name="Michael Kreeger" userId="d5f78b2e-6692-425f-83bb-df27f7187256" providerId="ADAL" clId="{AC33CFFD-6476-4027-B6C7-7AE3730C84E7}" dt="2023-10-04T10:01:47.929" v="2659" actId="478"/>
          <ac:cxnSpMkLst>
            <pc:docMk/>
            <pc:sldMk cId="3168177244" sldId="338"/>
            <ac:cxnSpMk id="37" creationId="{6532543C-59A4-D611-8BF0-4B249A5F9954}"/>
          </ac:cxnSpMkLst>
        </pc:cxnChg>
        <pc:cxnChg chg="add del mod">
          <ac:chgData name="Michael Kreeger" userId="d5f78b2e-6692-425f-83bb-df27f7187256" providerId="ADAL" clId="{AC33CFFD-6476-4027-B6C7-7AE3730C84E7}" dt="2023-10-04T10:05:05.220" v="2682" actId="478"/>
          <ac:cxnSpMkLst>
            <pc:docMk/>
            <pc:sldMk cId="3168177244" sldId="338"/>
            <ac:cxnSpMk id="47" creationId="{D32AD7FD-4403-AA79-FEDC-B02E7C6EBA5C}"/>
          </ac:cxnSpMkLst>
        </pc:cxnChg>
        <pc:cxnChg chg="add del mod">
          <ac:chgData name="Michael Kreeger" userId="d5f78b2e-6692-425f-83bb-df27f7187256" providerId="ADAL" clId="{AC33CFFD-6476-4027-B6C7-7AE3730C84E7}" dt="2023-10-04T10:13:01.143" v="2734" actId="478"/>
          <ac:cxnSpMkLst>
            <pc:docMk/>
            <pc:sldMk cId="3168177244" sldId="338"/>
            <ac:cxnSpMk id="48" creationId="{57307F13-F5B5-605F-30A6-357ADC1B6E65}"/>
          </ac:cxnSpMkLst>
        </pc:cxnChg>
        <pc:cxnChg chg="add del mod">
          <ac:chgData name="Michael Kreeger" userId="d5f78b2e-6692-425f-83bb-df27f7187256" providerId="ADAL" clId="{AC33CFFD-6476-4027-B6C7-7AE3730C84E7}" dt="2023-10-04T10:05:33.046" v="2692" actId="478"/>
          <ac:cxnSpMkLst>
            <pc:docMk/>
            <pc:sldMk cId="3168177244" sldId="338"/>
            <ac:cxnSpMk id="51" creationId="{5B71851B-CD2A-BDF5-715D-F00C68607387}"/>
          </ac:cxnSpMkLst>
        </pc:cxnChg>
        <pc:cxnChg chg="add mod">
          <ac:chgData name="Michael Kreeger" userId="d5f78b2e-6692-425f-83bb-df27f7187256" providerId="ADAL" clId="{AC33CFFD-6476-4027-B6C7-7AE3730C84E7}" dt="2023-10-05T19:30:57.494" v="11477" actId="26606"/>
          <ac:cxnSpMkLst>
            <pc:docMk/>
            <pc:sldMk cId="3168177244" sldId="338"/>
            <ac:cxnSpMk id="55" creationId="{0BFBC8B8-05AB-7D49-39D7-30E73619C5F7}"/>
          </ac:cxnSpMkLst>
        </pc:cxnChg>
        <pc:cxnChg chg="add del mod">
          <ac:chgData name="Michael Kreeger" userId="d5f78b2e-6692-425f-83bb-df27f7187256" providerId="ADAL" clId="{AC33CFFD-6476-4027-B6C7-7AE3730C84E7}" dt="2023-10-04T10:13:01.143" v="2734" actId="478"/>
          <ac:cxnSpMkLst>
            <pc:docMk/>
            <pc:sldMk cId="3168177244" sldId="338"/>
            <ac:cxnSpMk id="59" creationId="{75AED97F-ACD5-5F0A-3065-61CA80E7BD60}"/>
          </ac:cxnSpMkLst>
        </pc:cxnChg>
        <pc:cxnChg chg="add del mod">
          <ac:chgData name="Michael Kreeger" userId="d5f78b2e-6692-425f-83bb-df27f7187256" providerId="ADAL" clId="{AC33CFFD-6476-4027-B6C7-7AE3730C84E7}" dt="2023-10-04T10:14:41.067" v="2744" actId="478"/>
          <ac:cxnSpMkLst>
            <pc:docMk/>
            <pc:sldMk cId="3168177244" sldId="338"/>
            <ac:cxnSpMk id="72" creationId="{FB4E53C5-D491-9207-AA41-F98609B48E5D}"/>
          </ac:cxnSpMkLst>
        </pc:cxnChg>
        <pc:cxnChg chg="add del mod">
          <ac:chgData name="Michael Kreeger" userId="d5f78b2e-6692-425f-83bb-df27f7187256" providerId="ADAL" clId="{AC33CFFD-6476-4027-B6C7-7AE3730C84E7}" dt="2023-10-06T16:29:41.748" v="12050" actId="478"/>
          <ac:cxnSpMkLst>
            <pc:docMk/>
            <pc:sldMk cId="3168177244" sldId="338"/>
            <ac:cxnSpMk id="75" creationId="{D2F668D9-58AB-27C1-485C-052B8276267C}"/>
          </ac:cxnSpMkLst>
        </pc:cxnChg>
      </pc:sldChg>
      <pc:sldChg chg="modSp add del mod">
        <pc:chgData name="Michael Kreeger" userId="d5f78b2e-6692-425f-83bb-df27f7187256" providerId="ADAL" clId="{AC33CFFD-6476-4027-B6C7-7AE3730C84E7}" dt="2023-10-02T03:34:51.656" v="2128" actId="47"/>
        <pc:sldMkLst>
          <pc:docMk/>
          <pc:sldMk cId="101287937" sldId="339"/>
        </pc:sldMkLst>
        <pc:spChg chg="mod">
          <ac:chgData name="Michael Kreeger" userId="d5f78b2e-6692-425f-83bb-df27f7187256" providerId="ADAL" clId="{AC33CFFD-6476-4027-B6C7-7AE3730C84E7}" dt="2023-10-02T03:27:57.750" v="2082" actId="20577"/>
          <ac:spMkLst>
            <pc:docMk/>
            <pc:sldMk cId="101287937" sldId="339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2T03:29:17.633" v="2089" actId="6549"/>
          <ac:spMkLst>
            <pc:docMk/>
            <pc:sldMk cId="101287937" sldId="339"/>
            <ac:spMk id="24" creationId="{59C41EE9-278C-55FE-60E6-041400B20582}"/>
          </ac:spMkLst>
        </pc:spChg>
      </pc:sldChg>
      <pc:sldChg chg="addSp delSp modSp add del mod">
        <pc:chgData name="Michael Kreeger" userId="d5f78b2e-6692-425f-83bb-df27f7187256" providerId="ADAL" clId="{AC33CFFD-6476-4027-B6C7-7AE3730C84E7}" dt="2023-10-04T10:19:43.360" v="2788" actId="47"/>
        <pc:sldMkLst>
          <pc:docMk/>
          <pc:sldMk cId="1339234088" sldId="339"/>
        </pc:sldMkLst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3" creationId="{EB0BBD9A-194F-F7F4-5482-A33D867263D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4" creationId="{A19E6753-985A-334A-B601-CD5C7AA65C67}"/>
          </ac:spMkLst>
        </pc:spChg>
        <pc:spChg chg="mod">
          <ac:chgData name="Michael Kreeger" userId="d5f78b2e-6692-425f-83bb-df27f7187256" providerId="ADAL" clId="{AC33CFFD-6476-4027-B6C7-7AE3730C84E7}" dt="2023-10-02T03:34:57.484" v="2135" actId="20577"/>
          <ac:spMkLst>
            <pc:docMk/>
            <pc:sldMk cId="1339234088" sldId="339"/>
            <ac:spMk id="6" creationId="{28D929EA-9C70-D12F-3E33-74D74FA78485}"/>
          </ac:spMkLst>
        </pc:spChg>
        <pc:spChg chg="add mod">
          <ac:chgData name="Michael Kreeger" userId="d5f78b2e-6692-425f-83bb-df27f7187256" providerId="ADAL" clId="{AC33CFFD-6476-4027-B6C7-7AE3730C84E7}" dt="2023-10-02T03:40:24.475" v="2188" actId="6549"/>
          <ac:spMkLst>
            <pc:docMk/>
            <pc:sldMk cId="1339234088" sldId="339"/>
            <ac:spMk id="12" creationId="{34766E6F-1E66-6E99-8233-C1914F99AF0A}"/>
          </ac:spMkLst>
        </pc:spChg>
        <pc:spChg chg="mod">
          <ac:chgData name="Michael Kreeger" userId="d5f78b2e-6692-425f-83bb-df27f7187256" providerId="ADAL" clId="{AC33CFFD-6476-4027-B6C7-7AE3730C84E7}" dt="2023-10-02T03:35:19.044" v="2140" actId="113"/>
          <ac:spMkLst>
            <pc:docMk/>
            <pc:sldMk cId="1339234088" sldId="339"/>
            <ac:spMk id="15" creationId="{0020BD36-1B6C-8AC5-B954-1786EE8E10A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6" creationId="{A251336A-A8DB-F41C-C0BE-F6B1AC304970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7" creationId="{8DB409C6-43E4-A242-E4FF-A7BC188D7CFE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8" creationId="{34C49548-9A5A-201C-8EA7-B87FE5A193DC}"/>
          </ac:spMkLst>
        </pc:spChg>
        <pc:spChg chg="del mod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9" creationId="{74BE04F0-8CFC-4F8B-0D85-436677637E51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0" creationId="{D3CC7F35-ADD3-A1EC-A3A3-7EE5498738B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1" creationId="{EC4850E3-91A7-5283-A73C-EA18B5331209}"/>
          </ac:spMkLst>
        </pc:spChg>
        <pc:spChg chg="add mod">
          <ac:chgData name="Michael Kreeger" userId="d5f78b2e-6692-425f-83bb-df27f7187256" providerId="ADAL" clId="{AC33CFFD-6476-4027-B6C7-7AE3730C84E7}" dt="2023-10-02T03:40:27.810" v="2189" actId="6549"/>
          <ac:spMkLst>
            <pc:docMk/>
            <pc:sldMk cId="1339234088" sldId="339"/>
            <ac:spMk id="22" creationId="{16B3E84E-4EBC-B688-8430-BC57E795F560}"/>
          </ac:spMkLst>
        </pc:spChg>
        <pc:spChg chg="add mod">
          <ac:chgData name="Michael Kreeger" userId="d5f78b2e-6692-425f-83bb-df27f7187256" providerId="ADAL" clId="{AC33CFFD-6476-4027-B6C7-7AE3730C84E7}" dt="2023-10-02T03:40:32.725" v="2190" actId="6549"/>
          <ac:spMkLst>
            <pc:docMk/>
            <pc:sldMk cId="1339234088" sldId="339"/>
            <ac:spMk id="23" creationId="{94B9C323-27D8-AF3D-05DC-7F75E7B66545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4" creationId="{59C41EE9-278C-55FE-60E6-041400B20582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5" creationId="{C9B31BC5-3C34-D278-9D71-BEAC41C93743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6" creationId="{B2CCA73E-F1B7-FA8D-F2DE-E7BCFF208E13}"/>
          </ac:spMkLst>
        </pc:spChg>
        <pc:spChg chg="add mod">
          <ac:chgData name="Michael Kreeger" userId="d5f78b2e-6692-425f-83bb-df27f7187256" providerId="ADAL" clId="{AC33CFFD-6476-4027-B6C7-7AE3730C84E7}" dt="2023-10-02T03:40:36.037" v="2191" actId="6549"/>
          <ac:spMkLst>
            <pc:docMk/>
            <pc:sldMk cId="1339234088" sldId="339"/>
            <ac:spMk id="27" creationId="{1EC332E4-57CA-F080-02E1-FAD0390F60AF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8" creationId="{0F2C358D-2083-3E6B-C9A5-FCE8BDFDAD6A}"/>
          </ac:spMkLst>
        </pc:spChg>
        <pc:spChg chg="add mod">
          <ac:chgData name="Michael Kreeger" userId="d5f78b2e-6692-425f-83bb-df27f7187256" providerId="ADAL" clId="{AC33CFFD-6476-4027-B6C7-7AE3730C84E7}" dt="2023-10-02T03:40:39.492" v="2192" actId="6549"/>
          <ac:spMkLst>
            <pc:docMk/>
            <pc:sldMk cId="1339234088" sldId="339"/>
            <ac:spMk id="29" creationId="{30231909-FDA4-3943-CBA8-8E5645E7996C}"/>
          </ac:spMkLst>
        </pc:spChg>
        <pc:spChg chg="add mod">
          <ac:chgData name="Michael Kreeger" userId="d5f78b2e-6692-425f-83bb-df27f7187256" providerId="ADAL" clId="{AC33CFFD-6476-4027-B6C7-7AE3730C84E7}" dt="2023-10-04T09:51:28.840" v="2499" actId="113"/>
          <ac:spMkLst>
            <pc:docMk/>
            <pc:sldMk cId="1339234088" sldId="339"/>
            <ac:spMk id="30" creationId="{9578E1D3-A0F0-C93C-D8D1-D416C59D60DF}"/>
          </ac:spMkLst>
        </pc:spChg>
        <pc:spChg chg="add mod">
          <ac:chgData name="Michael Kreeger" userId="d5f78b2e-6692-425f-83bb-df27f7187256" providerId="ADAL" clId="{AC33CFFD-6476-4027-B6C7-7AE3730C84E7}" dt="2023-10-02T03:40:48.825" v="2194" actId="6549"/>
          <ac:spMkLst>
            <pc:docMk/>
            <pc:sldMk cId="1339234088" sldId="339"/>
            <ac:spMk id="32" creationId="{038A1BAB-6C7E-96E6-F912-5103C02CBD17}"/>
          </ac:spMkLst>
        </pc:spChg>
        <pc:spChg chg="add mod">
          <ac:chgData name="Michael Kreeger" userId="d5f78b2e-6692-425f-83bb-df27f7187256" providerId="ADAL" clId="{AC33CFFD-6476-4027-B6C7-7AE3730C84E7}" dt="2023-10-02T03:40:54.252" v="2195" actId="6549"/>
          <ac:spMkLst>
            <pc:docMk/>
            <pc:sldMk cId="1339234088" sldId="339"/>
            <ac:spMk id="33" creationId="{8E5D0C7E-BA44-F726-83FA-1031571039C5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4" creationId="{204FD1E1-C5C8-6255-8F9A-9C640632A53C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5" creationId="{8708A15B-8FC0-BFF6-1F9F-4A14951C7174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6" creationId="{D9F6EAD6-7A8B-3C51-3516-0291D57B2543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8" creationId="{1B8D7AAF-A05A-7429-8E4A-AE308F68A1E9}"/>
          </ac:spMkLst>
        </pc:spChg>
        <pc:cxnChg chg="add 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7" creationId="{F2A180B9-C762-65EC-4DF4-945ECDD3B0D9}"/>
          </ac:cxnSpMkLst>
        </pc:cxnChg>
        <pc:cxnChg chg="add 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9" creationId="{1E105BB3-D7D9-8194-BA1E-4F90711C9852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31" creationId="{19137524-5CB6-6E0B-C586-35164744D54A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37" creationId="{6532543C-59A4-D611-8BF0-4B249A5F9954}"/>
          </ac:cxnSpMkLst>
        </pc:cxnChg>
        <pc:cxnChg chg="add mod">
          <ac:chgData name="Michael Kreeger" userId="d5f78b2e-6692-425f-83bb-df27f7187256" providerId="ADAL" clId="{AC33CFFD-6476-4027-B6C7-7AE3730C84E7}" dt="2023-10-02T03:38:17.732" v="2167" actId="692"/>
          <ac:cxnSpMkLst>
            <pc:docMk/>
            <pc:sldMk cId="1339234088" sldId="339"/>
            <ac:cxnSpMk id="39" creationId="{CE7F00E1-C8C2-98C2-EE2A-714CED5CFA15}"/>
          </ac:cxnSpMkLst>
        </pc:cxnChg>
        <pc:cxnChg chg="add mod">
          <ac:chgData name="Michael Kreeger" userId="d5f78b2e-6692-425f-83bb-df27f7187256" providerId="ADAL" clId="{AC33CFFD-6476-4027-B6C7-7AE3730C84E7}" dt="2023-10-02T03:37:40.433" v="2159"/>
          <ac:cxnSpMkLst>
            <pc:docMk/>
            <pc:sldMk cId="1339234088" sldId="339"/>
            <ac:cxnSpMk id="40" creationId="{8A870F74-BD7F-7611-F2DB-3356EAE06226}"/>
          </ac:cxnSpMkLst>
        </pc:cxnChg>
        <pc:cxnChg chg="add mod">
          <ac:chgData name="Michael Kreeger" userId="d5f78b2e-6692-425f-83bb-df27f7187256" providerId="ADAL" clId="{AC33CFFD-6476-4027-B6C7-7AE3730C84E7}" dt="2023-10-02T03:37:40.433" v="2159"/>
          <ac:cxnSpMkLst>
            <pc:docMk/>
            <pc:sldMk cId="1339234088" sldId="339"/>
            <ac:cxnSpMk id="44" creationId="{D0F129D4-0A27-3344-4914-D684CA782E7B}"/>
          </ac:cxnSpMkLst>
        </pc:cxnChg>
        <pc:cxnChg chg="add mod">
          <ac:chgData name="Michael Kreeger" userId="d5f78b2e-6692-425f-83bb-df27f7187256" providerId="ADAL" clId="{AC33CFFD-6476-4027-B6C7-7AE3730C84E7}" dt="2023-10-02T03:38:41.364" v="2170" actId="14100"/>
          <ac:cxnSpMkLst>
            <pc:docMk/>
            <pc:sldMk cId="1339234088" sldId="339"/>
            <ac:cxnSpMk id="45" creationId="{47A0A95F-AB7B-9713-3243-377B4BC43683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48" creationId="{57307F13-F5B5-605F-30A6-357ADC1B6E65}"/>
          </ac:cxnSpMkLst>
        </pc:cxnChg>
        <pc:cxnChg chg="add mod">
          <ac:chgData name="Michael Kreeger" userId="d5f78b2e-6692-425f-83bb-df27f7187256" providerId="ADAL" clId="{AC33CFFD-6476-4027-B6C7-7AE3730C84E7}" dt="2023-10-02T03:38:46.946" v="2173" actId="14100"/>
          <ac:cxnSpMkLst>
            <pc:docMk/>
            <pc:sldMk cId="1339234088" sldId="339"/>
            <ac:cxnSpMk id="50" creationId="{88338440-077F-75AD-8E8A-217E0C64F5C9}"/>
          </ac:cxnSpMkLst>
        </pc:cxnChg>
      </pc:sldChg>
      <pc:sldChg chg="modSp add del mod">
        <pc:chgData name="Michael Kreeger" userId="d5f78b2e-6692-425f-83bb-df27f7187256" providerId="ADAL" clId="{AC33CFFD-6476-4027-B6C7-7AE3730C84E7}" dt="2023-10-04T10:19:50.145" v="2789" actId="47"/>
        <pc:sldMkLst>
          <pc:docMk/>
          <pc:sldMk cId="1164792687" sldId="340"/>
        </pc:sldMkLst>
        <pc:spChg chg="mod">
          <ac:chgData name="Michael Kreeger" userId="d5f78b2e-6692-425f-83bb-df27f7187256" providerId="ADAL" clId="{AC33CFFD-6476-4027-B6C7-7AE3730C84E7}" dt="2023-10-02T03:42:38.501" v="2203" actId="20577"/>
          <ac:spMkLst>
            <pc:docMk/>
            <pc:sldMk cId="1164792687" sldId="340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2T03:41:27.468" v="2199" actId="113"/>
          <ac:spMkLst>
            <pc:docMk/>
            <pc:sldMk cId="1164792687" sldId="340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4T09:52:37.238" v="2501" actId="113"/>
          <ac:spMkLst>
            <pc:docMk/>
            <pc:sldMk cId="1164792687" sldId="340"/>
            <ac:spMk id="18" creationId="{34C49548-9A5A-201C-8EA7-B87FE5A193DC}"/>
          </ac:spMkLst>
        </pc:spChg>
        <pc:spChg chg="mod">
          <ac:chgData name="Michael Kreeger" userId="d5f78b2e-6692-425f-83bb-df27f7187256" providerId="ADAL" clId="{AC33CFFD-6476-4027-B6C7-7AE3730C84E7}" dt="2023-10-04T09:52:47.550" v="2503" actId="113"/>
          <ac:spMkLst>
            <pc:docMk/>
            <pc:sldMk cId="1164792687" sldId="340"/>
            <ac:spMk id="19" creationId="{74BE04F0-8CFC-4F8B-0D85-436677637E51}"/>
          </ac:spMkLst>
        </pc:spChg>
        <pc:spChg chg="mod">
          <ac:chgData name="Michael Kreeger" userId="d5f78b2e-6692-425f-83bb-df27f7187256" providerId="ADAL" clId="{AC33CFFD-6476-4027-B6C7-7AE3730C84E7}" dt="2023-10-04T09:53:25.118" v="2508" actId="207"/>
          <ac:spMkLst>
            <pc:docMk/>
            <pc:sldMk cId="1164792687" sldId="340"/>
            <ac:spMk id="21" creationId="{EC4850E3-91A7-5283-A73C-EA18B5331209}"/>
          </ac:spMkLst>
        </pc:spChg>
        <pc:spChg chg="mod">
          <ac:chgData name="Michael Kreeger" userId="d5f78b2e-6692-425f-83bb-df27f7187256" providerId="ADAL" clId="{AC33CFFD-6476-4027-B6C7-7AE3730C84E7}" dt="2023-10-04T09:53:11.981" v="2505" actId="113"/>
          <ac:spMkLst>
            <pc:docMk/>
            <pc:sldMk cId="1164792687" sldId="340"/>
            <ac:spMk id="24" creationId="{59C41EE9-278C-55FE-60E6-041400B20582}"/>
          </ac:spMkLst>
        </pc:spChg>
        <pc:spChg chg="mod">
          <ac:chgData name="Michael Kreeger" userId="d5f78b2e-6692-425f-83bb-df27f7187256" providerId="ADAL" clId="{AC33CFFD-6476-4027-B6C7-7AE3730C84E7}" dt="2023-10-04T09:53:16.720" v="2506" actId="113"/>
          <ac:spMkLst>
            <pc:docMk/>
            <pc:sldMk cId="1164792687" sldId="340"/>
            <ac:spMk id="26" creationId="{B2CCA73E-F1B7-FA8D-F2DE-E7BCFF208E13}"/>
          </ac:spMkLst>
        </pc:spChg>
      </pc:sldChg>
      <pc:sldChg chg="modSp new del mod">
        <pc:chgData name="Michael Kreeger" userId="d5f78b2e-6692-425f-83bb-df27f7187256" providerId="ADAL" clId="{AC33CFFD-6476-4027-B6C7-7AE3730C84E7}" dt="2023-10-04T09:35:52.871" v="2257" actId="47"/>
        <pc:sldMkLst>
          <pc:docMk/>
          <pc:sldMk cId="349479461" sldId="341"/>
        </pc:sldMkLst>
        <pc:spChg chg="mod">
          <ac:chgData name="Michael Kreeger" userId="d5f78b2e-6692-425f-83bb-df27f7187256" providerId="ADAL" clId="{AC33CFFD-6476-4027-B6C7-7AE3730C84E7}" dt="2023-10-04T09:35:40.366" v="2256" actId="20577"/>
          <ac:spMkLst>
            <pc:docMk/>
            <pc:sldMk cId="349479461" sldId="341"/>
            <ac:spMk id="2" creationId="{A4E9D318-FBD1-5260-D482-CA487B58E455}"/>
          </ac:spMkLst>
        </pc:spChg>
      </pc:sldChg>
      <pc:sldChg chg="addSp modSp add mod setBg">
        <pc:chgData name="Michael Kreeger" userId="d5f78b2e-6692-425f-83bb-df27f7187256" providerId="ADAL" clId="{AC33CFFD-6476-4027-B6C7-7AE3730C84E7}" dt="2023-10-05T19:32:31.073" v="11521" actId="26606"/>
        <pc:sldMkLst>
          <pc:docMk/>
          <pc:sldMk cId="2229613885" sldId="342"/>
        </pc:sldMkLst>
        <pc:spChg chg="mo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2" creationId="{422E89A2-257D-CA09-E7D9-098881D7381A}"/>
          </ac:spMkLst>
        </pc:spChg>
        <pc:spChg chg="ad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10" creationId="{C59AB4C8-9178-4F7A-8404-6890510B5917}"/>
          </ac:spMkLst>
        </pc:spChg>
        <pc:spChg chg="ad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12" creationId="{4CFDFB37-4BC7-42C6-915D-A6609139BFE7}"/>
          </ac:spMkLst>
        </pc:spChg>
        <pc:graphicFrameChg chg="mod modGraphic">
          <ac:chgData name="Michael Kreeger" userId="d5f78b2e-6692-425f-83bb-df27f7187256" providerId="ADAL" clId="{AC33CFFD-6476-4027-B6C7-7AE3730C84E7}" dt="2023-10-05T19:32:31.073" v="11521" actId="26606"/>
          <ac:graphicFrameMkLst>
            <pc:docMk/>
            <pc:sldMk cId="2229613885" sldId="342"/>
            <ac:graphicFrameMk id="5" creationId="{C6051195-EA34-C4F7-D7C4-98C82F5E979D}"/>
          </ac:graphicFrameMkLst>
        </pc:graphicFrameChg>
      </pc:sldChg>
      <pc:sldChg chg="addSp delSp modSp add mod setBg modClrScheme delDesignElem chgLayout">
        <pc:chgData name="Michael Kreeger" userId="d5f78b2e-6692-425f-83bb-df27f7187256" providerId="ADAL" clId="{AC33CFFD-6476-4027-B6C7-7AE3730C84E7}" dt="2023-10-05T19:35:43.306" v="11531" actId="700"/>
        <pc:sldMkLst>
          <pc:docMk/>
          <pc:sldMk cId="3957413432" sldId="343"/>
        </pc:sldMkLst>
        <pc:spChg chg="mod ord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" creationId="{CFCE165C-7F22-08C7-32B4-92731C373DEE}"/>
          </ac:spMkLst>
        </pc:spChg>
        <pc:spChg chg="mod or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8" creationId="{0EA808D8-AB20-6968-E941-4F09A553925A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18" creationId="{D3EEF982-5296-2862-F984-6DC19ADC872F}"/>
          </ac:spMkLst>
        </pc:spChg>
        <pc:spChg chg="add del mod ord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19" creationId="{176229B9-08A1-1812-6E25-35C79E76E4B4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1" creationId="{BD708FCE-AAED-2941-F9F3-D7894008D4F3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2" creationId="{E351F2DB-7297-C7EA-DCB2-F99F5BAE58DA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3" creationId="{8A05A691-32F2-FE0B-1797-D26444E52F4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0" creationId="{461C13F9-EA33-2BC2-0E56-AF34FF42D1C9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1" creationId="{D804CED8-E454-64C8-5AC3-C674D0899B73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2" creationId="{72F6B068-472D-9B42-8C87-A98711ACCA2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3" creationId="{3C159A3C-D75D-1BA9-0D1D-81998FAB7BFB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4" creationId="{5C6165B4-FBAF-1794-FD75-35D10CB51355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5" creationId="{5E54110C-47E6-4A4F-7A45-A3C88900BE9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6" creationId="{0D67FB49-BBDA-3B8A-77C8-F53A290FE06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7" creationId="{3993420C-5D8D-E91B-EF38-41CC937BC677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8" creationId="{D223185C-5F1C-2881-53B9-82DBC05F5BF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9" creationId="{FCEB678D-1A8D-4061-07D3-4F6ADAB2D2AF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0" creationId="{08D8BF15-937E-1C51-1D4E-5DCB63F918B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1" creationId="{38936F38-B1C5-5E5F-2035-18D4A6A78C22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0" creationId="{BACC6370-2D7E-4714-9D71-7542949D7D5D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2" creationId="{F68B3F68-107C-434F-AA38-110D5EA91B85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4" creationId="{AAD0DBB9-1A4B-4391-81D4-CB19F9AB918A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6" creationId="{063BBA22-50EA-4C4D-BE05-F1CE4E63AA56}"/>
          </ac:spMkLst>
        </pc:sp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3" creationId="{34EF52B8-EBE2-9051-643B-21DB63C852E8}"/>
          </ac:cxnSpMkLst>
        </pc:cxn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4" creationId="{B20569F3-F68F-AA93-8FD3-C6E97FF80A15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5" creationId="{8FBDBCB9-7415-F1F2-BF2A-FF430132641E}"/>
          </ac:cxnSpMkLst>
        </pc:cxn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13" creationId="{A6AA0200-CEDF-D6FA-218A-6AEE3ABC1F43}"/>
          </ac:cxnSpMkLst>
        </pc:cxnChg>
        <pc:cxnChg chg="add del mod">
          <ac:chgData name="Michael Kreeger" userId="d5f78b2e-6692-425f-83bb-df27f7187256" providerId="ADAL" clId="{AC33CFFD-6476-4027-B6C7-7AE3730C84E7}" dt="2023-10-04T10:18:42.994" v="2777" actId="478"/>
          <ac:cxnSpMkLst>
            <pc:docMk/>
            <pc:sldMk cId="3957413432" sldId="343"/>
            <ac:cxnSpMk id="17" creationId="{A1375AFC-0A2D-C73A-B635-EA2FF0054204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55" creationId="{0BFBC8B8-05AB-7D49-39D7-30E73619C5F7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75" creationId="{D2F668D9-58AB-27C1-485C-052B8276267C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0:21.366" v="11473" actId="26606"/>
        <pc:sldMkLst>
          <pc:docMk/>
          <pc:sldMk cId="3737205865" sldId="344"/>
        </pc:sldMkLst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2" creationId="{F41E554A-68FC-16BA-85F8-41387953D9FB}"/>
          </ac:spMkLst>
        </pc:spChg>
        <pc:spChg chg="add del mod">
          <ac:chgData name="Michael Kreeger" userId="d5f78b2e-6692-425f-83bb-df27f7187256" providerId="ADAL" clId="{AC33CFFD-6476-4027-B6C7-7AE3730C84E7}" dt="2023-10-04T10:21:17.500" v="2802"/>
          <ac:spMkLst>
            <pc:docMk/>
            <pc:sldMk cId="3737205865" sldId="344"/>
            <ac:spMk id="3" creationId="{6B168C34-CAAE-2334-276E-8E1155657D43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" creationId="{4B212E65-7439-E67F-714C-098EDB98DE5D}"/>
          </ac:spMkLst>
        </pc:spChg>
        <pc:spChg chg="del mod">
          <ac:chgData name="Michael Kreeger" userId="d5f78b2e-6692-425f-83bb-df27f7187256" providerId="ADAL" clId="{AC33CFFD-6476-4027-B6C7-7AE3730C84E7}" dt="2023-10-04T10:25:18.462" v="2843" actId="478"/>
          <ac:spMkLst>
            <pc:docMk/>
            <pc:sldMk cId="3737205865" sldId="344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" creationId="{CFCE165C-7F22-08C7-32B4-92731C373DEE}"/>
          </ac:spMkLst>
        </pc:spChg>
        <pc:spChg chg="mod or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" creationId="{0EA808D8-AB20-6968-E941-4F09A553925A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3" creationId="{FB07A7ED-4180-9FF7-C007-0D8EFA12414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9" creationId="{8859EAA1-76B6-B5E2-5407-5B6FAE8122F4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22" creationId="{B5D129AA-6DF9-7C98-69C9-C793EBE61948}"/>
          </ac:spMkLst>
        </pc:spChg>
        <pc:spChg chg="add del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1" creationId="{BD708FCE-AAED-2941-F9F3-D7894008D4F3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2" creationId="{E351F2DB-7297-C7EA-DCB2-F99F5BAE58DA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3" creationId="{8A05A691-32F2-FE0B-1797-D26444E52F4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0" creationId="{461C13F9-EA33-2BC2-0E56-AF34FF42D1C9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1" creationId="{D804CED8-E454-64C8-5AC3-C674D0899B73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2" creationId="{72F6B068-472D-9B42-8C87-A98711ACCA2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3" creationId="{3C159A3C-D75D-1BA9-0D1D-81998FAB7BFB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4" creationId="{5C6165B4-FBAF-1794-FD75-35D10CB51355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5" creationId="{5E54110C-47E6-4A4F-7A45-A3C88900BE9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6" creationId="{0D67FB49-BBDA-3B8A-77C8-F53A290FE06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7" creationId="{3993420C-5D8D-E91B-EF38-41CC937BC677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8" creationId="{D223185C-5F1C-2881-53B9-82DBC05F5BF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9" creationId="{FCEB678D-1A8D-4061-07D3-4F6ADAB2D2AF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0" creationId="{08D8BF15-937E-1C51-1D4E-5DCB63F918B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1" creationId="{38936F38-B1C5-5E5F-2035-18D4A6A78C22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0" creationId="{BACC6370-2D7E-4714-9D71-7542949D7D5D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2" creationId="{F68B3F68-107C-434F-AA38-110D5EA91B85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4" creationId="{AAD0DBB9-1A4B-4391-81D4-CB19F9AB918A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6" creationId="{063BBA22-50EA-4C4D-BE05-F1CE4E63AA56}"/>
          </ac:spMkLst>
        </pc:spChg>
        <pc:cxnChg chg="del mod">
          <ac:chgData name="Michael Kreeger" userId="d5f78b2e-6692-425f-83bb-df27f7187256" providerId="ADAL" clId="{AC33CFFD-6476-4027-B6C7-7AE3730C84E7}" dt="2023-10-04T10:25:58.964" v="2851" actId="478"/>
          <ac:cxnSpMkLst>
            <pc:docMk/>
            <pc:sldMk cId="3737205865" sldId="344"/>
            <ac:cxnSpMk id="5" creationId="{8FBDBCB9-7415-F1F2-BF2A-FF430132641E}"/>
          </ac:cxnSpMkLst>
        </pc:cxnChg>
        <pc:cxnChg chg="add del mod">
          <ac:chgData name="Michael Kreeger" userId="d5f78b2e-6692-425f-83bb-df27f7187256" providerId="ADAL" clId="{AC33CFFD-6476-4027-B6C7-7AE3730C84E7}" dt="2023-10-04T10:24:55.081" v="2839" actId="478"/>
          <ac:cxnSpMkLst>
            <pc:docMk/>
            <pc:sldMk cId="3737205865" sldId="344"/>
            <ac:cxnSpMk id="9" creationId="{E990C324-AE5D-B415-46C3-AAC243D04A49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12" creationId="{8F231E69-4588-7328-236C-5EDC735F5497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17" creationId="{B45236A9-C03A-FD27-ED04-1D1EFA517FCD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21" creationId="{4F3DE089-B89E-ECBE-5DD6-B823DAE279C9}"/>
          </ac:cxnSpMkLst>
        </pc:cxnChg>
        <pc:cxnChg chg="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55" creationId="{0BFBC8B8-05AB-7D49-39D7-30E73619C5F7}"/>
          </ac:cxnSpMkLst>
        </pc:cxnChg>
        <pc:cxnChg chg="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75" creationId="{D2F668D9-58AB-27C1-485C-052B8276267C}"/>
          </ac:cxnSpMkLst>
        </pc:cxnChg>
      </pc:sldChg>
      <pc:sldChg chg="addSp modSp add mod ord setBg">
        <pc:chgData name="Michael Kreeger" userId="d5f78b2e-6692-425f-83bb-df27f7187256" providerId="ADAL" clId="{AC33CFFD-6476-4027-B6C7-7AE3730C84E7}" dt="2023-10-05T19:30:11.089" v="11472" actId="26606"/>
        <pc:sldMkLst>
          <pc:docMk/>
          <pc:sldMk cId="559866844" sldId="345"/>
        </pc:sldMkLst>
        <pc:spChg chg="mo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2" creationId="{422E89A2-257D-CA09-E7D9-098881D7381A}"/>
          </ac:spMkLst>
        </pc:spChg>
        <pc:spChg chg="ad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10" creationId="{BCED4D40-4B67-4331-AC48-79B82B4A47D8}"/>
          </ac:spMkLst>
        </pc:spChg>
        <pc:spChg chg="ad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12" creationId="{670CEDEF-4F34-412E-84EE-329C1E936AF5}"/>
          </ac:spMkLst>
        </pc:spChg>
        <pc:graphicFrameChg chg="mod modGraphic">
          <ac:chgData name="Michael Kreeger" userId="d5f78b2e-6692-425f-83bb-df27f7187256" providerId="ADAL" clId="{AC33CFFD-6476-4027-B6C7-7AE3730C84E7}" dt="2023-10-05T19:30:11.089" v="11472" actId="26606"/>
          <ac:graphicFrameMkLst>
            <pc:docMk/>
            <pc:sldMk cId="559866844" sldId="345"/>
            <ac:graphicFrameMk id="5" creationId="{C6051195-EA34-C4F7-D7C4-98C82F5E979D}"/>
          </ac:graphicFrameMkLst>
        </pc:graphicFrameChg>
      </pc:sldChg>
      <pc:sldChg chg="addSp delSp modSp new mod setBg">
        <pc:chgData name="Michael Kreeger" userId="d5f78b2e-6692-425f-83bb-df27f7187256" providerId="ADAL" clId="{AC33CFFD-6476-4027-B6C7-7AE3730C84E7}" dt="2023-10-05T19:30:03.250" v="11471" actId="26606"/>
        <pc:sldMkLst>
          <pc:docMk/>
          <pc:sldMk cId="3091529951" sldId="346"/>
        </pc:sldMkLst>
        <pc:spChg chg="mo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2" creationId="{2D9468AD-A4BE-A9E7-B82F-DAEEB2F87768}"/>
          </ac:spMkLst>
        </pc:spChg>
        <pc:spChg chg="mo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3" creationId="{728E98F1-3DA4-D330-A134-63223E6C199D}"/>
          </ac:spMkLst>
        </pc:spChg>
        <pc:spChg chg="del">
          <ac:chgData name="Michael Kreeger" userId="d5f78b2e-6692-425f-83bb-df27f7187256" providerId="ADAL" clId="{AC33CFFD-6476-4027-B6C7-7AE3730C84E7}" dt="2023-10-04T10:30:25.026" v="2964" actId="478"/>
          <ac:spMkLst>
            <pc:docMk/>
            <pc:sldMk cId="3091529951" sldId="346"/>
            <ac:spMk id="4" creationId="{AEACB8F0-8814-92D3-CE78-ED65DF706F28}"/>
          </ac:spMkLst>
        </pc:spChg>
        <pc:spChg chg="ad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10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12" creationId="{71877DBC-BB60-40F0-AC93-2ACDBAAE60CE}"/>
          </ac:spMkLst>
        </pc:spChg>
        <pc:picChg chg="add mod">
          <ac:chgData name="Michael Kreeger" userId="d5f78b2e-6692-425f-83bb-df27f7187256" providerId="ADAL" clId="{AC33CFFD-6476-4027-B6C7-7AE3730C84E7}" dt="2023-10-05T19:30:03.250" v="11471" actId="26606"/>
          <ac:picMkLst>
            <pc:docMk/>
            <pc:sldMk cId="3091529951" sldId="346"/>
            <ac:picMk id="5" creationId="{A7ACFE13-02C4-773B-FD9A-45B2AFC8AAAC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36.953" v="11469" actId="26606"/>
        <pc:sldMkLst>
          <pc:docMk/>
          <pc:sldMk cId="1092936033" sldId="347"/>
        </pc:sldMkLst>
        <pc:spChg chg="mo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3" creationId="{F5D10E83-078B-BC3D-AEE4-9AD6A7BC7E9D}"/>
          </ac:spMkLst>
        </pc:spChg>
        <pc:spChg chg="del mod">
          <ac:chgData name="Michael Kreeger" userId="d5f78b2e-6692-425f-83bb-df27f7187256" providerId="ADAL" clId="{AC33CFFD-6476-4027-B6C7-7AE3730C84E7}" dt="2023-10-04T10:48:26.944" v="4019" actId="478"/>
          <ac:spMkLst>
            <pc:docMk/>
            <pc:sldMk cId="1092936033" sldId="347"/>
            <ac:spMk id="4" creationId="{3924F0B1-EEFC-A77E-E903-A80CF0AD2561}"/>
          </ac:spMkLst>
        </pc:spChg>
        <pc:spChg chg="add del">
          <ac:chgData name="Michael Kreeger" userId="d5f78b2e-6692-425f-83bb-df27f7187256" providerId="ADAL" clId="{AC33CFFD-6476-4027-B6C7-7AE3730C84E7}" dt="2023-10-04T10:48:31.730" v="4023"/>
          <ac:spMkLst>
            <pc:docMk/>
            <pc:sldMk cId="1092936033" sldId="347"/>
            <ac:spMk id="5" creationId="{651AD2EA-5079-821F-DC19-EC4905E7C49F}"/>
          </ac:spMkLst>
        </pc:spChg>
        <pc:spChg chg="add del">
          <ac:chgData name="Michael Kreeger" userId="d5f78b2e-6692-425f-83bb-df27f7187256" providerId="ADAL" clId="{AC33CFFD-6476-4027-B6C7-7AE3730C84E7}" dt="2023-10-04T10:48:48.732" v="4032"/>
          <ac:spMkLst>
            <pc:docMk/>
            <pc:sldMk cId="1092936033" sldId="347"/>
            <ac:spMk id="7" creationId="{6C6DFF6B-7D30-99FA-AC1F-DFE35A337873}"/>
          </ac:spMkLst>
        </pc:spChg>
        <pc:spChg chg="add del mod">
          <ac:chgData name="Michael Kreeger" userId="d5f78b2e-6692-425f-83bb-df27f7187256" providerId="ADAL" clId="{AC33CFFD-6476-4027-B6C7-7AE3730C84E7}" dt="2023-10-04T10:48:54.132" v="4035" actId="478"/>
          <ac:spMkLst>
            <pc:docMk/>
            <pc:sldMk cId="1092936033" sldId="347"/>
            <ac:spMk id="8" creationId="{72D6CF3D-6B1B-091A-3047-6AD4A8BC6F58}"/>
          </ac:spMkLst>
        </pc:spChg>
        <pc:spChg chg="ad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17" creationId="{71877DBC-BB60-40F0-AC93-2ACDBAAE60CE}"/>
          </ac:spMkLst>
        </pc:spChg>
        <pc:picChg chg="add del mod">
          <ac:chgData name="Michael Kreeger" userId="d5f78b2e-6692-425f-83bb-df27f7187256" providerId="ADAL" clId="{AC33CFFD-6476-4027-B6C7-7AE3730C84E7}" dt="2023-10-04T10:48:44.923" v="4028" actId="478"/>
          <ac:picMkLst>
            <pc:docMk/>
            <pc:sldMk cId="1092936033" sldId="347"/>
            <ac:picMk id="6" creationId="{34DE76EA-DF36-10F1-C4AF-D4592BFFF61E}"/>
          </ac:picMkLst>
        </pc:picChg>
        <pc:picChg chg="add mod">
          <ac:chgData name="Michael Kreeger" userId="d5f78b2e-6692-425f-83bb-df27f7187256" providerId="ADAL" clId="{AC33CFFD-6476-4027-B6C7-7AE3730C84E7}" dt="2023-10-05T19:29:36.953" v="11469" actId="26606"/>
          <ac:picMkLst>
            <pc:docMk/>
            <pc:sldMk cId="1092936033" sldId="347"/>
            <ac:picMk id="10" creationId="{5F002294-67B6-ADAD-B00C-E61E000A30B7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39.787" v="11470" actId="26606"/>
        <pc:sldMkLst>
          <pc:docMk/>
          <pc:sldMk cId="726717526" sldId="348"/>
        </pc:sldMkLst>
        <pc:spChg chg="mo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2" creationId="{2D50A64A-B06E-F0FA-7CCA-4D04FFCEDB17}"/>
          </ac:spMkLst>
        </pc:spChg>
        <pc:spChg chg="mo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3" creationId="{FC11F806-F28D-9A9F-696D-8DD489232484}"/>
          </ac:spMkLst>
        </pc:spChg>
        <pc:spChg chg="del">
          <ac:chgData name="Michael Kreeger" userId="d5f78b2e-6692-425f-83bb-df27f7187256" providerId="ADAL" clId="{AC33CFFD-6476-4027-B6C7-7AE3730C84E7}" dt="2023-10-04T10:42:02.424" v="3931" actId="478"/>
          <ac:spMkLst>
            <pc:docMk/>
            <pc:sldMk cId="726717526" sldId="348"/>
            <ac:spMk id="4" creationId="{00C63A54-5585-0B01-8C25-943132BCECA0}"/>
          </ac:spMkLst>
        </pc:spChg>
        <pc:spChg chg="ad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717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7177" creationId="{71877DBC-BB60-40F0-AC93-2ACDBAAE60CE}"/>
          </ac:spMkLst>
        </pc:spChg>
        <pc:picChg chg="add del mod">
          <ac:chgData name="Michael Kreeger" userId="d5f78b2e-6692-425f-83bb-df27f7187256" providerId="ADAL" clId="{AC33CFFD-6476-4027-B6C7-7AE3730C84E7}" dt="2023-10-04T12:20:59.191" v="6501" actId="478"/>
          <ac:picMkLst>
            <pc:docMk/>
            <pc:sldMk cId="726717526" sldId="348"/>
            <ac:picMk id="5" creationId="{C528570B-FCC4-F687-0DA5-F9AE5FF37A05}"/>
          </ac:picMkLst>
        </pc:picChg>
        <pc:picChg chg="add mod">
          <ac:chgData name="Michael Kreeger" userId="d5f78b2e-6692-425f-83bb-df27f7187256" providerId="ADAL" clId="{AC33CFFD-6476-4027-B6C7-7AE3730C84E7}" dt="2023-10-05T19:29:39.787" v="11470" actId="26606"/>
          <ac:picMkLst>
            <pc:docMk/>
            <pc:sldMk cId="726717526" sldId="348"/>
            <ac:picMk id="7170" creationId="{1FDA227F-433A-4977-1A7F-FC2E8AB0441E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35.160" v="11468" actId="26606"/>
        <pc:sldMkLst>
          <pc:docMk/>
          <pc:sldMk cId="2651871411" sldId="349"/>
        </pc:sldMkLst>
        <pc:spChg chg="mo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35.160" v="11468" actId="26606"/>
          <ac:picMkLst>
            <pc:docMk/>
            <pc:sldMk cId="2651871411" sldId="349"/>
            <ac:picMk id="10" creationId="{5F002294-67B6-ADAD-B00C-E61E000A30B7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32.005" v="11467" actId="26606"/>
        <pc:sldMkLst>
          <pc:docMk/>
          <pc:sldMk cId="2653685725" sldId="350"/>
        </pc:sldMkLst>
        <pc:spChg chg="mo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32.005" v="11467" actId="26606"/>
          <ac:picMkLst>
            <pc:docMk/>
            <pc:sldMk cId="2653685725" sldId="350"/>
            <ac:picMk id="10" creationId="{5F002294-67B6-ADAD-B00C-E61E000A30B7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03.002" v="11464" actId="1076"/>
        <pc:sldMkLst>
          <pc:docMk/>
          <pc:sldMk cId="460446386" sldId="351"/>
        </pc:sldMkLst>
        <pc:spChg chg="mo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2" creationId="{0411E59C-A3E4-6EE6-D29F-2FCD54E37A2D}"/>
          </ac:spMkLst>
        </pc:spChg>
        <pc:spChg chg="del">
          <ac:chgData name="Michael Kreeger" userId="d5f78b2e-6692-425f-83bb-df27f7187256" providerId="ADAL" clId="{AC33CFFD-6476-4027-B6C7-7AE3730C84E7}" dt="2023-10-04T12:34:21.785" v="6713" actId="478"/>
          <ac:spMkLst>
            <pc:docMk/>
            <pc:sldMk cId="460446386" sldId="351"/>
            <ac:spMk id="3" creationId="{588E58E9-09E4-AE86-0D2E-AABE71E478C1}"/>
          </ac:spMkLst>
        </pc:spChg>
        <pc:spChg chg="del">
          <ac:chgData name="Michael Kreeger" userId="d5f78b2e-6692-425f-83bb-df27f7187256" providerId="ADAL" clId="{AC33CFFD-6476-4027-B6C7-7AE3730C84E7}" dt="2023-10-04T12:34:25.188" v="6714" actId="478"/>
          <ac:spMkLst>
            <pc:docMk/>
            <pc:sldMk cId="460446386" sldId="351"/>
            <ac:spMk id="4" creationId="{C4A50B51-ACAE-0E75-6DA2-71427955780D}"/>
          </ac:spMkLst>
        </pc:spChg>
        <pc:spChg chg="ad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6151" creationId="{BCED4D40-4B67-4331-AC48-79B82B4A47D8}"/>
          </ac:spMkLst>
        </pc:spChg>
        <pc:spChg chg="ad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6153" creationId="{670CEDEF-4F34-412E-84EE-329C1E936AF5}"/>
          </ac:spMkLst>
        </pc:spChg>
        <pc:picChg chg="add del mod">
          <ac:chgData name="Michael Kreeger" userId="d5f78b2e-6692-425f-83bb-df27f7187256" providerId="ADAL" clId="{AC33CFFD-6476-4027-B6C7-7AE3730C84E7}" dt="2023-10-05T10:47:18.682" v="6853" actId="478"/>
          <ac:picMkLst>
            <pc:docMk/>
            <pc:sldMk cId="460446386" sldId="351"/>
            <ac:picMk id="5" creationId="{D451651D-5990-C28C-3458-5FB0D497B986}"/>
          </ac:picMkLst>
        </pc:picChg>
        <pc:picChg chg="add mod">
          <ac:chgData name="Michael Kreeger" userId="d5f78b2e-6692-425f-83bb-df27f7187256" providerId="ADAL" clId="{AC33CFFD-6476-4027-B6C7-7AE3730C84E7}" dt="2023-10-05T19:29:03.002" v="11464" actId="1076"/>
          <ac:picMkLst>
            <pc:docMk/>
            <pc:sldMk cId="460446386" sldId="351"/>
            <ac:picMk id="6146" creationId="{133F16F9-BF93-2A1A-4D8A-7709F6C2B7D8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28.447" v="11466" actId="26606"/>
        <pc:sldMkLst>
          <pc:docMk/>
          <pc:sldMk cId="3736313052" sldId="352"/>
        </pc:sldMkLst>
        <pc:spChg chg="mo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28.447" v="11466" actId="26606"/>
          <ac:picMkLst>
            <pc:docMk/>
            <pc:sldMk cId="3736313052" sldId="352"/>
            <ac:picMk id="10" creationId="{5F002294-67B6-ADAD-B00C-E61E000A30B7}"/>
          </ac:picMkLst>
        </pc:picChg>
      </pc:sldChg>
      <pc:sldChg chg="add del">
        <pc:chgData name="Michael Kreeger" userId="d5f78b2e-6692-425f-83bb-df27f7187256" providerId="ADAL" clId="{AC33CFFD-6476-4027-B6C7-7AE3730C84E7}" dt="2023-10-04T11:13:49.561" v="5786" actId="47"/>
        <pc:sldMkLst>
          <pc:docMk/>
          <pc:sldMk cId="436644880" sldId="353"/>
        </pc:sldMkLst>
      </pc:sldChg>
      <pc:sldChg chg="addSp delSp modSp add mod setBg">
        <pc:chgData name="Michael Kreeger" userId="d5f78b2e-6692-425f-83bb-df27f7187256" providerId="ADAL" clId="{AC33CFFD-6476-4027-B6C7-7AE3730C84E7}" dt="2023-10-05T19:29:15.193" v="11465" actId="26606"/>
        <pc:sldMkLst>
          <pc:docMk/>
          <pc:sldMk cId="2894605028" sldId="353"/>
        </pc:sldMkLst>
        <pc:spChg chg="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3" creationId="{F5D10E83-078B-BC3D-AEE4-9AD6A7BC7E9D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8" creationId="{4C7E5FE0-63C1-2A7C-4484-4131C5CC12A3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9" creationId="{582E0527-209A-789B-9AA3-FFE46C2E5610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11" creationId="{DFA25E72-4475-C5A9-F9B3-343608935883}"/>
          </ac:spMkLst>
        </pc:spChg>
        <pc:spChg chg="ad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069" creationId="{388F20F8-60BF-42FE-A252-DFD5A74451CA}"/>
          </ac:spMkLst>
        </pc:spChg>
        <pc:spChg chg="ad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071" creationId="{98A68847-134F-4AF1-B1C6-332344C9C90D}"/>
          </ac:spMkLst>
        </pc:spChg>
        <pc:picChg chg="del">
          <ac:chgData name="Michael Kreeger" userId="d5f78b2e-6692-425f-83bb-df27f7187256" providerId="ADAL" clId="{AC33CFFD-6476-4027-B6C7-7AE3730C84E7}" dt="2023-10-04T12:15:55.769" v="6482" actId="478"/>
          <ac:picMkLst>
            <pc:docMk/>
            <pc:sldMk cId="2894605028" sldId="353"/>
            <ac:picMk id="10" creationId="{5F002294-67B6-ADAD-B00C-E61E000A30B7}"/>
          </ac:picMkLst>
        </pc:picChg>
        <pc:picChg chg="add del mod">
          <ac:chgData name="Michael Kreeger" userId="d5f78b2e-6692-425f-83bb-df27f7187256" providerId="ADAL" clId="{AC33CFFD-6476-4027-B6C7-7AE3730C84E7}" dt="2023-10-04T12:17:11.282" v="6491" actId="21"/>
          <ac:picMkLst>
            <pc:docMk/>
            <pc:sldMk cId="2894605028" sldId="353"/>
            <ac:picMk id="2050" creationId="{096DDF6D-37C6-E66C-B00D-C7AC911D3F37}"/>
          </ac:picMkLst>
        </pc:picChg>
        <pc:picChg chg="add del mod">
          <ac:chgData name="Michael Kreeger" userId="d5f78b2e-6692-425f-83bb-df27f7187256" providerId="ADAL" clId="{AC33CFFD-6476-4027-B6C7-7AE3730C84E7}" dt="2023-10-04T12:17:37.156" v="6495" actId="478"/>
          <ac:picMkLst>
            <pc:docMk/>
            <pc:sldMk cId="2894605028" sldId="353"/>
            <ac:picMk id="2052" creationId="{EFD58212-AE2A-1B2B-B57A-D46EE367395E}"/>
          </ac:picMkLst>
        </pc:picChg>
        <pc:picChg chg="add del mod">
          <ac:chgData name="Michael Kreeger" userId="d5f78b2e-6692-425f-83bb-df27f7187256" providerId="ADAL" clId="{AC33CFFD-6476-4027-B6C7-7AE3730C84E7}" dt="2023-10-04T12:17:57.157" v="6498" actId="478"/>
          <ac:picMkLst>
            <pc:docMk/>
            <pc:sldMk cId="2894605028" sldId="353"/>
            <ac:picMk id="2054" creationId="{F627C4F2-0B13-9EE1-DE99-2A76D1172A6B}"/>
          </ac:picMkLst>
        </pc:picChg>
        <pc:picChg chg="add del mod">
          <ac:chgData name="Michael Kreeger" userId="d5f78b2e-6692-425f-83bb-df27f7187256" providerId="ADAL" clId="{AC33CFFD-6476-4027-B6C7-7AE3730C84E7}" dt="2023-10-04T12:26:37.921" v="6509" actId="478"/>
          <ac:picMkLst>
            <pc:docMk/>
            <pc:sldMk cId="2894605028" sldId="353"/>
            <ac:picMk id="2056" creationId="{E5CDF378-561E-B953-28FC-F954C6EFD156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58" creationId="{5889D3E0-E6D1-DD3A-20A6-499DBFCFAE9D}"/>
          </ac:picMkLst>
        </pc:picChg>
        <pc:picChg chg="add del mod">
          <ac:chgData name="Michael Kreeger" userId="d5f78b2e-6692-425f-83bb-df27f7187256" providerId="ADAL" clId="{AC33CFFD-6476-4027-B6C7-7AE3730C84E7}" dt="2023-10-04T12:27:36.903" v="6516" actId="478"/>
          <ac:picMkLst>
            <pc:docMk/>
            <pc:sldMk cId="2894605028" sldId="353"/>
            <ac:picMk id="2060" creationId="{C47AAE4C-4D6B-530D-3775-B601E0F3C8E8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62" creationId="{5CC54D00-95B0-D809-A72F-BC91E15E4BFB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64" creationId="{0A02960F-A38E-3021-7928-4380F7FD6FF4}"/>
          </ac:picMkLst>
        </pc:picChg>
        <pc:cxnChg chg="add mod">
          <ac:chgData name="Michael Kreeger" userId="d5f78b2e-6692-425f-83bb-df27f7187256" providerId="ADAL" clId="{AC33CFFD-6476-4027-B6C7-7AE3730C84E7}" dt="2023-10-05T19:29:15.193" v="11465" actId="26606"/>
          <ac:cxnSpMkLst>
            <pc:docMk/>
            <pc:sldMk cId="2894605028" sldId="353"/>
            <ac:cxnSpMk id="5" creationId="{75479E80-17E5-FA4C-8B4A-A5995BB1BE9E}"/>
          </ac:cxnSpMkLst>
        </pc:cxnChg>
        <pc:cxnChg chg="add mod">
          <ac:chgData name="Michael Kreeger" userId="d5f78b2e-6692-425f-83bb-df27f7187256" providerId="ADAL" clId="{AC33CFFD-6476-4027-B6C7-7AE3730C84E7}" dt="2023-10-05T19:29:15.193" v="11465" actId="26606"/>
          <ac:cxnSpMkLst>
            <pc:docMk/>
            <pc:sldMk cId="2894605028" sldId="353"/>
            <ac:cxnSpMk id="7" creationId="{76067075-C935-B4C3-5962-582FC3011385}"/>
          </ac:cxnSpMkLst>
        </pc:cxnChg>
      </pc:sldChg>
      <pc:sldChg chg="addSp delSp modSp new del mod chgLayout">
        <pc:chgData name="Michael Kreeger" userId="d5f78b2e-6692-425f-83bb-df27f7187256" providerId="ADAL" clId="{AC33CFFD-6476-4027-B6C7-7AE3730C84E7}" dt="2023-10-05T18:58:24.944" v="11070" actId="47"/>
        <pc:sldMkLst>
          <pc:docMk/>
          <pc:sldMk cId="2550220438" sldId="354"/>
        </pc:sldMkLst>
        <pc:spChg chg="mod ord">
          <ac:chgData name="Michael Kreeger" userId="d5f78b2e-6692-425f-83bb-df27f7187256" providerId="ADAL" clId="{AC33CFFD-6476-4027-B6C7-7AE3730C84E7}" dt="2023-10-05T10:56:30.944" v="6907" actId="700"/>
          <ac:spMkLst>
            <pc:docMk/>
            <pc:sldMk cId="2550220438" sldId="354"/>
            <ac:spMk id="2" creationId="{AC6DDAFD-1BF5-DB36-EA20-FCF970A1AC89}"/>
          </ac:spMkLst>
        </pc:spChg>
        <pc:spChg chg="del">
          <ac:chgData name="Michael Kreeger" userId="d5f78b2e-6692-425f-83bb-df27f7187256" providerId="ADAL" clId="{AC33CFFD-6476-4027-B6C7-7AE3730C84E7}" dt="2023-10-05T10:48:40.152" v="6899" actId="478"/>
          <ac:spMkLst>
            <pc:docMk/>
            <pc:sldMk cId="2550220438" sldId="354"/>
            <ac:spMk id="3" creationId="{E4ABAC20-C8A0-2C68-A526-B7890C5BA35F}"/>
          </ac:spMkLst>
        </pc:spChg>
        <pc:spChg chg="del">
          <ac:chgData name="Michael Kreeger" userId="d5f78b2e-6692-425f-83bb-df27f7187256" providerId="ADAL" clId="{AC33CFFD-6476-4027-B6C7-7AE3730C84E7}" dt="2023-10-05T10:48:40.152" v="6899" actId="478"/>
          <ac:spMkLst>
            <pc:docMk/>
            <pc:sldMk cId="2550220438" sldId="354"/>
            <ac:spMk id="4" creationId="{B4DEED15-A08F-134A-A907-181D2C433FEE}"/>
          </ac:spMkLst>
        </pc:spChg>
        <pc:spChg chg="add mod ord">
          <ac:chgData name="Michael Kreeger" userId="d5f78b2e-6692-425f-83bb-df27f7187256" providerId="ADAL" clId="{AC33CFFD-6476-4027-B6C7-7AE3730C84E7}" dt="2023-10-05T11:01:46.748" v="7165" actId="20577"/>
          <ac:spMkLst>
            <pc:docMk/>
            <pc:sldMk cId="2550220438" sldId="354"/>
            <ac:spMk id="6" creationId="{7F3D122B-1A5C-1606-BC0F-2F763169EC3C}"/>
          </ac:spMkLst>
        </pc:spChg>
        <pc:spChg chg="add del mod ord">
          <ac:chgData name="Michael Kreeger" userId="d5f78b2e-6692-425f-83bb-df27f7187256" providerId="ADAL" clId="{AC33CFFD-6476-4027-B6C7-7AE3730C84E7}" dt="2023-10-05T10:56:35.371" v="6909" actId="478"/>
          <ac:spMkLst>
            <pc:docMk/>
            <pc:sldMk cId="2550220438" sldId="354"/>
            <ac:spMk id="7" creationId="{13B88333-9153-A284-6C4B-3842EB9FE2AA}"/>
          </ac:spMkLst>
        </pc:spChg>
        <pc:picChg chg="add mod">
          <ac:chgData name="Michael Kreeger" userId="d5f78b2e-6692-425f-83bb-df27f7187256" providerId="ADAL" clId="{AC33CFFD-6476-4027-B6C7-7AE3730C84E7}" dt="2023-10-05T10:56:42.786" v="6911" actId="14100"/>
          <ac:picMkLst>
            <pc:docMk/>
            <pc:sldMk cId="2550220438" sldId="354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8:04.178" v="11460" actId="26606"/>
        <pc:sldMkLst>
          <pc:docMk/>
          <pc:sldMk cId="3618340683" sldId="355"/>
        </pc:sldMkLst>
        <pc:spChg chg="mo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8:04.178" v="11460" actId="26606"/>
          <ac:picMkLst>
            <pc:docMk/>
            <pc:sldMk cId="3618340683" sldId="355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7:56.461" v="11459" actId="26606"/>
        <pc:sldMkLst>
          <pc:docMk/>
          <pc:sldMk cId="2429605082" sldId="356"/>
        </pc:sldMkLst>
        <pc:spChg chg="mo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56.461" v="11459" actId="26606"/>
          <ac:picMkLst>
            <pc:docMk/>
            <pc:sldMk cId="2429605082" sldId="356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7:49.678" v="11457" actId="26606"/>
        <pc:sldMkLst>
          <pc:docMk/>
          <pc:sldMk cId="2834465052" sldId="357"/>
        </pc:sldMkLst>
        <pc:spChg chg="mo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49.678" v="11457" actId="26606"/>
          <ac:picMkLst>
            <pc:docMk/>
            <pc:sldMk cId="2834465052" sldId="357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6T10:25:35.298" v="12049" actId="27636"/>
        <pc:sldMkLst>
          <pc:docMk/>
          <pc:sldMk cId="4181644665" sldId="358"/>
        </pc:sldMkLst>
        <pc:spChg chg="mo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6T10:25:35.298" v="12049" actId="27636"/>
          <ac:spMkLst>
            <pc:docMk/>
            <pc:sldMk cId="4181644665" sldId="358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53.582" v="11458" actId="26606"/>
          <ac:picMkLst>
            <pc:docMk/>
            <pc:sldMk cId="4181644665" sldId="358"/>
            <ac:picMk id="5" creationId="{F75483E1-3244-0977-C292-791023D14F52}"/>
          </ac:picMkLst>
        </pc:picChg>
      </pc:sldChg>
      <pc:sldChg chg="addSp delSp modSp new mod setBg modClrScheme chgLayout">
        <pc:chgData name="Michael Kreeger" userId="d5f78b2e-6692-425f-83bb-df27f7187256" providerId="ADAL" clId="{AC33CFFD-6476-4027-B6C7-7AE3730C84E7}" dt="2023-10-05T19:26:59.288" v="11452" actId="26606"/>
        <pc:sldMkLst>
          <pc:docMk/>
          <pc:sldMk cId="3594381011" sldId="359"/>
        </pc:sldMkLst>
        <pc:spChg chg="mod or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" creationId="{A71E06F9-8171-1DC6-955D-3C8BF62533DC}"/>
          </ac:spMkLst>
        </pc:spChg>
        <pc:spChg chg="mod or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3" creationId="{7DABF863-EFAC-CE15-CC0D-A72751DBA720}"/>
          </ac:spMkLst>
        </pc:spChg>
        <pc:spChg chg="del">
          <ac:chgData name="Michael Kreeger" userId="d5f78b2e-6692-425f-83bb-df27f7187256" providerId="ADAL" clId="{AC33CFFD-6476-4027-B6C7-7AE3730C84E7}" dt="2023-10-05T11:52:22.399" v="9740" actId="700"/>
          <ac:spMkLst>
            <pc:docMk/>
            <pc:sldMk cId="3594381011" sldId="359"/>
            <ac:spMk id="4" creationId="{F761576C-E412-70A3-DFA9-EF7D1B3529E7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8" creationId="{907EF6B7-1338-4443-8C46-6A318D952DFD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10" creationId="{DAAE4CDD-124C-4DCF-9584-B6033B545DD5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12" creationId="{081E4A58-353D-44AE-B2FC-2A74E2E400F7}"/>
          </ac:spMkLst>
        </pc:spChg>
        <pc:spChg chg="add del">
          <ac:chgData name="Michael Kreeger" userId="d5f78b2e-6692-425f-83bb-df27f7187256" providerId="ADAL" clId="{AC33CFFD-6476-4027-B6C7-7AE3730C84E7}" dt="2023-10-05T19:26:54.468" v="11449" actId="26606"/>
          <ac:spMkLst>
            <pc:docMk/>
            <pc:sldMk cId="3594381011" sldId="359"/>
            <ac:spMk id="14" creationId="{100EDD19-6802-4EC3-95CE-CFFAB042CFD6}"/>
          </ac:spMkLst>
        </pc:spChg>
        <pc:spChg chg="add del">
          <ac:chgData name="Michael Kreeger" userId="d5f78b2e-6692-425f-83bb-df27f7187256" providerId="ADAL" clId="{AC33CFFD-6476-4027-B6C7-7AE3730C84E7}" dt="2023-10-05T19:26:54.468" v="11449" actId="26606"/>
          <ac:spMkLst>
            <pc:docMk/>
            <pc:sldMk cId="3594381011" sldId="359"/>
            <ac:spMk id="15" creationId="{DB17E863-922E-4C26-BD64-E8FD41D28661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7" creationId="{09588DA8-065E-4F6F-8EFD-43104AB2E0CF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9" creationId="{C4285719-470E-454C-AF62-8323075F1F5B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0" creationId="{8D71EDA1-87BF-4D5D-AB79-F346FD19278A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1" creationId="{CD9FE4EF-C4D8-49A0-B2FF-81D8DB7D8A24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2" creationId="{4300840D-0A0B-4512-BACA-B439D5B9C57C}"/>
          </ac:spMkLst>
        </pc:spChg>
        <pc:spChg chg="ad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4" creationId="{100EDD19-6802-4EC3-95CE-CFFAB042CFD6}"/>
          </ac:spMkLst>
        </pc:spChg>
        <pc:spChg chg="ad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5" creationId="{DB17E863-922E-4C26-BD64-E8FD41D28661}"/>
          </ac:spMkLst>
        </pc:spChg>
      </pc:sldChg>
      <pc:sldChg chg="addSp delSp modSp add mod setBg">
        <pc:chgData name="Michael Kreeger" userId="d5f78b2e-6692-425f-83bb-df27f7187256" providerId="ADAL" clId="{AC33CFFD-6476-4027-B6C7-7AE3730C84E7}" dt="2023-10-06T17:15:17.891" v="12055"/>
        <pc:sldMkLst>
          <pc:docMk/>
          <pc:sldMk cId="3905816891" sldId="360"/>
        </pc:sldMkLst>
        <pc:spChg chg="mo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2" creationId="{A71E06F9-8171-1DC6-955D-3C8BF62533DC}"/>
          </ac:spMkLst>
        </pc:spChg>
        <pc:spChg chg="mod">
          <ac:chgData name="Michael Kreeger" userId="d5f78b2e-6692-425f-83bb-df27f7187256" providerId="ADAL" clId="{AC33CFFD-6476-4027-B6C7-7AE3730C84E7}" dt="2023-10-06T17:15:17.891" v="12055"/>
          <ac:spMkLst>
            <pc:docMk/>
            <pc:sldMk cId="3905816891" sldId="360"/>
            <ac:spMk id="3" creationId="{7DABF863-EFAC-CE15-CC0D-A72751DBA720}"/>
          </ac:spMkLst>
        </pc:spChg>
        <pc:spChg chg="add del">
          <ac:chgData name="Michael Kreeger" userId="d5f78b2e-6692-425f-83bb-df27f7187256" providerId="ADAL" clId="{AC33CFFD-6476-4027-B6C7-7AE3730C84E7}" dt="2023-10-05T19:27:05.960" v="11454" actId="26606"/>
          <ac:spMkLst>
            <pc:docMk/>
            <pc:sldMk cId="3905816891" sldId="360"/>
            <ac:spMk id="8" creationId="{777A147A-9ED8-46B4-8660-1B3C2AA880B5}"/>
          </ac:spMkLst>
        </pc:spChg>
        <pc:spChg chg="add del">
          <ac:chgData name="Michael Kreeger" userId="d5f78b2e-6692-425f-83bb-df27f7187256" providerId="ADAL" clId="{AC33CFFD-6476-4027-B6C7-7AE3730C84E7}" dt="2023-10-05T19:27:05.960" v="11454" actId="26606"/>
          <ac:spMkLst>
            <pc:docMk/>
            <pc:sldMk cId="3905816891" sldId="360"/>
            <ac:spMk id="10" creationId="{5D6C15A0-C087-4593-8414-2B4EC1CDC3DE}"/>
          </ac:spMkLst>
        </pc:spChg>
        <pc:spChg chg="ad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12" creationId="{100EDD19-6802-4EC3-95CE-CFFAB042CFD6}"/>
          </ac:spMkLst>
        </pc:spChg>
        <pc:spChg chg="ad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13" creationId="{DB17E863-922E-4C26-BD64-E8FD41D28661}"/>
          </ac:spMkLst>
        </pc:spChg>
      </pc:sldChg>
      <pc:sldChg chg="addSp modSp add mod ord setBg">
        <pc:chgData name="Michael Kreeger" userId="d5f78b2e-6692-425f-83bb-df27f7187256" providerId="ADAL" clId="{AC33CFFD-6476-4027-B6C7-7AE3730C84E7}" dt="2023-10-05T19:27:18.994" v="11456" actId="26606"/>
        <pc:sldMkLst>
          <pc:docMk/>
          <pc:sldMk cId="3495259128" sldId="361"/>
        </pc:sldMkLst>
        <pc:spChg chg="mo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2" creationId="{A71E06F9-8171-1DC6-955D-3C8BF62533DC}"/>
          </ac:spMkLst>
        </pc:spChg>
        <pc:spChg chg="mo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3" creationId="{7DABF863-EFAC-CE15-CC0D-A72751DBA720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8" creationId="{1BB867FF-FC45-48F7-8104-F89BE54909F1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10" creationId="{8BB56887-D0D5-4F0C-9E19-7247EB83C8B7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12" creationId="{081E4A58-353D-44AE-B2FC-2A74E2E400F7}"/>
          </ac:spMkLst>
        </pc:spChg>
      </pc:sldChg>
    </pc:docChg>
  </pc:docChgLst>
  <pc:docChgLst>
    <pc:chgData name="Michael Kreeger" userId="d5f78b2e-6692-425f-83bb-df27f7187256" providerId="ADAL" clId="{940518F5-A36E-47F8-9487-81B33908D595}"/>
    <pc:docChg chg="undo redo custSel addSld delSld modSld">
      <pc:chgData name="Michael Kreeger" userId="d5f78b2e-6692-425f-83bb-df27f7187256" providerId="ADAL" clId="{940518F5-A36E-47F8-9487-81B33908D595}" dt="2023-10-20T11:04:27.772" v="5320" actId="20577"/>
      <pc:docMkLst>
        <pc:docMk/>
      </pc:docMkLst>
      <pc:sldChg chg="modSp mod">
        <pc:chgData name="Michael Kreeger" userId="d5f78b2e-6692-425f-83bb-df27f7187256" providerId="ADAL" clId="{940518F5-A36E-47F8-9487-81B33908D595}" dt="2023-10-18T10:33:17.814" v="0" actId="20577"/>
        <pc:sldMkLst>
          <pc:docMk/>
          <pc:sldMk cId="10594113" sldId="275"/>
        </pc:sldMkLst>
        <pc:spChg chg="mod">
          <ac:chgData name="Michael Kreeger" userId="d5f78b2e-6692-425f-83bb-df27f7187256" providerId="ADAL" clId="{940518F5-A36E-47F8-9487-81B33908D595}" dt="2023-10-18T10:33:17.814" v="0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1374427058" sldId="32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965181660" sldId="33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191681689" sldId="331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26845345" sldId="33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770450140" sldId="33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33698193" sldId="334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391031180" sldId="33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828010386" sldId="33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168177244" sldId="33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229613885" sldId="34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957413432" sldId="34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737205865" sldId="344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559866844" sldId="345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091529951" sldId="34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1092936033" sldId="34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726717526" sldId="34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651871411" sldId="349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653685725" sldId="35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60446386" sldId="351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736313052" sldId="35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894605028" sldId="35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618340683" sldId="355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429605082" sldId="35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834465052" sldId="35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181644665" sldId="35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594381011" sldId="359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905816891" sldId="36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95259128" sldId="361"/>
        </pc:sldMkLst>
      </pc:sldChg>
      <pc:sldChg chg="addSp delSp modSp new mod setBg">
        <pc:chgData name="Michael Kreeger" userId="d5f78b2e-6692-425f-83bb-df27f7187256" providerId="ADAL" clId="{940518F5-A36E-47F8-9487-81B33908D595}" dt="2023-10-20T09:31:34.132" v="1956" actId="6549"/>
        <pc:sldMkLst>
          <pc:docMk/>
          <pc:sldMk cId="4004899787" sldId="362"/>
        </pc:sldMkLst>
        <pc:spChg chg="mod">
          <ac:chgData name="Michael Kreeger" userId="d5f78b2e-6692-425f-83bb-df27f7187256" providerId="ADAL" clId="{940518F5-A36E-47F8-9487-81B33908D595}" dt="2023-10-20T09:31:34.132" v="1956" actId="6549"/>
          <ac:spMkLst>
            <pc:docMk/>
            <pc:sldMk cId="4004899787" sldId="362"/>
            <ac:spMk id="2" creationId="{64B6447F-9883-6BAF-4457-9E60C98238A3}"/>
          </ac:spMkLst>
        </pc:spChg>
        <pc:spChg chg="del mo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3" creationId="{39208875-7825-B535-0BDF-B96C95790B36}"/>
          </ac:spMkLst>
        </pc:spChg>
        <pc:spChg chg="del">
          <ac:chgData name="Michael Kreeger" userId="d5f78b2e-6692-425f-83bb-df27f7187256" providerId="ADAL" clId="{940518F5-A36E-47F8-9487-81B33908D595}" dt="2023-10-19T12:43:46.494" v="1937" actId="478"/>
          <ac:spMkLst>
            <pc:docMk/>
            <pc:sldMk cId="4004899787" sldId="362"/>
            <ac:spMk id="4" creationId="{97732662-B75E-8708-DF9B-DFF23387809F}"/>
          </ac:spMkLst>
        </pc:spChg>
        <pc:spChg chg="ad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9" creationId="{2E442304-DDBD-4F7B-8017-36BCC863FB40}"/>
          </ac:spMkLst>
        </pc:spChg>
        <pc:spChg chg="ad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11" creationId="{5E107275-3853-46FD-A241-DE4355A42675}"/>
          </ac:spMkLst>
        </pc:spChg>
        <pc:graphicFrameChg chg="add">
          <ac:chgData name="Michael Kreeger" userId="d5f78b2e-6692-425f-83bb-df27f7187256" providerId="ADAL" clId="{940518F5-A36E-47F8-9487-81B33908D595}" dt="2023-10-19T12:45:04.471" v="1955" actId="26606"/>
          <ac:graphicFrameMkLst>
            <pc:docMk/>
            <pc:sldMk cId="4004899787" sldId="362"/>
            <ac:graphicFrameMk id="5" creationId="{3B50C66A-3131-77A7-0E98-CB9C5E6E5715}"/>
          </ac:graphicFrameMkLst>
        </pc:graphicFrameChg>
      </pc:sldChg>
      <pc:sldChg chg="addSp delSp modSp new mod setBg">
        <pc:chgData name="Michael Kreeger" userId="d5f78b2e-6692-425f-83bb-df27f7187256" providerId="ADAL" clId="{940518F5-A36E-47F8-9487-81B33908D595}" dt="2023-10-20T10:45:18.346" v="3933" actId="26606"/>
        <pc:sldMkLst>
          <pc:docMk/>
          <pc:sldMk cId="2343773875" sldId="363"/>
        </pc:sldMkLst>
        <pc:spChg chg="mod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2" creationId="{8E68249D-9EB9-7B28-1349-26D380633107}"/>
          </ac:spMkLst>
        </pc:spChg>
        <pc:spChg chg="mod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3" creationId="{920EEDBA-8DC5-ADA1-9A0C-555EFEA26BC5}"/>
          </ac:spMkLst>
        </pc:spChg>
        <pc:spChg chg="del">
          <ac:chgData name="Michael Kreeger" userId="d5f78b2e-6692-425f-83bb-df27f7187256" providerId="ADAL" clId="{940518F5-A36E-47F8-9487-81B33908D595}" dt="2023-10-18T10:53:09.182" v="358" actId="478"/>
          <ac:spMkLst>
            <pc:docMk/>
            <pc:sldMk cId="2343773875" sldId="363"/>
            <ac:spMk id="4" creationId="{053A8576-5226-635C-B264-7658BA660A96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1" creationId="{058A14AF-9FB5-4CC7-BA35-E8E85D3EDF0E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3" creationId="{3A9A4357-BD1D-4622-A4FE-766E6AB8DE84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5" creationId="{E659831F-0D9A-4C63-9EBB-8435B85A440F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7" creationId="{E6995CE5-F890-4ABA-82A2-26507CE8D2A3}"/>
          </ac:spMkLst>
        </pc:spChg>
        <pc:spChg chg="add del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19" creationId="{7025EFD5-738C-41B9-87FE-0C00E211BD8B}"/>
          </ac:spMkLst>
        </pc:spChg>
        <pc:spChg chg="add del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20" creationId="{835EF3DD-7D43-4A27-8967-A92FD8CC9365}"/>
          </ac:spMkLst>
        </pc:spChg>
        <pc:spChg chg="add del">
          <ac:chgData name="Michael Kreeger" userId="d5f78b2e-6692-425f-83bb-df27f7187256" providerId="ADAL" clId="{940518F5-A36E-47F8-9487-81B33908D595}" dt="2023-10-20T10:45:18.346" v="3932" actId="26606"/>
          <ac:spMkLst>
            <pc:docMk/>
            <pc:sldMk cId="2343773875" sldId="363"/>
            <ac:spMk id="25" creationId="{C0763A76-9F1C-4FC5-82B7-DD475DA461B2}"/>
          </ac:spMkLst>
        </pc:spChg>
        <pc:spChg chg="add del">
          <ac:chgData name="Michael Kreeger" userId="d5f78b2e-6692-425f-83bb-df27f7187256" providerId="ADAL" clId="{940518F5-A36E-47F8-9487-81B33908D595}" dt="2023-10-20T10:45:18.346" v="3932" actId="26606"/>
          <ac:spMkLst>
            <pc:docMk/>
            <pc:sldMk cId="2343773875" sldId="363"/>
            <ac:spMk id="27" creationId="{E81BF4F6-F2CF-4984-9D14-D6966D92F99F}"/>
          </ac:spMkLst>
        </pc:spChg>
        <pc:picChg chg="add mod ord">
          <ac:chgData name="Michael Kreeger" userId="d5f78b2e-6692-425f-83bb-df27f7187256" providerId="ADAL" clId="{940518F5-A36E-47F8-9487-81B33908D595}" dt="2023-10-20T10:45:18.346" v="3933" actId="26606"/>
          <ac:picMkLst>
            <pc:docMk/>
            <pc:sldMk cId="2343773875" sldId="363"/>
            <ac:picMk id="6" creationId="{B7FA7399-7EC8-AB1D-CBBF-8F3BDABC8363}"/>
          </ac:picMkLst>
        </pc:picChg>
        <pc:cxnChg chg="add">
          <ac:chgData name="Michael Kreeger" userId="d5f78b2e-6692-425f-83bb-df27f7187256" providerId="ADAL" clId="{940518F5-A36E-47F8-9487-81B33908D595}" dt="2023-10-20T10:45:18.346" v="3933" actId="26606"/>
          <ac:cxnSpMkLst>
            <pc:docMk/>
            <pc:sldMk cId="2343773875" sldId="363"/>
            <ac:cxnSpMk id="29" creationId="{FC23E3B9-5ABF-58B3-E2B0-E9A5DAA90037}"/>
          </ac:cxnSpMkLst>
        </pc:cxnChg>
      </pc:sldChg>
      <pc:sldChg chg="addSp delSp modSp add mod setBg">
        <pc:chgData name="Michael Kreeger" userId="d5f78b2e-6692-425f-83bb-df27f7187256" providerId="ADAL" clId="{940518F5-A36E-47F8-9487-81B33908D595}" dt="2023-10-20T10:45:59.721" v="3939" actId="1076"/>
        <pc:sldMkLst>
          <pc:docMk/>
          <pc:sldMk cId="876553604" sldId="364"/>
        </pc:sldMkLst>
        <pc:spChg chg="mo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2" creationId="{8E68249D-9EB9-7B28-1349-26D380633107}"/>
          </ac:spMkLst>
        </pc:spChg>
        <pc:spChg chg="mod or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3" creationId="{920EEDBA-8DC5-ADA1-9A0C-555EFEA26BC5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7" creationId="{77C59BEC-C4CC-4741-B975-08C543178D3D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8" creationId="{72DEF309-605D-4117-9340-6D589B6C3A34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9" creationId="{A7B99495-F43F-4D80-A44F-2CB4764EB90B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0" creationId="{2EB492CD-616E-47F8-933B-5E2D952A0593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2" creationId="{59383CF9-23B5-4335-9B21-1791C4CF1C75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4" creationId="{0007FE00-9498-4706-B255-6437B0252C02}"/>
          </ac:spMkLst>
        </pc:spChg>
        <pc:spChg chg="add del">
          <ac:chgData name="Michael Kreeger" userId="d5f78b2e-6692-425f-83bb-df27f7187256" providerId="ADAL" clId="{940518F5-A36E-47F8-9487-81B33908D595}" dt="2023-10-20T10:45:02.391" v="3929" actId="26606"/>
          <ac:spMkLst>
            <pc:docMk/>
            <pc:sldMk cId="876553604" sldId="364"/>
            <ac:spMk id="16" creationId="{7025EFD5-738C-41B9-87FE-0C00E211BD8B}"/>
          </ac:spMkLst>
        </pc:spChg>
        <pc:spChg chg="add del">
          <ac:chgData name="Michael Kreeger" userId="d5f78b2e-6692-425f-83bb-df27f7187256" providerId="ADAL" clId="{940518F5-A36E-47F8-9487-81B33908D595}" dt="2023-10-20T10:45:02.391" v="3929" actId="26606"/>
          <ac:spMkLst>
            <pc:docMk/>
            <pc:sldMk cId="876553604" sldId="364"/>
            <ac:spMk id="17" creationId="{835EF3DD-7D43-4A27-8967-A92FD8CC9365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19" creationId="{2EB492CD-616E-47F8-933B-5E2D952A0593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20" creationId="{59383CF9-23B5-4335-9B21-1791C4CF1C75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21" creationId="{0007FE00-9498-4706-B255-6437B0252C02}"/>
          </ac:spMkLst>
        </pc:spChg>
        <pc:picChg chg="add mod ord modCrop">
          <ac:chgData name="Michael Kreeger" userId="d5f78b2e-6692-425f-83bb-df27f7187256" providerId="ADAL" clId="{940518F5-A36E-47F8-9487-81B33908D595}" dt="2023-10-20T10:45:59.721" v="3939" actId="1076"/>
          <ac:picMkLst>
            <pc:docMk/>
            <pc:sldMk cId="876553604" sldId="364"/>
            <ac:picMk id="5" creationId="{3DDE069D-482D-B018-619E-14561080A05B}"/>
          </ac:picMkLst>
        </pc:picChg>
        <pc:picChg chg="del">
          <ac:chgData name="Michael Kreeger" userId="d5f78b2e-6692-425f-83bb-df27f7187256" providerId="ADAL" clId="{940518F5-A36E-47F8-9487-81B33908D595}" dt="2023-10-18T11:09:58.216" v="961" actId="478"/>
          <ac:picMkLst>
            <pc:docMk/>
            <pc:sldMk cId="876553604" sldId="364"/>
            <ac:picMk id="6" creationId="{B7FA7399-7EC8-AB1D-CBBF-8F3BDABC8363}"/>
          </ac:picMkLst>
        </pc:picChg>
      </pc:sldChg>
      <pc:sldChg chg="addSp delSp modSp new mod">
        <pc:chgData name="Michael Kreeger" userId="d5f78b2e-6692-425f-83bb-df27f7187256" providerId="ADAL" clId="{940518F5-A36E-47F8-9487-81B33908D595}" dt="2023-10-19T11:03:17.161" v="1131" actId="6549"/>
        <pc:sldMkLst>
          <pc:docMk/>
          <pc:sldMk cId="97636541" sldId="365"/>
        </pc:sldMkLst>
        <pc:spChg chg="mod">
          <ac:chgData name="Michael Kreeger" userId="d5f78b2e-6692-425f-83bb-df27f7187256" providerId="ADAL" clId="{940518F5-A36E-47F8-9487-81B33908D595}" dt="2023-10-19T11:03:17.161" v="1131" actId="6549"/>
          <ac:spMkLst>
            <pc:docMk/>
            <pc:sldMk cId="97636541" sldId="365"/>
            <ac:spMk id="2" creationId="{6DEACAA7-C5D6-5738-C2F4-1DCB16BD8B0C}"/>
          </ac:spMkLst>
        </pc:spChg>
        <pc:spChg chg="mod">
          <ac:chgData name="Michael Kreeger" userId="d5f78b2e-6692-425f-83bb-df27f7187256" providerId="ADAL" clId="{940518F5-A36E-47F8-9487-81B33908D595}" dt="2023-10-18T11:11:13.934" v="1012" actId="20577"/>
          <ac:spMkLst>
            <pc:docMk/>
            <pc:sldMk cId="97636541" sldId="365"/>
            <ac:spMk id="3" creationId="{58846F49-60AC-40F6-48E3-8B86B4E4E765}"/>
          </ac:spMkLst>
        </pc:spChg>
        <pc:spChg chg="del">
          <ac:chgData name="Michael Kreeger" userId="d5f78b2e-6692-425f-83bb-df27f7187256" providerId="ADAL" clId="{940518F5-A36E-47F8-9487-81B33908D595}" dt="2023-10-18T11:08:31.396" v="960" actId="478"/>
          <ac:spMkLst>
            <pc:docMk/>
            <pc:sldMk cId="97636541" sldId="365"/>
            <ac:spMk id="4" creationId="{55FD7A36-4B87-DBA2-FF8F-02414BD3DF40}"/>
          </ac:spMkLst>
        </pc:spChg>
        <pc:picChg chg="add mod">
          <ac:chgData name="Michael Kreeger" userId="d5f78b2e-6692-425f-83bb-df27f7187256" providerId="ADAL" clId="{940518F5-A36E-47F8-9487-81B33908D595}" dt="2023-10-19T11:02:50.583" v="1123"/>
          <ac:picMkLst>
            <pc:docMk/>
            <pc:sldMk cId="97636541" sldId="365"/>
            <ac:picMk id="5" creationId="{E3484C1B-6B9F-B022-2958-8987928D14A9}"/>
          </ac:picMkLst>
        </pc:picChg>
      </pc:sldChg>
      <pc:sldChg chg="add del">
        <pc:chgData name="Michael Kreeger" userId="d5f78b2e-6692-425f-83bb-df27f7187256" providerId="ADAL" clId="{940518F5-A36E-47F8-9487-81B33908D595}" dt="2023-10-18T11:11:35.650" v="1014" actId="47"/>
        <pc:sldMkLst>
          <pc:docMk/>
          <pc:sldMk cId="2758848369" sldId="366"/>
        </pc:sldMkLst>
      </pc:sldChg>
      <pc:sldChg chg="addSp delSp modSp add mod">
        <pc:chgData name="Michael Kreeger" userId="d5f78b2e-6692-425f-83bb-df27f7187256" providerId="ADAL" clId="{940518F5-A36E-47F8-9487-81B33908D595}" dt="2023-10-19T11:03:23.598" v="1134" actId="20577"/>
        <pc:sldMkLst>
          <pc:docMk/>
          <pc:sldMk cId="3613269432" sldId="366"/>
        </pc:sldMkLst>
        <pc:spChg chg="mod">
          <ac:chgData name="Michael Kreeger" userId="d5f78b2e-6692-425f-83bb-df27f7187256" providerId="ADAL" clId="{940518F5-A36E-47F8-9487-81B33908D595}" dt="2023-10-19T11:03:23.598" v="1134" actId="20577"/>
          <ac:spMkLst>
            <pc:docMk/>
            <pc:sldMk cId="3613269432" sldId="366"/>
            <ac:spMk id="2" creationId="{8E68249D-9EB9-7B28-1349-26D380633107}"/>
          </ac:spMkLst>
        </pc:spChg>
        <pc:spChg chg="mod">
          <ac:chgData name="Michael Kreeger" userId="d5f78b2e-6692-425f-83bb-df27f7187256" providerId="ADAL" clId="{940518F5-A36E-47F8-9487-81B33908D595}" dt="2023-10-18T11:18:21.755" v="1122" actId="20577"/>
          <ac:spMkLst>
            <pc:docMk/>
            <pc:sldMk cId="3613269432" sldId="366"/>
            <ac:spMk id="3" creationId="{920EEDBA-8DC5-ADA1-9A0C-555EFEA26BC5}"/>
          </ac:spMkLst>
        </pc:spChg>
        <pc:picChg chg="add mod modCrop">
          <ac:chgData name="Michael Kreeger" userId="d5f78b2e-6692-425f-83bb-df27f7187256" providerId="ADAL" clId="{940518F5-A36E-47F8-9487-81B33908D595}" dt="2023-10-18T11:17:52.604" v="1063" actId="14100"/>
          <ac:picMkLst>
            <pc:docMk/>
            <pc:sldMk cId="3613269432" sldId="366"/>
            <ac:picMk id="5" creationId="{6A6488A6-8E1F-2107-0D53-F80B6451C521}"/>
          </ac:picMkLst>
        </pc:picChg>
        <pc:picChg chg="del mod">
          <ac:chgData name="Michael Kreeger" userId="d5f78b2e-6692-425f-83bb-df27f7187256" providerId="ADAL" clId="{940518F5-A36E-47F8-9487-81B33908D595}" dt="2023-10-18T11:17:23.572" v="1058" actId="478"/>
          <ac:picMkLst>
            <pc:docMk/>
            <pc:sldMk cId="3613269432" sldId="366"/>
            <ac:picMk id="6" creationId="{B7FA7399-7EC8-AB1D-CBBF-8F3BDABC8363}"/>
          </ac:picMkLst>
        </pc:picChg>
      </pc:sldChg>
      <pc:sldChg chg="addSp delSp modSp new mod">
        <pc:chgData name="Michael Kreeger" userId="d5f78b2e-6692-425f-83bb-df27f7187256" providerId="ADAL" clId="{940518F5-A36E-47F8-9487-81B33908D595}" dt="2023-10-19T11:24:19.203" v="1194" actId="20577"/>
        <pc:sldMkLst>
          <pc:docMk/>
          <pc:sldMk cId="356999618" sldId="367"/>
        </pc:sldMkLst>
        <pc:spChg chg="mod">
          <ac:chgData name="Michael Kreeger" userId="d5f78b2e-6692-425f-83bb-df27f7187256" providerId="ADAL" clId="{940518F5-A36E-47F8-9487-81B33908D595}" dt="2023-10-19T11:04:09.144" v="1160" actId="20577"/>
          <ac:spMkLst>
            <pc:docMk/>
            <pc:sldMk cId="356999618" sldId="367"/>
            <ac:spMk id="2" creationId="{E7EDCED0-B6D1-D07F-9C79-052E0FACD3C7}"/>
          </ac:spMkLst>
        </pc:spChg>
        <pc:spChg chg="mod">
          <ac:chgData name="Michael Kreeger" userId="d5f78b2e-6692-425f-83bb-df27f7187256" providerId="ADAL" clId="{940518F5-A36E-47F8-9487-81B33908D595}" dt="2023-10-19T11:22:06.947" v="1168" actId="14100"/>
          <ac:spMkLst>
            <pc:docMk/>
            <pc:sldMk cId="356999618" sldId="367"/>
            <ac:spMk id="3" creationId="{D9166C6B-5E0D-7C3F-DBAD-5CD7B83900EF}"/>
          </ac:spMkLst>
        </pc:spChg>
        <pc:spChg chg="del">
          <ac:chgData name="Michael Kreeger" userId="d5f78b2e-6692-425f-83bb-df27f7187256" providerId="ADAL" clId="{940518F5-A36E-47F8-9487-81B33908D595}" dt="2023-10-19T11:21:56.178" v="1166" actId="478"/>
          <ac:spMkLst>
            <pc:docMk/>
            <pc:sldMk cId="356999618" sldId="367"/>
            <ac:spMk id="4" creationId="{FDFFCE51-E8F4-AC40-D0DE-3848E9145064}"/>
          </ac:spMkLst>
        </pc:spChg>
        <pc:spChg chg="add mod">
          <ac:chgData name="Michael Kreeger" userId="d5f78b2e-6692-425f-83bb-df27f7187256" providerId="ADAL" clId="{940518F5-A36E-47F8-9487-81B33908D595}" dt="2023-10-19T11:24:19.203" v="1194" actId="20577"/>
          <ac:spMkLst>
            <pc:docMk/>
            <pc:sldMk cId="356999618" sldId="367"/>
            <ac:spMk id="5" creationId="{A36C403B-2D2A-749F-4A9F-9A87CD3FBFD2}"/>
          </ac:spMkLst>
        </pc:spChg>
      </pc:sldChg>
      <pc:sldChg chg="addSp delSp modSp new mod">
        <pc:chgData name="Michael Kreeger" userId="d5f78b2e-6692-425f-83bb-df27f7187256" providerId="ADAL" clId="{940518F5-A36E-47F8-9487-81B33908D595}" dt="2023-10-20T10:44:02.820" v="3922" actId="20577"/>
        <pc:sldMkLst>
          <pc:docMk/>
          <pc:sldMk cId="1135203779" sldId="368"/>
        </pc:sldMkLst>
        <pc:spChg chg="mod">
          <ac:chgData name="Michael Kreeger" userId="d5f78b2e-6692-425f-83bb-df27f7187256" providerId="ADAL" clId="{940518F5-A36E-47F8-9487-81B33908D595}" dt="2023-10-19T11:24:39.852" v="1222" actId="20577"/>
          <ac:spMkLst>
            <pc:docMk/>
            <pc:sldMk cId="1135203779" sldId="368"/>
            <ac:spMk id="2" creationId="{363BBA5E-97CB-421B-767A-85CBF356D91A}"/>
          </ac:spMkLst>
        </pc:spChg>
        <pc:spChg chg="mod">
          <ac:chgData name="Michael Kreeger" userId="d5f78b2e-6692-425f-83bb-df27f7187256" providerId="ADAL" clId="{940518F5-A36E-47F8-9487-81B33908D595}" dt="2023-10-20T10:44:02.820" v="3922" actId="20577"/>
          <ac:spMkLst>
            <pc:docMk/>
            <pc:sldMk cId="1135203779" sldId="368"/>
            <ac:spMk id="3" creationId="{81E142E9-25FD-434F-CAA4-C49F606BE6D2}"/>
          </ac:spMkLst>
        </pc:spChg>
        <pc:spChg chg="del mod">
          <ac:chgData name="Michael Kreeger" userId="d5f78b2e-6692-425f-83bb-df27f7187256" providerId="ADAL" clId="{940518F5-A36E-47F8-9487-81B33908D595}" dt="2023-10-19T11:31:41.594" v="1395" actId="478"/>
          <ac:spMkLst>
            <pc:docMk/>
            <pc:sldMk cId="1135203779" sldId="368"/>
            <ac:spMk id="4" creationId="{DF5EBB38-6F90-6DB0-BE7C-2F8F785E5F30}"/>
          </ac:spMkLst>
        </pc:spChg>
        <pc:spChg chg="add mod">
          <ac:chgData name="Michael Kreeger" userId="d5f78b2e-6692-425f-83bb-df27f7187256" providerId="ADAL" clId="{940518F5-A36E-47F8-9487-81B33908D595}" dt="2023-10-19T11:31:46.092" v="1396"/>
          <ac:spMkLst>
            <pc:docMk/>
            <pc:sldMk cId="1135203779" sldId="368"/>
            <ac:spMk id="5" creationId="{7183A4DD-171E-1008-3597-5B870892974F}"/>
          </ac:spMkLst>
        </pc:spChg>
      </pc:sldChg>
      <pc:sldChg chg="addSp delSp modSp new mod">
        <pc:chgData name="Michael Kreeger" userId="d5f78b2e-6692-425f-83bb-df27f7187256" providerId="ADAL" clId="{940518F5-A36E-47F8-9487-81B33908D595}" dt="2023-10-19T12:20:58.028" v="1473"/>
        <pc:sldMkLst>
          <pc:docMk/>
          <pc:sldMk cId="1697345606" sldId="369"/>
        </pc:sldMkLst>
        <pc:spChg chg="mod">
          <ac:chgData name="Michael Kreeger" userId="d5f78b2e-6692-425f-83bb-df27f7187256" providerId="ADAL" clId="{940518F5-A36E-47F8-9487-81B33908D595}" dt="2023-10-19T11:32:46.622" v="1441" actId="20577"/>
          <ac:spMkLst>
            <pc:docMk/>
            <pc:sldMk cId="1697345606" sldId="369"/>
            <ac:spMk id="2" creationId="{1F482468-A4AB-18CA-CA1C-4F47E4014954}"/>
          </ac:spMkLst>
        </pc:spChg>
        <pc:spChg chg="mod">
          <ac:chgData name="Michael Kreeger" userId="d5f78b2e-6692-425f-83bb-df27f7187256" providerId="ADAL" clId="{940518F5-A36E-47F8-9487-81B33908D595}" dt="2023-10-19T12:20:03.916" v="1470" actId="20577"/>
          <ac:spMkLst>
            <pc:docMk/>
            <pc:sldMk cId="1697345606" sldId="369"/>
            <ac:spMk id="3" creationId="{C08B1E20-35BA-756E-141B-DDD5F4655D00}"/>
          </ac:spMkLst>
        </pc:spChg>
        <pc:spChg chg="del mod">
          <ac:chgData name="Michael Kreeger" userId="d5f78b2e-6692-425f-83bb-df27f7187256" providerId="ADAL" clId="{940518F5-A36E-47F8-9487-81B33908D595}" dt="2023-10-19T12:19:38.083" v="1458" actId="478"/>
          <ac:spMkLst>
            <pc:docMk/>
            <pc:sldMk cId="1697345606" sldId="369"/>
            <ac:spMk id="4" creationId="{BC6AAA9D-CB22-3AAF-90AF-30077673E428}"/>
          </ac:spMkLst>
        </pc:spChg>
        <pc:spChg chg="add mod">
          <ac:chgData name="Michael Kreeger" userId="d5f78b2e-6692-425f-83bb-df27f7187256" providerId="ADAL" clId="{940518F5-A36E-47F8-9487-81B33908D595}" dt="2023-10-19T12:20:12.302" v="1471"/>
          <ac:spMkLst>
            <pc:docMk/>
            <pc:sldMk cId="1697345606" sldId="369"/>
            <ac:spMk id="5" creationId="{6A0463A0-C58E-6C30-DAAE-E8B10C8752D4}"/>
          </ac:spMkLst>
        </pc:spChg>
        <pc:spChg chg="add del mod">
          <ac:chgData name="Michael Kreeger" userId="d5f78b2e-6692-425f-83bb-df27f7187256" providerId="ADAL" clId="{940518F5-A36E-47F8-9487-81B33908D595}" dt="2023-10-19T12:20:58.028" v="1473"/>
          <ac:spMkLst>
            <pc:docMk/>
            <pc:sldMk cId="1697345606" sldId="369"/>
            <ac:spMk id="6" creationId="{50DD1384-1DD9-F64A-E706-DE4DEECDBDA8}"/>
          </ac:spMkLst>
        </pc:spChg>
      </pc:sldChg>
      <pc:sldChg chg="add">
        <pc:chgData name="Michael Kreeger" userId="d5f78b2e-6692-425f-83bb-df27f7187256" providerId="ADAL" clId="{940518F5-A36E-47F8-9487-81B33908D595}" dt="2023-10-19T12:21:00.713" v="1474"/>
        <pc:sldMkLst>
          <pc:docMk/>
          <pc:sldMk cId="1292244408" sldId="370"/>
        </pc:sldMkLst>
      </pc:sldChg>
      <pc:sldChg chg="addSp delSp modSp new mod setBg">
        <pc:chgData name="Michael Kreeger" userId="d5f78b2e-6692-425f-83bb-df27f7187256" providerId="ADAL" clId="{940518F5-A36E-47F8-9487-81B33908D595}" dt="2023-10-20T10:53:35.423" v="4631" actId="26606"/>
        <pc:sldMkLst>
          <pc:docMk/>
          <pc:sldMk cId="2254791935" sldId="371"/>
        </pc:sldMkLst>
        <pc:spChg chg="mo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2" creationId="{77DDDB50-2B28-45A6-DACE-42FE872F9550}"/>
          </ac:spMkLst>
        </pc:spChg>
        <pc:spChg chg="mod or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3" creationId="{C7F74137-746C-4195-39DD-16F35E2D12C8}"/>
          </ac:spMkLst>
        </pc:spChg>
        <pc:spChg chg="del">
          <ac:chgData name="Michael Kreeger" userId="d5f78b2e-6692-425f-83bb-df27f7187256" providerId="ADAL" clId="{940518F5-A36E-47F8-9487-81B33908D595}" dt="2023-10-19T12:37:57.665" v="1665" actId="478"/>
          <ac:spMkLst>
            <pc:docMk/>
            <pc:sldMk cId="2254791935" sldId="371"/>
            <ac:spMk id="4" creationId="{7143397D-00AD-282B-FA11-A078F7C2880A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1" creationId="{3756B343-807D-456E-AA26-80E96B75D13B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3" creationId="{08980754-6F4B-43C9-B9BE-127B6BED6586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5" creationId="{2C1BBA94-3F40-40AA-8BB9-E69E25E537C1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7" creationId="{169CC832-2974-4E8D-90ED-3E2941BA7336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9" creationId="{55222F96-971A-4F90-B841-6BAB416C7AC1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5" creationId="{3756B343-807D-456E-AA26-80E96B75D13B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6" creationId="{08980754-6F4B-43C9-B9BE-127B6BED6586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7" creationId="{2C1BBA94-3F40-40AA-8BB9-E69E25E537C1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8" creationId="{169CC832-2974-4E8D-90ED-3E2941BA7336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9" creationId="{55222F96-971A-4F90-B841-6BAB416C7AC1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1" creationId="{058A14AF-9FB5-4CC7-BA35-E8E85D3EDF0E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2" creationId="{3A9A4357-BD1D-4622-A4FE-766E6AB8DE84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3" creationId="{E659831F-0D9A-4C63-9EBB-8435B85A440F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4" creationId="{E6995CE5-F890-4ABA-82A2-26507CE8D2A3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6" creationId="{DBC6133C-0615-4CE4-9132-37E609A9BDFA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7" creationId="{169CC832-2974-4E8D-90ED-3E2941BA7336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8" creationId="{55222F96-971A-4F90-B841-6BAB416C7AC1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9" creationId="{08980754-6F4B-43C9-B9BE-127B6BED6586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60" creationId="{2C1BBA94-3F40-40AA-8BB9-E69E25E537C1}"/>
          </ac:spMkLst>
        </pc:spChg>
        <pc:grpChg chg="add del">
          <ac:chgData name="Michael Kreeger" userId="d5f78b2e-6692-425f-83bb-df27f7187256" providerId="ADAL" clId="{940518F5-A36E-47F8-9487-81B33908D595}" dt="2023-10-20T10:53:27.580" v="4626" actId="26606"/>
          <ac:grpSpMkLst>
            <pc:docMk/>
            <pc:sldMk cId="2254791935" sldId="371"/>
            <ac:grpSpMk id="1041" creationId="{59D47941-986F-4A15-FC41-7527D904BDD5}"/>
          </ac:grpSpMkLst>
        </pc:grpChg>
        <pc:picChg chg="add mod">
          <ac:chgData name="Michael Kreeger" userId="d5f78b2e-6692-425f-83bb-df27f7187256" providerId="ADAL" clId="{940518F5-A36E-47F8-9487-81B33908D595}" dt="2023-10-20T10:53:35.423" v="4631" actId="26606"/>
          <ac:picMkLst>
            <pc:docMk/>
            <pc:sldMk cId="2254791935" sldId="371"/>
            <ac:picMk id="1026" creationId="{AB22A2CC-179F-11D3-0D26-9DC2E6E1C2D5}"/>
          </ac:picMkLst>
        </pc:picChg>
      </pc:sldChg>
      <pc:sldChg chg="addSp delSp modSp add mod setBg">
        <pc:chgData name="Michael Kreeger" userId="d5f78b2e-6692-425f-83bb-df27f7187256" providerId="ADAL" clId="{940518F5-A36E-47F8-9487-81B33908D595}" dt="2023-10-20T10:53:41.497" v="4632" actId="26606"/>
        <pc:sldMkLst>
          <pc:docMk/>
          <pc:sldMk cId="3087372892" sldId="372"/>
        </pc:sldMkLst>
        <pc:spChg chg="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" creationId="{77DDDB50-2B28-45A6-DACE-42FE872F9550}"/>
          </ac:spMkLst>
        </pc:spChg>
        <pc:spChg chg="del mod">
          <ac:chgData name="Michael Kreeger" userId="d5f78b2e-6692-425f-83bb-df27f7187256" providerId="ADAL" clId="{940518F5-A36E-47F8-9487-81B33908D595}" dt="2023-10-19T12:38:57.994" v="1672" actId="478"/>
          <ac:spMkLst>
            <pc:docMk/>
            <pc:sldMk cId="3087372892" sldId="372"/>
            <ac:spMk id="3" creationId="{C7F74137-746C-4195-39DD-16F35E2D12C8}"/>
          </ac:spMkLst>
        </pc:spChg>
        <pc:spChg chg="add del mod">
          <ac:chgData name="Michael Kreeger" userId="d5f78b2e-6692-425f-83bb-df27f7187256" providerId="ADAL" clId="{940518F5-A36E-47F8-9487-81B33908D595}" dt="2023-10-19T12:39:01.182" v="1673" actId="478"/>
          <ac:spMkLst>
            <pc:docMk/>
            <pc:sldMk cId="3087372892" sldId="372"/>
            <ac:spMk id="5" creationId="{0338C62C-B147-FF91-D043-DA99C2A6D3B2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10" creationId="{E8247062-6D16-AF45-A1D4-7C0DE8E4262A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11" creationId="{BA3012BA-E431-BFC3-F0FF-7AF8B036F5E7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0" creationId="{53CB0707-C882-7B98-35D2-E046A1EDD174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4" creationId="{56176FFF-7BB7-0EAE-0C07-91017D0B8838}"/>
          </ac:spMkLst>
        </pc:spChg>
        <pc:spChg chg="ad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30" creationId="{9D8233B0-41B5-4D9A-AEEC-13DB66A8C9B5}"/>
          </ac:spMkLst>
        </pc:spChg>
        <pc:spChg chg="ad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36" creationId="{E659831F-0D9A-4C63-9EBB-8435B85A440F}"/>
          </ac:spMkLst>
        </pc:spChg>
        <pc:grpChg chg="add">
          <ac:chgData name="Michael Kreeger" userId="d5f78b2e-6692-425f-83bb-df27f7187256" providerId="ADAL" clId="{940518F5-A36E-47F8-9487-81B33908D595}" dt="2023-10-20T10:53:41.497" v="4632" actId="26606"/>
          <ac:grpSpMkLst>
            <pc:docMk/>
            <pc:sldMk cId="3087372892" sldId="372"/>
            <ac:grpSpMk id="32" creationId="{28FAF094-D087-493F-8DF9-A486C2D6BBAA}"/>
          </ac:grpSpMkLst>
        </pc:grpChg>
        <pc:picChg chg="add mod">
          <ac:chgData name="Michael Kreeger" userId="d5f78b2e-6692-425f-83bb-df27f7187256" providerId="ADAL" clId="{940518F5-A36E-47F8-9487-81B33908D595}" dt="2023-10-20T10:53:41.497" v="4632" actId="26606"/>
          <ac:picMkLst>
            <pc:docMk/>
            <pc:sldMk cId="3087372892" sldId="372"/>
            <ac:picMk id="7" creationId="{42B0DC90-4EC5-010D-DF52-127D1295E6D1}"/>
          </ac:picMkLst>
        </pc:picChg>
        <pc:picChg chg="del">
          <ac:chgData name="Michael Kreeger" userId="d5f78b2e-6692-425f-83bb-df27f7187256" providerId="ADAL" clId="{940518F5-A36E-47F8-9487-81B33908D595}" dt="2023-10-19T12:39:03" v="1674" actId="478"/>
          <ac:picMkLst>
            <pc:docMk/>
            <pc:sldMk cId="3087372892" sldId="372"/>
            <ac:picMk id="1026" creationId="{AB22A2CC-179F-11D3-0D26-9DC2E6E1C2D5}"/>
          </ac:picMkLst>
        </pc:pic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9" creationId="{B8298D33-E3AA-E0A2-6E83-52D898FE2F3B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14" creationId="{EB00C4F8-7A7D-A920-B18C-E7233421579B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21" creationId="{AC2FD47A-7B0D-FC45-F88D-FC7A3DB2DFDC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25" creationId="{AFE7782A-F47B-06EA-58F8-57F04BA2DC8C}"/>
          </ac:cxnSpMkLst>
        </pc:cxnChg>
      </pc:sldChg>
      <pc:sldChg chg="addSp delSp modSp new mod setBg">
        <pc:chgData name="Michael Kreeger" userId="d5f78b2e-6692-425f-83bb-df27f7187256" providerId="ADAL" clId="{940518F5-A36E-47F8-9487-81B33908D595}" dt="2023-10-20T10:55:29.392" v="4647" actId="1076"/>
        <pc:sldMkLst>
          <pc:docMk/>
          <pc:sldMk cId="2169376283" sldId="373"/>
        </pc:sldMkLst>
        <pc:spChg chg="mo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" creationId="{1FCFCDFB-5EE7-2282-411C-5E97529BA5E5}"/>
          </ac:spMkLst>
        </pc:spChg>
        <pc:spChg chg="mo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3" creationId="{BF397694-59D7-C3BD-3B2F-1DC9CF04379A}"/>
          </ac:spMkLst>
        </pc:spChg>
        <pc:spChg chg="del">
          <ac:chgData name="Michael Kreeger" userId="d5f78b2e-6692-425f-83bb-df27f7187256" providerId="ADAL" clId="{940518F5-A36E-47F8-9487-81B33908D595}" dt="2023-10-20T09:38:41.562" v="1957" actId="478"/>
          <ac:spMkLst>
            <pc:docMk/>
            <pc:sldMk cId="2169376283" sldId="373"/>
            <ac:spMk id="4" creationId="{51372625-BDA6-DD3E-CACB-046A909714B6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8" creationId="{6EFC920F-B85A-4068-BD93-41064EDE93D3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10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1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16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7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18" creationId="{1382A32C-5B0C-4B1C-A074-76C6DBCC9F87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9" creationId="{1382A32C-5B0C-4B1C-A074-76C6DBCC9F87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0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2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3" creationId="{1382A32C-5B0C-4B1C-A074-76C6DBCC9F87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6" creationId="{CBC4F608-B4B8-48C3-9572-C0F061B1CD99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7" creationId="{1382A32C-5B0C-4B1C-A074-76C6DBCC9F87}"/>
          </ac:spMkLst>
        </pc:spChg>
        <pc:grpChg chg="add del">
          <ac:chgData name="Michael Kreeger" userId="d5f78b2e-6692-425f-83bb-df27f7187256" providerId="ADAL" clId="{940518F5-A36E-47F8-9487-81B33908D595}" dt="2023-10-20T10:54:37.839" v="4638" actId="26606"/>
          <ac:grpSpMkLst>
            <pc:docMk/>
            <pc:sldMk cId="2169376283" sldId="373"/>
            <ac:grpSpMk id="9" creationId="{1C559108-BBAE-426C-8564-051D2BA6DDC8}"/>
          </ac:grpSpMkLst>
        </pc:grpChg>
        <pc:grpChg chg="add">
          <ac:chgData name="Michael Kreeger" userId="d5f78b2e-6692-425f-83bb-df27f7187256" providerId="ADAL" clId="{940518F5-A36E-47F8-9487-81B33908D595}" dt="2023-10-20T10:55:16.854" v="4643" actId="26606"/>
          <ac:grpSpMkLst>
            <pc:docMk/>
            <pc:sldMk cId="2169376283" sldId="373"/>
            <ac:grpSpMk id="12" creationId="{1C559108-BBAE-426C-8564-051D2BA6DDC8}"/>
          </ac:grpSpMkLst>
        </pc:grpChg>
        <pc:grpChg chg="add del">
          <ac:chgData name="Michael Kreeger" userId="d5f78b2e-6692-425f-83bb-df27f7187256" providerId="ADAL" clId="{940518F5-A36E-47F8-9487-81B33908D595}" dt="2023-10-20T10:53:59.651" v="4634" actId="26606"/>
          <ac:grpSpMkLst>
            <pc:docMk/>
            <pc:sldMk cId="2169376283" sldId="373"/>
            <ac:grpSpMk id="13" creationId="{1C559108-BBAE-426C-8564-051D2BA6DDC8}"/>
          </ac:grpSpMkLst>
        </pc:grpChg>
        <pc:grpChg chg="add del">
          <ac:chgData name="Michael Kreeger" userId="d5f78b2e-6692-425f-83bb-df27f7187256" providerId="ADAL" clId="{940518F5-A36E-47F8-9487-81B33908D595}" dt="2023-10-20T10:55:07.791" v="4642" actId="26606"/>
          <ac:grpSpMkLst>
            <pc:docMk/>
            <pc:sldMk cId="2169376283" sldId="373"/>
            <ac:grpSpMk id="21" creationId="{1C559108-BBAE-426C-8564-051D2BA6DDC8}"/>
          </ac:grpSpMkLst>
        </pc:grpChg>
        <pc:picChg chg="add del mod modCrop">
          <ac:chgData name="Michael Kreeger" userId="d5f78b2e-6692-425f-83bb-df27f7187256" providerId="ADAL" clId="{940518F5-A36E-47F8-9487-81B33908D595}" dt="2023-10-20T10:55:21.877" v="4645" actId="478"/>
          <ac:picMkLst>
            <pc:docMk/>
            <pc:sldMk cId="2169376283" sldId="373"/>
            <ac:picMk id="6" creationId="{AD2240DB-C72B-CEBC-9A72-BF2F36B5BABE}"/>
          </ac:picMkLst>
        </pc:picChg>
        <pc:picChg chg="add mod">
          <ac:chgData name="Michael Kreeger" userId="d5f78b2e-6692-425f-83bb-df27f7187256" providerId="ADAL" clId="{940518F5-A36E-47F8-9487-81B33908D595}" dt="2023-10-20T10:55:29.392" v="4647" actId="1076"/>
          <ac:picMkLst>
            <pc:docMk/>
            <pc:sldMk cId="2169376283" sldId="373"/>
            <ac:picMk id="7" creationId="{BEEFF947-DA2D-BC84-E5DA-C250B6505AC2}"/>
          </ac:picMkLst>
        </pc:picChg>
      </pc:sldChg>
      <pc:sldChg chg="addSp delSp modSp new del mod">
        <pc:chgData name="Michael Kreeger" userId="d5f78b2e-6692-425f-83bb-df27f7187256" providerId="ADAL" clId="{940518F5-A36E-47F8-9487-81B33908D595}" dt="2023-10-20T10:38:49.898" v="3785" actId="47"/>
        <pc:sldMkLst>
          <pc:docMk/>
          <pc:sldMk cId="3547149841" sldId="374"/>
        </pc:sldMkLst>
        <pc:spChg chg="mod">
          <ac:chgData name="Michael Kreeger" userId="d5f78b2e-6692-425f-83bb-df27f7187256" providerId="ADAL" clId="{940518F5-A36E-47F8-9487-81B33908D595}" dt="2023-10-20T09:45:31.762" v="2240" actId="20577"/>
          <ac:spMkLst>
            <pc:docMk/>
            <pc:sldMk cId="3547149841" sldId="374"/>
            <ac:spMk id="2" creationId="{2BCB813E-1F78-90DF-4AC7-B7FDFBB52853}"/>
          </ac:spMkLst>
        </pc:spChg>
        <pc:spChg chg="mod">
          <ac:chgData name="Michael Kreeger" userId="d5f78b2e-6692-425f-83bb-df27f7187256" providerId="ADAL" clId="{940518F5-A36E-47F8-9487-81B33908D595}" dt="2023-10-20T10:17:32.988" v="2995" actId="5793"/>
          <ac:spMkLst>
            <pc:docMk/>
            <pc:sldMk cId="3547149841" sldId="374"/>
            <ac:spMk id="3" creationId="{991E1FF8-00A9-3938-82C1-4B0339259E9A}"/>
          </ac:spMkLst>
        </pc:spChg>
        <pc:spChg chg="del">
          <ac:chgData name="Michael Kreeger" userId="d5f78b2e-6692-425f-83bb-df27f7187256" providerId="ADAL" clId="{940518F5-A36E-47F8-9487-81B33908D595}" dt="2023-10-20T10:07:28.455" v="2247" actId="478"/>
          <ac:spMkLst>
            <pc:docMk/>
            <pc:sldMk cId="3547149841" sldId="374"/>
            <ac:spMk id="4" creationId="{88D43EF4-2C5C-6EB8-3D4F-170A0074CADB}"/>
          </ac:spMkLst>
        </pc:spChg>
        <pc:picChg chg="add mod">
          <ac:chgData name="Michael Kreeger" userId="d5f78b2e-6692-425f-83bb-df27f7187256" providerId="ADAL" clId="{940518F5-A36E-47F8-9487-81B33908D595}" dt="2023-10-20T10:07:32.016" v="2249" actId="14100"/>
          <ac:picMkLst>
            <pc:docMk/>
            <pc:sldMk cId="3547149841" sldId="374"/>
            <ac:picMk id="2050" creationId="{48DCE617-2133-F676-A7A6-8DA01D60C80B}"/>
          </ac:picMkLst>
        </pc:picChg>
      </pc:sldChg>
      <pc:sldChg chg="add 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334052177" sldId="375"/>
        </pc:sldMkLst>
      </pc:sldChg>
      <pc:sldChg chg="addSp delSp modSp new mod setBg">
        <pc:chgData name="Michael Kreeger" userId="d5f78b2e-6692-425f-83bb-df27f7187256" providerId="ADAL" clId="{940518F5-A36E-47F8-9487-81B33908D595}" dt="2023-10-20T10:40:08.281" v="3797" actId="403"/>
        <pc:sldMkLst>
          <pc:docMk/>
          <pc:sldMk cId="3383449822" sldId="376"/>
        </pc:sldMkLst>
        <pc:spChg chg="mo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0:40:08.281" v="3797" actId="403"/>
          <ac:spMkLst>
            <pc:docMk/>
            <pc:sldMk cId="3383449822" sldId="376"/>
            <ac:spMk id="3" creationId="{EB573369-1DDB-719C-808B-B54C7C319DC4}"/>
          </ac:spMkLst>
        </pc:spChg>
        <pc:spChg chg="del mod">
          <ac:chgData name="Michael Kreeger" userId="d5f78b2e-6692-425f-83bb-df27f7187256" providerId="ADAL" clId="{940518F5-A36E-47F8-9487-81B33908D595}" dt="2023-10-20T10:30:01.110" v="3043" actId="478"/>
          <ac:spMkLst>
            <pc:docMk/>
            <pc:sldMk cId="3383449822" sldId="376"/>
            <ac:spMk id="4" creationId="{EF7B5034-6CDA-C0D1-600E-0D360CFDA16B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8" creationId="{907EF6B7-1338-4443-8C46-6A318D952DFD}"/>
          </ac:spMkLst>
        </pc:spChg>
        <pc:spChg chg="add del">
          <ac:chgData name="Michael Kreeger" userId="d5f78b2e-6692-425f-83bb-df27f7187256" providerId="ADAL" clId="{940518F5-A36E-47F8-9487-81B33908D595}" dt="2023-10-20T10:39:53.093" v="3789" actId="26606"/>
          <ac:spMkLst>
            <pc:docMk/>
            <pc:sldMk cId="3383449822" sldId="376"/>
            <ac:spMk id="9" creationId="{F13C74B1-5B17-4795-BED0-7140497B445A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10" creationId="{DAAE4CDD-124C-4DCF-9584-B6033B545DD5}"/>
          </ac:spMkLst>
        </pc:spChg>
        <pc:spChg chg="add del">
          <ac:chgData name="Michael Kreeger" userId="d5f78b2e-6692-425f-83bb-df27f7187256" providerId="ADAL" clId="{940518F5-A36E-47F8-9487-81B33908D595}" dt="2023-10-20T10:39:53.093" v="3789" actId="26606"/>
          <ac:spMkLst>
            <pc:docMk/>
            <pc:sldMk cId="3383449822" sldId="376"/>
            <ac:spMk id="11" creationId="{D4974D33-8DC5-464E-8C6D-BE58F0669C17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12" creationId="{081E4A58-353D-44AE-B2FC-2A74E2E400F7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3" creationId="{907EF6B7-1338-4443-8C46-6A318D952DFD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4" creationId="{DAAE4CDD-124C-4DCF-9584-B6033B545DD5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5" creationId="{081E4A58-353D-44AE-B2FC-2A74E2E400F7}"/>
          </ac:spMkLst>
        </pc:spChg>
        <pc:picChg chg="add del">
          <ac:chgData name="Michael Kreeger" userId="d5f78b2e-6692-425f-83bb-df27f7187256" providerId="ADAL" clId="{940518F5-A36E-47F8-9487-81B33908D595}" dt="2023-10-20T10:39:53.093" v="3789" actId="26606"/>
          <ac:picMkLst>
            <pc:docMk/>
            <pc:sldMk cId="3383449822" sldId="376"/>
            <ac:picMk id="5" creationId="{5E2F9E25-E6AF-5950-DD30-4795E2DC0A51}"/>
          </ac:picMkLst>
        </pc:picChg>
      </pc:sldChg>
      <pc:sldChg chg="addSp modSp add mod setBg">
        <pc:chgData name="Michael Kreeger" userId="d5f78b2e-6692-425f-83bb-df27f7187256" providerId="ADAL" clId="{940518F5-A36E-47F8-9487-81B33908D595}" dt="2023-10-20T10:42:03.972" v="3837" actId="403"/>
        <pc:sldMkLst>
          <pc:docMk/>
          <pc:sldMk cId="1149573824" sldId="377"/>
        </pc:sldMkLst>
        <pc:spChg chg="mo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0:42:03.972" v="3837" actId="403"/>
          <ac:spMkLst>
            <pc:docMk/>
            <pc:sldMk cId="1149573824" sldId="377"/>
            <ac:spMk id="3" creationId="{EB573369-1DDB-719C-808B-B54C7C319DC4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8" creationId="{1709F1D5-B0F1-4714-A239-E5B61C161915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0" creationId="{228FB460-D3FF-4440-A020-05982A09E517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2" creationId="{14847E93-7DC1-4D4B-8829-B19AA7137C50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4" creationId="{5566D6E1-03A1-4D73-A4E0-35D74D568A04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6" creationId="{9F835A99-04AC-494A-A572-AFE8413CC938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8" creationId="{7B786209-1B0B-4CA9-9BDD-F7327066A84D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0" creationId="{2D2964BB-484D-45AE-AD66-D407D0629652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2" creationId="{6691AC69-A76E-4DAB-B565-468B6B87ACF3}"/>
          </ac:spMkLst>
        </pc:spChg>
      </pc:sldChg>
      <pc:sldChg chg="del delDesignElem">
        <pc:chgData name="Michael Kreeger" userId="d5f78b2e-6692-425f-83bb-df27f7187256" providerId="ADAL" clId="{940518F5-A36E-47F8-9487-81B33908D595}" dt="2023-10-20T10:41:07.398" v="3819" actId="47"/>
        <pc:sldMkLst>
          <pc:docMk/>
          <pc:sldMk cId="1856056298" sldId="378"/>
        </pc:sldMkLst>
      </pc:sldChg>
      <pc:sldChg chg="delSp add del setBg delDesignElem">
        <pc:chgData name="Michael Kreeger" userId="d5f78b2e-6692-425f-83bb-df27f7187256" providerId="ADAL" clId="{940518F5-A36E-47F8-9487-81B33908D595}" dt="2023-10-20T10:40:59.620" v="3817" actId="47"/>
        <pc:sldMkLst>
          <pc:docMk/>
          <pc:sldMk cId="3792559143" sldId="378"/>
        </pc:sldMkLst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22" creationId="{6691AC69-A76E-4DAB-B565-468B6B87ACF3}"/>
          </ac:spMkLst>
        </pc:spChg>
      </pc:sldChg>
      <pc:sldChg chg="modSp mod">
        <pc:chgData name="Michael Kreeger" userId="d5f78b2e-6692-425f-83bb-df27f7187256" providerId="ADAL" clId="{940518F5-A36E-47F8-9487-81B33908D595}" dt="2023-10-20T10:43:02.277" v="3847" actId="14100"/>
        <pc:sldMkLst>
          <pc:docMk/>
          <pc:sldMk cId="3878085711" sldId="378"/>
        </pc:sldMkLst>
        <pc:spChg chg="mod">
          <ac:chgData name="Michael Kreeger" userId="d5f78b2e-6692-425f-83bb-df27f7187256" providerId="ADAL" clId="{940518F5-A36E-47F8-9487-81B33908D595}" dt="2023-10-20T10:43:02.277" v="3847" actId="14100"/>
          <ac:spMkLst>
            <pc:docMk/>
            <pc:sldMk cId="3878085711" sldId="378"/>
            <ac:spMk id="3" creationId="{EB573369-1DDB-719C-808B-B54C7C319DC4}"/>
          </ac:spMkLst>
        </pc:spChg>
      </pc:sldChg>
      <pc:sldChg chg="delSp add del setBg delDesignElem">
        <pc:chgData name="Michael Kreeger" userId="d5f78b2e-6692-425f-83bb-df27f7187256" providerId="ADAL" clId="{940518F5-A36E-47F8-9487-81B33908D595}" dt="2023-10-20T10:46:51.701" v="3942" actId="47"/>
        <pc:sldMkLst>
          <pc:docMk/>
          <pc:sldMk cId="1915730871" sldId="379"/>
        </pc:sldMkLst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22" creationId="{6691AC69-A76E-4DAB-B565-468B6B87ACF3}"/>
          </ac:spMkLst>
        </pc:spChg>
      </pc:sldChg>
      <pc:sldChg chg="addSp delSp modSp mod">
        <pc:chgData name="Michael Kreeger" userId="d5f78b2e-6692-425f-83bb-df27f7187256" providerId="ADAL" clId="{940518F5-A36E-47F8-9487-81B33908D595}" dt="2023-10-20T11:04:27.772" v="5320" actId="20577"/>
        <pc:sldMkLst>
          <pc:docMk/>
          <pc:sldMk cId="2657993311" sldId="379"/>
        </pc:sldMkLst>
        <pc:spChg chg="mod">
          <ac:chgData name="Michael Kreeger" userId="d5f78b2e-6692-425f-83bb-df27f7187256" providerId="ADAL" clId="{940518F5-A36E-47F8-9487-81B33908D595}" dt="2023-10-20T11:00:51.114" v="4973" actId="20577"/>
          <ac:spMkLst>
            <pc:docMk/>
            <pc:sldMk cId="2657993311" sldId="379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1:04:27.772" v="5320" actId="20577"/>
          <ac:spMkLst>
            <pc:docMk/>
            <pc:sldMk cId="2657993311" sldId="379"/>
            <ac:spMk id="3" creationId="{EB573369-1DDB-719C-808B-B54C7C319DC4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22" creationId="{6691AC69-A76E-4DAB-B565-468B6B87ACF3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29" creationId="{77C59BEC-C4CC-4741-B975-08C543178D3D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1" creationId="{72DEF309-605D-4117-9340-6D589B6C3A34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3" creationId="{A7B99495-F43F-4D80-A44F-2CB4764EB90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8" creationId="{1CD81A2A-6ED4-4EF4-A14C-912D31E14800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0" creationId="{1661932C-CA15-4E17-B115-FAE7CBEE4789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2" creationId="{8590ADD5-9383-4D3D-9047-3DA2593CCB5D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4" creationId="{DABE3E45-88CF-45D8-8D40-C773324D93F6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8" creationId="{B91ECDA9-56DC-4270-8F33-01C5637B8CE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50" creationId="{75F47824-961D-465D-84F9-EAE11BC6173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52" creationId="{FEC9DA3E-C1D7-472D-B7C0-F71AE41FBA23}"/>
          </ac:spMkLst>
        </pc:spChg>
        <pc:picChg chg="add mod">
          <ac:chgData name="Michael Kreeger" userId="d5f78b2e-6692-425f-83bb-df27f7187256" providerId="ADAL" clId="{940518F5-A36E-47F8-9487-81B33908D595}" dt="2023-10-20T10:49:42.609" v="4280" actId="26606"/>
          <ac:picMkLst>
            <pc:docMk/>
            <pc:sldMk cId="2657993311" sldId="379"/>
            <ac:picMk id="26" creationId="{98C627E0-392E-E662-E250-84D331B44C95}"/>
          </ac:picMkLst>
        </pc:picChg>
        <pc:cxnChg chg="add">
          <ac:chgData name="Michael Kreeger" userId="d5f78b2e-6692-425f-83bb-df27f7187256" providerId="ADAL" clId="{940518F5-A36E-47F8-9487-81B33908D595}" dt="2023-10-20T10:49:42.609" v="4280" actId="26606"/>
          <ac:cxnSpMkLst>
            <pc:docMk/>
            <pc:sldMk cId="2657993311" sldId="379"/>
            <ac:cxnSpMk id="46" creationId="{49CD1692-827B-4C8D-B4A1-134FD04CF45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79D82-6D82-4C05-9E15-266EB5CC222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CA9EEC-BEEC-4358-A55C-6FCA3E3E20AD}">
      <dgm:prSet/>
      <dgm:spPr/>
      <dgm:t>
        <a:bodyPr/>
        <a:lstStyle/>
        <a:p>
          <a:r>
            <a:rPr lang="en-US"/>
            <a:t>Single Queries</a:t>
          </a:r>
        </a:p>
      </dgm:t>
    </dgm:pt>
    <dgm:pt modelId="{92B5908F-0B5D-4B0E-B07D-934506CB93DC}" type="parTrans" cxnId="{F94D4574-6D6B-4EEA-983F-4EAFC35BC2E9}">
      <dgm:prSet/>
      <dgm:spPr/>
      <dgm:t>
        <a:bodyPr/>
        <a:lstStyle/>
        <a:p>
          <a:endParaRPr lang="en-US"/>
        </a:p>
      </dgm:t>
    </dgm:pt>
    <dgm:pt modelId="{2E6C7C60-5E97-401A-9858-C17B84974630}" type="sibTrans" cxnId="{F94D4574-6D6B-4EEA-983F-4EAFC35BC2E9}">
      <dgm:prSet/>
      <dgm:spPr/>
      <dgm:t>
        <a:bodyPr/>
        <a:lstStyle/>
        <a:p>
          <a:endParaRPr lang="en-US"/>
        </a:p>
      </dgm:t>
    </dgm:pt>
    <dgm:pt modelId="{2C72D326-A2D1-4870-AC53-49AC51C12319}">
      <dgm:prSet/>
      <dgm:spPr/>
      <dgm:t>
        <a:bodyPr/>
        <a:lstStyle/>
        <a:p>
          <a:r>
            <a:rPr lang="en-US"/>
            <a:t>Currently Running Queries</a:t>
          </a:r>
        </a:p>
      </dgm:t>
    </dgm:pt>
    <dgm:pt modelId="{86D76B88-F467-4311-8DB2-361069EF07EB}" type="parTrans" cxnId="{7B6B7801-FF08-4FB0-82CD-F1B4A0220121}">
      <dgm:prSet/>
      <dgm:spPr/>
      <dgm:t>
        <a:bodyPr/>
        <a:lstStyle/>
        <a:p>
          <a:endParaRPr lang="en-US"/>
        </a:p>
      </dgm:t>
    </dgm:pt>
    <dgm:pt modelId="{8C7431C9-9403-474D-8B0C-BBF2D8694C93}" type="sibTrans" cxnId="{7B6B7801-FF08-4FB0-82CD-F1B4A0220121}">
      <dgm:prSet/>
      <dgm:spPr/>
      <dgm:t>
        <a:bodyPr/>
        <a:lstStyle/>
        <a:p>
          <a:endParaRPr lang="en-US"/>
        </a:p>
      </dgm:t>
    </dgm:pt>
    <dgm:pt modelId="{5E00DE0C-58A1-4058-8B7B-8A7A4C58DEFF}">
      <dgm:prSet/>
      <dgm:spPr/>
      <dgm:t>
        <a:bodyPr/>
        <a:lstStyle/>
        <a:p>
          <a:r>
            <a:rPr lang="en-US"/>
            <a:t>Previously Run Queries</a:t>
          </a:r>
        </a:p>
      </dgm:t>
    </dgm:pt>
    <dgm:pt modelId="{8B9D8CBF-F1DA-45AD-8156-97BB88C70B6A}" type="parTrans" cxnId="{FD3BE340-E1E7-4489-94BF-F4022F71ADBD}">
      <dgm:prSet/>
      <dgm:spPr/>
      <dgm:t>
        <a:bodyPr/>
        <a:lstStyle/>
        <a:p>
          <a:endParaRPr lang="en-US"/>
        </a:p>
      </dgm:t>
    </dgm:pt>
    <dgm:pt modelId="{9F5233BC-0D45-4F5D-81D8-D97C2478B961}" type="sibTrans" cxnId="{FD3BE340-E1E7-4489-94BF-F4022F71ADBD}">
      <dgm:prSet/>
      <dgm:spPr/>
      <dgm:t>
        <a:bodyPr/>
        <a:lstStyle/>
        <a:p>
          <a:endParaRPr lang="en-US"/>
        </a:p>
      </dgm:t>
    </dgm:pt>
    <dgm:pt modelId="{4D8405B1-99DD-4CDF-90F1-F4B2C796D788}">
      <dgm:prSet/>
      <dgm:spPr/>
      <dgm:t>
        <a:bodyPr/>
        <a:lstStyle/>
        <a:p>
          <a:r>
            <a:rPr lang="en-US"/>
            <a:t>Query Plans</a:t>
          </a:r>
        </a:p>
      </dgm:t>
    </dgm:pt>
    <dgm:pt modelId="{2CC9F9C7-4EDE-4D9D-929E-178042EE6033}" type="parTrans" cxnId="{4F617B9C-5A6F-4644-B77B-BA85B1A07C04}">
      <dgm:prSet/>
      <dgm:spPr/>
      <dgm:t>
        <a:bodyPr/>
        <a:lstStyle/>
        <a:p>
          <a:endParaRPr lang="en-US"/>
        </a:p>
      </dgm:t>
    </dgm:pt>
    <dgm:pt modelId="{11216D2D-C770-44C0-889D-DD7DEE04D365}" type="sibTrans" cxnId="{4F617B9C-5A6F-4644-B77B-BA85B1A07C04}">
      <dgm:prSet/>
      <dgm:spPr/>
      <dgm:t>
        <a:bodyPr/>
        <a:lstStyle/>
        <a:p>
          <a:endParaRPr lang="en-US"/>
        </a:p>
      </dgm:t>
    </dgm:pt>
    <dgm:pt modelId="{5C14245B-37C7-4E99-8AD0-E261CC0AADC3}" type="pres">
      <dgm:prSet presAssocID="{7A279D82-6D82-4C05-9E15-266EB5CC2223}" presName="vert0" presStyleCnt="0">
        <dgm:presLayoutVars>
          <dgm:dir/>
          <dgm:animOne val="branch"/>
          <dgm:animLvl val="lvl"/>
        </dgm:presLayoutVars>
      </dgm:prSet>
      <dgm:spPr/>
    </dgm:pt>
    <dgm:pt modelId="{E7D7F148-4D4B-44F2-AF7F-8F22B4B7E848}" type="pres">
      <dgm:prSet presAssocID="{CCCA9EEC-BEEC-4358-A55C-6FCA3E3E20AD}" presName="thickLine" presStyleLbl="alignNode1" presStyleIdx="0" presStyleCnt="4"/>
      <dgm:spPr/>
    </dgm:pt>
    <dgm:pt modelId="{6DDC3ADB-C5BD-4686-A51F-560415C63BC0}" type="pres">
      <dgm:prSet presAssocID="{CCCA9EEC-BEEC-4358-A55C-6FCA3E3E20AD}" presName="horz1" presStyleCnt="0"/>
      <dgm:spPr/>
    </dgm:pt>
    <dgm:pt modelId="{849B3455-4912-47A1-8262-D9721FE18038}" type="pres">
      <dgm:prSet presAssocID="{CCCA9EEC-BEEC-4358-A55C-6FCA3E3E20AD}" presName="tx1" presStyleLbl="revTx" presStyleIdx="0" presStyleCnt="4"/>
      <dgm:spPr/>
    </dgm:pt>
    <dgm:pt modelId="{BF2A9865-789B-4F73-9979-8DD1DD95BCE9}" type="pres">
      <dgm:prSet presAssocID="{CCCA9EEC-BEEC-4358-A55C-6FCA3E3E20AD}" presName="vert1" presStyleCnt="0"/>
      <dgm:spPr/>
    </dgm:pt>
    <dgm:pt modelId="{B287D58A-7C8C-41EF-8FB4-D44AA52F353A}" type="pres">
      <dgm:prSet presAssocID="{2C72D326-A2D1-4870-AC53-49AC51C12319}" presName="thickLine" presStyleLbl="alignNode1" presStyleIdx="1" presStyleCnt="4"/>
      <dgm:spPr/>
    </dgm:pt>
    <dgm:pt modelId="{5CF61189-090C-4DF5-92D2-BC93B443659C}" type="pres">
      <dgm:prSet presAssocID="{2C72D326-A2D1-4870-AC53-49AC51C12319}" presName="horz1" presStyleCnt="0"/>
      <dgm:spPr/>
    </dgm:pt>
    <dgm:pt modelId="{37F80CC2-2959-4BF3-AFD6-050B99153A9B}" type="pres">
      <dgm:prSet presAssocID="{2C72D326-A2D1-4870-AC53-49AC51C12319}" presName="tx1" presStyleLbl="revTx" presStyleIdx="1" presStyleCnt="4"/>
      <dgm:spPr/>
    </dgm:pt>
    <dgm:pt modelId="{86A4312A-1887-4C47-BC8A-877C5B205D2B}" type="pres">
      <dgm:prSet presAssocID="{2C72D326-A2D1-4870-AC53-49AC51C12319}" presName="vert1" presStyleCnt="0"/>
      <dgm:spPr/>
    </dgm:pt>
    <dgm:pt modelId="{2FA5F590-BB3D-44D2-A1E3-2114EF255301}" type="pres">
      <dgm:prSet presAssocID="{5E00DE0C-58A1-4058-8B7B-8A7A4C58DEFF}" presName="thickLine" presStyleLbl="alignNode1" presStyleIdx="2" presStyleCnt="4"/>
      <dgm:spPr/>
    </dgm:pt>
    <dgm:pt modelId="{0E4BF843-D458-4B5D-973C-F0EFA928FEE6}" type="pres">
      <dgm:prSet presAssocID="{5E00DE0C-58A1-4058-8B7B-8A7A4C58DEFF}" presName="horz1" presStyleCnt="0"/>
      <dgm:spPr/>
    </dgm:pt>
    <dgm:pt modelId="{8CF85D35-72A7-49FA-85D8-F669E3D6847B}" type="pres">
      <dgm:prSet presAssocID="{5E00DE0C-58A1-4058-8B7B-8A7A4C58DEFF}" presName="tx1" presStyleLbl="revTx" presStyleIdx="2" presStyleCnt="4"/>
      <dgm:spPr/>
    </dgm:pt>
    <dgm:pt modelId="{A399C96A-B130-4C5D-B322-8866D7BEB44D}" type="pres">
      <dgm:prSet presAssocID="{5E00DE0C-58A1-4058-8B7B-8A7A4C58DEFF}" presName="vert1" presStyleCnt="0"/>
      <dgm:spPr/>
    </dgm:pt>
    <dgm:pt modelId="{CDE93551-7F05-4E90-B1D9-D01F6465A1E9}" type="pres">
      <dgm:prSet presAssocID="{4D8405B1-99DD-4CDF-90F1-F4B2C796D788}" presName="thickLine" presStyleLbl="alignNode1" presStyleIdx="3" presStyleCnt="4"/>
      <dgm:spPr/>
    </dgm:pt>
    <dgm:pt modelId="{2B13598C-0615-42F2-88C3-E4F2DDDD0D7A}" type="pres">
      <dgm:prSet presAssocID="{4D8405B1-99DD-4CDF-90F1-F4B2C796D788}" presName="horz1" presStyleCnt="0"/>
      <dgm:spPr/>
    </dgm:pt>
    <dgm:pt modelId="{ACFC8551-366D-49C6-AAD5-B1C77E746BFE}" type="pres">
      <dgm:prSet presAssocID="{4D8405B1-99DD-4CDF-90F1-F4B2C796D788}" presName="tx1" presStyleLbl="revTx" presStyleIdx="3" presStyleCnt="4"/>
      <dgm:spPr/>
    </dgm:pt>
    <dgm:pt modelId="{80C6ED2E-8B28-463F-8635-082DEBE9B3D4}" type="pres">
      <dgm:prSet presAssocID="{4D8405B1-99DD-4CDF-90F1-F4B2C796D788}" presName="vert1" presStyleCnt="0"/>
      <dgm:spPr/>
    </dgm:pt>
  </dgm:ptLst>
  <dgm:cxnLst>
    <dgm:cxn modelId="{7B6B7801-FF08-4FB0-82CD-F1B4A0220121}" srcId="{7A279D82-6D82-4C05-9E15-266EB5CC2223}" destId="{2C72D326-A2D1-4870-AC53-49AC51C12319}" srcOrd="1" destOrd="0" parTransId="{86D76B88-F467-4311-8DB2-361069EF07EB}" sibTransId="{8C7431C9-9403-474D-8B0C-BBF2D8694C93}"/>
    <dgm:cxn modelId="{95688F26-96CC-405F-8ED5-519589A7EB1E}" type="presOf" srcId="{CCCA9EEC-BEEC-4358-A55C-6FCA3E3E20AD}" destId="{849B3455-4912-47A1-8262-D9721FE18038}" srcOrd="0" destOrd="0" presId="urn:microsoft.com/office/officeart/2008/layout/LinedList"/>
    <dgm:cxn modelId="{FD3BE340-E1E7-4489-94BF-F4022F71ADBD}" srcId="{7A279D82-6D82-4C05-9E15-266EB5CC2223}" destId="{5E00DE0C-58A1-4058-8B7B-8A7A4C58DEFF}" srcOrd="2" destOrd="0" parTransId="{8B9D8CBF-F1DA-45AD-8156-97BB88C70B6A}" sibTransId="{9F5233BC-0D45-4F5D-81D8-D97C2478B961}"/>
    <dgm:cxn modelId="{F94D4574-6D6B-4EEA-983F-4EAFC35BC2E9}" srcId="{7A279D82-6D82-4C05-9E15-266EB5CC2223}" destId="{CCCA9EEC-BEEC-4358-A55C-6FCA3E3E20AD}" srcOrd="0" destOrd="0" parTransId="{92B5908F-0B5D-4B0E-B07D-934506CB93DC}" sibTransId="{2E6C7C60-5E97-401A-9858-C17B84974630}"/>
    <dgm:cxn modelId="{5B000D7A-9BED-44B4-A5F0-C5F828D01232}" type="presOf" srcId="{4D8405B1-99DD-4CDF-90F1-F4B2C796D788}" destId="{ACFC8551-366D-49C6-AAD5-B1C77E746BFE}" srcOrd="0" destOrd="0" presId="urn:microsoft.com/office/officeart/2008/layout/LinedList"/>
    <dgm:cxn modelId="{14CB908A-50BE-4160-AE5E-025A1F5B76E7}" type="presOf" srcId="{7A279D82-6D82-4C05-9E15-266EB5CC2223}" destId="{5C14245B-37C7-4E99-8AD0-E261CC0AADC3}" srcOrd="0" destOrd="0" presId="urn:microsoft.com/office/officeart/2008/layout/LinedList"/>
    <dgm:cxn modelId="{4F617B9C-5A6F-4644-B77B-BA85B1A07C04}" srcId="{7A279D82-6D82-4C05-9E15-266EB5CC2223}" destId="{4D8405B1-99DD-4CDF-90F1-F4B2C796D788}" srcOrd="3" destOrd="0" parTransId="{2CC9F9C7-4EDE-4D9D-929E-178042EE6033}" sibTransId="{11216D2D-C770-44C0-889D-DD7DEE04D365}"/>
    <dgm:cxn modelId="{1AC079A0-0CD5-41CC-9B7B-130C72AB793B}" type="presOf" srcId="{5E00DE0C-58A1-4058-8B7B-8A7A4C58DEFF}" destId="{8CF85D35-72A7-49FA-85D8-F669E3D6847B}" srcOrd="0" destOrd="0" presId="urn:microsoft.com/office/officeart/2008/layout/LinedList"/>
    <dgm:cxn modelId="{32D3C6FE-6F80-4DCB-BB5E-C40D9298B2E8}" type="presOf" srcId="{2C72D326-A2D1-4870-AC53-49AC51C12319}" destId="{37F80CC2-2959-4BF3-AFD6-050B99153A9B}" srcOrd="0" destOrd="0" presId="urn:microsoft.com/office/officeart/2008/layout/LinedList"/>
    <dgm:cxn modelId="{01461CB6-1D71-47F6-B8F8-63E3CD3802AD}" type="presParOf" srcId="{5C14245B-37C7-4E99-8AD0-E261CC0AADC3}" destId="{E7D7F148-4D4B-44F2-AF7F-8F22B4B7E848}" srcOrd="0" destOrd="0" presId="urn:microsoft.com/office/officeart/2008/layout/LinedList"/>
    <dgm:cxn modelId="{45C82BF5-DB7A-40CD-A78E-B070E7B73C32}" type="presParOf" srcId="{5C14245B-37C7-4E99-8AD0-E261CC0AADC3}" destId="{6DDC3ADB-C5BD-4686-A51F-560415C63BC0}" srcOrd="1" destOrd="0" presId="urn:microsoft.com/office/officeart/2008/layout/LinedList"/>
    <dgm:cxn modelId="{A3A4702A-F98B-4243-96E4-D0006CA9BCD4}" type="presParOf" srcId="{6DDC3ADB-C5BD-4686-A51F-560415C63BC0}" destId="{849B3455-4912-47A1-8262-D9721FE18038}" srcOrd="0" destOrd="0" presId="urn:microsoft.com/office/officeart/2008/layout/LinedList"/>
    <dgm:cxn modelId="{20E67AF5-B12C-47F0-98DA-C17148618EC0}" type="presParOf" srcId="{6DDC3ADB-C5BD-4686-A51F-560415C63BC0}" destId="{BF2A9865-789B-4F73-9979-8DD1DD95BCE9}" srcOrd="1" destOrd="0" presId="urn:microsoft.com/office/officeart/2008/layout/LinedList"/>
    <dgm:cxn modelId="{66BB45BF-7449-482D-AEB1-650FC8051267}" type="presParOf" srcId="{5C14245B-37C7-4E99-8AD0-E261CC0AADC3}" destId="{B287D58A-7C8C-41EF-8FB4-D44AA52F353A}" srcOrd="2" destOrd="0" presId="urn:microsoft.com/office/officeart/2008/layout/LinedList"/>
    <dgm:cxn modelId="{A0C1DF7E-7861-4C87-9B12-B4C39D564D70}" type="presParOf" srcId="{5C14245B-37C7-4E99-8AD0-E261CC0AADC3}" destId="{5CF61189-090C-4DF5-92D2-BC93B443659C}" srcOrd="3" destOrd="0" presId="urn:microsoft.com/office/officeart/2008/layout/LinedList"/>
    <dgm:cxn modelId="{C0A24198-3973-4116-9F8A-D6B40C2C2D25}" type="presParOf" srcId="{5CF61189-090C-4DF5-92D2-BC93B443659C}" destId="{37F80CC2-2959-4BF3-AFD6-050B99153A9B}" srcOrd="0" destOrd="0" presId="urn:microsoft.com/office/officeart/2008/layout/LinedList"/>
    <dgm:cxn modelId="{1404BD11-4929-4C00-893A-C202E6C9299F}" type="presParOf" srcId="{5CF61189-090C-4DF5-92D2-BC93B443659C}" destId="{86A4312A-1887-4C47-BC8A-877C5B205D2B}" srcOrd="1" destOrd="0" presId="urn:microsoft.com/office/officeart/2008/layout/LinedList"/>
    <dgm:cxn modelId="{08E25EDB-E3EE-4FDF-9DAC-AA86A492B9B2}" type="presParOf" srcId="{5C14245B-37C7-4E99-8AD0-E261CC0AADC3}" destId="{2FA5F590-BB3D-44D2-A1E3-2114EF255301}" srcOrd="4" destOrd="0" presId="urn:microsoft.com/office/officeart/2008/layout/LinedList"/>
    <dgm:cxn modelId="{E3A3B0C1-2840-44AD-ADC9-784DD392883F}" type="presParOf" srcId="{5C14245B-37C7-4E99-8AD0-E261CC0AADC3}" destId="{0E4BF843-D458-4B5D-973C-F0EFA928FEE6}" srcOrd="5" destOrd="0" presId="urn:microsoft.com/office/officeart/2008/layout/LinedList"/>
    <dgm:cxn modelId="{628F5A15-D681-43FC-938F-003C46722145}" type="presParOf" srcId="{0E4BF843-D458-4B5D-973C-F0EFA928FEE6}" destId="{8CF85D35-72A7-49FA-85D8-F669E3D6847B}" srcOrd="0" destOrd="0" presId="urn:microsoft.com/office/officeart/2008/layout/LinedList"/>
    <dgm:cxn modelId="{22449EB5-323F-4DB9-AB3E-D0101316B161}" type="presParOf" srcId="{0E4BF843-D458-4B5D-973C-F0EFA928FEE6}" destId="{A399C96A-B130-4C5D-B322-8866D7BEB44D}" srcOrd="1" destOrd="0" presId="urn:microsoft.com/office/officeart/2008/layout/LinedList"/>
    <dgm:cxn modelId="{3775B923-2942-4D66-A208-276EF451BED5}" type="presParOf" srcId="{5C14245B-37C7-4E99-8AD0-E261CC0AADC3}" destId="{CDE93551-7F05-4E90-B1D9-D01F6465A1E9}" srcOrd="6" destOrd="0" presId="urn:microsoft.com/office/officeart/2008/layout/LinedList"/>
    <dgm:cxn modelId="{8108FD0D-0160-4B55-8D66-E22F77C57CE5}" type="presParOf" srcId="{5C14245B-37C7-4E99-8AD0-E261CC0AADC3}" destId="{2B13598C-0615-42F2-88C3-E4F2DDDD0D7A}" srcOrd="7" destOrd="0" presId="urn:microsoft.com/office/officeart/2008/layout/LinedList"/>
    <dgm:cxn modelId="{24D9C3E0-E0FB-4831-BAEC-66F0031B054B}" type="presParOf" srcId="{2B13598C-0615-42F2-88C3-E4F2DDDD0D7A}" destId="{ACFC8551-366D-49C6-AAD5-B1C77E746BFE}" srcOrd="0" destOrd="0" presId="urn:microsoft.com/office/officeart/2008/layout/LinedList"/>
    <dgm:cxn modelId="{E655A167-94A6-4C9E-B12A-98CF41C76A5D}" type="presParOf" srcId="{2B13598C-0615-42F2-88C3-E4F2DDDD0D7A}" destId="{80C6ED2E-8B28-463F-8635-082DEBE9B3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7F148-4D4B-44F2-AF7F-8F22B4B7E84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3455-4912-47A1-8262-D9721FE18038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Single Queries</a:t>
          </a:r>
        </a:p>
      </dsp:txBody>
      <dsp:txXfrm>
        <a:off x="0" y="0"/>
        <a:ext cx="6900512" cy="1384035"/>
      </dsp:txXfrm>
    </dsp:sp>
    <dsp:sp modelId="{B287D58A-7C8C-41EF-8FB4-D44AA52F353A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80CC2-2959-4BF3-AFD6-050B99153A9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Currently Running Queries</a:t>
          </a:r>
        </a:p>
      </dsp:txBody>
      <dsp:txXfrm>
        <a:off x="0" y="1384035"/>
        <a:ext cx="6900512" cy="1384035"/>
      </dsp:txXfrm>
    </dsp:sp>
    <dsp:sp modelId="{2FA5F590-BB3D-44D2-A1E3-2114EF25530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85D35-72A7-49FA-85D8-F669E3D6847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Previously Run Queries</a:t>
          </a:r>
        </a:p>
      </dsp:txBody>
      <dsp:txXfrm>
        <a:off x="0" y="2768070"/>
        <a:ext cx="6900512" cy="1384035"/>
      </dsp:txXfrm>
    </dsp:sp>
    <dsp:sp modelId="{CDE93551-7F05-4E90-B1D9-D01F6465A1E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C8551-366D-49C6-AAD5-B1C77E746BF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Query Plans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20B-2EE1-90B1-324C-ACB83F7C1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44C7-0566-989B-9096-EFE710645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2668-5F3D-83F4-130D-2D3B470F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5FE1-29AD-DD64-0CD6-3D121AF8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DE27-DBC9-EE66-B539-9A8579E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B99-4833-66CF-961E-3A5C276E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35E1B-DD78-A964-73B5-769D11B9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29B8-D741-130B-9D27-9E7411B5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BE2-0806-8442-03A2-52C01B55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4AB2-39A9-8958-4559-B6036E69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9461F-9AE1-D2E0-62C3-E847FF597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D4777-9D04-B7D8-C954-00568137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0B71-17B4-ACDE-8426-1B1866A6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B03A-2E86-A3E0-8A65-EBDFB272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C9D4-C7FE-D9B8-87B3-6B4B1900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811-9488-F07E-29CC-C35B23CB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916B-58D2-9D37-08B7-B0255DC0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D25F-9E4D-D4A3-F1A7-600DB93C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54919-1584-2913-AD09-94675034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6512-EC1C-F63F-CD28-AEBF000C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0D29-BE63-CE17-D302-D5D5B5CE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B038-8FE4-F5C4-B057-DFC97DFC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C9DB-0488-ABD1-75A4-3747D9E4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6EC7-9EB5-E757-6C9C-3706B061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741B-9642-D7F1-574E-1A65B107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B2E7-1CF8-EF04-7C01-25B47AC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42D2-29C3-FBF3-C29B-619F4B39A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D851-C8F9-0E67-152A-D37F831E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5BD33-402E-DEF2-3D7A-FDA5FA01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A945-5332-AC97-5702-BF6215D0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FD84-0F2D-A31B-351A-F4DFC547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9A5D-2739-2E29-92E0-B4FCA640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3DDE0-22C8-BE45-7FDE-FF998F01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53A74-54D6-4C96-691D-007F7500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C52AC-F055-A5A9-FCFD-CF95BE93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124D3-60EC-3B50-2F98-B363010F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4535C-F53F-EA5C-BA95-E4A0032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7128B-4C5C-70B9-B3E7-BCFF4E32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822C0-280E-698F-7F02-721508C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16AE-1642-AB46-FD59-868733B6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A10EC-A5DD-2A87-1F29-AAAAB38F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68DD3-489B-321E-B076-55D7E72A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3638-43C0-B79A-636E-63D993DA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EB85D-5B4F-1461-DFDB-633CC001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14D6-4DC2-5948-C935-EE2230EE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93236-AD6C-8B8F-3B00-B65E2DB0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6070-DA2E-B604-BFC3-A4B575F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9E4B-9383-6089-C0BC-F642A0A3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14288-3DB1-3E1F-F7D5-397A9B6A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20B82-EDCC-DA9F-A3A4-ACD8E4B0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788C-7849-A286-A49A-EAEFF1F4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5021-7AD8-F140-62B4-1654A2F7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6076-1B8E-9A6C-469C-732C4225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E28E8-1E3D-079E-0C84-4E9E61E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E803-FDBB-2184-278F-77AAACB3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681EE-C1C6-A085-9795-14D2553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800D6-EE20-BC2C-E3DF-C3CD56B6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F84A7-B2B7-8892-0932-FB06B24F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9E9B8-6EFC-061F-56B4-C3F1CABB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34AE9-3BC1-0B24-23CB-F182E051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DE0B-3CE6-BCAE-A863-F99FCE8C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509B-2BFE-453E-9A97-B7DCA9862FB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CAE0-1DD3-8DFB-56FF-59A5F98A4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7FB4-0F0C-D082-6BB3-4FDFFFF9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DBD5D1-7305-9559-F621-4CDDB700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SQL Server Performance Study Group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6613B-3839-E6C7-B838-D6B46D43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2" r="2" b="10214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318EFF-C48F-5D55-4E77-B106C1998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4" y="2614612"/>
            <a:ext cx="5291663" cy="3752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Fundamentals – Session 3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9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2468-A4AB-18CA-CA1C-4F47E401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Run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1E20-35BA-756E-141B-DDD5F4655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1248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query_plan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execution_count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min_logical_writes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max_logical_reads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total_logical_reads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total_elapsed_time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last_elapsed_time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dm_exec_query_stats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dm_exec_query_plan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plan_handle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dm_exec_sql_text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sql_handle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A0463A0-C58E-6C30-DAAE-E8B10C8752D4}"/>
              </a:ext>
            </a:extLst>
          </p:cNvPr>
          <p:cNvSpPr/>
          <p:nvPr/>
        </p:nvSpPr>
        <p:spPr>
          <a:xfrm>
            <a:off x="8905875" y="1825625"/>
            <a:ext cx="2656205" cy="287845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Management Views</a:t>
            </a:r>
          </a:p>
        </p:txBody>
      </p:sp>
    </p:spTree>
    <p:extLst>
      <p:ext uri="{BB962C8B-B14F-4D97-AF65-F5344CB8AC3E}">
        <p14:creationId xmlns:p14="http://schemas.microsoft.com/office/powerpoint/2010/main" val="129224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DB50-2B28-45A6-DACE-42FE872F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Previous Run Queries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137-746C-4195-39DD-16F35E2D1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Query Store</a:t>
            </a:r>
          </a:p>
          <a:p>
            <a:pPr lvl="1"/>
            <a:r>
              <a:rPr lang="en-US" sz="1800"/>
              <a:t>When enabled automatically captures a history of queries, plans, and runtime statistics, and retains these for your review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ril Webinar: SQL Server Query Store | SQL Solutions Group">
            <a:extLst>
              <a:ext uri="{FF2B5EF4-FFF2-40B4-BE49-F238E27FC236}">
                <a16:creationId xmlns:a16="http://schemas.microsoft.com/office/drawing/2014/main" id="{AB22A2CC-179F-11D3-0D26-9DC2E6E1C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656920"/>
            <a:ext cx="5628018" cy="531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79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DB50-2B28-45A6-DACE-42FE872F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Store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0DC90-4EC5-010D-DF52-127D1295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56" y="3126614"/>
            <a:ext cx="4819280" cy="29102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298D33-E3AA-E0A2-6E83-52D898FE2F3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78564" y="3862846"/>
            <a:ext cx="1002465" cy="15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247062-6D16-AF45-A1D4-7C0DE8E4262A}"/>
              </a:ext>
            </a:extLst>
          </p:cNvPr>
          <p:cNvSpPr txBox="1"/>
          <p:nvPr/>
        </p:nvSpPr>
        <p:spPr>
          <a:xfrm>
            <a:off x="2903712" y="3230365"/>
            <a:ext cx="949704" cy="6324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 Store is DB specific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012BA-E431-BFC3-F0FF-7AF8B036F5E7}"/>
              </a:ext>
            </a:extLst>
          </p:cNvPr>
          <p:cNvSpPr txBox="1"/>
          <p:nvPr/>
        </p:nvSpPr>
        <p:spPr>
          <a:xfrm>
            <a:off x="5415771" y="2598710"/>
            <a:ext cx="1545596" cy="452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25 queries based on selected metric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00C4F8-7A7D-A920-B18C-E7233421579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49592" y="3019908"/>
            <a:ext cx="238977" cy="72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CB0707-C882-7B98-35D2-E046A1EDD174}"/>
              </a:ext>
            </a:extLst>
          </p:cNvPr>
          <p:cNvSpPr txBox="1"/>
          <p:nvPr/>
        </p:nvSpPr>
        <p:spPr>
          <a:xfrm>
            <a:off x="7586123" y="2598710"/>
            <a:ext cx="1545596" cy="452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 plan history for selected query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FD47A-7B0D-FC45-F88D-FC7A3DB2DFD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074321" y="3019908"/>
            <a:ext cx="284601" cy="72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176FFF-7BB7-0EAE-0C07-91017D0B8838}"/>
              </a:ext>
            </a:extLst>
          </p:cNvPr>
          <p:cNvSpPr txBox="1"/>
          <p:nvPr/>
        </p:nvSpPr>
        <p:spPr>
          <a:xfrm>
            <a:off x="2558280" y="4816134"/>
            <a:ext cx="1545596" cy="6324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 plan based on selected query plan in query plan history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E7782A-F47B-06EA-58F8-57F04BA2DC8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103876" y="5116990"/>
            <a:ext cx="1388244" cy="30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7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FCDFB-5EE7-2282-411C-5E97529B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Query Plan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7694-59D7-C3BD-3B2F-1DC9CF043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Actual vs. Estimated Query Plan</a:t>
            </a:r>
          </a:p>
          <a:p>
            <a:pPr lvl="1"/>
            <a:r>
              <a:rPr lang="en-US" sz="1700"/>
              <a:t>The plan is the same</a:t>
            </a:r>
          </a:p>
          <a:p>
            <a:pPr lvl="1"/>
            <a:r>
              <a:rPr lang="en-US" sz="1700"/>
              <a:t>Additional statistics of the execution included with actual</a:t>
            </a:r>
          </a:p>
          <a:p>
            <a:r>
              <a:rPr lang="en-US" sz="1700"/>
              <a:t>Missing Indexes</a:t>
            </a:r>
          </a:p>
          <a:p>
            <a:pPr lvl="1"/>
            <a:r>
              <a:rPr lang="en-US" sz="1700"/>
              <a:t>Not perfect but low hanging fruit</a:t>
            </a:r>
          </a:p>
          <a:p>
            <a:r>
              <a:rPr lang="en-US" sz="1700"/>
              <a:t>Cost %’s</a:t>
            </a:r>
          </a:p>
          <a:p>
            <a:r>
              <a:rPr lang="en-US" sz="1700"/>
              <a:t>Operators</a:t>
            </a:r>
          </a:p>
          <a:p>
            <a:pPr lvl="1"/>
            <a:r>
              <a:rPr lang="en-US" sz="1700"/>
              <a:t>Scans</a:t>
            </a:r>
          </a:p>
          <a:p>
            <a:pPr lvl="1"/>
            <a:r>
              <a:rPr lang="en-US" sz="1700"/>
              <a:t>Bookmark Lookups</a:t>
            </a:r>
          </a:p>
          <a:p>
            <a:r>
              <a:rPr lang="en-US" sz="1700"/>
              <a:t>Properties</a:t>
            </a:r>
          </a:p>
          <a:p>
            <a:endParaRPr lang="en-US" sz="17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EEFF947-DA2D-BC84-E5DA-C250B6505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51"/>
          <a:stretch/>
        </p:blipFill>
        <p:spPr>
          <a:xfrm>
            <a:off x="5733401" y="2034911"/>
            <a:ext cx="5879071" cy="3632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37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78AE-539B-6E79-4FC5-92564D97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Homework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3369-1DDB-719C-808B-B54C7C31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Play around with this query</a:t>
            </a:r>
          </a:p>
          <a:p>
            <a:pPr marL="228600" lvl="1" indent="0">
              <a:buNone/>
            </a:pPr>
            <a:r>
              <a:rPr lang="en-US" sz="1400" dirty="0"/>
              <a:t>SET NOCOUNT ON</a:t>
            </a:r>
          </a:p>
          <a:p>
            <a:pPr marL="228600" lvl="1" indent="0">
              <a:buNone/>
            </a:pPr>
            <a:r>
              <a:rPr lang="en-US" sz="1400" dirty="0"/>
              <a:t>SET STATISTICS IO OFF</a:t>
            </a:r>
          </a:p>
          <a:p>
            <a:pPr marL="228600" lvl="1" indent="0">
              <a:buNone/>
            </a:pPr>
            <a:r>
              <a:rPr lang="en-US" sz="1400" dirty="0"/>
              <a:t>SET STATISTICS TIME OFF</a:t>
            </a:r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DECLARE @ModifiedDate DATETIME = '2013-10-18'</a:t>
            </a:r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select </a:t>
            </a:r>
          </a:p>
          <a:p>
            <a:pPr marL="228600" lvl="1" indent="0">
              <a:buNone/>
            </a:pPr>
            <a:r>
              <a:rPr lang="en-US" sz="1400" dirty="0" err="1"/>
              <a:t>P.FirstName</a:t>
            </a:r>
            <a:r>
              <a:rPr lang="en-US" sz="1400" dirty="0"/>
              <a:t>, </a:t>
            </a:r>
          </a:p>
          <a:p>
            <a:pPr marL="228600" lvl="1" indent="0">
              <a:buNone/>
            </a:pPr>
            <a:r>
              <a:rPr lang="en-US" sz="1400" dirty="0" err="1"/>
              <a:t>P.LastName</a:t>
            </a:r>
            <a:r>
              <a:rPr lang="en-US" sz="1400" dirty="0"/>
              <a:t>, </a:t>
            </a:r>
          </a:p>
          <a:p>
            <a:pPr marL="228600" lvl="1" indent="0">
              <a:buNone/>
            </a:pPr>
            <a:r>
              <a:rPr lang="en-US" sz="1400" dirty="0" err="1"/>
              <a:t>A.PostalCode</a:t>
            </a: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FROM [AdventureWorks2022].[Person].Person P</a:t>
            </a:r>
          </a:p>
          <a:p>
            <a:pPr marL="228600" lvl="1" indent="0">
              <a:buNone/>
            </a:pPr>
            <a:r>
              <a:rPr lang="en-US" sz="1400" dirty="0"/>
              <a:t>INNER JOIN [Person].</a:t>
            </a:r>
            <a:r>
              <a:rPr lang="en-US" sz="1400" dirty="0" err="1"/>
              <a:t>BusinessEntityAddress</a:t>
            </a:r>
            <a:r>
              <a:rPr lang="en-US" sz="1400" dirty="0"/>
              <a:t> BEA ON </a:t>
            </a:r>
            <a:r>
              <a:rPr lang="en-US" sz="1400" dirty="0" err="1"/>
              <a:t>P.BusinessEntityID</a:t>
            </a:r>
            <a:r>
              <a:rPr lang="en-US" sz="1400" dirty="0"/>
              <a:t> = </a:t>
            </a:r>
            <a:r>
              <a:rPr lang="en-US" sz="1400" dirty="0" err="1"/>
              <a:t>BEA.BusinessEntityID</a:t>
            </a: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INNER JOIN [Person].Address A on </a:t>
            </a:r>
            <a:r>
              <a:rPr lang="en-US" sz="1400" dirty="0" err="1"/>
              <a:t>BEA.AddressID</a:t>
            </a:r>
            <a:r>
              <a:rPr lang="en-US" sz="1400" dirty="0"/>
              <a:t> = </a:t>
            </a:r>
            <a:r>
              <a:rPr lang="en-US" sz="1400" dirty="0" err="1"/>
              <a:t>A.AddressID</a:t>
            </a: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WHERE </a:t>
            </a:r>
            <a:r>
              <a:rPr lang="en-US" sz="1400" dirty="0" err="1"/>
              <a:t>P.ModifiedDate</a:t>
            </a:r>
            <a:r>
              <a:rPr lang="en-US" sz="1400" dirty="0"/>
              <a:t> &gt; @ModifiedDate</a:t>
            </a:r>
          </a:p>
          <a:p>
            <a:pPr marL="228600" lvl="1" indent="0">
              <a:buNone/>
            </a:pPr>
            <a:r>
              <a:rPr lang="en-US" sz="1400" dirty="0"/>
              <a:t>OPTION (RECOMPILE)</a:t>
            </a:r>
          </a:p>
        </p:txBody>
      </p:sp>
    </p:spTree>
    <p:extLst>
      <p:ext uri="{BB962C8B-B14F-4D97-AF65-F5344CB8AC3E}">
        <p14:creationId xmlns:p14="http://schemas.microsoft.com/office/powerpoint/2010/main" val="338344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78AE-539B-6E79-4FC5-92564D97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Homework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3369-1DDB-719C-808B-B54C7C31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2600" y="1340370"/>
            <a:ext cx="6315075" cy="4369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buFont typeface="+mj-lt"/>
              <a:buAutoNum type="arabicPeriod"/>
            </a:pPr>
            <a:r>
              <a:rPr lang="en-US" sz="2400" dirty="0"/>
              <a:t>Change the @ModifiedDate to 2023-10-18</a:t>
            </a:r>
          </a:p>
          <a:p>
            <a:pPr lvl="1"/>
            <a:r>
              <a:rPr lang="en-US" sz="2000" dirty="0"/>
              <a:t>How did the query plan change?</a:t>
            </a:r>
          </a:p>
          <a:p>
            <a:pPr lvl="1"/>
            <a:endParaRPr lang="en-US" sz="2000" dirty="0"/>
          </a:p>
          <a:p>
            <a:pPr marL="628650" indent="-342900">
              <a:buFont typeface="+mj-lt"/>
              <a:buAutoNum type="arabicPeriod"/>
            </a:pPr>
            <a:r>
              <a:rPr lang="en-US" sz="2400" dirty="0"/>
              <a:t>Change the @ModifiedDate to 2003-10-18</a:t>
            </a:r>
          </a:p>
          <a:p>
            <a:pPr lvl="1"/>
            <a:r>
              <a:rPr lang="en-US" sz="2000" dirty="0"/>
              <a:t>How did the query plan change?</a:t>
            </a:r>
          </a:p>
          <a:p>
            <a:pPr lvl="1"/>
            <a:endParaRPr lang="en-US" sz="2000" dirty="0"/>
          </a:p>
          <a:p>
            <a:pPr marL="628650" indent="-342900">
              <a:buFont typeface="+mj-lt"/>
              <a:buAutoNum type="arabicPeriod"/>
            </a:pPr>
            <a:r>
              <a:rPr lang="en-US" sz="2400" dirty="0"/>
              <a:t>Remove the OPTION (RECOMPILE) and change the dates</a:t>
            </a:r>
          </a:p>
          <a:p>
            <a:pPr lvl="1"/>
            <a:r>
              <a:rPr lang="en-US" sz="2000" dirty="0"/>
              <a:t>Note the query plan doesn’t change</a:t>
            </a:r>
          </a:p>
          <a:p>
            <a:pPr lvl="1"/>
            <a:r>
              <a:rPr lang="en-US" sz="2000" dirty="0"/>
              <a:t>Turn ON STATISTICS IO &amp; TIME and compare with or without the OPTION (RECOMPILE)</a:t>
            </a:r>
          </a:p>
          <a:p>
            <a:pPr lvl="1"/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78AE-539B-6E79-4FC5-92564D97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Homework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3369-1DDB-719C-808B-B54C7C31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7904" y="1628774"/>
            <a:ext cx="5505896" cy="40814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buFont typeface="+mj-lt"/>
              <a:buAutoNum type="arabicPeriod" startAt="4"/>
            </a:pPr>
            <a:r>
              <a:rPr lang="en-US" sz="2400" dirty="0"/>
              <a:t>Add the recommended missing index</a:t>
            </a:r>
            <a:endParaRPr lang="en-US" sz="1800" dirty="0"/>
          </a:p>
          <a:p>
            <a:pPr lvl="1"/>
            <a:r>
              <a:rPr lang="en-US" sz="2000" dirty="0"/>
              <a:t>Add OPTION (RECOMPILE) back</a:t>
            </a:r>
          </a:p>
          <a:p>
            <a:pPr lvl="1"/>
            <a:r>
              <a:rPr lang="en-US" sz="2000" dirty="0"/>
              <a:t>Does the query change based on parameter values</a:t>
            </a:r>
          </a:p>
          <a:p>
            <a:pPr lvl="1"/>
            <a:endParaRPr lang="en-US" sz="1800" dirty="0"/>
          </a:p>
          <a:p>
            <a:pPr marL="628650" indent="-342900">
              <a:buFont typeface="+mj-lt"/>
              <a:buAutoNum type="arabicPeriod" startAt="4"/>
            </a:pPr>
            <a:r>
              <a:rPr lang="en-US" sz="2400" dirty="0"/>
              <a:t>Drop the index and re-add but this time remove the INCLUDE columns</a:t>
            </a:r>
          </a:p>
          <a:p>
            <a:pPr lvl="1"/>
            <a:r>
              <a:rPr lang="en-US" sz="2000" dirty="0"/>
              <a:t>Note the bookmark lookup</a:t>
            </a:r>
          </a:p>
          <a:p>
            <a:pPr lvl="1"/>
            <a:r>
              <a:rPr lang="en-US" sz="2000" dirty="0"/>
              <a:t>How does that impact performance</a:t>
            </a:r>
          </a:p>
          <a:p>
            <a:pPr marL="0"/>
            <a:endParaRPr lang="en-US" sz="1800" dirty="0"/>
          </a:p>
          <a:p>
            <a:pPr marL="0"/>
            <a:endParaRPr lang="en-US" sz="1800" dirty="0"/>
          </a:p>
          <a:p>
            <a:pPr lvl="1"/>
            <a:endParaRPr lang="en-US" sz="1800" dirty="0"/>
          </a:p>
          <a:p>
            <a:pPr marL="0"/>
            <a:endParaRPr lang="en-US" sz="18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08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78AE-539B-6E79-4FC5-92564D97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 Tips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3369-1DDB-719C-808B-B54C7C31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5945812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857250" indent="-457200"/>
            <a:r>
              <a:rPr lang="en-US" sz="2000" b="1" u="sng" dirty="0"/>
              <a:t>Test</a:t>
            </a:r>
            <a:r>
              <a:rPr lang="en-US" sz="2000" b="1" dirty="0"/>
              <a:t> </a:t>
            </a:r>
            <a:r>
              <a:rPr lang="en-US" sz="2000" dirty="0"/>
              <a:t>your query and look at the execution plan.  Look for obvious issues such as missing indexes, scans, bookmark lookups, etc.</a:t>
            </a:r>
          </a:p>
          <a:p>
            <a:pPr marL="857250" indent="-457200"/>
            <a:endParaRPr lang="en-US" sz="1700" dirty="0"/>
          </a:p>
          <a:p>
            <a:pPr marL="857250" indent="-457200"/>
            <a:r>
              <a:rPr lang="en-US" sz="2000" b="1" u="sng" dirty="0"/>
              <a:t>Test</a:t>
            </a:r>
            <a:r>
              <a:rPr lang="en-US" sz="2000" dirty="0"/>
              <a:t> your query for different use cases / different parameter values and test with OPTION(RECOMPILE) to see if the plan changes</a:t>
            </a:r>
          </a:p>
          <a:p>
            <a:pPr marL="1314450" lvl="1" indent="-457200"/>
            <a:r>
              <a:rPr lang="en-US" sz="1800" dirty="0"/>
              <a:t>Make conscious decisions about things like use of OPTION(RECOMPILE).  In the case of option recompile - cost is SQL has to recompile the query every time, benefit is you may have a better execution plan.</a:t>
            </a:r>
          </a:p>
          <a:p>
            <a:pPr marL="857250" indent="-457200"/>
            <a:endParaRPr lang="en-US" sz="1700" b="1" u="sng" dirty="0"/>
          </a:p>
          <a:p>
            <a:pPr marL="857250" indent="-457200"/>
            <a:r>
              <a:rPr lang="en-US" sz="2000" b="1" u="sng" dirty="0"/>
              <a:t>Review</a:t>
            </a:r>
            <a:r>
              <a:rPr lang="en-US" sz="2000" dirty="0"/>
              <a:t> your queries in production in Query Store to validate you haven’t missed anything</a:t>
            </a:r>
          </a:p>
          <a:p>
            <a:pPr marL="0"/>
            <a:endParaRPr lang="en-US" sz="2000" dirty="0"/>
          </a:p>
          <a:p>
            <a:pPr lvl="1"/>
            <a:endParaRPr lang="en-US" sz="1700" dirty="0"/>
          </a:p>
          <a:p>
            <a:pPr marL="0"/>
            <a:endParaRPr lang="en-US" sz="17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Lightbulb">
            <a:extLst>
              <a:ext uri="{FF2B5EF4-FFF2-40B4-BE49-F238E27FC236}">
                <a16:creationId xmlns:a16="http://schemas.microsoft.com/office/drawing/2014/main" id="{98C627E0-392E-E662-E250-84D331B44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6447F-9883-6BAF-4457-9E60C982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Performance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50C66A-3131-77A7-0E98-CB9C5E6E57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47220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89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249D-9EB9-7B28-1349-26D38063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Queries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EDBA-8DC5-ADA1-9A0C-555EFEA26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SET STATISTICS TIME ON</a:t>
            </a:r>
          </a:p>
          <a:p>
            <a:r>
              <a:rPr lang="en-US" sz="2000"/>
              <a:t>SET STATISTICS IO 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A7399-7EC8-AB1D-CBBF-8F3BDABC8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2" r="13253" b="2"/>
          <a:stretch/>
        </p:blipFill>
        <p:spPr>
          <a:xfrm>
            <a:off x="6146742" y="771753"/>
            <a:ext cx="5206171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7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8249D-9EB9-7B28-1349-26D38063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EDBA-8DC5-ADA1-9A0C-555EFEA26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Scan Count </a:t>
            </a:r>
            <a:r>
              <a:rPr lang="en-US"/>
              <a:t>- # of different seeks or scans started towards the left or right side at the leaf level after locating a specific key</a:t>
            </a:r>
          </a:p>
          <a:p>
            <a:r>
              <a:rPr lang="en-US" b="1"/>
              <a:t>Logical Reads </a:t>
            </a:r>
            <a:r>
              <a:rPr lang="en-US"/>
              <a:t>- # of times a SQL page was requested from the cache</a:t>
            </a:r>
          </a:p>
          <a:p>
            <a:r>
              <a:rPr lang="en-US" b="1"/>
              <a:t>Physical Reads </a:t>
            </a:r>
            <a:r>
              <a:rPr lang="en-US"/>
              <a:t>- # of times a SQL page had to be read from disk because it wasn’t in the cache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E069D-482D-B018-619E-14561080A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0" r="49317"/>
          <a:stretch/>
        </p:blipFill>
        <p:spPr>
          <a:xfrm>
            <a:off x="6459722" y="2001983"/>
            <a:ext cx="5094678" cy="2974513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655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CAA7-C5D6-5738-C2F4-1DCB16B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6F49-60AC-40F6-48E3-8B86B4E4E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IO statistics can affect TIME statistics</a:t>
            </a:r>
          </a:p>
          <a:p>
            <a:r>
              <a:rPr lang="en-US" dirty="0"/>
              <a:t>Hard to parse through in larger queries</a:t>
            </a:r>
          </a:p>
          <a:p>
            <a:r>
              <a:rPr lang="en-US" dirty="0"/>
              <a:t>Only a single execution so you have to do your own averages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84C1B-6B9F-B022-2958-8987928D1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0" r="49317"/>
          <a:stretch/>
        </p:blipFill>
        <p:spPr>
          <a:xfrm>
            <a:off x="6096000" y="2211705"/>
            <a:ext cx="5653089" cy="33083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3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249D-9EB9-7B28-1349-26D38063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EDBA-8DC5-ADA1-9A0C-555EFEA26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Include Actual Execution Plan</a:t>
            </a:r>
          </a:p>
          <a:p>
            <a:r>
              <a:rPr lang="en-US" dirty="0"/>
              <a:t>Organizes the IO &amp; Time statistics by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488A6-8E1F-2107-0D53-F80B6451C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583" b="41555"/>
          <a:stretch/>
        </p:blipFill>
        <p:spPr>
          <a:xfrm>
            <a:off x="6248400" y="1825624"/>
            <a:ext cx="5380348" cy="39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6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ED0-B6D1-D07F-9C79-052E0FA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Running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6C6B-5E0D-7C3F-DBAD-5CD7B8390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7344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query_plan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cpu_time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logical_reads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dm_exec_requests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der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dm_exec_query_plan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plan_handle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dm_exec_sql_text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plan_handle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A36C403B-2D2A-749F-4A9F-9A87CD3FBFD2}"/>
              </a:ext>
            </a:extLst>
          </p:cNvPr>
          <p:cNvSpPr/>
          <p:nvPr/>
        </p:nvSpPr>
        <p:spPr>
          <a:xfrm>
            <a:off x="8905875" y="1825625"/>
            <a:ext cx="2656205" cy="287845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Management Views</a:t>
            </a:r>
          </a:p>
        </p:txBody>
      </p:sp>
    </p:spTree>
    <p:extLst>
      <p:ext uri="{BB962C8B-B14F-4D97-AF65-F5344CB8AC3E}">
        <p14:creationId xmlns:p14="http://schemas.microsoft.com/office/powerpoint/2010/main" val="35699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BA5E-97CB-421B-767A-85CBF356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Management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42E9-25FD-434F-CAA4-C49F606BE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89622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Dynamic management views (DMVs) and dynamic management functions (DMFs) return server state information that can be used to monitor the health of a server instance, diagnose problems, and tune performance.</a:t>
            </a: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Permissions Required:</a:t>
            </a:r>
          </a:p>
          <a:p>
            <a:pPr lvl="1"/>
            <a:r>
              <a:rPr lang="en-US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VIEW SERVER STATE</a:t>
            </a:r>
          </a:p>
          <a:p>
            <a:pPr lvl="1"/>
            <a:r>
              <a:rPr lang="en-US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VIEW DATABASE STATE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VIEW SERVER PERFORMANCE STATE (SQL Server 2022+)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VIEW SERVER SECURITY STATE (SQL Server 2022+)</a:t>
            </a:r>
          </a:p>
          <a:p>
            <a:pPr lvl="1"/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Get the permission you need to your production systems.</a:t>
            </a:r>
          </a:p>
          <a:p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7183A4DD-171E-1008-3597-5B870892974F}"/>
              </a:ext>
            </a:extLst>
          </p:cNvPr>
          <p:cNvSpPr/>
          <p:nvPr/>
        </p:nvSpPr>
        <p:spPr>
          <a:xfrm>
            <a:off x="8905875" y="1825625"/>
            <a:ext cx="2656205" cy="287845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Management Views</a:t>
            </a:r>
          </a:p>
        </p:txBody>
      </p:sp>
    </p:spTree>
    <p:extLst>
      <p:ext uri="{BB962C8B-B14F-4D97-AF65-F5344CB8AC3E}">
        <p14:creationId xmlns:p14="http://schemas.microsoft.com/office/powerpoint/2010/main" val="113520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2468-A4AB-18CA-CA1C-4F47E401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Run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1E20-35BA-756E-141B-DDD5F4655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1248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query_plan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execution_count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min_logical_writes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max_logical_reads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total_logical_reads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total_elapsed_time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last_elapsed_time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dm_exec_query_stats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dm_exec_query_plan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plan_handle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FF00"/>
                </a:solidFill>
                <a:latin typeface="Consolas" panose="020B0609020204030204" pitchFamily="49" charset="0"/>
              </a:rPr>
              <a:t>dm_exec_sql_text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deqs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sql_handle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A0463A0-C58E-6C30-DAAE-E8B10C8752D4}"/>
              </a:ext>
            </a:extLst>
          </p:cNvPr>
          <p:cNvSpPr/>
          <p:nvPr/>
        </p:nvSpPr>
        <p:spPr>
          <a:xfrm>
            <a:off x="8905875" y="1825625"/>
            <a:ext cx="2656205" cy="287845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Management Views</a:t>
            </a:r>
          </a:p>
        </p:txBody>
      </p:sp>
    </p:spTree>
    <p:extLst>
      <p:ext uri="{BB962C8B-B14F-4D97-AF65-F5344CB8AC3E}">
        <p14:creationId xmlns:p14="http://schemas.microsoft.com/office/powerpoint/2010/main" val="169734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11078</TotalTime>
  <Words>928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Office Theme</vt:lpstr>
      <vt:lpstr>SQL Server Performance Study Group</vt:lpstr>
      <vt:lpstr>Query Performance</vt:lpstr>
      <vt:lpstr>Single Queries</vt:lpstr>
      <vt:lpstr>Single Queries</vt:lpstr>
      <vt:lpstr>Single Queries</vt:lpstr>
      <vt:lpstr>Single Queries</vt:lpstr>
      <vt:lpstr>Currently Running Queries</vt:lpstr>
      <vt:lpstr>Dynamic Management Views</vt:lpstr>
      <vt:lpstr>Previously Run Queries</vt:lpstr>
      <vt:lpstr>Previously Run Queries</vt:lpstr>
      <vt:lpstr>Previous Run Queries</vt:lpstr>
      <vt:lpstr>Query Store</vt:lpstr>
      <vt:lpstr>Query Plan</vt:lpstr>
      <vt:lpstr>Homework</vt:lpstr>
      <vt:lpstr>Homework</vt:lpstr>
      <vt:lpstr>Homework</vt:lpstr>
      <vt:lpstr>Pro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Study Group</dc:title>
  <dc:creator>Michael Kreeger</dc:creator>
  <cp:lastModifiedBy>Michael Kreeger</cp:lastModifiedBy>
  <cp:revision>1</cp:revision>
  <dcterms:created xsi:type="dcterms:W3CDTF">2023-09-09T23:54:16Z</dcterms:created>
  <dcterms:modified xsi:type="dcterms:W3CDTF">2023-10-20T11:04:33Z</dcterms:modified>
</cp:coreProperties>
</file>