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1" r:id="rId6"/>
    <p:sldId id="262" r:id="rId7"/>
    <p:sldId id="274" r:id="rId8"/>
    <p:sldId id="264" r:id="rId9"/>
    <p:sldId id="265" r:id="rId10"/>
    <p:sldId id="266" r:id="rId11"/>
    <p:sldId id="276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9E4266-0B75-42E3-956C-FDFC56A1A865}" v="48" dt="2023-09-08T03:29:29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reeger" userId="d5f78b2e-6692-425f-83bb-df27f7187256" providerId="ADAL" clId="{CBCEFEDA-D2E2-4141-B45A-89EF16080F1A}"/>
    <pc:docChg chg="undo custSel modSld">
      <pc:chgData name="Michael Kreeger" userId="d5f78b2e-6692-425f-83bb-df27f7187256" providerId="ADAL" clId="{CBCEFEDA-D2E2-4141-B45A-89EF16080F1A}" dt="2023-08-24T18:20:21.722" v="125" actId="27636"/>
      <pc:docMkLst>
        <pc:docMk/>
      </pc:docMkLst>
      <pc:sldChg chg="modSp mod">
        <pc:chgData name="Michael Kreeger" userId="d5f78b2e-6692-425f-83bb-df27f7187256" providerId="ADAL" clId="{CBCEFEDA-D2E2-4141-B45A-89EF16080F1A}" dt="2023-08-24T18:20:21.722" v="125" actId="27636"/>
        <pc:sldMkLst>
          <pc:docMk/>
          <pc:sldMk cId="10594113" sldId="256"/>
        </pc:sldMkLst>
        <pc:spChg chg="mod">
          <ac:chgData name="Michael Kreeger" userId="d5f78b2e-6692-425f-83bb-df27f7187256" providerId="ADAL" clId="{CBCEFEDA-D2E2-4141-B45A-89EF16080F1A}" dt="2023-08-24T18:20:21.722" v="125" actId="27636"/>
          <ac:spMkLst>
            <pc:docMk/>
            <pc:sldMk cId="10594113" sldId="256"/>
            <ac:spMk id="9" creationId="{54318EFF-C48F-5D55-4E77-B106C19981A9}"/>
          </ac:spMkLst>
        </pc:spChg>
      </pc:sldChg>
    </pc:docChg>
  </pc:docChgLst>
  <pc:docChgLst>
    <pc:chgData name="Michael Kreeger" userId="d5f78b2e-6692-425f-83bb-df27f7187256" providerId="ADAL" clId="{AE9E4266-0B75-42E3-956C-FDFC56A1A865}"/>
    <pc:docChg chg="undo redo custSel addSld delSld modSld">
      <pc:chgData name="Michael Kreeger" userId="d5f78b2e-6692-425f-83bb-df27f7187256" providerId="ADAL" clId="{AE9E4266-0B75-42E3-956C-FDFC56A1A865}" dt="2023-09-08T03:34:04.944" v="4937" actId="20577"/>
      <pc:docMkLst>
        <pc:docMk/>
      </pc:docMkLst>
      <pc:sldChg chg="modSp mod">
        <pc:chgData name="Michael Kreeger" userId="d5f78b2e-6692-425f-83bb-df27f7187256" providerId="ADAL" clId="{AE9E4266-0B75-42E3-956C-FDFC56A1A865}" dt="2023-09-06T03:51:28.030" v="6" actId="20577"/>
        <pc:sldMkLst>
          <pc:docMk/>
          <pc:sldMk cId="10594113" sldId="256"/>
        </pc:sldMkLst>
        <pc:spChg chg="mod">
          <ac:chgData name="Michael Kreeger" userId="d5f78b2e-6692-425f-83bb-df27f7187256" providerId="ADAL" clId="{AE9E4266-0B75-42E3-956C-FDFC56A1A865}" dt="2023-09-06T03:51:28.030" v="6" actId="20577"/>
          <ac:spMkLst>
            <pc:docMk/>
            <pc:sldMk cId="10594113" sldId="256"/>
            <ac:spMk id="9" creationId="{54318EFF-C48F-5D55-4E77-B106C19981A9}"/>
          </ac:spMkLst>
        </pc:spChg>
      </pc:sldChg>
      <pc:sldChg chg="addSp delSp modSp new mod setBg modClrScheme chgLayout">
        <pc:chgData name="Michael Kreeger" userId="d5f78b2e-6692-425f-83bb-df27f7187256" providerId="ADAL" clId="{AE9E4266-0B75-42E3-956C-FDFC56A1A865}" dt="2023-09-08T02:17:32.574" v="4224" actId="20577"/>
        <pc:sldMkLst>
          <pc:docMk/>
          <pc:sldMk cId="3486197622" sldId="257"/>
        </pc:sldMkLst>
        <pc:spChg chg="del mod ord">
          <ac:chgData name="Michael Kreeger" userId="d5f78b2e-6692-425f-83bb-df27f7187256" providerId="ADAL" clId="{AE9E4266-0B75-42E3-956C-FDFC56A1A865}" dt="2023-09-06T03:51:49.587" v="8" actId="700"/>
          <ac:spMkLst>
            <pc:docMk/>
            <pc:sldMk cId="3486197622" sldId="257"/>
            <ac:spMk id="2" creationId="{0E873C32-A2F1-051A-86BD-7D4E5A3EE6EC}"/>
          </ac:spMkLst>
        </pc:spChg>
        <pc:spChg chg="del mod ord">
          <ac:chgData name="Michael Kreeger" userId="d5f78b2e-6692-425f-83bb-df27f7187256" providerId="ADAL" clId="{AE9E4266-0B75-42E3-956C-FDFC56A1A865}" dt="2023-09-06T03:51:49.587" v="8" actId="700"/>
          <ac:spMkLst>
            <pc:docMk/>
            <pc:sldMk cId="3486197622" sldId="257"/>
            <ac:spMk id="3" creationId="{D457AD2C-11BE-4FE9-36B6-8EC36C062D12}"/>
          </ac:spMkLst>
        </pc:spChg>
        <pc:spChg chg="del">
          <ac:chgData name="Michael Kreeger" userId="d5f78b2e-6692-425f-83bb-df27f7187256" providerId="ADAL" clId="{AE9E4266-0B75-42E3-956C-FDFC56A1A865}" dt="2023-09-06T03:51:49.587" v="8" actId="700"/>
          <ac:spMkLst>
            <pc:docMk/>
            <pc:sldMk cId="3486197622" sldId="257"/>
            <ac:spMk id="4" creationId="{188B32CD-15B7-B6FE-AA91-87417ED70394}"/>
          </ac:spMkLst>
        </pc:spChg>
        <pc:spChg chg="add mod ord">
          <ac:chgData name="Michael Kreeger" userId="d5f78b2e-6692-425f-83bb-df27f7187256" providerId="ADAL" clId="{AE9E4266-0B75-42E3-956C-FDFC56A1A865}" dt="2023-09-06T03:57:17.317" v="221" actId="26606"/>
          <ac:spMkLst>
            <pc:docMk/>
            <pc:sldMk cId="3486197622" sldId="257"/>
            <ac:spMk id="5" creationId="{5DB4E6D3-BDA7-CDEB-D47C-0512E2603B79}"/>
          </ac:spMkLst>
        </pc:spChg>
        <pc:spChg chg="add mod ord">
          <ac:chgData name="Michael Kreeger" userId="d5f78b2e-6692-425f-83bb-df27f7187256" providerId="ADAL" clId="{AE9E4266-0B75-42E3-956C-FDFC56A1A865}" dt="2023-09-08T02:17:32.574" v="4224" actId="20577"/>
          <ac:spMkLst>
            <pc:docMk/>
            <pc:sldMk cId="3486197622" sldId="257"/>
            <ac:spMk id="6" creationId="{1306F082-E81A-DBB4-A025-E6D4DE6009EE}"/>
          </ac:spMkLst>
        </pc:spChg>
        <pc:spChg chg="add">
          <ac:chgData name="Michael Kreeger" userId="d5f78b2e-6692-425f-83bb-df27f7187256" providerId="ADAL" clId="{AE9E4266-0B75-42E3-956C-FDFC56A1A865}" dt="2023-09-06T03:57:17.317" v="221" actId="26606"/>
          <ac:spMkLst>
            <pc:docMk/>
            <pc:sldMk cId="3486197622" sldId="257"/>
            <ac:spMk id="12" creationId="{04812C46-200A-4DEB-A05E-3ED6C68C2387}"/>
          </ac:spMkLst>
        </pc:spChg>
        <pc:spChg chg="add">
          <ac:chgData name="Michael Kreeger" userId="d5f78b2e-6692-425f-83bb-df27f7187256" providerId="ADAL" clId="{AE9E4266-0B75-42E3-956C-FDFC56A1A865}" dt="2023-09-06T03:57:17.317" v="221" actId="26606"/>
          <ac:spMkLst>
            <pc:docMk/>
            <pc:sldMk cId="3486197622" sldId="257"/>
            <ac:spMk id="14" creationId="{D1EA859B-E555-4109-94F3-6700E046E008}"/>
          </ac:spMkLst>
        </pc:spChg>
        <pc:picChg chg="add">
          <ac:chgData name="Michael Kreeger" userId="d5f78b2e-6692-425f-83bb-df27f7187256" providerId="ADAL" clId="{AE9E4266-0B75-42E3-956C-FDFC56A1A865}" dt="2023-09-06T03:57:17.317" v="221" actId="26606"/>
          <ac:picMkLst>
            <pc:docMk/>
            <pc:sldMk cId="3486197622" sldId="257"/>
            <ac:picMk id="8" creationId="{4D3BDBA9-D9E5-81C4-4362-F51E6602215D}"/>
          </ac:picMkLst>
        </pc:picChg>
      </pc:sldChg>
      <pc:sldChg chg="addSp modSp new mod setBg">
        <pc:chgData name="Michael Kreeger" userId="d5f78b2e-6692-425f-83bb-df27f7187256" providerId="ADAL" clId="{AE9E4266-0B75-42E3-956C-FDFC56A1A865}" dt="2023-09-06T04:16:03.548" v="1081" actId="26606"/>
        <pc:sldMkLst>
          <pc:docMk/>
          <pc:sldMk cId="260478003" sldId="258"/>
        </pc:sldMkLst>
        <pc:spChg chg="mod">
          <ac:chgData name="Michael Kreeger" userId="d5f78b2e-6692-425f-83bb-df27f7187256" providerId="ADAL" clId="{AE9E4266-0B75-42E3-956C-FDFC56A1A865}" dt="2023-09-06T04:16:03.548" v="1081" actId="26606"/>
          <ac:spMkLst>
            <pc:docMk/>
            <pc:sldMk cId="260478003" sldId="258"/>
            <ac:spMk id="2" creationId="{198E07D6-351C-1A7A-D583-0D2FCD6BC1AC}"/>
          </ac:spMkLst>
        </pc:spChg>
        <pc:spChg chg="mod">
          <ac:chgData name="Michael Kreeger" userId="d5f78b2e-6692-425f-83bb-df27f7187256" providerId="ADAL" clId="{AE9E4266-0B75-42E3-956C-FDFC56A1A865}" dt="2023-09-06T04:16:03.548" v="1081" actId="26606"/>
          <ac:spMkLst>
            <pc:docMk/>
            <pc:sldMk cId="260478003" sldId="258"/>
            <ac:spMk id="3" creationId="{7ADF91BA-7757-A563-E5DF-AAD6D064909A}"/>
          </ac:spMkLst>
        </pc:spChg>
        <pc:spChg chg="add">
          <ac:chgData name="Michael Kreeger" userId="d5f78b2e-6692-425f-83bb-df27f7187256" providerId="ADAL" clId="{AE9E4266-0B75-42E3-956C-FDFC56A1A865}" dt="2023-09-06T04:16:03.548" v="1081" actId="26606"/>
          <ac:spMkLst>
            <pc:docMk/>
            <pc:sldMk cId="260478003" sldId="258"/>
            <ac:spMk id="9" creationId="{2C61293E-6EBE-43EF-A52C-9BEBFD7679D4}"/>
          </ac:spMkLst>
        </pc:spChg>
        <pc:spChg chg="add">
          <ac:chgData name="Michael Kreeger" userId="d5f78b2e-6692-425f-83bb-df27f7187256" providerId="ADAL" clId="{AE9E4266-0B75-42E3-956C-FDFC56A1A865}" dt="2023-09-06T04:16:03.548" v="1081" actId="26606"/>
          <ac:spMkLst>
            <pc:docMk/>
            <pc:sldMk cId="260478003" sldId="258"/>
            <ac:spMk id="11" creationId="{21540236-BFD5-4A9D-8840-4703E7F76825}"/>
          </ac:spMkLst>
        </pc:spChg>
        <pc:picChg chg="add">
          <ac:chgData name="Michael Kreeger" userId="d5f78b2e-6692-425f-83bb-df27f7187256" providerId="ADAL" clId="{AE9E4266-0B75-42E3-956C-FDFC56A1A865}" dt="2023-09-06T04:16:03.548" v="1081" actId="26606"/>
          <ac:picMkLst>
            <pc:docMk/>
            <pc:sldMk cId="260478003" sldId="258"/>
            <ac:picMk id="5" creationId="{71759309-0043-E327-3B93-8A2CCF2CB200}"/>
          </ac:picMkLst>
        </pc:picChg>
      </pc:sldChg>
      <pc:sldChg chg="modSp new del mod">
        <pc:chgData name="Michael Kreeger" userId="d5f78b2e-6692-425f-83bb-df27f7187256" providerId="ADAL" clId="{AE9E4266-0B75-42E3-956C-FDFC56A1A865}" dt="2023-09-06T03:56:25.169" v="220" actId="2696"/>
        <pc:sldMkLst>
          <pc:docMk/>
          <pc:sldMk cId="2223830773" sldId="258"/>
        </pc:sldMkLst>
        <pc:spChg chg="mod">
          <ac:chgData name="Michael Kreeger" userId="d5f78b2e-6692-425f-83bb-df27f7187256" providerId="ADAL" clId="{AE9E4266-0B75-42E3-956C-FDFC56A1A865}" dt="2023-09-06T03:56:21.694" v="219" actId="20577"/>
          <ac:spMkLst>
            <pc:docMk/>
            <pc:sldMk cId="2223830773" sldId="258"/>
            <ac:spMk id="3" creationId="{DCE1EBCD-C790-313A-4DE1-17268B87073F}"/>
          </ac:spMkLst>
        </pc:spChg>
      </pc:sldChg>
      <pc:sldChg chg="addSp delSp modSp new del mod">
        <pc:chgData name="Michael Kreeger" userId="d5f78b2e-6692-425f-83bb-df27f7187256" providerId="ADAL" clId="{AE9E4266-0B75-42E3-956C-FDFC56A1A865}" dt="2023-09-06T04:46:40.397" v="1230" actId="47"/>
        <pc:sldMkLst>
          <pc:docMk/>
          <pc:sldMk cId="180308222" sldId="259"/>
        </pc:sldMkLst>
        <pc:spChg chg="mod">
          <ac:chgData name="Michael Kreeger" userId="d5f78b2e-6692-425f-83bb-df27f7187256" providerId="ADAL" clId="{AE9E4266-0B75-42E3-956C-FDFC56A1A865}" dt="2023-09-06T04:16:17.322" v="1098" actId="20577"/>
          <ac:spMkLst>
            <pc:docMk/>
            <pc:sldMk cId="180308222" sldId="259"/>
            <ac:spMk id="2" creationId="{10F85DB0-86BE-B3D9-10C1-0930768CF63C}"/>
          </ac:spMkLst>
        </pc:spChg>
        <pc:spChg chg="del">
          <ac:chgData name="Michael Kreeger" userId="d5f78b2e-6692-425f-83bb-df27f7187256" providerId="ADAL" clId="{AE9E4266-0B75-42E3-956C-FDFC56A1A865}" dt="2023-09-06T04:17:25.111" v="1099" actId="478"/>
          <ac:spMkLst>
            <pc:docMk/>
            <pc:sldMk cId="180308222" sldId="259"/>
            <ac:spMk id="3" creationId="{FC381164-A4D5-AE08-CFFE-38E1671C0E25}"/>
          </ac:spMkLst>
        </pc:spChg>
        <pc:picChg chg="add mod">
          <ac:chgData name="Michael Kreeger" userId="d5f78b2e-6692-425f-83bb-df27f7187256" providerId="ADAL" clId="{AE9E4266-0B75-42E3-956C-FDFC56A1A865}" dt="2023-09-06T04:17:31.518" v="1102" actId="1076"/>
          <ac:picMkLst>
            <pc:docMk/>
            <pc:sldMk cId="180308222" sldId="259"/>
            <ac:picMk id="5" creationId="{5D9D44FC-234D-DC1D-5496-1DE0997F1731}"/>
          </ac:picMkLst>
        </pc:picChg>
        <pc:picChg chg="add mod">
          <ac:chgData name="Michael Kreeger" userId="d5f78b2e-6692-425f-83bb-df27f7187256" providerId="ADAL" clId="{AE9E4266-0B75-42E3-956C-FDFC56A1A865}" dt="2023-09-06T04:27:50.539" v="1107" actId="1076"/>
          <ac:picMkLst>
            <pc:docMk/>
            <pc:sldMk cId="180308222" sldId="259"/>
            <ac:picMk id="7" creationId="{2109C8C1-A422-E566-1519-AAD386E9AC7C}"/>
          </ac:picMkLst>
        </pc:picChg>
        <pc:picChg chg="add del mod">
          <ac:chgData name="Michael Kreeger" userId="d5f78b2e-6692-425f-83bb-df27f7187256" providerId="ADAL" clId="{AE9E4266-0B75-42E3-956C-FDFC56A1A865}" dt="2023-09-06T04:35:15.575" v="1109"/>
          <ac:picMkLst>
            <pc:docMk/>
            <pc:sldMk cId="180308222" sldId="259"/>
            <ac:picMk id="8" creationId="{B4A9DF58-69CF-CB7E-31A4-43F14B9EDA81}"/>
          </ac:picMkLst>
        </pc:picChg>
      </pc:sldChg>
      <pc:sldChg chg="add del">
        <pc:chgData name="Michael Kreeger" userId="d5f78b2e-6692-425f-83bb-df27f7187256" providerId="ADAL" clId="{AE9E4266-0B75-42E3-956C-FDFC56A1A865}" dt="2023-09-06T04:46:41.492" v="1231" actId="47"/>
        <pc:sldMkLst>
          <pc:docMk/>
          <pc:sldMk cId="2965153556" sldId="260"/>
        </pc:sldMkLst>
      </pc:sldChg>
      <pc:sldChg chg="addSp delSp modSp new mod modClrScheme chgLayout">
        <pc:chgData name="Michael Kreeger" userId="d5f78b2e-6692-425f-83bb-df27f7187256" providerId="ADAL" clId="{AE9E4266-0B75-42E3-956C-FDFC56A1A865}" dt="2023-09-06T05:39:57.166" v="2610" actId="1076"/>
        <pc:sldMkLst>
          <pc:docMk/>
          <pc:sldMk cId="3083357265" sldId="261"/>
        </pc:sldMkLst>
        <pc:spChg chg="mod ord">
          <ac:chgData name="Michael Kreeger" userId="d5f78b2e-6692-425f-83bb-df27f7187256" providerId="ADAL" clId="{AE9E4266-0B75-42E3-956C-FDFC56A1A865}" dt="2023-09-06T05:39:47.596" v="2607" actId="6549"/>
          <ac:spMkLst>
            <pc:docMk/>
            <pc:sldMk cId="3083357265" sldId="261"/>
            <ac:spMk id="2" creationId="{079B70F3-B0E5-AF80-F33F-F2265C69E358}"/>
          </ac:spMkLst>
        </pc:spChg>
        <pc:spChg chg="del mod ord">
          <ac:chgData name="Michael Kreeger" userId="d5f78b2e-6692-425f-83bb-df27f7187256" providerId="ADAL" clId="{AE9E4266-0B75-42E3-956C-FDFC56A1A865}" dt="2023-09-06T04:35:33.468" v="1131" actId="700"/>
          <ac:spMkLst>
            <pc:docMk/>
            <pc:sldMk cId="3083357265" sldId="261"/>
            <ac:spMk id="3" creationId="{B57FBDA3-AABD-791E-19C7-45D7D762FA56}"/>
          </ac:spMkLst>
        </pc:spChg>
        <pc:spChg chg="add del mod ord">
          <ac:chgData name="Michael Kreeger" userId="d5f78b2e-6692-425f-83bb-df27f7187256" providerId="ADAL" clId="{AE9E4266-0B75-42E3-956C-FDFC56A1A865}" dt="2023-09-06T05:39:50.718" v="2608" actId="478"/>
          <ac:spMkLst>
            <pc:docMk/>
            <pc:sldMk cId="3083357265" sldId="261"/>
            <ac:spMk id="4" creationId="{261D62DC-B495-03BB-43B8-1848CA05CADC}"/>
          </ac:spMkLst>
        </pc:spChg>
        <pc:spChg chg="add del mod ord">
          <ac:chgData name="Michael Kreeger" userId="d5f78b2e-6692-425f-83bb-df27f7187256" providerId="ADAL" clId="{AE9E4266-0B75-42E3-956C-FDFC56A1A865}" dt="2023-09-06T04:35:42.826" v="1134"/>
          <ac:spMkLst>
            <pc:docMk/>
            <pc:sldMk cId="3083357265" sldId="261"/>
            <ac:spMk id="5" creationId="{44F1DFDE-43C4-8477-21D4-7DE105812CFD}"/>
          </ac:spMkLst>
        </pc:spChg>
        <pc:spChg chg="add del mod">
          <ac:chgData name="Michael Kreeger" userId="d5f78b2e-6692-425f-83bb-df27f7187256" providerId="ADAL" clId="{AE9E4266-0B75-42E3-956C-FDFC56A1A865}" dt="2023-09-06T05:39:53.921" v="2609" actId="478"/>
          <ac:spMkLst>
            <pc:docMk/>
            <pc:sldMk cId="3083357265" sldId="261"/>
            <ac:spMk id="8" creationId="{508DB544-CA10-5F17-90C5-B6368E245534}"/>
          </ac:spMkLst>
        </pc:spChg>
        <pc:picChg chg="add mod">
          <ac:chgData name="Michael Kreeger" userId="d5f78b2e-6692-425f-83bb-df27f7187256" providerId="ADAL" clId="{AE9E4266-0B75-42E3-956C-FDFC56A1A865}" dt="2023-09-06T05:39:57.166" v="2610" actId="1076"/>
          <ac:picMkLst>
            <pc:docMk/>
            <pc:sldMk cId="3083357265" sldId="261"/>
            <ac:picMk id="6" creationId="{1BB9CFC6-8BD1-BDCB-02DC-1A8DE703253F}"/>
          </ac:picMkLst>
        </pc:picChg>
      </pc:sldChg>
      <pc:sldChg chg="addSp delSp modSp add mod">
        <pc:chgData name="Michael Kreeger" userId="d5f78b2e-6692-425f-83bb-df27f7187256" providerId="ADAL" clId="{AE9E4266-0B75-42E3-956C-FDFC56A1A865}" dt="2023-09-06T04:46:14.903" v="1229" actId="20577"/>
        <pc:sldMkLst>
          <pc:docMk/>
          <pc:sldMk cId="3107039748" sldId="262"/>
        </pc:sldMkLst>
        <pc:spChg chg="mod">
          <ac:chgData name="Michael Kreeger" userId="d5f78b2e-6692-425f-83bb-df27f7187256" providerId="ADAL" clId="{AE9E4266-0B75-42E3-956C-FDFC56A1A865}" dt="2023-09-06T04:46:14.903" v="1229" actId="20577"/>
          <ac:spMkLst>
            <pc:docMk/>
            <pc:sldMk cId="3107039748" sldId="262"/>
            <ac:spMk id="2" creationId="{079B70F3-B0E5-AF80-F33F-F2265C69E358}"/>
          </ac:spMkLst>
        </pc:spChg>
        <pc:spChg chg="del">
          <ac:chgData name="Michael Kreeger" userId="d5f78b2e-6692-425f-83bb-df27f7187256" providerId="ADAL" clId="{AE9E4266-0B75-42E3-956C-FDFC56A1A865}" dt="2023-09-06T04:36:28.888" v="1161" actId="478"/>
          <ac:spMkLst>
            <pc:docMk/>
            <pc:sldMk cId="3107039748" sldId="262"/>
            <ac:spMk id="4" creationId="{261D62DC-B495-03BB-43B8-1848CA05CADC}"/>
          </ac:spMkLst>
        </pc:spChg>
        <pc:spChg chg="add del mod">
          <ac:chgData name="Michael Kreeger" userId="d5f78b2e-6692-425f-83bb-df27f7187256" providerId="ADAL" clId="{AE9E4266-0B75-42E3-956C-FDFC56A1A865}" dt="2023-09-06T04:36:37.033" v="1162" actId="478"/>
          <ac:spMkLst>
            <pc:docMk/>
            <pc:sldMk cId="3107039748" sldId="262"/>
            <ac:spMk id="5" creationId="{87E2B44D-AC9C-3301-1236-A6B2F5DAF777}"/>
          </ac:spMkLst>
        </pc:spChg>
        <pc:spChg chg="add del mod">
          <ac:chgData name="Michael Kreeger" userId="d5f78b2e-6692-425f-83bb-df27f7187256" providerId="ADAL" clId="{AE9E4266-0B75-42E3-956C-FDFC56A1A865}" dt="2023-09-06T04:36:52.601" v="1167" actId="478"/>
          <ac:spMkLst>
            <pc:docMk/>
            <pc:sldMk cId="3107039748" sldId="262"/>
            <ac:spMk id="9" creationId="{B5BA84C3-5EE5-1C38-08AB-01EB2E5B8160}"/>
          </ac:spMkLst>
        </pc:spChg>
        <pc:picChg chg="del">
          <ac:chgData name="Michael Kreeger" userId="d5f78b2e-6692-425f-83bb-df27f7187256" providerId="ADAL" clId="{AE9E4266-0B75-42E3-956C-FDFC56A1A865}" dt="2023-09-06T04:36:49.748" v="1166" actId="478"/>
          <ac:picMkLst>
            <pc:docMk/>
            <pc:sldMk cId="3107039748" sldId="262"/>
            <ac:picMk id="6" creationId="{1BB9CFC6-8BD1-BDCB-02DC-1A8DE703253F}"/>
          </ac:picMkLst>
        </pc:picChg>
        <pc:picChg chg="add mod">
          <ac:chgData name="Michael Kreeger" userId="d5f78b2e-6692-425f-83bb-df27f7187256" providerId="ADAL" clId="{AE9E4266-0B75-42E3-956C-FDFC56A1A865}" dt="2023-09-06T04:40:08.189" v="1176" actId="1076"/>
          <ac:picMkLst>
            <pc:docMk/>
            <pc:sldMk cId="3107039748" sldId="262"/>
            <ac:picMk id="7" creationId="{1FBD64C6-F547-7863-71AC-EB55CD1FE7E3}"/>
          </ac:picMkLst>
        </pc:picChg>
        <pc:picChg chg="add mod">
          <ac:chgData name="Michael Kreeger" userId="d5f78b2e-6692-425f-83bb-df27f7187256" providerId="ADAL" clId="{AE9E4266-0B75-42E3-956C-FDFC56A1A865}" dt="2023-09-06T04:40:12.268" v="1178" actId="1076"/>
          <ac:picMkLst>
            <pc:docMk/>
            <pc:sldMk cId="3107039748" sldId="262"/>
            <ac:picMk id="11" creationId="{496CC645-A4A6-32C5-EF00-20A1117F84E8}"/>
          </ac:picMkLst>
        </pc:picChg>
        <pc:picChg chg="add mod">
          <ac:chgData name="Michael Kreeger" userId="d5f78b2e-6692-425f-83bb-df27f7187256" providerId="ADAL" clId="{AE9E4266-0B75-42E3-956C-FDFC56A1A865}" dt="2023-09-06T04:40:10.853" v="1177" actId="1076"/>
          <ac:picMkLst>
            <pc:docMk/>
            <pc:sldMk cId="3107039748" sldId="262"/>
            <ac:picMk id="1026" creationId="{3EB49E43-E61E-A606-E583-62A96FC41AEF}"/>
          </ac:picMkLst>
        </pc:picChg>
      </pc:sldChg>
      <pc:sldChg chg="addSp delSp modSp new del mod">
        <pc:chgData name="Michael Kreeger" userId="d5f78b2e-6692-425f-83bb-df27f7187256" providerId="ADAL" clId="{AE9E4266-0B75-42E3-956C-FDFC56A1A865}" dt="2023-09-08T02:58:08.318" v="4375" actId="47"/>
        <pc:sldMkLst>
          <pc:docMk/>
          <pc:sldMk cId="2595018238" sldId="263"/>
        </pc:sldMkLst>
        <pc:spChg chg="mod">
          <ac:chgData name="Michael Kreeger" userId="d5f78b2e-6692-425f-83bb-df27f7187256" providerId="ADAL" clId="{AE9E4266-0B75-42E3-956C-FDFC56A1A865}" dt="2023-09-06T04:42:08.269" v="1195" actId="1076"/>
          <ac:spMkLst>
            <pc:docMk/>
            <pc:sldMk cId="2595018238" sldId="263"/>
            <ac:spMk id="2" creationId="{5A321020-45C1-A474-3B8E-1A94E3ACD134}"/>
          </ac:spMkLst>
        </pc:spChg>
        <pc:spChg chg="del">
          <ac:chgData name="Michael Kreeger" userId="d5f78b2e-6692-425f-83bb-df27f7187256" providerId="ADAL" clId="{AE9E4266-0B75-42E3-956C-FDFC56A1A865}" dt="2023-09-06T04:42:16.568" v="1196" actId="478"/>
          <ac:spMkLst>
            <pc:docMk/>
            <pc:sldMk cId="2595018238" sldId="263"/>
            <ac:spMk id="3" creationId="{EF06B6DF-99D2-6F0C-29CD-20BA602421D9}"/>
          </ac:spMkLst>
        </pc:spChg>
        <pc:spChg chg="del">
          <ac:chgData name="Michael Kreeger" userId="d5f78b2e-6692-425f-83bb-df27f7187256" providerId="ADAL" clId="{AE9E4266-0B75-42E3-956C-FDFC56A1A865}" dt="2023-09-06T04:45:49.268" v="1212" actId="478"/>
          <ac:spMkLst>
            <pc:docMk/>
            <pc:sldMk cId="2595018238" sldId="263"/>
            <ac:spMk id="4" creationId="{CF7BA8A5-F454-36FF-D4EA-D574F90A1A10}"/>
          </ac:spMkLst>
        </pc:spChg>
        <pc:spChg chg="add mod">
          <ac:chgData name="Michael Kreeger" userId="d5f78b2e-6692-425f-83bb-df27f7187256" providerId="ADAL" clId="{AE9E4266-0B75-42E3-956C-FDFC56A1A865}" dt="2023-09-06T04:44:39.085" v="1211" actId="1076"/>
          <ac:spMkLst>
            <pc:docMk/>
            <pc:sldMk cId="2595018238" sldId="263"/>
            <ac:spMk id="6" creationId="{AA3A0DF4-EE1D-EBD9-49EF-3A41BD74FDEC}"/>
          </ac:spMkLst>
        </pc:spChg>
        <pc:picChg chg="add del mod">
          <ac:chgData name="Michael Kreeger" userId="d5f78b2e-6692-425f-83bb-df27f7187256" providerId="ADAL" clId="{AE9E4266-0B75-42E3-956C-FDFC56A1A865}" dt="2023-09-06T04:43:07.497" v="1205" actId="478"/>
          <ac:picMkLst>
            <pc:docMk/>
            <pc:sldMk cId="2595018238" sldId="263"/>
            <ac:picMk id="2050" creationId="{D306D17C-0207-31FE-8814-90B01CCF004D}"/>
          </ac:picMkLst>
        </pc:picChg>
        <pc:picChg chg="add mod">
          <ac:chgData name="Michael Kreeger" userId="d5f78b2e-6692-425f-83bb-df27f7187256" providerId="ADAL" clId="{AE9E4266-0B75-42E3-956C-FDFC56A1A865}" dt="2023-09-06T04:44:34.797" v="1210" actId="1076"/>
          <ac:picMkLst>
            <pc:docMk/>
            <pc:sldMk cId="2595018238" sldId="263"/>
            <ac:picMk id="2052" creationId="{24226FCB-AF10-2EB0-D7F9-86FC59C7E8E9}"/>
          </ac:picMkLst>
        </pc:picChg>
        <pc:picChg chg="add mod">
          <ac:chgData name="Michael Kreeger" userId="d5f78b2e-6692-425f-83bb-df27f7187256" providerId="ADAL" clId="{AE9E4266-0B75-42E3-956C-FDFC56A1A865}" dt="2023-09-06T04:45:57.795" v="1216" actId="1076"/>
          <ac:picMkLst>
            <pc:docMk/>
            <pc:sldMk cId="2595018238" sldId="263"/>
            <ac:picMk id="2054" creationId="{D4D69510-9C35-54DA-1C28-6643F7A7A42E}"/>
          </ac:picMkLst>
        </pc:picChg>
      </pc:sldChg>
      <pc:sldChg chg="addSp delSp modSp new mod setBg modClrScheme delDesignElem chgLayout">
        <pc:chgData name="Michael Kreeger" userId="d5f78b2e-6692-425f-83bb-df27f7187256" providerId="ADAL" clId="{AE9E4266-0B75-42E3-956C-FDFC56A1A865}" dt="2023-09-08T03:30:28.641" v="4879" actId="20577"/>
        <pc:sldMkLst>
          <pc:docMk/>
          <pc:sldMk cId="1007734508" sldId="264"/>
        </pc:sldMkLst>
        <pc:spChg chg="mod ord">
          <ac:chgData name="Michael Kreeger" userId="d5f78b2e-6692-425f-83bb-df27f7187256" providerId="ADAL" clId="{AE9E4266-0B75-42E3-956C-FDFC56A1A865}" dt="2023-09-06T05:39:29.058" v="2591" actId="26606"/>
          <ac:spMkLst>
            <pc:docMk/>
            <pc:sldMk cId="1007734508" sldId="264"/>
            <ac:spMk id="2" creationId="{ED036183-789B-099F-FB65-93DA51505C30}"/>
          </ac:spMkLst>
        </pc:spChg>
        <pc:spChg chg="mod ord">
          <ac:chgData name="Michael Kreeger" userId="d5f78b2e-6692-425f-83bb-df27f7187256" providerId="ADAL" clId="{AE9E4266-0B75-42E3-956C-FDFC56A1A865}" dt="2023-09-08T03:30:25.498" v="4878" actId="6549"/>
          <ac:spMkLst>
            <pc:docMk/>
            <pc:sldMk cId="1007734508" sldId="264"/>
            <ac:spMk id="3" creationId="{C31A8916-48F5-E3EB-1E0E-5C176D4B9513}"/>
          </ac:spMkLst>
        </pc:spChg>
        <pc:spChg chg="add mod">
          <ac:chgData name="Michael Kreeger" userId="d5f78b2e-6692-425f-83bb-df27f7187256" providerId="ADAL" clId="{AE9E4266-0B75-42E3-956C-FDFC56A1A865}" dt="2023-09-08T03:30:28.641" v="4879" actId="20577"/>
          <ac:spMkLst>
            <pc:docMk/>
            <pc:sldMk cId="1007734508" sldId="264"/>
            <ac:spMk id="4" creationId="{8511690C-49FC-D1DD-B3EA-E6495A858512}"/>
          </ac:spMkLst>
        </pc:spChg>
        <pc:spChg chg="del">
          <ac:chgData name="Michael Kreeger" userId="d5f78b2e-6692-425f-83bb-df27f7187256" providerId="ADAL" clId="{AE9E4266-0B75-42E3-956C-FDFC56A1A865}" dt="2023-09-06T04:46:58.673" v="1248" actId="478"/>
          <ac:spMkLst>
            <pc:docMk/>
            <pc:sldMk cId="1007734508" sldId="264"/>
            <ac:spMk id="4" creationId="{8CD67D1B-DF64-8669-28CD-C28D8E4D8F43}"/>
          </ac:spMkLst>
        </pc:spChg>
        <pc:spChg chg="add del mod ord">
          <ac:chgData name="Michael Kreeger" userId="d5f78b2e-6692-425f-83bb-df27f7187256" providerId="ADAL" clId="{AE9E4266-0B75-42E3-956C-FDFC56A1A865}" dt="2023-09-06T05:39:18.931" v="2590" actId="478"/>
          <ac:spMkLst>
            <pc:docMk/>
            <pc:sldMk cId="1007734508" sldId="264"/>
            <ac:spMk id="6" creationId="{6B61AA1D-C531-DDC8-A524-C11646FBDB40}"/>
          </ac:spMkLst>
        </pc:spChg>
        <pc:spChg chg="add">
          <ac:chgData name="Michael Kreeger" userId="d5f78b2e-6692-425f-83bb-df27f7187256" providerId="ADAL" clId="{AE9E4266-0B75-42E3-956C-FDFC56A1A865}" dt="2023-09-06T05:39:29.058" v="2591" actId="26606"/>
          <ac:spMkLst>
            <pc:docMk/>
            <pc:sldMk cId="1007734508" sldId="264"/>
            <ac:spMk id="8" creationId="{100EDD19-6802-4EC3-95CE-CFFAB042CFD6}"/>
          </ac:spMkLst>
        </pc:spChg>
        <pc:spChg chg="add del">
          <ac:chgData name="Michael Kreeger" userId="d5f78b2e-6692-425f-83bb-df27f7187256" providerId="ADAL" clId="{AE9E4266-0B75-42E3-956C-FDFC56A1A865}" dt="2023-09-06T05:39:12.560" v="2588" actId="700"/>
          <ac:spMkLst>
            <pc:docMk/>
            <pc:sldMk cId="1007734508" sldId="264"/>
            <ac:spMk id="9" creationId="{2C61293E-6EBE-43EF-A52C-9BEBFD7679D4}"/>
          </ac:spMkLst>
        </pc:spChg>
        <pc:spChg chg="add">
          <ac:chgData name="Michael Kreeger" userId="d5f78b2e-6692-425f-83bb-df27f7187256" providerId="ADAL" clId="{AE9E4266-0B75-42E3-956C-FDFC56A1A865}" dt="2023-09-06T05:39:29.058" v="2591" actId="26606"/>
          <ac:spMkLst>
            <pc:docMk/>
            <pc:sldMk cId="1007734508" sldId="264"/>
            <ac:spMk id="10" creationId="{DB17E863-922E-4C26-BD64-E8FD41D28661}"/>
          </ac:spMkLst>
        </pc:spChg>
        <pc:spChg chg="add del">
          <ac:chgData name="Michael Kreeger" userId="d5f78b2e-6692-425f-83bb-df27f7187256" providerId="ADAL" clId="{AE9E4266-0B75-42E3-956C-FDFC56A1A865}" dt="2023-09-06T05:39:12.560" v="2588" actId="700"/>
          <ac:spMkLst>
            <pc:docMk/>
            <pc:sldMk cId="1007734508" sldId="264"/>
            <ac:spMk id="11" creationId="{21540236-BFD5-4A9D-8840-4703E7F76825}"/>
          </ac:spMkLst>
        </pc:spChg>
        <pc:picChg chg="add del">
          <ac:chgData name="Michael Kreeger" userId="d5f78b2e-6692-425f-83bb-df27f7187256" providerId="ADAL" clId="{AE9E4266-0B75-42E3-956C-FDFC56A1A865}" dt="2023-09-06T05:39:15.676" v="2589" actId="478"/>
          <ac:picMkLst>
            <pc:docMk/>
            <pc:sldMk cId="1007734508" sldId="264"/>
            <ac:picMk id="5" creationId="{EE028EAC-FC56-A0E1-F558-0C2F8B0A3F4F}"/>
          </ac:picMkLst>
        </pc:picChg>
      </pc:sldChg>
      <pc:sldChg chg="addSp delSp modSp add mod setBg">
        <pc:chgData name="Michael Kreeger" userId="d5f78b2e-6692-425f-83bb-df27f7187256" providerId="ADAL" clId="{AE9E4266-0B75-42E3-956C-FDFC56A1A865}" dt="2023-09-08T03:14:39.912" v="4673" actId="20577"/>
        <pc:sldMkLst>
          <pc:docMk/>
          <pc:sldMk cId="817080976" sldId="265"/>
        </pc:sldMkLst>
        <pc:spChg chg="mod">
          <ac:chgData name="Michael Kreeger" userId="d5f78b2e-6692-425f-83bb-df27f7187256" providerId="ADAL" clId="{AE9E4266-0B75-42E3-956C-FDFC56A1A865}" dt="2023-09-06T05:36:49.776" v="2546" actId="26606"/>
          <ac:spMkLst>
            <pc:docMk/>
            <pc:sldMk cId="817080976" sldId="265"/>
            <ac:spMk id="2" creationId="{ED036183-789B-099F-FB65-93DA51505C30}"/>
          </ac:spMkLst>
        </pc:spChg>
        <pc:spChg chg="mod">
          <ac:chgData name="Michael Kreeger" userId="d5f78b2e-6692-425f-83bb-df27f7187256" providerId="ADAL" clId="{AE9E4266-0B75-42E3-956C-FDFC56A1A865}" dt="2023-09-08T03:14:39.912" v="4673" actId="20577"/>
          <ac:spMkLst>
            <pc:docMk/>
            <pc:sldMk cId="817080976" sldId="265"/>
            <ac:spMk id="3" creationId="{C31A8916-48F5-E3EB-1E0E-5C176D4B9513}"/>
          </ac:spMkLst>
        </pc:spChg>
        <pc:spChg chg="add del">
          <ac:chgData name="Michael Kreeger" userId="d5f78b2e-6692-425f-83bb-df27f7187256" providerId="ADAL" clId="{AE9E4266-0B75-42E3-956C-FDFC56A1A865}" dt="2023-09-06T05:36:49.780" v="2547" actId="26606"/>
          <ac:spMkLst>
            <pc:docMk/>
            <pc:sldMk cId="817080976" sldId="265"/>
            <ac:spMk id="8" creationId="{100EDD19-6802-4EC3-95CE-CFFAB042CFD6}"/>
          </ac:spMkLst>
        </pc:spChg>
        <pc:spChg chg="add del">
          <ac:chgData name="Michael Kreeger" userId="d5f78b2e-6692-425f-83bb-df27f7187256" providerId="ADAL" clId="{AE9E4266-0B75-42E3-956C-FDFC56A1A865}" dt="2023-09-06T05:36:49.780" v="2547" actId="26606"/>
          <ac:spMkLst>
            <pc:docMk/>
            <pc:sldMk cId="817080976" sldId="265"/>
            <ac:spMk id="10" creationId="{DB17E863-922E-4C26-BD64-E8FD41D28661}"/>
          </ac:spMkLst>
        </pc:spChg>
        <pc:spChg chg="add">
          <ac:chgData name="Michael Kreeger" userId="d5f78b2e-6692-425f-83bb-df27f7187256" providerId="ADAL" clId="{AE9E4266-0B75-42E3-956C-FDFC56A1A865}" dt="2023-09-06T05:36:49.780" v="2547" actId="26606"/>
          <ac:spMkLst>
            <pc:docMk/>
            <pc:sldMk cId="817080976" sldId="265"/>
            <ac:spMk id="15" creationId="{100EDD19-6802-4EC3-95CE-CFFAB042CFD6}"/>
          </ac:spMkLst>
        </pc:spChg>
        <pc:spChg chg="add del">
          <ac:chgData name="Michael Kreeger" userId="d5f78b2e-6692-425f-83bb-df27f7187256" providerId="ADAL" clId="{AE9E4266-0B75-42E3-956C-FDFC56A1A865}" dt="2023-09-06T05:36:49.776" v="2546" actId="26606"/>
          <ac:spMkLst>
            <pc:docMk/>
            <pc:sldMk cId="817080976" sldId="265"/>
            <ac:spMk id="16" creationId="{F13C74B1-5B17-4795-BED0-7140497B445A}"/>
          </ac:spMkLst>
        </pc:spChg>
        <pc:spChg chg="add">
          <ac:chgData name="Michael Kreeger" userId="d5f78b2e-6692-425f-83bb-df27f7187256" providerId="ADAL" clId="{AE9E4266-0B75-42E3-956C-FDFC56A1A865}" dt="2023-09-06T05:36:49.780" v="2547" actId="26606"/>
          <ac:spMkLst>
            <pc:docMk/>
            <pc:sldMk cId="817080976" sldId="265"/>
            <ac:spMk id="17" creationId="{DB17E863-922E-4C26-BD64-E8FD41D28661}"/>
          </ac:spMkLst>
        </pc:spChg>
        <pc:spChg chg="add del">
          <ac:chgData name="Michael Kreeger" userId="d5f78b2e-6692-425f-83bb-df27f7187256" providerId="ADAL" clId="{AE9E4266-0B75-42E3-956C-FDFC56A1A865}" dt="2023-09-06T05:36:49.776" v="2546" actId="26606"/>
          <ac:spMkLst>
            <pc:docMk/>
            <pc:sldMk cId="817080976" sldId="265"/>
            <ac:spMk id="18" creationId="{D4974D33-8DC5-464E-8C6D-BE58F0669C17}"/>
          </ac:spMkLst>
        </pc:spChg>
        <pc:picChg chg="add del">
          <ac:chgData name="Michael Kreeger" userId="d5f78b2e-6692-425f-83bb-df27f7187256" providerId="ADAL" clId="{AE9E4266-0B75-42E3-956C-FDFC56A1A865}" dt="2023-09-06T05:36:49.776" v="2546" actId="26606"/>
          <ac:picMkLst>
            <pc:docMk/>
            <pc:sldMk cId="817080976" sldId="265"/>
            <ac:picMk id="12" creationId="{0EAD36A6-2424-A63A-8C63-CB90BB81307E}"/>
          </ac:picMkLst>
        </pc:picChg>
      </pc:sldChg>
      <pc:sldChg chg="addSp modSp add mod setBg">
        <pc:chgData name="Michael Kreeger" userId="d5f78b2e-6692-425f-83bb-df27f7187256" providerId="ADAL" clId="{AE9E4266-0B75-42E3-956C-FDFC56A1A865}" dt="2023-09-08T03:34:04.944" v="4937" actId="20577"/>
        <pc:sldMkLst>
          <pc:docMk/>
          <pc:sldMk cId="358625966" sldId="266"/>
        </pc:sldMkLst>
        <pc:spChg chg="mod">
          <ac:chgData name="Michael Kreeger" userId="d5f78b2e-6692-425f-83bb-df27f7187256" providerId="ADAL" clId="{AE9E4266-0B75-42E3-956C-FDFC56A1A865}" dt="2023-09-06T05:36:20.413" v="2542" actId="26606"/>
          <ac:spMkLst>
            <pc:docMk/>
            <pc:sldMk cId="358625966" sldId="266"/>
            <ac:spMk id="2" creationId="{ED036183-789B-099F-FB65-93DA51505C30}"/>
          </ac:spMkLst>
        </pc:spChg>
        <pc:spChg chg="mod">
          <ac:chgData name="Michael Kreeger" userId="d5f78b2e-6692-425f-83bb-df27f7187256" providerId="ADAL" clId="{AE9E4266-0B75-42E3-956C-FDFC56A1A865}" dt="2023-09-08T03:34:04.944" v="4937" actId="20577"/>
          <ac:spMkLst>
            <pc:docMk/>
            <pc:sldMk cId="358625966" sldId="266"/>
            <ac:spMk id="3" creationId="{C31A8916-48F5-E3EB-1E0E-5C176D4B9513}"/>
          </ac:spMkLst>
        </pc:spChg>
        <pc:spChg chg="add">
          <ac:chgData name="Michael Kreeger" userId="d5f78b2e-6692-425f-83bb-df27f7187256" providerId="ADAL" clId="{AE9E4266-0B75-42E3-956C-FDFC56A1A865}" dt="2023-09-06T05:36:20.413" v="2542" actId="26606"/>
          <ac:spMkLst>
            <pc:docMk/>
            <pc:sldMk cId="358625966" sldId="266"/>
            <ac:spMk id="8" creationId="{100EDD19-6802-4EC3-95CE-CFFAB042CFD6}"/>
          </ac:spMkLst>
        </pc:spChg>
        <pc:spChg chg="add">
          <ac:chgData name="Michael Kreeger" userId="d5f78b2e-6692-425f-83bb-df27f7187256" providerId="ADAL" clId="{AE9E4266-0B75-42E3-956C-FDFC56A1A865}" dt="2023-09-06T05:36:20.413" v="2542" actId="26606"/>
          <ac:spMkLst>
            <pc:docMk/>
            <pc:sldMk cId="358625966" sldId="266"/>
            <ac:spMk id="10" creationId="{DB17E863-922E-4C26-BD64-E8FD41D28661}"/>
          </ac:spMkLst>
        </pc:spChg>
      </pc:sldChg>
      <pc:sldChg chg="addSp delSp modSp new mod setBg modClrScheme addAnim chgLayout">
        <pc:chgData name="Michael Kreeger" userId="d5f78b2e-6692-425f-83bb-df27f7187256" providerId="ADAL" clId="{AE9E4266-0B75-42E3-956C-FDFC56A1A865}" dt="2023-09-06T05:36:11.549" v="2541"/>
        <pc:sldMkLst>
          <pc:docMk/>
          <pc:sldMk cId="1087875677" sldId="267"/>
        </pc:sldMkLst>
        <pc:spChg chg="del mod ord">
          <ac:chgData name="Michael Kreeger" userId="d5f78b2e-6692-425f-83bb-df27f7187256" providerId="ADAL" clId="{AE9E4266-0B75-42E3-956C-FDFC56A1A865}" dt="2023-09-06T05:36:00.576" v="2528" actId="700"/>
          <ac:spMkLst>
            <pc:docMk/>
            <pc:sldMk cId="1087875677" sldId="267"/>
            <ac:spMk id="2" creationId="{0E71802D-BE8C-C07A-D915-04EC8F077736}"/>
          </ac:spMkLst>
        </pc:spChg>
        <pc:spChg chg="del mod ord">
          <ac:chgData name="Michael Kreeger" userId="d5f78b2e-6692-425f-83bb-df27f7187256" providerId="ADAL" clId="{AE9E4266-0B75-42E3-956C-FDFC56A1A865}" dt="2023-09-06T05:36:00.576" v="2528" actId="700"/>
          <ac:spMkLst>
            <pc:docMk/>
            <pc:sldMk cId="1087875677" sldId="267"/>
            <ac:spMk id="3" creationId="{0EFD15E2-8896-7107-A30A-8F804C672D5B}"/>
          </ac:spMkLst>
        </pc:spChg>
        <pc:spChg chg="del">
          <ac:chgData name="Michael Kreeger" userId="d5f78b2e-6692-425f-83bb-df27f7187256" providerId="ADAL" clId="{AE9E4266-0B75-42E3-956C-FDFC56A1A865}" dt="2023-09-06T05:36:00.576" v="2528" actId="700"/>
          <ac:spMkLst>
            <pc:docMk/>
            <pc:sldMk cId="1087875677" sldId="267"/>
            <ac:spMk id="4" creationId="{86A165C1-FC82-3BA6-0660-91AF1B8AE613}"/>
          </ac:spMkLst>
        </pc:spChg>
        <pc:spChg chg="add mod ord">
          <ac:chgData name="Michael Kreeger" userId="d5f78b2e-6692-425f-83bb-df27f7187256" providerId="ADAL" clId="{AE9E4266-0B75-42E3-956C-FDFC56A1A865}" dt="2023-09-06T05:36:11.545" v="2540" actId="26606"/>
          <ac:spMkLst>
            <pc:docMk/>
            <pc:sldMk cId="1087875677" sldId="267"/>
            <ac:spMk id="5" creationId="{98E6E30F-C108-1B2E-6DC1-35D98315411B}"/>
          </ac:spMkLst>
        </pc:spChg>
        <pc:spChg chg="add del mod ord">
          <ac:chgData name="Michael Kreeger" userId="d5f78b2e-6692-425f-83bb-df27f7187256" providerId="ADAL" clId="{AE9E4266-0B75-42E3-956C-FDFC56A1A865}" dt="2023-09-06T05:36:09.050" v="2539" actId="478"/>
          <ac:spMkLst>
            <pc:docMk/>
            <pc:sldMk cId="1087875677" sldId="267"/>
            <ac:spMk id="6" creationId="{A7CE9684-9544-0778-34BD-70DD02D594CE}"/>
          </ac:spMkLst>
        </pc:spChg>
        <pc:spChg chg="add">
          <ac:chgData name="Michael Kreeger" userId="d5f78b2e-6692-425f-83bb-df27f7187256" providerId="ADAL" clId="{AE9E4266-0B75-42E3-956C-FDFC56A1A865}" dt="2023-09-06T05:36:11.545" v="2540" actId="26606"/>
          <ac:spMkLst>
            <pc:docMk/>
            <pc:sldMk cId="1087875677" sldId="267"/>
            <ac:spMk id="11" creationId="{9B7AD9F6-8CE7-4299-8FC6-328F4DCD3FF9}"/>
          </ac:spMkLst>
        </pc:spChg>
        <pc:spChg chg="add">
          <ac:chgData name="Michael Kreeger" userId="d5f78b2e-6692-425f-83bb-df27f7187256" providerId="ADAL" clId="{AE9E4266-0B75-42E3-956C-FDFC56A1A865}" dt="2023-09-06T05:36:11.545" v="2540" actId="26606"/>
          <ac:spMkLst>
            <pc:docMk/>
            <pc:sldMk cId="1087875677" sldId="267"/>
            <ac:spMk id="13" creationId="{F49775AF-8896-43EE-92C6-83497D6DC56F}"/>
          </ac:spMkLst>
        </pc:spChg>
        <pc:picChg chg="add">
          <ac:chgData name="Michael Kreeger" userId="d5f78b2e-6692-425f-83bb-df27f7187256" providerId="ADAL" clId="{AE9E4266-0B75-42E3-956C-FDFC56A1A865}" dt="2023-09-06T05:36:11.545" v="2540" actId="26606"/>
          <ac:picMkLst>
            <pc:docMk/>
            <pc:sldMk cId="1087875677" sldId="267"/>
            <ac:picMk id="7" creationId="{1D61C7AF-4F87-2A71-2095-15537946B5C5}"/>
          </ac:picMkLst>
        </pc:picChg>
      </pc:sldChg>
      <pc:sldChg chg="modSp add del mod">
        <pc:chgData name="Michael Kreeger" userId="d5f78b2e-6692-425f-83bb-df27f7187256" providerId="ADAL" clId="{AE9E4266-0B75-42E3-956C-FDFC56A1A865}" dt="2023-09-06T05:35:43.976" v="2526" actId="47"/>
        <pc:sldMkLst>
          <pc:docMk/>
          <pc:sldMk cId="3971865758" sldId="267"/>
        </pc:sldMkLst>
        <pc:spChg chg="mod">
          <ac:chgData name="Michael Kreeger" userId="d5f78b2e-6692-425f-83bb-df27f7187256" providerId="ADAL" clId="{AE9E4266-0B75-42E3-956C-FDFC56A1A865}" dt="2023-09-06T05:35:31.999" v="2525" actId="20577"/>
          <ac:spMkLst>
            <pc:docMk/>
            <pc:sldMk cId="3971865758" sldId="267"/>
            <ac:spMk id="3" creationId="{C31A8916-48F5-E3EB-1E0E-5C176D4B9513}"/>
          </ac:spMkLst>
        </pc:spChg>
      </pc:sldChg>
      <pc:sldChg chg="modSp new del mod">
        <pc:chgData name="Michael Kreeger" userId="d5f78b2e-6692-425f-83bb-df27f7187256" providerId="ADAL" clId="{AE9E4266-0B75-42E3-956C-FDFC56A1A865}" dt="2023-09-08T02:09:11.733" v="3978" actId="47"/>
        <pc:sldMkLst>
          <pc:docMk/>
          <pc:sldMk cId="2067130585" sldId="268"/>
        </pc:sldMkLst>
        <pc:spChg chg="mod">
          <ac:chgData name="Michael Kreeger" userId="d5f78b2e-6692-425f-83bb-df27f7187256" providerId="ADAL" clId="{AE9E4266-0B75-42E3-956C-FDFC56A1A865}" dt="2023-09-08T01:55:59.204" v="3133" actId="20577"/>
          <ac:spMkLst>
            <pc:docMk/>
            <pc:sldMk cId="2067130585" sldId="268"/>
            <ac:spMk id="2" creationId="{F9E6D1EF-E880-9A30-2797-92E22D11A828}"/>
          </ac:spMkLst>
        </pc:spChg>
        <pc:spChg chg="mod">
          <ac:chgData name="Michael Kreeger" userId="d5f78b2e-6692-425f-83bb-df27f7187256" providerId="ADAL" clId="{AE9E4266-0B75-42E3-956C-FDFC56A1A865}" dt="2023-09-08T02:07:39.618" v="3977" actId="6549"/>
          <ac:spMkLst>
            <pc:docMk/>
            <pc:sldMk cId="2067130585" sldId="268"/>
            <ac:spMk id="3" creationId="{C2CFD007-7DE4-CF4E-574B-624F9EBC0E57}"/>
          </ac:spMkLst>
        </pc:spChg>
      </pc:sldChg>
      <pc:sldChg chg="modSp new del mod">
        <pc:chgData name="Michael Kreeger" userId="d5f78b2e-6692-425f-83bb-df27f7187256" providerId="ADAL" clId="{AE9E4266-0B75-42E3-956C-FDFC56A1A865}" dt="2023-09-08T03:09:02.128" v="4602" actId="47"/>
        <pc:sldMkLst>
          <pc:docMk/>
          <pc:sldMk cId="1422790756" sldId="269"/>
        </pc:sldMkLst>
        <pc:spChg chg="mod">
          <ac:chgData name="Michael Kreeger" userId="d5f78b2e-6692-425f-83bb-df27f7187256" providerId="ADAL" clId="{AE9E4266-0B75-42E3-956C-FDFC56A1A865}" dt="2023-09-07T19:51:06.978" v="2786" actId="20577"/>
          <ac:spMkLst>
            <pc:docMk/>
            <pc:sldMk cId="1422790756" sldId="269"/>
            <ac:spMk id="3" creationId="{89DE7347-88B4-7F76-1D77-26ABB1079967}"/>
          </ac:spMkLst>
        </pc:spChg>
      </pc:sldChg>
      <pc:sldChg chg="modSp new del mod">
        <pc:chgData name="Michael Kreeger" userId="d5f78b2e-6692-425f-83bb-df27f7187256" providerId="ADAL" clId="{AE9E4266-0B75-42E3-956C-FDFC56A1A865}" dt="2023-09-08T03:08:57.952" v="4601" actId="47"/>
        <pc:sldMkLst>
          <pc:docMk/>
          <pc:sldMk cId="2730401381" sldId="270"/>
        </pc:sldMkLst>
        <pc:spChg chg="mod">
          <ac:chgData name="Michael Kreeger" userId="d5f78b2e-6692-425f-83bb-df27f7187256" providerId="ADAL" clId="{AE9E4266-0B75-42E3-956C-FDFC56A1A865}" dt="2023-09-07T19:57:37.523" v="2842" actId="20577"/>
          <ac:spMkLst>
            <pc:docMk/>
            <pc:sldMk cId="2730401381" sldId="270"/>
            <ac:spMk id="3" creationId="{5088300E-6717-737A-9C1A-9A6F3D8508B2}"/>
          </ac:spMkLst>
        </pc:spChg>
      </pc:sldChg>
      <pc:sldChg chg="modSp new del mod">
        <pc:chgData name="Michael Kreeger" userId="d5f78b2e-6692-425f-83bb-df27f7187256" providerId="ADAL" clId="{AE9E4266-0B75-42E3-956C-FDFC56A1A865}" dt="2023-09-08T03:05:45.232" v="4507" actId="47"/>
        <pc:sldMkLst>
          <pc:docMk/>
          <pc:sldMk cId="2590667581" sldId="271"/>
        </pc:sldMkLst>
        <pc:spChg chg="mod">
          <ac:chgData name="Michael Kreeger" userId="d5f78b2e-6692-425f-83bb-df27f7187256" providerId="ADAL" clId="{AE9E4266-0B75-42E3-956C-FDFC56A1A865}" dt="2023-09-07T19:59:43.133" v="3008" actId="20577"/>
          <ac:spMkLst>
            <pc:docMk/>
            <pc:sldMk cId="2590667581" sldId="271"/>
            <ac:spMk id="3" creationId="{ABBA7970-8736-93EA-4FAC-BAB0624701DC}"/>
          </ac:spMkLst>
        </pc:spChg>
      </pc:sldChg>
      <pc:sldChg chg="addSp delSp modSp new mod setBg modClrScheme chgLayout">
        <pc:chgData name="Michael Kreeger" userId="d5f78b2e-6692-425f-83bb-df27f7187256" providerId="ADAL" clId="{AE9E4266-0B75-42E3-956C-FDFC56A1A865}" dt="2023-09-08T02:16:46.328" v="4211" actId="26606"/>
        <pc:sldMkLst>
          <pc:docMk/>
          <pc:sldMk cId="2884188082" sldId="272"/>
        </pc:sldMkLst>
        <pc:spChg chg="mod ord">
          <ac:chgData name="Michael Kreeger" userId="d5f78b2e-6692-425f-83bb-df27f7187256" providerId="ADAL" clId="{AE9E4266-0B75-42E3-956C-FDFC56A1A865}" dt="2023-09-08T02:16:46.328" v="4211" actId="26606"/>
          <ac:spMkLst>
            <pc:docMk/>
            <pc:sldMk cId="2884188082" sldId="272"/>
            <ac:spMk id="2" creationId="{EDF04542-FC12-9734-D45A-65355E1E6DB2}"/>
          </ac:spMkLst>
        </pc:spChg>
        <pc:spChg chg="del mod ord">
          <ac:chgData name="Michael Kreeger" userId="d5f78b2e-6692-425f-83bb-df27f7187256" providerId="ADAL" clId="{AE9E4266-0B75-42E3-956C-FDFC56A1A865}" dt="2023-09-08T02:09:58.301" v="4012" actId="700"/>
          <ac:spMkLst>
            <pc:docMk/>
            <pc:sldMk cId="2884188082" sldId="272"/>
            <ac:spMk id="3" creationId="{DFF24C69-9DDF-92CE-7A7C-FE84259CC573}"/>
          </ac:spMkLst>
        </pc:spChg>
        <pc:spChg chg="add del mod ord">
          <ac:chgData name="Michael Kreeger" userId="d5f78b2e-6692-425f-83bb-df27f7187256" providerId="ADAL" clId="{AE9E4266-0B75-42E3-956C-FDFC56A1A865}" dt="2023-09-08T02:16:12.264" v="4209" actId="26606"/>
          <ac:spMkLst>
            <pc:docMk/>
            <pc:sldMk cId="2884188082" sldId="272"/>
            <ac:spMk id="4" creationId="{4BCAAB4F-87D4-46C0-40DF-5D33117888A8}"/>
          </ac:spMkLst>
        </pc:spChg>
        <pc:spChg chg="add del mod ord">
          <ac:chgData name="Michael Kreeger" userId="d5f78b2e-6692-425f-83bb-df27f7187256" providerId="ADAL" clId="{AE9E4266-0B75-42E3-956C-FDFC56A1A865}" dt="2023-09-08T02:15:34.657" v="4206" actId="478"/>
          <ac:spMkLst>
            <pc:docMk/>
            <pc:sldMk cId="2884188082" sldId="272"/>
            <ac:spMk id="5" creationId="{6B855E2E-0FF1-6E56-BE03-13E047F83352}"/>
          </ac:spMkLst>
        </pc:spChg>
        <pc:spChg chg="add del">
          <ac:chgData name="Michael Kreeger" userId="d5f78b2e-6692-425f-83bb-df27f7187256" providerId="ADAL" clId="{AE9E4266-0B75-42E3-956C-FDFC56A1A865}" dt="2023-09-08T02:16:46.328" v="4211" actId="26606"/>
          <ac:spMkLst>
            <pc:docMk/>
            <pc:sldMk cId="2884188082" sldId="272"/>
            <ac:spMk id="7" creationId="{BACC6370-2D7E-4714-9D71-7542949D7D5D}"/>
          </ac:spMkLst>
        </pc:spChg>
        <pc:spChg chg="add del">
          <ac:chgData name="Michael Kreeger" userId="d5f78b2e-6692-425f-83bb-df27f7187256" providerId="ADAL" clId="{AE9E4266-0B75-42E3-956C-FDFC56A1A865}" dt="2023-09-08T02:16:01.588" v="4208" actId="26606"/>
          <ac:spMkLst>
            <pc:docMk/>
            <pc:sldMk cId="2884188082" sldId="272"/>
            <ac:spMk id="10" creationId="{9F7D5CDA-D291-4307-BF55-1381FED29634}"/>
          </ac:spMkLst>
        </pc:spChg>
        <pc:spChg chg="add del">
          <ac:chgData name="Michael Kreeger" userId="d5f78b2e-6692-425f-83bb-df27f7187256" providerId="ADAL" clId="{AE9E4266-0B75-42E3-956C-FDFC56A1A865}" dt="2023-09-08T02:16:46.328" v="4211" actId="26606"/>
          <ac:spMkLst>
            <pc:docMk/>
            <pc:sldMk cId="2884188082" sldId="272"/>
            <ac:spMk id="12" creationId="{F68B3F68-107C-434F-AA38-110D5EA91B85}"/>
          </ac:spMkLst>
        </pc:spChg>
        <pc:spChg chg="add del">
          <ac:chgData name="Michael Kreeger" userId="d5f78b2e-6692-425f-83bb-df27f7187256" providerId="ADAL" clId="{AE9E4266-0B75-42E3-956C-FDFC56A1A865}" dt="2023-09-08T02:16:46.328" v="4211" actId="26606"/>
          <ac:spMkLst>
            <pc:docMk/>
            <pc:sldMk cId="2884188082" sldId="272"/>
            <ac:spMk id="14" creationId="{AAD0DBB9-1A4B-4391-81D4-CB19F9AB918A}"/>
          </ac:spMkLst>
        </pc:spChg>
        <pc:spChg chg="add del">
          <ac:chgData name="Michael Kreeger" userId="d5f78b2e-6692-425f-83bb-df27f7187256" providerId="ADAL" clId="{AE9E4266-0B75-42E3-956C-FDFC56A1A865}" dt="2023-09-08T02:16:46.328" v="4211" actId="26606"/>
          <ac:spMkLst>
            <pc:docMk/>
            <pc:sldMk cId="2884188082" sldId="272"/>
            <ac:spMk id="16" creationId="{063BBA22-50EA-4C4D-BE05-F1CE4E63AA56}"/>
          </ac:spMkLst>
        </pc:spChg>
        <pc:spChg chg="add">
          <ac:chgData name="Michael Kreeger" userId="d5f78b2e-6692-425f-83bb-df27f7187256" providerId="ADAL" clId="{AE9E4266-0B75-42E3-956C-FDFC56A1A865}" dt="2023-09-08T02:16:46.328" v="4211" actId="26606"/>
          <ac:spMkLst>
            <pc:docMk/>
            <pc:sldMk cId="2884188082" sldId="272"/>
            <ac:spMk id="21" creationId="{955A2079-FA98-4876-80F0-72364A7D2EA4}"/>
          </ac:spMkLst>
        </pc:spChg>
        <pc:graphicFrameChg chg="add mod modGraphic">
          <ac:chgData name="Michael Kreeger" userId="d5f78b2e-6692-425f-83bb-df27f7187256" providerId="ADAL" clId="{AE9E4266-0B75-42E3-956C-FDFC56A1A865}" dt="2023-09-08T02:16:46.328" v="4211" actId="26606"/>
          <ac:graphicFrameMkLst>
            <pc:docMk/>
            <pc:sldMk cId="2884188082" sldId="272"/>
            <ac:graphicFrameMk id="8" creationId="{11A806C9-1003-9220-A8A0-319E1B9FF4B6}"/>
          </ac:graphicFrameMkLst>
        </pc:graphicFrameChg>
        <pc:picChg chg="add del">
          <ac:chgData name="Michael Kreeger" userId="d5f78b2e-6692-425f-83bb-df27f7187256" providerId="ADAL" clId="{AE9E4266-0B75-42E3-956C-FDFC56A1A865}" dt="2023-09-08T02:16:01.588" v="4208" actId="26606"/>
          <ac:picMkLst>
            <pc:docMk/>
            <pc:sldMk cId="2884188082" sldId="272"/>
            <ac:picMk id="6" creationId="{C178DDE6-EDF3-6412-3EC0-A7EA8D4FC4EC}"/>
          </ac:picMkLst>
        </pc:picChg>
      </pc:sldChg>
      <pc:sldChg chg="addSp delSp modSp new mod setBg">
        <pc:chgData name="Michael Kreeger" userId="d5f78b2e-6692-425f-83bb-df27f7187256" providerId="ADAL" clId="{AE9E4266-0B75-42E3-956C-FDFC56A1A865}" dt="2023-09-08T03:00:44.814" v="4471" actId="26606"/>
        <pc:sldMkLst>
          <pc:docMk/>
          <pc:sldMk cId="2646958643" sldId="273"/>
        </pc:sldMkLst>
        <pc:spChg chg="mod">
          <ac:chgData name="Michael Kreeger" userId="d5f78b2e-6692-425f-83bb-df27f7187256" providerId="ADAL" clId="{AE9E4266-0B75-42E3-956C-FDFC56A1A865}" dt="2023-09-08T03:00:44.814" v="4471" actId="26606"/>
          <ac:spMkLst>
            <pc:docMk/>
            <pc:sldMk cId="2646958643" sldId="273"/>
            <ac:spMk id="2" creationId="{8851147B-39BD-8F5D-5C10-049684F7BC80}"/>
          </ac:spMkLst>
        </pc:spChg>
        <pc:spChg chg="del mod">
          <ac:chgData name="Michael Kreeger" userId="d5f78b2e-6692-425f-83bb-df27f7187256" providerId="ADAL" clId="{AE9E4266-0B75-42E3-956C-FDFC56A1A865}" dt="2023-09-08T02:59:46.691" v="4455" actId="26606"/>
          <ac:spMkLst>
            <pc:docMk/>
            <pc:sldMk cId="2646958643" sldId="273"/>
            <ac:spMk id="3" creationId="{50FCC121-6ACF-F666-9F8A-9EB020334207}"/>
          </ac:spMkLst>
        </pc:spChg>
        <pc:spChg chg="del">
          <ac:chgData name="Michael Kreeger" userId="d5f78b2e-6692-425f-83bb-df27f7187256" providerId="ADAL" clId="{AE9E4266-0B75-42E3-956C-FDFC56A1A865}" dt="2023-09-08T02:59:37.464" v="4454" actId="478"/>
          <ac:spMkLst>
            <pc:docMk/>
            <pc:sldMk cId="2646958643" sldId="273"/>
            <ac:spMk id="4" creationId="{5CF8A676-2F92-865D-063A-19ADEBD3B440}"/>
          </ac:spMkLst>
        </pc:spChg>
        <pc:spChg chg="add del">
          <ac:chgData name="Michael Kreeger" userId="d5f78b2e-6692-425f-83bb-df27f7187256" providerId="ADAL" clId="{AE9E4266-0B75-42E3-956C-FDFC56A1A865}" dt="2023-09-08T03:00:44.814" v="4471" actId="26606"/>
          <ac:spMkLst>
            <pc:docMk/>
            <pc:sldMk cId="2646958643" sldId="273"/>
            <ac:spMk id="9" creationId="{955A2079-FA98-4876-80F0-72364A7D2EA4}"/>
          </ac:spMkLst>
        </pc:spChg>
        <pc:spChg chg="add del">
          <ac:chgData name="Michael Kreeger" userId="d5f78b2e-6692-425f-83bb-df27f7187256" providerId="ADAL" clId="{AE9E4266-0B75-42E3-956C-FDFC56A1A865}" dt="2023-09-08T03:00:40.970" v="4466" actId="26606"/>
          <ac:spMkLst>
            <pc:docMk/>
            <pc:sldMk cId="2646958643" sldId="273"/>
            <ac:spMk id="13" creationId="{DCC231C8-C761-4B31-9B1C-C6D19248C6B3}"/>
          </ac:spMkLst>
        </pc:spChg>
        <pc:spChg chg="add del">
          <ac:chgData name="Michael Kreeger" userId="d5f78b2e-6692-425f-83bb-df27f7187256" providerId="ADAL" clId="{AE9E4266-0B75-42E3-956C-FDFC56A1A865}" dt="2023-09-08T03:00:18.608" v="4458" actId="26606"/>
          <ac:spMkLst>
            <pc:docMk/>
            <pc:sldMk cId="2646958643" sldId="273"/>
            <ac:spMk id="14" creationId="{35DB3719-6FDC-4E5D-891D-FF40B7300F64}"/>
          </ac:spMkLst>
        </pc:spChg>
        <pc:spChg chg="add del">
          <ac:chgData name="Michael Kreeger" userId="d5f78b2e-6692-425f-83bb-df27f7187256" providerId="ADAL" clId="{AE9E4266-0B75-42E3-956C-FDFC56A1A865}" dt="2023-09-08T03:00:44.310" v="4468" actId="26606"/>
          <ac:spMkLst>
            <pc:docMk/>
            <pc:sldMk cId="2646958643" sldId="273"/>
            <ac:spMk id="15" creationId="{AE2B703B-46F9-481A-A605-82E2A828C4FA}"/>
          </ac:spMkLst>
        </pc:spChg>
        <pc:spChg chg="add del">
          <ac:chgData name="Michael Kreeger" userId="d5f78b2e-6692-425f-83bb-df27f7187256" providerId="ADAL" clId="{AE9E4266-0B75-42E3-956C-FDFC56A1A865}" dt="2023-09-08T03:00:18.608" v="4458" actId="26606"/>
          <ac:spMkLst>
            <pc:docMk/>
            <pc:sldMk cId="2646958643" sldId="273"/>
            <ac:spMk id="16" creationId="{E0CBAC23-2E3F-4A90-BA59-F8299F6A5439}"/>
          </ac:spMkLst>
        </pc:spChg>
        <pc:spChg chg="add del">
          <ac:chgData name="Michael Kreeger" userId="d5f78b2e-6692-425f-83bb-df27f7187256" providerId="ADAL" clId="{AE9E4266-0B75-42E3-956C-FDFC56A1A865}" dt="2023-09-08T03:00:44.310" v="4468" actId="26606"/>
          <ac:spMkLst>
            <pc:docMk/>
            <pc:sldMk cId="2646958643" sldId="273"/>
            <ac:spMk id="17" creationId="{F13BE4D7-0C3D-4906-B230-A1C5B4665CCF}"/>
          </ac:spMkLst>
        </pc:spChg>
        <pc:spChg chg="add del">
          <ac:chgData name="Michael Kreeger" userId="d5f78b2e-6692-425f-83bb-df27f7187256" providerId="ADAL" clId="{AE9E4266-0B75-42E3-956C-FDFC56A1A865}" dt="2023-09-08T03:00:24.919" v="4460" actId="26606"/>
          <ac:spMkLst>
            <pc:docMk/>
            <pc:sldMk cId="2646958643" sldId="273"/>
            <ac:spMk id="18" creationId="{955A2079-FA98-4876-80F0-72364A7D2EA4}"/>
          </ac:spMkLst>
        </pc:spChg>
        <pc:spChg chg="add del">
          <ac:chgData name="Michael Kreeger" userId="d5f78b2e-6692-425f-83bb-df27f7187256" providerId="ADAL" clId="{AE9E4266-0B75-42E3-956C-FDFC56A1A865}" dt="2023-09-08T03:00:44.788" v="4470" actId="26606"/>
          <ac:spMkLst>
            <pc:docMk/>
            <pc:sldMk cId="2646958643" sldId="273"/>
            <ac:spMk id="19" creationId="{DCC231C8-C761-4B31-9B1C-C6D19248C6B3}"/>
          </ac:spMkLst>
        </pc:spChg>
        <pc:spChg chg="add del">
          <ac:chgData name="Michael Kreeger" userId="d5f78b2e-6692-425f-83bb-df27f7187256" providerId="ADAL" clId="{AE9E4266-0B75-42E3-956C-FDFC56A1A865}" dt="2023-09-08T03:00:37.863" v="4462" actId="26606"/>
          <ac:spMkLst>
            <pc:docMk/>
            <pc:sldMk cId="2646958643" sldId="273"/>
            <ac:spMk id="20" creationId="{955A2079-FA98-4876-80F0-72364A7D2EA4}"/>
          </ac:spMkLst>
        </pc:spChg>
        <pc:spChg chg="add">
          <ac:chgData name="Michael Kreeger" userId="d5f78b2e-6692-425f-83bb-df27f7187256" providerId="ADAL" clId="{AE9E4266-0B75-42E3-956C-FDFC56A1A865}" dt="2023-09-08T03:00:44.814" v="4471" actId="26606"/>
          <ac:spMkLst>
            <pc:docMk/>
            <pc:sldMk cId="2646958643" sldId="273"/>
            <ac:spMk id="21" creationId="{0C541B88-1AE9-40C3-AFD5-967787C1979F}"/>
          </ac:spMkLst>
        </pc:spChg>
        <pc:spChg chg="add">
          <ac:chgData name="Michael Kreeger" userId="d5f78b2e-6692-425f-83bb-df27f7187256" providerId="ADAL" clId="{AE9E4266-0B75-42E3-956C-FDFC56A1A865}" dt="2023-09-08T03:00:44.814" v="4471" actId="26606"/>
          <ac:spMkLst>
            <pc:docMk/>
            <pc:sldMk cId="2646958643" sldId="273"/>
            <ac:spMk id="22" creationId="{89D16701-DA76-4F72-BB63-E2C3FFBDFE0F}"/>
          </ac:spMkLst>
        </pc:spChg>
        <pc:spChg chg="add">
          <ac:chgData name="Michael Kreeger" userId="d5f78b2e-6692-425f-83bb-df27f7187256" providerId="ADAL" clId="{AE9E4266-0B75-42E3-956C-FDFC56A1A865}" dt="2023-09-08T03:00:44.814" v="4471" actId="26606"/>
          <ac:spMkLst>
            <pc:docMk/>
            <pc:sldMk cId="2646958643" sldId="273"/>
            <ac:spMk id="23" creationId="{E5F17139-31EE-46AC-B04F-DBBD852DD6CB}"/>
          </ac:spMkLst>
        </pc:spChg>
        <pc:spChg chg="add">
          <ac:chgData name="Michael Kreeger" userId="d5f78b2e-6692-425f-83bb-df27f7187256" providerId="ADAL" clId="{AE9E4266-0B75-42E3-956C-FDFC56A1A865}" dt="2023-09-08T03:00:44.814" v="4471" actId="26606"/>
          <ac:spMkLst>
            <pc:docMk/>
            <pc:sldMk cId="2646958643" sldId="273"/>
            <ac:spMk id="24" creationId="{1CC28BE1-9DC6-43FE-9582-39F091098D77}"/>
          </ac:spMkLst>
        </pc:spChg>
        <pc:grpChg chg="add">
          <ac:chgData name="Michael Kreeger" userId="d5f78b2e-6692-425f-83bb-df27f7187256" providerId="ADAL" clId="{AE9E4266-0B75-42E3-956C-FDFC56A1A865}" dt="2023-09-08T03:00:44.814" v="4471" actId="26606"/>
          <ac:grpSpMkLst>
            <pc:docMk/>
            <pc:sldMk cId="2646958643" sldId="273"/>
            <ac:grpSpMk id="25" creationId="{7CF625D3-71A3-4F30-A096-8EF334E959D0}"/>
          </ac:grpSpMkLst>
        </pc:grpChg>
        <pc:grpChg chg="add">
          <ac:chgData name="Michael Kreeger" userId="d5f78b2e-6692-425f-83bb-df27f7187256" providerId="ADAL" clId="{AE9E4266-0B75-42E3-956C-FDFC56A1A865}" dt="2023-09-08T03:00:44.814" v="4471" actId="26606"/>
          <ac:grpSpMkLst>
            <pc:docMk/>
            <pc:sldMk cId="2646958643" sldId="273"/>
            <ac:grpSpMk id="26" creationId="{AF9AF3F3-CE0C-4125-BDD7-346487FA0B40}"/>
          </ac:grpSpMkLst>
        </pc:grpChg>
        <pc:graphicFrameChg chg="add mod modGraphic">
          <ac:chgData name="Michael Kreeger" userId="d5f78b2e-6692-425f-83bb-df27f7187256" providerId="ADAL" clId="{AE9E4266-0B75-42E3-956C-FDFC56A1A865}" dt="2023-09-08T03:00:44.814" v="4471" actId="26606"/>
          <ac:graphicFrameMkLst>
            <pc:docMk/>
            <pc:sldMk cId="2646958643" sldId="273"/>
            <ac:graphicFrameMk id="5" creationId="{EDBC24AA-6752-525B-9B2C-D531F27F0D9C}"/>
          </ac:graphicFrameMkLst>
        </pc:graphicFrameChg>
        <pc:picChg chg="add del">
          <ac:chgData name="Michael Kreeger" userId="d5f78b2e-6692-425f-83bb-df27f7187256" providerId="ADAL" clId="{AE9E4266-0B75-42E3-956C-FDFC56A1A865}" dt="2023-09-08T03:00:40.285" v="4464" actId="26606"/>
          <ac:picMkLst>
            <pc:docMk/>
            <pc:sldMk cId="2646958643" sldId="273"/>
            <ac:picMk id="11" creationId="{0820EC07-9DE8-AD13-601C-D42C74E6D893}"/>
          </ac:picMkLst>
        </pc:picChg>
      </pc:sldChg>
      <pc:sldChg chg="addSp delSp modSp new mod">
        <pc:chgData name="Michael Kreeger" userId="d5f78b2e-6692-425f-83bb-df27f7187256" providerId="ADAL" clId="{AE9E4266-0B75-42E3-956C-FDFC56A1A865}" dt="2023-09-08T02:58:28.845" v="4378" actId="1076"/>
        <pc:sldMkLst>
          <pc:docMk/>
          <pc:sldMk cId="3665857087" sldId="274"/>
        </pc:sldMkLst>
        <pc:spChg chg="mod">
          <ac:chgData name="Michael Kreeger" userId="d5f78b2e-6692-425f-83bb-df27f7187256" providerId="ADAL" clId="{AE9E4266-0B75-42E3-956C-FDFC56A1A865}" dt="2023-09-08T02:57:03.738" v="4363" actId="20577"/>
          <ac:spMkLst>
            <pc:docMk/>
            <pc:sldMk cId="3665857087" sldId="274"/>
            <ac:spMk id="2" creationId="{C3EC3151-B17D-9C55-84B1-080B3FAAE44B}"/>
          </ac:spMkLst>
        </pc:spChg>
        <pc:spChg chg="del">
          <ac:chgData name="Michael Kreeger" userId="d5f78b2e-6692-425f-83bb-df27f7187256" providerId="ADAL" clId="{AE9E4266-0B75-42E3-956C-FDFC56A1A865}" dt="2023-09-08T02:57:07.007" v="4364" actId="478"/>
          <ac:spMkLst>
            <pc:docMk/>
            <pc:sldMk cId="3665857087" sldId="274"/>
            <ac:spMk id="3" creationId="{66A4F0D9-8F99-C3B3-4BD5-35271FB3DBAB}"/>
          </ac:spMkLst>
        </pc:spChg>
        <pc:spChg chg="del">
          <ac:chgData name="Michael Kreeger" userId="d5f78b2e-6692-425f-83bb-df27f7187256" providerId="ADAL" clId="{AE9E4266-0B75-42E3-956C-FDFC56A1A865}" dt="2023-09-08T02:57:37.969" v="4371" actId="478"/>
          <ac:spMkLst>
            <pc:docMk/>
            <pc:sldMk cId="3665857087" sldId="274"/>
            <ac:spMk id="4" creationId="{318A1BB0-FDEF-8961-8424-ED08126C8E9B}"/>
          </ac:spMkLst>
        </pc:spChg>
        <pc:spChg chg="add mod">
          <ac:chgData name="Michael Kreeger" userId="d5f78b2e-6692-425f-83bb-df27f7187256" providerId="ADAL" clId="{AE9E4266-0B75-42E3-956C-FDFC56A1A865}" dt="2023-09-08T02:58:28.845" v="4378" actId="1076"/>
          <ac:spMkLst>
            <pc:docMk/>
            <pc:sldMk cId="3665857087" sldId="274"/>
            <ac:spMk id="8" creationId="{26A19AA0-12D3-D740-FB1E-D2C56646FB8C}"/>
          </ac:spMkLst>
        </pc:spChg>
        <pc:picChg chg="add mod">
          <ac:chgData name="Michael Kreeger" userId="d5f78b2e-6692-425f-83bb-df27f7187256" providerId="ADAL" clId="{AE9E4266-0B75-42E3-956C-FDFC56A1A865}" dt="2023-09-08T02:57:18.222" v="4368" actId="1076"/>
          <ac:picMkLst>
            <pc:docMk/>
            <pc:sldMk cId="3665857087" sldId="274"/>
            <ac:picMk id="6" creationId="{844C9D69-3482-7888-1749-FB2F011AB658}"/>
          </ac:picMkLst>
        </pc:picChg>
        <pc:picChg chg="add mod">
          <ac:chgData name="Michael Kreeger" userId="d5f78b2e-6692-425f-83bb-df27f7187256" providerId="ADAL" clId="{AE9E4266-0B75-42E3-956C-FDFC56A1A865}" dt="2023-09-08T02:58:28.845" v="4378" actId="1076"/>
          <ac:picMkLst>
            <pc:docMk/>
            <pc:sldMk cId="3665857087" sldId="274"/>
            <ac:picMk id="7" creationId="{EBE2AE94-A4E3-4A39-2506-377442062EA2}"/>
          </ac:picMkLst>
        </pc:picChg>
        <pc:picChg chg="add del mod">
          <ac:chgData name="Michael Kreeger" userId="d5f78b2e-6692-425f-83bb-df27f7187256" providerId="ADAL" clId="{AE9E4266-0B75-42E3-956C-FDFC56A1A865}" dt="2023-09-08T02:58:11.802" v="4376" actId="478"/>
          <ac:picMkLst>
            <pc:docMk/>
            <pc:sldMk cId="3665857087" sldId="274"/>
            <ac:picMk id="9" creationId="{AA53BBFD-5E1F-E594-7161-3077EF5C1E4F}"/>
          </ac:picMkLst>
        </pc:picChg>
      </pc:sldChg>
      <pc:sldChg chg="delSp modSp add del mod setBg delDesignElem">
        <pc:chgData name="Michael Kreeger" userId="d5f78b2e-6692-425f-83bb-df27f7187256" providerId="ADAL" clId="{AE9E4266-0B75-42E3-956C-FDFC56A1A865}" dt="2023-09-08T03:08:50.405" v="4600" actId="47"/>
        <pc:sldMkLst>
          <pc:docMk/>
          <pc:sldMk cId="2066029711" sldId="275"/>
        </pc:sldMkLst>
        <pc:spChg chg="mod">
          <ac:chgData name="Michael Kreeger" userId="d5f78b2e-6692-425f-83bb-df27f7187256" providerId="ADAL" clId="{AE9E4266-0B75-42E3-956C-FDFC56A1A865}" dt="2023-09-08T03:07:53.871" v="4593" actId="20577"/>
          <ac:spMkLst>
            <pc:docMk/>
            <pc:sldMk cId="2066029711" sldId="275"/>
            <ac:spMk id="3" creationId="{C31A8916-48F5-E3EB-1E0E-5C176D4B9513}"/>
          </ac:spMkLst>
        </pc:spChg>
        <pc:spChg chg="del">
          <ac:chgData name="Michael Kreeger" userId="d5f78b2e-6692-425f-83bb-df27f7187256" providerId="ADAL" clId="{AE9E4266-0B75-42E3-956C-FDFC56A1A865}" dt="2023-09-08T03:06:52.228" v="4509"/>
          <ac:spMkLst>
            <pc:docMk/>
            <pc:sldMk cId="2066029711" sldId="275"/>
            <ac:spMk id="8" creationId="{100EDD19-6802-4EC3-95CE-CFFAB042CFD6}"/>
          </ac:spMkLst>
        </pc:spChg>
        <pc:spChg chg="del">
          <ac:chgData name="Michael Kreeger" userId="d5f78b2e-6692-425f-83bb-df27f7187256" providerId="ADAL" clId="{AE9E4266-0B75-42E3-956C-FDFC56A1A865}" dt="2023-09-08T03:06:52.228" v="4509"/>
          <ac:spMkLst>
            <pc:docMk/>
            <pc:sldMk cId="2066029711" sldId="275"/>
            <ac:spMk id="10" creationId="{DB17E863-922E-4C26-BD64-E8FD41D28661}"/>
          </ac:spMkLst>
        </pc:spChg>
      </pc:sldChg>
      <pc:sldChg chg="addSp delSp add del setBg delDesignElem">
        <pc:chgData name="Michael Kreeger" userId="d5f78b2e-6692-425f-83bb-df27f7187256" providerId="ADAL" clId="{AE9E4266-0B75-42E3-956C-FDFC56A1A865}" dt="2023-09-08T03:08:28.051" v="4596"/>
        <pc:sldMkLst>
          <pc:docMk/>
          <pc:sldMk cId="2342177793" sldId="276"/>
        </pc:sldMkLst>
        <pc:spChg chg="add del">
          <ac:chgData name="Michael Kreeger" userId="d5f78b2e-6692-425f-83bb-df27f7187256" providerId="ADAL" clId="{AE9E4266-0B75-42E3-956C-FDFC56A1A865}" dt="2023-09-08T03:08:28.051" v="4596"/>
          <ac:spMkLst>
            <pc:docMk/>
            <pc:sldMk cId="2342177793" sldId="276"/>
            <ac:spMk id="8" creationId="{100EDD19-6802-4EC3-95CE-CFFAB042CFD6}"/>
          </ac:spMkLst>
        </pc:spChg>
        <pc:spChg chg="add del">
          <ac:chgData name="Michael Kreeger" userId="d5f78b2e-6692-425f-83bb-df27f7187256" providerId="ADAL" clId="{AE9E4266-0B75-42E3-956C-FDFC56A1A865}" dt="2023-09-08T03:08:28.051" v="4596"/>
          <ac:spMkLst>
            <pc:docMk/>
            <pc:sldMk cId="2342177793" sldId="276"/>
            <ac:spMk id="10" creationId="{DB17E863-922E-4C26-BD64-E8FD41D28661}"/>
          </ac:spMkLst>
        </pc:spChg>
      </pc:sldChg>
      <pc:sldChg chg="modSp add mod">
        <pc:chgData name="Michael Kreeger" userId="d5f78b2e-6692-425f-83bb-df27f7187256" providerId="ADAL" clId="{AE9E4266-0B75-42E3-956C-FDFC56A1A865}" dt="2023-09-08T03:32:10.874" v="4931" actId="20577"/>
        <pc:sldMkLst>
          <pc:docMk/>
          <pc:sldMk cId="2683789474" sldId="276"/>
        </pc:sldMkLst>
        <pc:spChg chg="mod">
          <ac:chgData name="Michael Kreeger" userId="d5f78b2e-6692-425f-83bb-df27f7187256" providerId="ADAL" clId="{AE9E4266-0B75-42E3-956C-FDFC56A1A865}" dt="2023-09-08T03:32:10.874" v="4931" actId="20577"/>
          <ac:spMkLst>
            <pc:docMk/>
            <pc:sldMk cId="2683789474" sldId="276"/>
            <ac:spMk id="3" creationId="{C31A8916-48F5-E3EB-1E0E-5C176D4B9513}"/>
          </ac:spMkLst>
        </pc:spChg>
      </pc:sldChg>
      <pc:sldChg chg="modSp new del mod">
        <pc:chgData name="Michael Kreeger" userId="d5f78b2e-6692-425f-83bb-df27f7187256" providerId="ADAL" clId="{AE9E4266-0B75-42E3-956C-FDFC56A1A865}" dt="2023-09-08T03:15:22.708" v="4674" actId="47"/>
        <pc:sldMkLst>
          <pc:docMk/>
          <pc:sldMk cId="2182076923" sldId="277"/>
        </pc:sldMkLst>
        <pc:spChg chg="mod">
          <ac:chgData name="Michael Kreeger" userId="d5f78b2e-6692-425f-83bb-df27f7187256" providerId="ADAL" clId="{AE9E4266-0B75-42E3-956C-FDFC56A1A865}" dt="2023-09-08T03:10:18.832" v="4662" actId="20577"/>
          <ac:spMkLst>
            <pc:docMk/>
            <pc:sldMk cId="2182076923" sldId="277"/>
            <ac:spMk id="2" creationId="{D34B58B8-3AB5-C0F2-9138-C83DDEFBBFB7}"/>
          </ac:spMkLst>
        </pc:spChg>
      </pc:sldChg>
      <pc:sldChg chg="new del">
        <pc:chgData name="Michael Kreeger" userId="d5f78b2e-6692-425f-83bb-df27f7187256" providerId="ADAL" clId="{AE9E4266-0B75-42E3-956C-FDFC56A1A865}" dt="2023-09-08T03:26:24.859" v="4785" actId="47"/>
        <pc:sldMkLst>
          <pc:docMk/>
          <pc:sldMk cId="3747784358" sldId="27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microsoft.com/en-us/sql/samples/adventureworks-install-configure?view=sql-server-ver16&amp;tabs=ssms" TargetMode="External"/><Relationship Id="rId1" Type="http://schemas.openxmlformats.org/officeDocument/2006/relationships/hyperlink" Target="https://www.microsoft.com/en-us/sql-server/sql-server-downloads" TargetMode="Externa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downloads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hyperlink" Target="https://learn.microsoft.com/en-us/sql/samples/adventureworks-install-configure?view=sql-server-ver16&amp;tabs=ssms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F2EF7-6016-420E-9920-65DB1FEC930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58B4AE-F84D-4E11-A629-2237594BA8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Install MS SQL Server locally</a:t>
          </a:r>
        </a:p>
      </dgm:t>
    </dgm:pt>
    <dgm:pt modelId="{33441AB5-406F-4365-BC49-EC8F5CF4A996}" type="parTrans" cxnId="{4D913620-8231-4AAF-AC57-F844F2C0A87A}">
      <dgm:prSet/>
      <dgm:spPr/>
      <dgm:t>
        <a:bodyPr/>
        <a:lstStyle/>
        <a:p>
          <a:endParaRPr lang="en-US"/>
        </a:p>
      </dgm:t>
    </dgm:pt>
    <dgm:pt modelId="{6241A8DA-71D9-4744-906A-E7B83B13E59B}" type="sibTrans" cxnId="{4D913620-8231-4AAF-AC57-F844F2C0A87A}">
      <dgm:prSet/>
      <dgm:spPr/>
      <dgm:t>
        <a:bodyPr/>
        <a:lstStyle/>
        <a:p>
          <a:endParaRPr lang="en-US"/>
        </a:p>
      </dgm:t>
    </dgm:pt>
    <dgm:pt modelId="{435AB68B-21BE-4C46-9CF5-7FE8EA3350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2022 Developer</a:t>
          </a:r>
        </a:p>
      </dgm:t>
    </dgm:pt>
    <dgm:pt modelId="{C0A90435-CF1E-4B60-A433-426121F54ED1}" type="parTrans" cxnId="{D0CB016C-E7C7-4674-B5E4-9A46B7A4EAC3}">
      <dgm:prSet/>
      <dgm:spPr/>
      <dgm:t>
        <a:bodyPr/>
        <a:lstStyle/>
        <a:p>
          <a:endParaRPr lang="en-US"/>
        </a:p>
      </dgm:t>
    </dgm:pt>
    <dgm:pt modelId="{9F2F2A3D-81F0-4FC6-B187-A6D5938098C3}" type="sibTrans" cxnId="{D0CB016C-E7C7-4674-B5E4-9A46B7A4EAC3}">
      <dgm:prSet/>
      <dgm:spPr/>
      <dgm:t>
        <a:bodyPr/>
        <a:lstStyle/>
        <a:p>
          <a:endParaRPr lang="en-US"/>
        </a:p>
      </dgm:t>
    </dgm:pt>
    <dgm:pt modelId="{6DD9F425-EA23-4AD9-813E-5F8C0D0966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https://www.microsoft.com/en-us/sql-server/sql-server-downloads</a:t>
          </a:r>
          <a:endParaRPr lang="en-US"/>
        </a:p>
      </dgm:t>
    </dgm:pt>
    <dgm:pt modelId="{E8753734-F3BF-4465-B488-7B09AB6F8E14}" type="parTrans" cxnId="{61BA7EE6-0929-4E0A-BA5B-50635927C9FC}">
      <dgm:prSet/>
      <dgm:spPr/>
      <dgm:t>
        <a:bodyPr/>
        <a:lstStyle/>
        <a:p>
          <a:endParaRPr lang="en-US"/>
        </a:p>
      </dgm:t>
    </dgm:pt>
    <dgm:pt modelId="{231E8F92-6055-49D0-A310-92EE1D874CD0}" type="sibTrans" cxnId="{61BA7EE6-0929-4E0A-BA5B-50635927C9FC}">
      <dgm:prSet/>
      <dgm:spPr/>
      <dgm:t>
        <a:bodyPr/>
        <a:lstStyle/>
        <a:p>
          <a:endParaRPr lang="en-US"/>
        </a:p>
      </dgm:t>
    </dgm:pt>
    <dgm:pt modelId="{D2B44363-66BB-422C-98D4-0BFC9DDB95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Install AdventureWorks2022 OLTP</a:t>
          </a:r>
        </a:p>
      </dgm:t>
    </dgm:pt>
    <dgm:pt modelId="{8F4A3BF8-E705-4DAB-998A-C2B95342228A}" type="parTrans" cxnId="{A6610C75-F88A-422C-AC09-79239E5C95F1}">
      <dgm:prSet/>
      <dgm:spPr/>
      <dgm:t>
        <a:bodyPr/>
        <a:lstStyle/>
        <a:p>
          <a:endParaRPr lang="en-US"/>
        </a:p>
      </dgm:t>
    </dgm:pt>
    <dgm:pt modelId="{B0EA419D-0CD3-4CC8-AD38-EDCC0CE9A96F}" type="sibTrans" cxnId="{A6610C75-F88A-422C-AC09-79239E5C95F1}">
      <dgm:prSet/>
      <dgm:spPr/>
      <dgm:t>
        <a:bodyPr/>
        <a:lstStyle/>
        <a:p>
          <a:endParaRPr lang="en-US"/>
        </a:p>
      </dgm:t>
    </dgm:pt>
    <dgm:pt modelId="{8B9379F9-45BD-49D8-A22E-985F887DC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https://learn.microsoft.com/en-us/sql/samples/adventureworks-install-configure?view=sql-server-ver16&amp;tabs=ssms</a:t>
          </a:r>
          <a:endParaRPr lang="en-US"/>
        </a:p>
      </dgm:t>
    </dgm:pt>
    <dgm:pt modelId="{5525E368-6C35-49B5-8EF4-A4BAD37819DA}" type="parTrans" cxnId="{3BBEBE7D-3EE1-430E-8DD5-C0DA81397929}">
      <dgm:prSet/>
      <dgm:spPr/>
      <dgm:t>
        <a:bodyPr/>
        <a:lstStyle/>
        <a:p>
          <a:endParaRPr lang="en-US"/>
        </a:p>
      </dgm:t>
    </dgm:pt>
    <dgm:pt modelId="{536C4D0F-7C10-410B-A191-30D1EDD450C5}" type="sibTrans" cxnId="{3BBEBE7D-3EE1-430E-8DD5-C0DA81397929}">
      <dgm:prSet/>
      <dgm:spPr/>
      <dgm:t>
        <a:bodyPr/>
        <a:lstStyle/>
        <a:p>
          <a:endParaRPr lang="en-US"/>
        </a:p>
      </dgm:t>
    </dgm:pt>
    <dgm:pt modelId="{CD9F3A89-1D92-4545-A48C-4F9B4B2DF16B}" type="pres">
      <dgm:prSet presAssocID="{C6CF2EF7-6016-420E-9920-65DB1FEC9307}" presName="root" presStyleCnt="0">
        <dgm:presLayoutVars>
          <dgm:dir/>
          <dgm:resizeHandles val="exact"/>
        </dgm:presLayoutVars>
      </dgm:prSet>
      <dgm:spPr/>
    </dgm:pt>
    <dgm:pt modelId="{8B7380FF-CFE3-4AAE-A73E-282C0E6B02C4}" type="pres">
      <dgm:prSet presAssocID="{CE58B4AE-F84D-4E11-A629-2237594BA87A}" presName="compNode" presStyleCnt="0"/>
      <dgm:spPr/>
    </dgm:pt>
    <dgm:pt modelId="{01AE677B-9103-4F37-AC99-B3B94D81A190}" type="pres">
      <dgm:prSet presAssocID="{CE58B4AE-F84D-4E11-A629-2237594BA87A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1FCB6B-CE7A-4B23-B1CB-2114357C3927}" type="pres">
      <dgm:prSet presAssocID="{CE58B4AE-F84D-4E11-A629-2237594BA87A}" presName="iconSpace" presStyleCnt="0"/>
      <dgm:spPr/>
    </dgm:pt>
    <dgm:pt modelId="{E9931B3C-B39C-41A4-9E91-0FB447FE8074}" type="pres">
      <dgm:prSet presAssocID="{CE58B4AE-F84D-4E11-A629-2237594BA87A}" presName="parTx" presStyleLbl="revTx" presStyleIdx="0" presStyleCnt="4">
        <dgm:presLayoutVars>
          <dgm:chMax val="0"/>
          <dgm:chPref val="0"/>
        </dgm:presLayoutVars>
      </dgm:prSet>
      <dgm:spPr/>
    </dgm:pt>
    <dgm:pt modelId="{7E99376B-D351-4BD3-90BE-1D765DA37761}" type="pres">
      <dgm:prSet presAssocID="{CE58B4AE-F84D-4E11-A629-2237594BA87A}" presName="txSpace" presStyleCnt="0"/>
      <dgm:spPr/>
    </dgm:pt>
    <dgm:pt modelId="{C5F47162-DC61-43A7-9103-F06ACF29CB62}" type="pres">
      <dgm:prSet presAssocID="{CE58B4AE-F84D-4E11-A629-2237594BA87A}" presName="desTx" presStyleLbl="revTx" presStyleIdx="1" presStyleCnt="4">
        <dgm:presLayoutVars/>
      </dgm:prSet>
      <dgm:spPr/>
    </dgm:pt>
    <dgm:pt modelId="{3C781AF1-E600-4232-9FFB-5E3CD45B0F30}" type="pres">
      <dgm:prSet presAssocID="{6241A8DA-71D9-4744-906A-E7B83B13E59B}" presName="sibTrans" presStyleCnt="0"/>
      <dgm:spPr/>
    </dgm:pt>
    <dgm:pt modelId="{76F68AAB-7701-47A9-92E5-1EB8126502BF}" type="pres">
      <dgm:prSet presAssocID="{D2B44363-66BB-422C-98D4-0BFC9DDB9510}" presName="compNode" presStyleCnt="0"/>
      <dgm:spPr/>
    </dgm:pt>
    <dgm:pt modelId="{0A594880-C53F-4BC9-A82A-118D63B76F53}" type="pres">
      <dgm:prSet presAssocID="{D2B44363-66BB-422C-98D4-0BFC9DDB9510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427AE2-6E54-433A-8F5F-0728E420FF63}" type="pres">
      <dgm:prSet presAssocID="{D2B44363-66BB-422C-98D4-0BFC9DDB9510}" presName="iconSpace" presStyleCnt="0"/>
      <dgm:spPr/>
    </dgm:pt>
    <dgm:pt modelId="{A547821E-48DB-4EF6-B6B7-D91DF153A1B0}" type="pres">
      <dgm:prSet presAssocID="{D2B44363-66BB-422C-98D4-0BFC9DDB9510}" presName="parTx" presStyleLbl="revTx" presStyleIdx="2" presStyleCnt="4">
        <dgm:presLayoutVars>
          <dgm:chMax val="0"/>
          <dgm:chPref val="0"/>
        </dgm:presLayoutVars>
      </dgm:prSet>
      <dgm:spPr/>
    </dgm:pt>
    <dgm:pt modelId="{8E03C979-152D-4F63-8435-56E3A5C2F06F}" type="pres">
      <dgm:prSet presAssocID="{D2B44363-66BB-422C-98D4-0BFC9DDB9510}" presName="txSpace" presStyleCnt="0"/>
      <dgm:spPr/>
    </dgm:pt>
    <dgm:pt modelId="{DC1958AC-2DCF-45E9-8281-E3DCACF49DE1}" type="pres">
      <dgm:prSet presAssocID="{D2B44363-66BB-422C-98D4-0BFC9DDB9510}" presName="desTx" presStyleLbl="revTx" presStyleIdx="3" presStyleCnt="4">
        <dgm:presLayoutVars/>
      </dgm:prSet>
      <dgm:spPr/>
    </dgm:pt>
  </dgm:ptLst>
  <dgm:cxnLst>
    <dgm:cxn modelId="{F3345B15-AB32-4473-B2A6-1F940A34D6F0}" type="presOf" srcId="{435AB68B-21BE-4C46-9CF5-7FE8EA33506F}" destId="{C5F47162-DC61-43A7-9103-F06ACF29CB62}" srcOrd="0" destOrd="0" presId="urn:microsoft.com/office/officeart/2018/5/layout/CenteredIconLabelDescriptionList"/>
    <dgm:cxn modelId="{054EE11B-5C19-4278-8DE5-88C1479F233E}" type="presOf" srcId="{C6CF2EF7-6016-420E-9920-65DB1FEC9307}" destId="{CD9F3A89-1D92-4545-A48C-4F9B4B2DF16B}" srcOrd="0" destOrd="0" presId="urn:microsoft.com/office/officeart/2018/5/layout/CenteredIconLabelDescriptionList"/>
    <dgm:cxn modelId="{4D913620-8231-4AAF-AC57-F844F2C0A87A}" srcId="{C6CF2EF7-6016-420E-9920-65DB1FEC9307}" destId="{CE58B4AE-F84D-4E11-A629-2237594BA87A}" srcOrd="0" destOrd="0" parTransId="{33441AB5-406F-4365-BC49-EC8F5CF4A996}" sibTransId="{6241A8DA-71D9-4744-906A-E7B83B13E59B}"/>
    <dgm:cxn modelId="{D0CB016C-E7C7-4674-B5E4-9A46B7A4EAC3}" srcId="{CE58B4AE-F84D-4E11-A629-2237594BA87A}" destId="{435AB68B-21BE-4C46-9CF5-7FE8EA33506F}" srcOrd="0" destOrd="0" parTransId="{C0A90435-CF1E-4B60-A433-426121F54ED1}" sibTransId="{9F2F2A3D-81F0-4FC6-B187-A6D5938098C3}"/>
    <dgm:cxn modelId="{A6610C75-F88A-422C-AC09-79239E5C95F1}" srcId="{C6CF2EF7-6016-420E-9920-65DB1FEC9307}" destId="{D2B44363-66BB-422C-98D4-0BFC9DDB9510}" srcOrd="1" destOrd="0" parTransId="{8F4A3BF8-E705-4DAB-998A-C2B95342228A}" sibTransId="{B0EA419D-0CD3-4CC8-AD38-EDCC0CE9A96F}"/>
    <dgm:cxn modelId="{0D8E457D-722D-48C9-B130-B1082A68C4CA}" type="presOf" srcId="{8B9379F9-45BD-49D8-A22E-985F887DCF61}" destId="{DC1958AC-2DCF-45E9-8281-E3DCACF49DE1}" srcOrd="0" destOrd="0" presId="urn:microsoft.com/office/officeart/2018/5/layout/CenteredIconLabelDescriptionList"/>
    <dgm:cxn modelId="{3BBEBE7D-3EE1-430E-8DD5-C0DA81397929}" srcId="{D2B44363-66BB-422C-98D4-0BFC9DDB9510}" destId="{8B9379F9-45BD-49D8-A22E-985F887DCF61}" srcOrd="0" destOrd="0" parTransId="{5525E368-6C35-49B5-8EF4-A4BAD37819DA}" sibTransId="{536C4D0F-7C10-410B-A191-30D1EDD450C5}"/>
    <dgm:cxn modelId="{F1D62A8A-1D79-4551-A5DB-744A3FEA202E}" type="presOf" srcId="{CE58B4AE-F84D-4E11-A629-2237594BA87A}" destId="{E9931B3C-B39C-41A4-9E91-0FB447FE8074}" srcOrd="0" destOrd="0" presId="urn:microsoft.com/office/officeart/2018/5/layout/CenteredIconLabelDescriptionList"/>
    <dgm:cxn modelId="{215FBA9E-8C44-4547-AA68-C9BAC874AB0F}" type="presOf" srcId="{6DD9F425-EA23-4AD9-813E-5F8C0D0966B1}" destId="{C5F47162-DC61-43A7-9103-F06ACF29CB62}" srcOrd="0" destOrd="1" presId="urn:microsoft.com/office/officeart/2018/5/layout/CenteredIconLabelDescriptionList"/>
    <dgm:cxn modelId="{044828D6-58E3-4EC8-8702-E34468EE9527}" type="presOf" srcId="{D2B44363-66BB-422C-98D4-0BFC9DDB9510}" destId="{A547821E-48DB-4EF6-B6B7-D91DF153A1B0}" srcOrd="0" destOrd="0" presId="urn:microsoft.com/office/officeart/2018/5/layout/CenteredIconLabelDescriptionList"/>
    <dgm:cxn modelId="{61BA7EE6-0929-4E0A-BA5B-50635927C9FC}" srcId="{CE58B4AE-F84D-4E11-A629-2237594BA87A}" destId="{6DD9F425-EA23-4AD9-813E-5F8C0D0966B1}" srcOrd="1" destOrd="0" parTransId="{E8753734-F3BF-4465-B488-7B09AB6F8E14}" sibTransId="{231E8F92-6055-49D0-A310-92EE1D874CD0}"/>
    <dgm:cxn modelId="{D719E16B-59CA-44B0-8F26-16F782E3324E}" type="presParOf" srcId="{CD9F3A89-1D92-4545-A48C-4F9B4B2DF16B}" destId="{8B7380FF-CFE3-4AAE-A73E-282C0E6B02C4}" srcOrd="0" destOrd="0" presId="urn:microsoft.com/office/officeart/2018/5/layout/CenteredIconLabelDescriptionList"/>
    <dgm:cxn modelId="{6D92F9A6-B97E-4250-8DB9-542F72ADC230}" type="presParOf" srcId="{8B7380FF-CFE3-4AAE-A73E-282C0E6B02C4}" destId="{01AE677B-9103-4F37-AC99-B3B94D81A190}" srcOrd="0" destOrd="0" presId="urn:microsoft.com/office/officeart/2018/5/layout/CenteredIconLabelDescriptionList"/>
    <dgm:cxn modelId="{7758683F-E061-458A-9E50-C573B6C6FF9E}" type="presParOf" srcId="{8B7380FF-CFE3-4AAE-A73E-282C0E6B02C4}" destId="{5F1FCB6B-CE7A-4B23-B1CB-2114357C3927}" srcOrd="1" destOrd="0" presId="urn:microsoft.com/office/officeart/2018/5/layout/CenteredIconLabelDescriptionList"/>
    <dgm:cxn modelId="{46BA8966-E2A5-44AA-90B0-574E1040AE77}" type="presParOf" srcId="{8B7380FF-CFE3-4AAE-A73E-282C0E6B02C4}" destId="{E9931B3C-B39C-41A4-9E91-0FB447FE8074}" srcOrd="2" destOrd="0" presId="urn:microsoft.com/office/officeart/2018/5/layout/CenteredIconLabelDescriptionList"/>
    <dgm:cxn modelId="{A25E936A-3E2B-423A-9CFA-7DE30CE6997F}" type="presParOf" srcId="{8B7380FF-CFE3-4AAE-A73E-282C0E6B02C4}" destId="{7E99376B-D351-4BD3-90BE-1D765DA37761}" srcOrd="3" destOrd="0" presId="urn:microsoft.com/office/officeart/2018/5/layout/CenteredIconLabelDescriptionList"/>
    <dgm:cxn modelId="{48AC0950-D9BC-4E89-B5A0-622127F41DE8}" type="presParOf" srcId="{8B7380FF-CFE3-4AAE-A73E-282C0E6B02C4}" destId="{C5F47162-DC61-43A7-9103-F06ACF29CB62}" srcOrd="4" destOrd="0" presId="urn:microsoft.com/office/officeart/2018/5/layout/CenteredIconLabelDescriptionList"/>
    <dgm:cxn modelId="{BBFB8F0F-456D-4CD6-A61A-A51E5BE0C906}" type="presParOf" srcId="{CD9F3A89-1D92-4545-A48C-4F9B4B2DF16B}" destId="{3C781AF1-E600-4232-9FFB-5E3CD45B0F30}" srcOrd="1" destOrd="0" presId="urn:microsoft.com/office/officeart/2018/5/layout/CenteredIconLabelDescriptionList"/>
    <dgm:cxn modelId="{0ADD7E56-86C0-45AC-B01C-BE9C40746236}" type="presParOf" srcId="{CD9F3A89-1D92-4545-A48C-4F9B4B2DF16B}" destId="{76F68AAB-7701-47A9-92E5-1EB8126502BF}" srcOrd="2" destOrd="0" presId="urn:microsoft.com/office/officeart/2018/5/layout/CenteredIconLabelDescriptionList"/>
    <dgm:cxn modelId="{45851E99-2B20-41CA-919B-4C5043A6E437}" type="presParOf" srcId="{76F68AAB-7701-47A9-92E5-1EB8126502BF}" destId="{0A594880-C53F-4BC9-A82A-118D63B76F53}" srcOrd="0" destOrd="0" presId="urn:microsoft.com/office/officeart/2018/5/layout/CenteredIconLabelDescriptionList"/>
    <dgm:cxn modelId="{78372DDA-707A-4353-944C-6D3F2EFBF18D}" type="presParOf" srcId="{76F68AAB-7701-47A9-92E5-1EB8126502BF}" destId="{79427AE2-6E54-433A-8F5F-0728E420FF63}" srcOrd="1" destOrd="0" presId="urn:microsoft.com/office/officeart/2018/5/layout/CenteredIconLabelDescriptionList"/>
    <dgm:cxn modelId="{942E7F75-FCD4-41B3-8FA9-3EE409B4001F}" type="presParOf" srcId="{76F68AAB-7701-47A9-92E5-1EB8126502BF}" destId="{A547821E-48DB-4EF6-B6B7-D91DF153A1B0}" srcOrd="2" destOrd="0" presId="urn:microsoft.com/office/officeart/2018/5/layout/CenteredIconLabelDescriptionList"/>
    <dgm:cxn modelId="{C82FD003-3EAA-43DD-B1AB-02FBB8BEBF0C}" type="presParOf" srcId="{76F68AAB-7701-47A9-92E5-1EB8126502BF}" destId="{8E03C979-152D-4F63-8435-56E3A5C2F06F}" srcOrd="3" destOrd="0" presId="urn:microsoft.com/office/officeart/2018/5/layout/CenteredIconLabelDescriptionList"/>
    <dgm:cxn modelId="{0D7892DF-0F1A-4F78-98F6-C4EA553AF9EA}" type="presParOf" srcId="{76F68AAB-7701-47A9-92E5-1EB8126502BF}" destId="{DC1958AC-2DCF-45E9-8281-E3DCACF49DE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BBF288-37DF-4BD2-B0D5-B4E66469C1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86FC29-1EC5-441F-8495-6EFD03EC9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 MS SQL Server Locally</a:t>
          </a:r>
        </a:p>
      </dgm:t>
    </dgm:pt>
    <dgm:pt modelId="{4F3A24AB-8FE3-469C-8B2D-3787BFDCEEAC}" type="parTrans" cxnId="{86A86773-268C-4B66-BE29-EBE9EF18935F}">
      <dgm:prSet/>
      <dgm:spPr/>
      <dgm:t>
        <a:bodyPr/>
        <a:lstStyle/>
        <a:p>
          <a:endParaRPr lang="en-US"/>
        </a:p>
      </dgm:t>
    </dgm:pt>
    <dgm:pt modelId="{510095BD-6551-4EA1-B971-5482D6CC8662}" type="sibTrans" cxnId="{86A86773-268C-4B66-BE29-EBE9EF18935F}">
      <dgm:prSet/>
      <dgm:spPr/>
      <dgm:t>
        <a:bodyPr/>
        <a:lstStyle/>
        <a:p>
          <a:endParaRPr lang="en-US"/>
        </a:p>
      </dgm:t>
    </dgm:pt>
    <dgm:pt modelId="{3074016E-6CA9-4186-85B5-11CB7A8E84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Install AdventureWorks2022 DB OLTP</a:t>
          </a:r>
        </a:p>
      </dgm:t>
    </dgm:pt>
    <dgm:pt modelId="{97BA5720-C585-4421-B58F-C613A7FBE2BE}" type="parTrans" cxnId="{09C869B6-8649-4C1E-AD64-6C3327C37D5A}">
      <dgm:prSet/>
      <dgm:spPr/>
      <dgm:t>
        <a:bodyPr/>
        <a:lstStyle/>
        <a:p>
          <a:endParaRPr lang="en-US"/>
        </a:p>
      </dgm:t>
    </dgm:pt>
    <dgm:pt modelId="{4795D471-D601-4259-A988-564B90B06EAC}" type="sibTrans" cxnId="{09C869B6-8649-4C1E-AD64-6C3327C37D5A}">
      <dgm:prSet/>
      <dgm:spPr/>
      <dgm:t>
        <a:bodyPr/>
        <a:lstStyle/>
        <a:p>
          <a:endParaRPr lang="en-US"/>
        </a:p>
      </dgm:t>
    </dgm:pt>
    <dgm:pt modelId="{52470354-B5FA-473A-BF25-3E24713151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 what you learn and apply within your product areas.</a:t>
          </a:r>
        </a:p>
      </dgm:t>
    </dgm:pt>
    <dgm:pt modelId="{3FC8C81E-01D5-47CE-9C52-24419503BEB7}" type="parTrans" cxnId="{2EADF365-CCE0-4F41-8DB0-EC4BC201BDEC}">
      <dgm:prSet/>
      <dgm:spPr/>
      <dgm:t>
        <a:bodyPr/>
        <a:lstStyle/>
        <a:p>
          <a:endParaRPr lang="en-US"/>
        </a:p>
      </dgm:t>
    </dgm:pt>
    <dgm:pt modelId="{86E8FDEA-3A03-4A43-A93C-064EF5AE7CBE}" type="sibTrans" cxnId="{2EADF365-CCE0-4F41-8DB0-EC4BC201BDEC}">
      <dgm:prSet/>
      <dgm:spPr/>
      <dgm:t>
        <a:bodyPr/>
        <a:lstStyle/>
        <a:p>
          <a:endParaRPr lang="en-US"/>
        </a:p>
      </dgm:t>
    </dgm:pt>
    <dgm:pt modelId="{E86AE985-BF3A-4B2D-AEC0-3C3D9350A980}" type="pres">
      <dgm:prSet presAssocID="{F1BBF288-37DF-4BD2-B0D5-B4E66469C19C}" presName="root" presStyleCnt="0">
        <dgm:presLayoutVars>
          <dgm:dir/>
          <dgm:resizeHandles val="exact"/>
        </dgm:presLayoutVars>
      </dgm:prSet>
      <dgm:spPr/>
    </dgm:pt>
    <dgm:pt modelId="{202CC1A6-CEC2-4EBF-B6C2-4CC4DFD0C350}" type="pres">
      <dgm:prSet presAssocID="{4886FC29-1EC5-441F-8495-6EFD03EC9AEF}" presName="compNode" presStyleCnt="0"/>
      <dgm:spPr/>
    </dgm:pt>
    <dgm:pt modelId="{32769EB7-CD5F-4229-A44D-87CCB2B9C6FE}" type="pres">
      <dgm:prSet presAssocID="{4886FC29-1EC5-441F-8495-6EFD03EC9AEF}" presName="bgRect" presStyleLbl="bgShp" presStyleIdx="0" presStyleCnt="3"/>
      <dgm:spPr/>
    </dgm:pt>
    <dgm:pt modelId="{ED4D9A00-5B3A-4B48-953D-09C1FEFB6FCD}" type="pres">
      <dgm:prSet presAssocID="{4886FC29-1EC5-441F-8495-6EFD03EC9A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D6C553-56D5-4543-8033-B586EFB914B8}" type="pres">
      <dgm:prSet presAssocID="{4886FC29-1EC5-441F-8495-6EFD03EC9AEF}" presName="spaceRect" presStyleCnt="0"/>
      <dgm:spPr/>
    </dgm:pt>
    <dgm:pt modelId="{985EA696-B4B6-4633-AE0B-AC12EE73BA0D}" type="pres">
      <dgm:prSet presAssocID="{4886FC29-1EC5-441F-8495-6EFD03EC9AEF}" presName="parTx" presStyleLbl="revTx" presStyleIdx="0" presStyleCnt="3">
        <dgm:presLayoutVars>
          <dgm:chMax val="0"/>
          <dgm:chPref val="0"/>
        </dgm:presLayoutVars>
      </dgm:prSet>
      <dgm:spPr/>
    </dgm:pt>
    <dgm:pt modelId="{9B46B8F3-DAF2-47A1-A760-62F9D32716DE}" type="pres">
      <dgm:prSet presAssocID="{510095BD-6551-4EA1-B971-5482D6CC8662}" presName="sibTrans" presStyleCnt="0"/>
      <dgm:spPr/>
    </dgm:pt>
    <dgm:pt modelId="{141E2ADB-9E16-46D0-985A-30845F311A46}" type="pres">
      <dgm:prSet presAssocID="{3074016E-6CA9-4186-85B5-11CB7A8E8431}" presName="compNode" presStyleCnt="0"/>
      <dgm:spPr/>
    </dgm:pt>
    <dgm:pt modelId="{5D14080C-E07A-425B-BC7E-57F63BC0EDDE}" type="pres">
      <dgm:prSet presAssocID="{3074016E-6CA9-4186-85B5-11CB7A8E8431}" presName="bgRect" presStyleLbl="bgShp" presStyleIdx="1" presStyleCnt="3"/>
      <dgm:spPr/>
    </dgm:pt>
    <dgm:pt modelId="{6CF04566-0563-46C7-9B2E-2E91B6FDDB9F}" type="pres">
      <dgm:prSet presAssocID="{3074016E-6CA9-4186-85B5-11CB7A8E84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C8072C-467D-479F-B7D8-3202CF8993A4}" type="pres">
      <dgm:prSet presAssocID="{3074016E-6CA9-4186-85B5-11CB7A8E8431}" presName="spaceRect" presStyleCnt="0"/>
      <dgm:spPr/>
    </dgm:pt>
    <dgm:pt modelId="{2731567F-0E42-4BE2-8009-7987357DEDA5}" type="pres">
      <dgm:prSet presAssocID="{3074016E-6CA9-4186-85B5-11CB7A8E8431}" presName="parTx" presStyleLbl="revTx" presStyleIdx="1" presStyleCnt="3">
        <dgm:presLayoutVars>
          <dgm:chMax val="0"/>
          <dgm:chPref val="0"/>
        </dgm:presLayoutVars>
      </dgm:prSet>
      <dgm:spPr/>
    </dgm:pt>
    <dgm:pt modelId="{7BCC9F58-849D-4ECA-BA6E-D420007D85C3}" type="pres">
      <dgm:prSet presAssocID="{4795D471-D601-4259-A988-564B90B06EAC}" presName="sibTrans" presStyleCnt="0"/>
      <dgm:spPr/>
    </dgm:pt>
    <dgm:pt modelId="{4CA25965-8EF0-4A14-BA7B-12796706C5BB}" type="pres">
      <dgm:prSet presAssocID="{52470354-B5FA-473A-BF25-3E2471315160}" presName="compNode" presStyleCnt="0"/>
      <dgm:spPr/>
    </dgm:pt>
    <dgm:pt modelId="{7D5486B6-CEA6-4DE8-9BC7-06C2908F7D10}" type="pres">
      <dgm:prSet presAssocID="{52470354-B5FA-473A-BF25-3E2471315160}" presName="bgRect" presStyleLbl="bgShp" presStyleIdx="2" presStyleCnt="3"/>
      <dgm:spPr/>
    </dgm:pt>
    <dgm:pt modelId="{3C670F65-11DB-4551-8931-4440C084208D}" type="pres">
      <dgm:prSet presAssocID="{52470354-B5FA-473A-BF25-3E24713151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F3E717D-59B1-4AD5-AEB3-122E58E810F0}" type="pres">
      <dgm:prSet presAssocID="{52470354-B5FA-473A-BF25-3E2471315160}" presName="spaceRect" presStyleCnt="0"/>
      <dgm:spPr/>
    </dgm:pt>
    <dgm:pt modelId="{0EE89826-A9C4-499C-A1C8-D141A231CD3C}" type="pres">
      <dgm:prSet presAssocID="{52470354-B5FA-473A-BF25-3E24713151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ADF365-CCE0-4F41-8DB0-EC4BC201BDEC}" srcId="{F1BBF288-37DF-4BD2-B0D5-B4E66469C19C}" destId="{52470354-B5FA-473A-BF25-3E2471315160}" srcOrd="2" destOrd="0" parTransId="{3FC8C81E-01D5-47CE-9C52-24419503BEB7}" sibTransId="{86E8FDEA-3A03-4A43-A93C-064EF5AE7CBE}"/>
    <dgm:cxn modelId="{44356D4F-4CF6-4929-886A-EABC3F638D4C}" type="presOf" srcId="{3074016E-6CA9-4186-85B5-11CB7A8E8431}" destId="{2731567F-0E42-4BE2-8009-7987357DEDA5}" srcOrd="0" destOrd="0" presId="urn:microsoft.com/office/officeart/2018/2/layout/IconVerticalSolidList"/>
    <dgm:cxn modelId="{7C86D771-6AE9-4C6A-A984-23A2C7E241E3}" type="presOf" srcId="{F1BBF288-37DF-4BD2-B0D5-B4E66469C19C}" destId="{E86AE985-BF3A-4B2D-AEC0-3C3D9350A980}" srcOrd="0" destOrd="0" presId="urn:microsoft.com/office/officeart/2018/2/layout/IconVerticalSolidList"/>
    <dgm:cxn modelId="{86A86773-268C-4B66-BE29-EBE9EF18935F}" srcId="{F1BBF288-37DF-4BD2-B0D5-B4E66469C19C}" destId="{4886FC29-1EC5-441F-8495-6EFD03EC9AEF}" srcOrd="0" destOrd="0" parTransId="{4F3A24AB-8FE3-469C-8B2D-3787BFDCEEAC}" sibTransId="{510095BD-6551-4EA1-B971-5482D6CC8662}"/>
    <dgm:cxn modelId="{09C869B6-8649-4C1E-AD64-6C3327C37D5A}" srcId="{F1BBF288-37DF-4BD2-B0D5-B4E66469C19C}" destId="{3074016E-6CA9-4186-85B5-11CB7A8E8431}" srcOrd="1" destOrd="0" parTransId="{97BA5720-C585-4421-B58F-C613A7FBE2BE}" sibTransId="{4795D471-D601-4259-A988-564B90B06EAC}"/>
    <dgm:cxn modelId="{486BB4EF-8940-4DBB-91EF-4707039E0BE3}" type="presOf" srcId="{52470354-B5FA-473A-BF25-3E2471315160}" destId="{0EE89826-A9C4-499C-A1C8-D141A231CD3C}" srcOrd="0" destOrd="0" presId="urn:microsoft.com/office/officeart/2018/2/layout/IconVerticalSolidList"/>
    <dgm:cxn modelId="{8AB3A2F7-E4D5-4935-AB33-8061BC4175F3}" type="presOf" srcId="{4886FC29-1EC5-441F-8495-6EFD03EC9AEF}" destId="{985EA696-B4B6-4633-AE0B-AC12EE73BA0D}" srcOrd="0" destOrd="0" presId="urn:microsoft.com/office/officeart/2018/2/layout/IconVerticalSolidList"/>
    <dgm:cxn modelId="{935B64CF-8976-48FB-926D-681AADEF8B98}" type="presParOf" srcId="{E86AE985-BF3A-4B2D-AEC0-3C3D9350A980}" destId="{202CC1A6-CEC2-4EBF-B6C2-4CC4DFD0C350}" srcOrd="0" destOrd="0" presId="urn:microsoft.com/office/officeart/2018/2/layout/IconVerticalSolidList"/>
    <dgm:cxn modelId="{DC4433CB-FA74-471F-B213-78FE3B8CCEEF}" type="presParOf" srcId="{202CC1A6-CEC2-4EBF-B6C2-4CC4DFD0C350}" destId="{32769EB7-CD5F-4229-A44D-87CCB2B9C6FE}" srcOrd="0" destOrd="0" presId="urn:microsoft.com/office/officeart/2018/2/layout/IconVerticalSolidList"/>
    <dgm:cxn modelId="{56715E06-EF81-443F-860A-DA4771BA6244}" type="presParOf" srcId="{202CC1A6-CEC2-4EBF-B6C2-4CC4DFD0C350}" destId="{ED4D9A00-5B3A-4B48-953D-09C1FEFB6FCD}" srcOrd="1" destOrd="0" presId="urn:microsoft.com/office/officeart/2018/2/layout/IconVerticalSolidList"/>
    <dgm:cxn modelId="{1617E511-81F7-4F03-A5DE-A12B7CBF3882}" type="presParOf" srcId="{202CC1A6-CEC2-4EBF-B6C2-4CC4DFD0C350}" destId="{81D6C553-56D5-4543-8033-B586EFB914B8}" srcOrd="2" destOrd="0" presId="urn:microsoft.com/office/officeart/2018/2/layout/IconVerticalSolidList"/>
    <dgm:cxn modelId="{03C08715-0794-407F-933C-1FF9066F9DA4}" type="presParOf" srcId="{202CC1A6-CEC2-4EBF-B6C2-4CC4DFD0C350}" destId="{985EA696-B4B6-4633-AE0B-AC12EE73BA0D}" srcOrd="3" destOrd="0" presId="urn:microsoft.com/office/officeart/2018/2/layout/IconVerticalSolidList"/>
    <dgm:cxn modelId="{2E804398-A273-42A8-8097-C9AB44BBCCD5}" type="presParOf" srcId="{E86AE985-BF3A-4B2D-AEC0-3C3D9350A980}" destId="{9B46B8F3-DAF2-47A1-A760-62F9D32716DE}" srcOrd="1" destOrd="0" presId="urn:microsoft.com/office/officeart/2018/2/layout/IconVerticalSolidList"/>
    <dgm:cxn modelId="{67E0BCAF-58DA-47CB-ABB7-EEA6879C72F8}" type="presParOf" srcId="{E86AE985-BF3A-4B2D-AEC0-3C3D9350A980}" destId="{141E2ADB-9E16-46D0-985A-30845F311A46}" srcOrd="2" destOrd="0" presId="urn:microsoft.com/office/officeart/2018/2/layout/IconVerticalSolidList"/>
    <dgm:cxn modelId="{3E30247E-1D0C-4DC9-9BCB-D4563E8A7962}" type="presParOf" srcId="{141E2ADB-9E16-46D0-985A-30845F311A46}" destId="{5D14080C-E07A-425B-BC7E-57F63BC0EDDE}" srcOrd="0" destOrd="0" presId="urn:microsoft.com/office/officeart/2018/2/layout/IconVerticalSolidList"/>
    <dgm:cxn modelId="{C14EB387-B355-4E7F-ADCD-EEF54EE3C7E2}" type="presParOf" srcId="{141E2ADB-9E16-46D0-985A-30845F311A46}" destId="{6CF04566-0563-46C7-9B2E-2E91B6FDDB9F}" srcOrd="1" destOrd="0" presId="urn:microsoft.com/office/officeart/2018/2/layout/IconVerticalSolidList"/>
    <dgm:cxn modelId="{56607184-DEE1-4E50-B4EA-5FF3C0AA410E}" type="presParOf" srcId="{141E2ADB-9E16-46D0-985A-30845F311A46}" destId="{6EC8072C-467D-479F-B7D8-3202CF8993A4}" srcOrd="2" destOrd="0" presId="urn:microsoft.com/office/officeart/2018/2/layout/IconVerticalSolidList"/>
    <dgm:cxn modelId="{56A177F0-EACE-4A23-8C82-8A47A8349353}" type="presParOf" srcId="{141E2ADB-9E16-46D0-985A-30845F311A46}" destId="{2731567F-0E42-4BE2-8009-7987357DEDA5}" srcOrd="3" destOrd="0" presId="urn:microsoft.com/office/officeart/2018/2/layout/IconVerticalSolidList"/>
    <dgm:cxn modelId="{05CCB2BD-9144-4E9C-84F8-BB782EE75FA7}" type="presParOf" srcId="{E86AE985-BF3A-4B2D-AEC0-3C3D9350A980}" destId="{7BCC9F58-849D-4ECA-BA6E-D420007D85C3}" srcOrd="3" destOrd="0" presId="urn:microsoft.com/office/officeart/2018/2/layout/IconVerticalSolidList"/>
    <dgm:cxn modelId="{DAD303BD-FC6F-4A6F-AE8D-5B7131CD0560}" type="presParOf" srcId="{E86AE985-BF3A-4B2D-AEC0-3C3D9350A980}" destId="{4CA25965-8EF0-4A14-BA7B-12796706C5BB}" srcOrd="4" destOrd="0" presId="urn:microsoft.com/office/officeart/2018/2/layout/IconVerticalSolidList"/>
    <dgm:cxn modelId="{3053705D-8D3C-4059-B04C-2CB8C298441B}" type="presParOf" srcId="{4CA25965-8EF0-4A14-BA7B-12796706C5BB}" destId="{7D5486B6-CEA6-4DE8-9BC7-06C2908F7D10}" srcOrd="0" destOrd="0" presId="urn:microsoft.com/office/officeart/2018/2/layout/IconVerticalSolidList"/>
    <dgm:cxn modelId="{5FF2D1A4-6659-4751-8EBC-DAC4D4F0AEE2}" type="presParOf" srcId="{4CA25965-8EF0-4A14-BA7B-12796706C5BB}" destId="{3C670F65-11DB-4551-8931-4440C084208D}" srcOrd="1" destOrd="0" presId="urn:microsoft.com/office/officeart/2018/2/layout/IconVerticalSolidList"/>
    <dgm:cxn modelId="{960A9108-7D03-4C1C-A8F1-A09BAEA3BBC5}" type="presParOf" srcId="{4CA25965-8EF0-4A14-BA7B-12796706C5BB}" destId="{2F3E717D-59B1-4AD5-AEB3-122E58E810F0}" srcOrd="2" destOrd="0" presId="urn:microsoft.com/office/officeart/2018/2/layout/IconVerticalSolidList"/>
    <dgm:cxn modelId="{CD2A6741-519A-43C8-8C01-FFE827909EFA}" type="presParOf" srcId="{4CA25965-8EF0-4A14-BA7B-12796706C5BB}" destId="{0EE89826-A9C4-499C-A1C8-D141A231CD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E677B-9103-4F37-AC99-B3B94D81A190}">
      <dsp:nvSpPr>
        <dsp:cNvPr id="0" name=""/>
        <dsp:cNvSpPr/>
      </dsp:nvSpPr>
      <dsp:spPr>
        <a:xfrm>
          <a:off x="1963800" y="54661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31B3C-B39C-41A4-9E91-0FB447FE8074}">
      <dsp:nvSpPr>
        <dsp:cNvPr id="0" name=""/>
        <dsp:cNvSpPr/>
      </dsp:nvSpPr>
      <dsp:spPr>
        <a:xfrm>
          <a:off x="559800" y="21987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Install MS SQL Server locally</a:t>
          </a:r>
        </a:p>
      </dsp:txBody>
      <dsp:txXfrm>
        <a:off x="559800" y="2198768"/>
        <a:ext cx="4320000" cy="648000"/>
      </dsp:txXfrm>
    </dsp:sp>
    <dsp:sp modelId="{C5F47162-DC61-43A7-9103-F06ACF29CB62}">
      <dsp:nvSpPr>
        <dsp:cNvPr id="0" name=""/>
        <dsp:cNvSpPr/>
      </dsp:nvSpPr>
      <dsp:spPr>
        <a:xfrm>
          <a:off x="559800" y="2911954"/>
          <a:ext cx="4320000" cy="89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SQL 2022 Developer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https://www.microsoft.com/en-us/sql-server/sql-server-downloads</a:t>
          </a:r>
          <a:endParaRPr lang="en-US" sz="1700" kern="1200"/>
        </a:p>
      </dsp:txBody>
      <dsp:txXfrm>
        <a:off x="559800" y="2911954"/>
        <a:ext cx="4320000" cy="893970"/>
      </dsp:txXfrm>
    </dsp:sp>
    <dsp:sp modelId="{0A594880-C53F-4BC9-A82A-118D63B76F53}">
      <dsp:nvSpPr>
        <dsp:cNvPr id="0" name=""/>
        <dsp:cNvSpPr/>
      </dsp:nvSpPr>
      <dsp:spPr>
        <a:xfrm>
          <a:off x="7039800" y="546618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7821E-48DB-4EF6-B6B7-D91DF153A1B0}">
      <dsp:nvSpPr>
        <dsp:cNvPr id="0" name=""/>
        <dsp:cNvSpPr/>
      </dsp:nvSpPr>
      <dsp:spPr>
        <a:xfrm>
          <a:off x="5635800" y="21987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Install AdventureWorks2022 OLTP</a:t>
          </a:r>
        </a:p>
      </dsp:txBody>
      <dsp:txXfrm>
        <a:off x="5635800" y="2198768"/>
        <a:ext cx="4320000" cy="648000"/>
      </dsp:txXfrm>
    </dsp:sp>
    <dsp:sp modelId="{DC1958AC-2DCF-45E9-8281-E3DCACF49DE1}">
      <dsp:nvSpPr>
        <dsp:cNvPr id="0" name=""/>
        <dsp:cNvSpPr/>
      </dsp:nvSpPr>
      <dsp:spPr>
        <a:xfrm>
          <a:off x="5635800" y="2911954"/>
          <a:ext cx="4320000" cy="89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6"/>
            </a:rPr>
            <a:t>https://learn.microsoft.com/en-us/sql/samples/adventureworks-install-configure?view=sql-server-ver16&amp;tabs=ssms</a:t>
          </a:r>
          <a:endParaRPr lang="en-US" sz="1700" kern="1200"/>
        </a:p>
      </dsp:txBody>
      <dsp:txXfrm>
        <a:off x="5635800" y="2911954"/>
        <a:ext cx="4320000" cy="893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69EB7-CD5F-4229-A44D-87CCB2B9C6FE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D9A00-5B3A-4B48-953D-09C1FEFB6FC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A696-B4B6-4633-AE0B-AC12EE73BA0D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Install MS SQL Server Locally</a:t>
          </a:r>
        </a:p>
      </dsp:txBody>
      <dsp:txXfrm>
        <a:off x="1939533" y="717"/>
        <a:ext cx="4362067" cy="1679249"/>
      </dsp:txXfrm>
    </dsp:sp>
    <dsp:sp modelId="{5D14080C-E07A-425B-BC7E-57F63BC0EDD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04566-0563-46C7-9B2E-2E91B6FDDB9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1567F-0E42-4BE2-8009-7987357DEDA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 AdventureWorks2022 DB OLTP</a:t>
          </a:r>
        </a:p>
      </dsp:txBody>
      <dsp:txXfrm>
        <a:off x="1939533" y="2099779"/>
        <a:ext cx="4362067" cy="1679249"/>
      </dsp:txXfrm>
    </dsp:sp>
    <dsp:sp modelId="{7D5486B6-CEA6-4DE8-9BC7-06C2908F7D1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70F65-11DB-4551-8931-4440C084208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89826-A9C4-499C-A1C8-D141A231CD3C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Share what you learn and apply within your product areas.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7517-CDE9-39E8-8084-2F6649A78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30B9B-341B-60FB-B7ED-35AECDAB4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B084-BDE3-12E7-49AE-CE7EC73B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3159-EEC1-6562-2828-336953B9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20A8-8247-B636-5D22-D1788DAF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7B24-C753-B387-D3A6-6832989A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01A54-C4CB-2631-B3D8-A3E65D4A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C73B-88B0-5C72-E8B3-B08ED74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0C8B-397B-9C40-38A8-122EA194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FDB3-7791-F7D4-93F8-D82E768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6F997-175F-006C-2980-1A63F4CA4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7F532-97E9-C25C-4AAA-029564FCE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23A7-38C3-0C91-C813-FC390432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93B1-F5A9-7A4F-D9C7-7B9CDC10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7FB3-C971-D393-C077-4AFA1D9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AF0E-43AF-EA09-908F-88A107A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4888-8E7B-1793-01E4-3A920842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E823-82C6-F5D7-EDBE-67FF0D37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D42B-493A-CBFB-5288-64319F4F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4D99-7B73-82CC-31C4-E5DF010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6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1FF6-2E03-5527-4E3A-4B5C8FE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4FF8C-C430-9788-1ABE-A8BE1200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DA31-F4B7-F78B-08F8-6A12AD31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DDC2-4357-0A6A-9F22-FE70CB20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2F31-B139-38F0-44B5-3E5ECC40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2D3C-F562-D0F3-E9B0-3723E81E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66B6-E578-3D71-30AA-EC914B0E3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BADA-5B2C-C6AC-4EB5-AB48F085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0C45F-D6FB-9E9D-FC32-F49BC831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BC48-7D19-FDA9-E3AE-E823E1DE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E7FDF-6215-0510-A835-629FD13F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6B93-3C67-8863-3C84-B20E5FE3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C912-5B9C-72F1-1A75-EE5CD261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A4500-EBCE-6D95-07E7-D5910785A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C261-8649-C77B-D8D0-DE9C2C653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2C5DC-A7F2-520C-5F71-B8EA72EF6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1BB32-02D4-88FA-EB7E-117B2FFD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5F13F-D607-C70A-D252-DC40DAE4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97B19-E3E1-A093-5B79-80F3CA86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423F-90BF-CA62-E038-1658E23D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44BB2-5C0E-BEF1-FFFF-461665E8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BD1DB-9864-9621-92C1-93EF7CB4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BFE68-2AA4-96B2-7EF5-73DDA8DE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40E13-9252-6B91-B506-A4AF879F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1609D-780B-6AF5-A78D-010316B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7EF2E-97F4-F008-58B7-54684BD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B942-3CD1-07E9-DF18-B1CD6904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F7AD-9324-982B-3BA7-D8C5CBA8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9707-0033-43EF-DA2D-3BBEB929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E7C5E-9791-ABC9-9597-E5F7DC5C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C48D0-25F5-6CB8-BE3F-70A0B00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BCF0-3176-6D06-B7E3-6EB69F2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65AD-9B63-F0B0-A122-77AFC39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2F5A7-77B9-A194-88A0-456DF9040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E82E7-DC24-FEB1-AFF2-B22517E95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87C57-A7A0-0855-8CB5-970CF755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2F12-2C8A-9576-98C3-E2B7C6E7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1EA89-FC59-CDCE-1D1D-AA58E02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8BC9C-CC90-7191-C799-4DBC320F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F308-4616-8E6A-38E6-2AB9A9C5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47FF-B03A-173D-D02A-0A2788752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FF7C-1AF5-40BE-902A-F4688D54FB0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AB10-12DA-9C5E-011E-4413559B1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5ABB-2C43-45BF-7DBA-CDA1EB1C5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DDC1D-BCDF-46D4-9A42-CF2EF306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DBD5D1-7305-9559-F621-4CDDB70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SQL Server Performance Study Group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318EFF-C48F-5D55-4E77-B106C199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330505"/>
            <a:ext cx="5372099" cy="3979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Engineering focused</a:t>
            </a:r>
          </a:p>
          <a:p>
            <a:r>
              <a:rPr lang="en-US" sz="2000" dirty="0"/>
              <a:t>Understand how SQL works internally</a:t>
            </a:r>
          </a:p>
          <a:p>
            <a:r>
              <a:rPr lang="en-US" sz="2000" dirty="0"/>
              <a:t>Learn how to use SQL well</a:t>
            </a:r>
          </a:p>
          <a:p>
            <a:r>
              <a:rPr lang="en-US" sz="2000" dirty="0"/>
              <a:t>Join a group to challenge, grow, and support each other in improving our SQL Server Performance Skills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400" b="1" u="sng" dirty="0"/>
              <a:t>Friday, September 8</a:t>
            </a:r>
            <a:r>
              <a:rPr lang="en-US" sz="2400" b="1" u="sng" baseline="30000" dirty="0"/>
              <a:t>th</a:t>
            </a:r>
            <a:r>
              <a:rPr lang="en-US" sz="2400" b="1" u="sng" dirty="0"/>
              <a:t> @ 12:30PM EST</a:t>
            </a:r>
          </a:p>
          <a:p>
            <a:pPr marL="0" indent="0" algn="ctr">
              <a:buNone/>
            </a:pPr>
            <a:r>
              <a:rPr lang="en-US" sz="2000" dirty="0"/>
              <a:t>Open Discussion Kickoff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6613B-3839-E6C7-B838-D6B46D43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62" y="799353"/>
            <a:ext cx="5421536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36183-789B-099F-FB65-93DA5150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Topics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8916-48F5-E3EB-1E0E-5C176D4B9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200" dirty="0"/>
              <a:t>TSQL Topics</a:t>
            </a:r>
          </a:p>
          <a:p>
            <a:pPr lvl="1"/>
            <a:r>
              <a:rPr lang="en-US" sz="2200" dirty="0"/>
              <a:t>Casting</a:t>
            </a:r>
          </a:p>
          <a:p>
            <a:pPr lvl="1"/>
            <a:r>
              <a:rPr lang="en-US" sz="2200" dirty="0"/>
              <a:t>SET NOCOUNT ON</a:t>
            </a:r>
          </a:p>
          <a:p>
            <a:pPr lvl="1"/>
            <a:r>
              <a:rPr lang="en-US" sz="2200" dirty="0"/>
              <a:t>Table Variables, Temp Tables, CTE</a:t>
            </a:r>
          </a:p>
          <a:p>
            <a:pPr lvl="1"/>
            <a:r>
              <a:rPr lang="en-US" sz="2200" dirty="0"/>
              <a:t>Top &amp; Order By</a:t>
            </a:r>
          </a:p>
          <a:p>
            <a:pPr lvl="1"/>
            <a:r>
              <a:rPr lang="en-US" sz="2200" dirty="0"/>
              <a:t>Cross Apply</a:t>
            </a:r>
          </a:p>
          <a:p>
            <a:pPr lvl="1"/>
            <a:r>
              <a:rPr lang="en-US" sz="2200" dirty="0"/>
              <a:t>Wasteful Compute</a:t>
            </a:r>
          </a:p>
          <a:p>
            <a:pPr lvl="1"/>
            <a:r>
              <a:rPr lang="en-US" sz="2200" dirty="0"/>
              <a:t>Controlling Locking</a:t>
            </a:r>
          </a:p>
          <a:p>
            <a:pPr lvl="1"/>
            <a:r>
              <a:rPr lang="en-US" sz="2200" dirty="0"/>
              <a:t>Query Hints</a:t>
            </a:r>
          </a:p>
        </p:txBody>
      </p:sp>
    </p:spTree>
    <p:extLst>
      <p:ext uri="{BB962C8B-B14F-4D97-AF65-F5344CB8AC3E}">
        <p14:creationId xmlns:p14="http://schemas.microsoft.com/office/powerpoint/2010/main" val="35862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36183-789B-099F-FB65-93DA5150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Topics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8916-48F5-E3EB-1E0E-5C176D4B9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200" dirty="0"/>
              <a:t>Other Topics</a:t>
            </a:r>
          </a:p>
          <a:p>
            <a:pPr lvl="1"/>
            <a:r>
              <a:rPr lang="en-US" sz="2200" dirty="0"/>
              <a:t>Troubleshooting Performance</a:t>
            </a:r>
          </a:p>
          <a:p>
            <a:pPr lvl="1"/>
            <a:r>
              <a:rPr lang="en-US" sz="2200" dirty="0"/>
              <a:t>Managing DB as code (i.e. Liquibase)</a:t>
            </a:r>
          </a:p>
          <a:p>
            <a:pPr lvl="1"/>
            <a:r>
              <a:rPr lang="en-US" sz="2200" dirty="0"/>
              <a:t>Aggregates</a:t>
            </a:r>
          </a:p>
          <a:p>
            <a:pPr lvl="1"/>
            <a:r>
              <a:rPr lang="en-US" sz="2200" dirty="0"/>
              <a:t>Additive Change (application of OCP)</a:t>
            </a:r>
          </a:p>
        </p:txBody>
      </p:sp>
    </p:spTree>
    <p:extLst>
      <p:ext uri="{BB962C8B-B14F-4D97-AF65-F5344CB8AC3E}">
        <p14:creationId xmlns:p14="http://schemas.microsoft.com/office/powerpoint/2010/main" val="268378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1147B-39BD-8F5D-5C10-049684F7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Action Items</a:t>
            </a:r>
          </a:p>
        </p:txBody>
      </p:sp>
      <p:grpSp>
        <p:nvGrpSpPr>
          <p:cNvPr id="2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1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BC24AA-6752-525B-9B2C-D531F27F0D9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775489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695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E6E30F-C108-1B2E-6DC1-35D983154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Questions?</a:t>
            </a:r>
          </a:p>
        </p:txBody>
      </p:sp>
      <p:pic>
        <p:nvPicPr>
          <p:cNvPr id="7" name="Picture 6" descr="Yellow question mark">
            <a:extLst>
              <a:ext uri="{FF2B5EF4-FFF2-40B4-BE49-F238E27FC236}">
                <a16:creationId xmlns:a16="http://schemas.microsoft.com/office/drawing/2014/main" id="{1D61C7AF-4F87-2A71-2095-15537946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01" r="121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etallic spheres connected in mesh">
            <a:extLst>
              <a:ext uri="{FF2B5EF4-FFF2-40B4-BE49-F238E27FC236}">
                <a16:creationId xmlns:a16="http://schemas.microsoft.com/office/drawing/2014/main" id="{4D3BDBA9-D9E5-81C4-4362-F51E66022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" r="4167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4E6D3-BDA7-CDEB-D47C-0512E260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F082-E81A-DBB4-A025-E6D4DE60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Study Group Structure</a:t>
            </a:r>
          </a:p>
          <a:p>
            <a:r>
              <a:rPr lang="en-US" sz="2000" dirty="0"/>
              <a:t>Setup</a:t>
            </a:r>
          </a:p>
          <a:p>
            <a:r>
              <a:rPr lang="en-US" sz="2000" dirty="0"/>
              <a:t>Source Material</a:t>
            </a:r>
          </a:p>
          <a:p>
            <a:r>
              <a:rPr lang="en-US" sz="2000" dirty="0"/>
              <a:t>Proposed Topics</a:t>
            </a:r>
          </a:p>
          <a:p>
            <a:r>
              <a:rPr lang="en-US" sz="2000" dirty="0"/>
              <a:t>Action items</a:t>
            </a:r>
          </a:p>
          <a:p>
            <a:r>
              <a:rPr lang="en-US" sz="2000" dirty="0"/>
              <a:t>Questions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619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E07D6-351C-1A7A-D583-0D2FCD6B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Study Group Structure</a:t>
            </a: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71759309-0043-E327-3B93-8A2CCF2CB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1" r="4441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91BA-7757-A563-E5DF-AAD6D064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1 hour meeting every Friday, 12:30PM - 1:30PM EST</a:t>
            </a:r>
          </a:p>
          <a:p>
            <a:pPr lvl="1"/>
            <a:r>
              <a:rPr lang="en-US" sz="2000" dirty="0"/>
              <a:t>Presenting weekly topic (25 mins)</a:t>
            </a:r>
          </a:p>
          <a:p>
            <a:pPr lvl="1"/>
            <a:r>
              <a:rPr lang="en-US" sz="2000" dirty="0"/>
              <a:t>Share take away homework (10 mins)</a:t>
            </a:r>
          </a:p>
          <a:p>
            <a:pPr lvl="1"/>
            <a:r>
              <a:rPr lang="en-US" sz="2000" dirty="0"/>
              <a:t>Lean Coffee (25 mins)</a:t>
            </a:r>
          </a:p>
          <a:p>
            <a:pPr lvl="1"/>
            <a:endParaRPr lang="en-US" sz="2000" dirty="0"/>
          </a:p>
          <a:p>
            <a:r>
              <a:rPr lang="en-US" sz="2000" dirty="0"/>
              <a:t>All are welcome to attend, share, and learn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Focus will be on improving our knowledge &amp; skills so that we use MS SQL Server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26047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542-FC12-9734-D45A-65355E1E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1A806C9-1003-9220-A8A0-319E1B9FF4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827805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1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70F3-B0E5-AF80-F33F-F2265C6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Source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B9CFC6-8BD1-BDCB-02DC-1A8DE70325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1703" y="1988554"/>
            <a:ext cx="3036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70F3-B0E5-AF80-F33F-F2265C69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D64C6-F547-7863-71AC-EB55CD1F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19" y="1816019"/>
            <a:ext cx="3407919" cy="45626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 descr="Microsoft SQL Server 2012 Internals">
            <a:extLst>
              <a:ext uri="{FF2B5EF4-FFF2-40B4-BE49-F238E27FC236}">
                <a16:creationId xmlns:a16="http://schemas.microsoft.com/office/drawing/2014/main" id="{3EB49E43-E61E-A606-E583-62A96FC41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053" y="1816019"/>
            <a:ext cx="3739893" cy="45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6CC645-A4A6-32C5-EF00-20A1117F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461" y="1806414"/>
            <a:ext cx="3500116" cy="45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3151-B17D-9C55-84B1-080B3FAA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C9D69-3482-7888-1749-FB2F011A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4" y="1576334"/>
            <a:ext cx="3468443" cy="4600629"/>
          </a:xfrm>
          <a:prstGeom prst="rect">
            <a:avLst/>
          </a:prstGeom>
        </p:spPr>
      </p:pic>
      <p:pic>
        <p:nvPicPr>
          <p:cNvPr id="7" name="Picture 4" descr="SQL Server: Core Concepts – Giulio Stefanica">
            <a:extLst>
              <a:ext uri="{FF2B5EF4-FFF2-40B4-BE49-F238E27FC236}">
                <a16:creationId xmlns:a16="http://schemas.microsoft.com/office/drawing/2014/main" id="{EBE2AE94-A4E3-4A39-2506-37744206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98" y="2285461"/>
            <a:ext cx="5119494" cy="18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19AA0-12D3-D740-FB1E-D2C56646FB8C}"/>
              </a:ext>
            </a:extLst>
          </p:cNvPr>
          <p:cNvSpPr txBox="1"/>
          <p:nvPr/>
        </p:nvSpPr>
        <p:spPr>
          <a:xfrm>
            <a:off x="5914052" y="39774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https://learn.microsoft.com/en-us/sql/sql-server/</a:t>
            </a:r>
          </a:p>
        </p:txBody>
      </p:sp>
    </p:spTree>
    <p:extLst>
      <p:ext uri="{BB962C8B-B14F-4D97-AF65-F5344CB8AC3E}">
        <p14:creationId xmlns:p14="http://schemas.microsoft.com/office/powerpoint/2010/main" val="366585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36183-789B-099F-FB65-93DA5150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Topics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8916-48F5-E3EB-1E0E-5C176D4B9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u="sng" dirty="0"/>
              <a:t>Fundamentals</a:t>
            </a:r>
          </a:p>
          <a:p>
            <a:pPr lvl="1"/>
            <a:r>
              <a:rPr lang="en-US" sz="2200" b="1" u="sng" dirty="0"/>
              <a:t>The Data Scaling Problem</a:t>
            </a:r>
          </a:p>
          <a:p>
            <a:pPr lvl="1"/>
            <a:r>
              <a:rPr lang="en-US" sz="2200" b="1" u="sng" dirty="0"/>
              <a:t>RDBMS</a:t>
            </a:r>
          </a:p>
          <a:p>
            <a:pPr lvl="1"/>
            <a:r>
              <a:rPr lang="en-US" sz="2200" b="1" u="sng" dirty="0"/>
              <a:t>B-TREE</a:t>
            </a:r>
          </a:p>
          <a:p>
            <a:pPr lvl="1"/>
            <a:r>
              <a:rPr lang="en-US" sz="2200" b="1" u="sng" dirty="0"/>
              <a:t>ACID</a:t>
            </a:r>
          </a:p>
          <a:p>
            <a:pPr lvl="1"/>
            <a:r>
              <a:rPr lang="en-US" sz="2200" dirty="0"/>
              <a:t>Locking, Blocking, and Deadlocking</a:t>
            </a:r>
          </a:p>
          <a:p>
            <a:pPr lvl="1"/>
            <a:r>
              <a:rPr lang="en-US" sz="2200" dirty="0"/>
              <a:t>KISS your Data</a:t>
            </a:r>
          </a:p>
          <a:p>
            <a:pPr lvl="1"/>
            <a:r>
              <a:rPr lang="en-US" sz="2200" dirty="0"/>
              <a:t>Data Consistency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1690C-49FC-D1DD-B3EA-E6495A858512}"/>
              </a:ext>
            </a:extLst>
          </p:cNvPr>
          <p:cNvSpPr txBox="1"/>
          <p:nvPr/>
        </p:nvSpPr>
        <p:spPr>
          <a:xfrm>
            <a:off x="838199" y="6308209"/>
            <a:ext cx="10939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u="sng" dirty="0"/>
              <a:t>Proposed topics for next week</a:t>
            </a:r>
          </a:p>
        </p:txBody>
      </p:sp>
    </p:spTree>
    <p:extLst>
      <p:ext uri="{BB962C8B-B14F-4D97-AF65-F5344CB8AC3E}">
        <p14:creationId xmlns:p14="http://schemas.microsoft.com/office/powerpoint/2010/main" val="100773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36183-789B-099F-FB65-93DA5150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Topics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8916-48F5-E3EB-1E0E-5C176D4B9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1900" dirty="0"/>
              <a:t>SQL Internals &amp; Optimization</a:t>
            </a:r>
          </a:p>
          <a:p>
            <a:pPr lvl="1"/>
            <a:r>
              <a:rPr lang="en-US" sz="1900" dirty="0"/>
              <a:t>Measuring Performance</a:t>
            </a:r>
          </a:p>
          <a:p>
            <a:pPr lvl="1"/>
            <a:r>
              <a:rPr lang="en-US" sz="1900" dirty="0"/>
              <a:t>Execution Plans</a:t>
            </a:r>
          </a:p>
          <a:p>
            <a:pPr lvl="1"/>
            <a:r>
              <a:rPr lang="en-US" sz="1900" dirty="0"/>
              <a:t>Query Store</a:t>
            </a:r>
          </a:p>
          <a:p>
            <a:pPr lvl="1"/>
            <a:r>
              <a:rPr lang="en-US" sz="1900" dirty="0"/>
              <a:t>Plan Caching</a:t>
            </a:r>
          </a:p>
          <a:p>
            <a:pPr lvl="1"/>
            <a:r>
              <a:rPr lang="en-US" sz="1900" dirty="0"/>
              <a:t>Stored Procedures</a:t>
            </a:r>
          </a:p>
          <a:p>
            <a:pPr lvl="1"/>
            <a:r>
              <a:rPr lang="en-US" sz="1900" dirty="0"/>
              <a:t>Pages, Extents, Data Rows, and Data Types</a:t>
            </a:r>
          </a:p>
          <a:p>
            <a:pPr lvl="1"/>
            <a:r>
              <a:rPr lang="en-US" sz="1900" dirty="0"/>
              <a:t>Table Design</a:t>
            </a:r>
          </a:p>
          <a:p>
            <a:pPr lvl="1"/>
            <a:r>
              <a:rPr lang="en-US" sz="1900" dirty="0"/>
              <a:t>Index Design</a:t>
            </a:r>
          </a:p>
          <a:p>
            <a:pPr lvl="1"/>
            <a:r>
              <a:rPr lang="en-US" sz="1900" dirty="0"/>
              <a:t>GUIDs</a:t>
            </a:r>
          </a:p>
          <a:p>
            <a:pPr lvl="1"/>
            <a:r>
              <a:rPr lang="en-US" sz="1900" dirty="0"/>
              <a:t>Statistics</a:t>
            </a:r>
          </a:p>
          <a:p>
            <a:pPr lvl="1"/>
            <a:r>
              <a:rPr lang="en-US" sz="1900" dirty="0"/>
              <a:t>Parameter-Sensitive Queries</a:t>
            </a:r>
          </a:p>
          <a:p>
            <a:pPr lvl="1"/>
            <a:r>
              <a:rPr lang="en-US" sz="1900" dirty="0"/>
              <a:t>Indexed Views</a:t>
            </a:r>
          </a:p>
          <a:p>
            <a:pPr lvl="1"/>
            <a:r>
              <a:rPr lang="en-US" sz="1900" dirty="0"/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81708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328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SQL Server Performance Study Group</vt:lpstr>
      <vt:lpstr>Agenda</vt:lpstr>
      <vt:lpstr>Study Group Structure</vt:lpstr>
      <vt:lpstr>Setup</vt:lpstr>
      <vt:lpstr>Primary Source</vt:lpstr>
      <vt:lpstr>Other Sources</vt:lpstr>
      <vt:lpstr>Other Sources</vt:lpstr>
      <vt:lpstr>Proposed Topics</vt:lpstr>
      <vt:lpstr>Proposed Topics</vt:lpstr>
      <vt:lpstr>Proposed Topics</vt:lpstr>
      <vt:lpstr>Proposed Topics</vt:lpstr>
      <vt:lpstr>Action Items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Study Group</dc:title>
  <dc:creator>Michael Kreeger</dc:creator>
  <cp:lastModifiedBy>Michael Kreeger</cp:lastModifiedBy>
  <cp:revision>1</cp:revision>
  <dcterms:created xsi:type="dcterms:W3CDTF">2023-08-07T12:37:16Z</dcterms:created>
  <dcterms:modified xsi:type="dcterms:W3CDTF">2023-09-08T03:34:12Z</dcterms:modified>
</cp:coreProperties>
</file>