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62" r:id="rId3"/>
    <p:sldId id="280" r:id="rId4"/>
    <p:sldId id="281" r:id="rId5"/>
    <p:sldId id="284" r:id="rId6"/>
    <p:sldId id="285" r:id="rId7"/>
    <p:sldId id="286" r:id="rId8"/>
    <p:sldId id="287" r:id="rId9"/>
    <p:sldId id="288" r:id="rId10"/>
    <p:sldId id="290" r:id="rId11"/>
    <p:sldId id="297" r:id="rId12"/>
    <p:sldId id="296" r:id="rId13"/>
    <p:sldId id="298" r:id="rId14"/>
    <p:sldId id="299" r:id="rId15"/>
    <p:sldId id="300" r:id="rId16"/>
    <p:sldId id="303" r:id="rId17"/>
    <p:sldId id="305" r:id="rId18"/>
    <p:sldId id="309" r:id="rId19"/>
    <p:sldId id="310" r:id="rId20"/>
    <p:sldId id="311" r:id="rId21"/>
    <p:sldId id="312" r:id="rId22"/>
    <p:sldId id="315" r:id="rId23"/>
    <p:sldId id="292" r:id="rId24"/>
    <p:sldId id="316" r:id="rId25"/>
    <p:sldId id="306" r:id="rId26"/>
    <p:sldId id="317" r:id="rId27"/>
    <p:sldId id="318" r:id="rId28"/>
    <p:sldId id="319" r:id="rId29"/>
    <p:sldId id="320" r:id="rId30"/>
    <p:sldId id="308" r:id="rId31"/>
    <p:sldId id="322" r:id="rId32"/>
    <p:sldId id="321" r:id="rId33"/>
    <p:sldId id="307" r:id="rId34"/>
    <p:sldId id="323" r:id="rId35"/>
    <p:sldId id="32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392054-CF05-4A85-8285-2C8E7061E76E}" v="403" dt="2023-09-15T06:29:49.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Kreeger" userId="d5f78b2e-6692-425f-83bb-df27f7187256" providerId="ADAL" clId="{C3392054-CF05-4A85-8285-2C8E7061E76E}"/>
    <pc:docChg chg="undo redo custSel addSld delSld modSld sldOrd">
      <pc:chgData name="Michael Kreeger" userId="d5f78b2e-6692-425f-83bb-df27f7187256" providerId="ADAL" clId="{C3392054-CF05-4A85-8285-2C8E7061E76E}" dt="2023-09-15T15:30:16.606" v="14254" actId="47"/>
      <pc:docMkLst>
        <pc:docMk/>
      </pc:docMkLst>
      <pc:sldChg chg="del">
        <pc:chgData name="Michael Kreeger" userId="d5f78b2e-6692-425f-83bb-df27f7187256" providerId="ADAL" clId="{C3392054-CF05-4A85-8285-2C8E7061E76E}" dt="2023-09-12T10:23:36.703" v="39" actId="47"/>
        <pc:sldMkLst>
          <pc:docMk/>
          <pc:sldMk cId="933430557" sldId="256"/>
        </pc:sldMkLst>
      </pc:sldChg>
      <pc:sldChg chg="del">
        <pc:chgData name="Michael Kreeger" userId="d5f78b2e-6692-425f-83bb-df27f7187256" providerId="ADAL" clId="{C3392054-CF05-4A85-8285-2C8E7061E76E}" dt="2023-09-15T06:44:51.021" v="14196" actId="47"/>
        <pc:sldMkLst>
          <pc:docMk/>
          <pc:sldMk cId="2382851517" sldId="258"/>
        </pc:sldMkLst>
      </pc:sldChg>
      <pc:sldChg chg="del">
        <pc:chgData name="Michael Kreeger" userId="d5f78b2e-6692-425f-83bb-df27f7187256" providerId="ADAL" clId="{C3392054-CF05-4A85-8285-2C8E7061E76E}" dt="2023-09-15T06:44:51.021" v="14196" actId="47"/>
        <pc:sldMkLst>
          <pc:docMk/>
          <pc:sldMk cId="3745433600" sldId="260"/>
        </pc:sldMkLst>
      </pc:sldChg>
      <pc:sldChg chg="addSp delSp modSp mod setBg">
        <pc:chgData name="Michael Kreeger" userId="d5f78b2e-6692-425f-83bb-df27f7187256" providerId="ADAL" clId="{C3392054-CF05-4A85-8285-2C8E7061E76E}" dt="2023-09-12T10:42:17.755" v="80" actId="26606"/>
        <pc:sldMkLst>
          <pc:docMk/>
          <pc:sldMk cId="1536933038" sldId="262"/>
        </pc:sldMkLst>
        <pc:spChg chg="mod">
          <ac:chgData name="Michael Kreeger" userId="d5f78b2e-6692-425f-83bb-df27f7187256" providerId="ADAL" clId="{C3392054-CF05-4A85-8285-2C8E7061E76E}" dt="2023-09-12T10:42:17.755" v="80" actId="26606"/>
          <ac:spMkLst>
            <pc:docMk/>
            <pc:sldMk cId="1536933038" sldId="262"/>
            <ac:spMk id="2" creationId="{517F7E8E-34B5-381A-AF74-BED381E8E048}"/>
          </ac:spMkLst>
        </pc:spChg>
        <pc:spChg chg="mod">
          <ac:chgData name="Michael Kreeger" userId="d5f78b2e-6692-425f-83bb-df27f7187256" providerId="ADAL" clId="{C3392054-CF05-4A85-8285-2C8E7061E76E}" dt="2023-09-12T10:42:17.755" v="80" actId="26606"/>
          <ac:spMkLst>
            <pc:docMk/>
            <pc:sldMk cId="1536933038" sldId="262"/>
            <ac:spMk id="3" creationId="{887321DE-E836-25E8-F233-012DE83BE162}"/>
          </ac:spMkLst>
        </pc:spChg>
        <pc:spChg chg="del">
          <ac:chgData name="Michael Kreeger" userId="d5f78b2e-6692-425f-83bb-df27f7187256" providerId="ADAL" clId="{C3392054-CF05-4A85-8285-2C8E7061E76E}" dt="2023-09-12T10:24:04.498" v="41" actId="478"/>
          <ac:spMkLst>
            <pc:docMk/>
            <pc:sldMk cId="1536933038" sldId="262"/>
            <ac:spMk id="4" creationId="{50160A8F-6825-06A3-992A-CB9953D384BC}"/>
          </ac:spMkLst>
        </pc:spChg>
        <pc:spChg chg="add del">
          <ac:chgData name="Michael Kreeger" userId="d5f78b2e-6692-425f-83bb-df27f7187256" providerId="ADAL" clId="{C3392054-CF05-4A85-8285-2C8E7061E76E}" dt="2023-09-12T10:40:38.198" v="64" actId="26606"/>
          <ac:spMkLst>
            <pc:docMk/>
            <pc:sldMk cId="1536933038" sldId="262"/>
            <ac:spMk id="1028" creationId="{E914257E-1E2A-4AC7-89EC-1FB65C9C0A0D}"/>
          </ac:spMkLst>
        </pc:spChg>
        <pc:spChg chg="add del">
          <ac:chgData name="Michael Kreeger" userId="d5f78b2e-6692-425f-83bb-df27f7187256" providerId="ADAL" clId="{C3392054-CF05-4A85-8285-2C8E7061E76E}" dt="2023-09-12T10:40:38.198" v="64" actId="26606"/>
          <ac:spMkLst>
            <pc:docMk/>
            <pc:sldMk cId="1536933038" sldId="262"/>
            <ac:spMk id="1029" creationId="{03E1C8F1-97F5-489C-8308-958F09657254}"/>
          </ac:spMkLst>
        </pc:spChg>
        <pc:spChg chg="add del">
          <ac:chgData name="Michael Kreeger" userId="d5f78b2e-6692-425f-83bb-df27f7187256" providerId="ADAL" clId="{C3392054-CF05-4A85-8285-2C8E7061E76E}" dt="2023-09-12T10:40:38.198" v="64" actId="26606"/>
          <ac:spMkLst>
            <pc:docMk/>
            <pc:sldMk cId="1536933038" sldId="262"/>
            <ac:spMk id="1030" creationId="{DEB62645-D4DA-4E99-8344-B1536F63D108}"/>
          </ac:spMkLst>
        </pc:spChg>
        <pc:spChg chg="add del">
          <ac:chgData name="Michael Kreeger" userId="d5f78b2e-6692-425f-83bb-df27f7187256" providerId="ADAL" clId="{C3392054-CF05-4A85-8285-2C8E7061E76E}" dt="2023-09-12T10:32:59.449" v="47" actId="26606"/>
          <ac:spMkLst>
            <pc:docMk/>
            <pc:sldMk cId="1536933038" sldId="262"/>
            <ac:spMk id="1031" creationId="{BCED4D40-4B67-4331-AC48-79B82B4A47D8}"/>
          </ac:spMkLst>
        </pc:spChg>
        <pc:spChg chg="add del">
          <ac:chgData name="Michael Kreeger" userId="d5f78b2e-6692-425f-83bb-df27f7187256" providerId="ADAL" clId="{C3392054-CF05-4A85-8285-2C8E7061E76E}" dt="2023-09-12T10:41:54.811" v="75" actId="26606"/>
          <ac:spMkLst>
            <pc:docMk/>
            <pc:sldMk cId="1536933038" sldId="262"/>
            <ac:spMk id="1032" creationId="{47942995-B07F-4636-9A06-C6A104B260A8}"/>
          </ac:spMkLst>
        </pc:spChg>
        <pc:spChg chg="add del">
          <ac:chgData name="Michael Kreeger" userId="d5f78b2e-6692-425f-83bb-df27f7187256" providerId="ADAL" clId="{C3392054-CF05-4A85-8285-2C8E7061E76E}" dt="2023-09-12T10:32:59.449" v="47" actId="26606"/>
          <ac:spMkLst>
            <pc:docMk/>
            <pc:sldMk cId="1536933038" sldId="262"/>
            <ac:spMk id="1033" creationId="{670CEDEF-4F34-412E-84EE-329C1E936AF5}"/>
          </ac:spMkLst>
        </pc:spChg>
        <pc:spChg chg="add del">
          <ac:chgData name="Michael Kreeger" userId="d5f78b2e-6692-425f-83bb-df27f7187256" providerId="ADAL" clId="{C3392054-CF05-4A85-8285-2C8E7061E76E}" dt="2023-09-12T10:33:09.056" v="49" actId="26606"/>
          <ac:spMkLst>
            <pc:docMk/>
            <pc:sldMk cId="1536933038" sldId="262"/>
            <ac:spMk id="1035" creationId="{84A8DE83-DE75-4B41-9DB4-A7EC0B0DEC0B}"/>
          </ac:spMkLst>
        </pc:spChg>
        <pc:spChg chg="add del">
          <ac:chgData name="Michael Kreeger" userId="d5f78b2e-6692-425f-83bb-df27f7187256" providerId="ADAL" clId="{C3392054-CF05-4A85-8285-2C8E7061E76E}" dt="2023-09-12T10:33:09.056" v="49" actId="26606"/>
          <ac:spMkLst>
            <pc:docMk/>
            <pc:sldMk cId="1536933038" sldId="262"/>
            <ac:spMk id="1036" creationId="{A8384FB5-9ADC-4DDC-881B-597D56F5B15D}"/>
          </ac:spMkLst>
        </pc:spChg>
        <pc:spChg chg="add del">
          <ac:chgData name="Michael Kreeger" userId="d5f78b2e-6692-425f-83bb-df27f7187256" providerId="ADAL" clId="{C3392054-CF05-4A85-8285-2C8E7061E76E}" dt="2023-09-12T10:33:09.056" v="49" actId="26606"/>
          <ac:spMkLst>
            <pc:docMk/>
            <pc:sldMk cId="1536933038" sldId="262"/>
            <ac:spMk id="1037" creationId="{A7009A0A-BEF5-4EAC-AF15-E4F9F002E239}"/>
          </ac:spMkLst>
        </pc:spChg>
        <pc:spChg chg="add del">
          <ac:chgData name="Michael Kreeger" userId="d5f78b2e-6692-425f-83bb-df27f7187256" providerId="ADAL" clId="{C3392054-CF05-4A85-8285-2C8E7061E76E}" dt="2023-09-12T10:33:09.056" v="49" actId="26606"/>
          <ac:spMkLst>
            <pc:docMk/>
            <pc:sldMk cId="1536933038" sldId="262"/>
            <ac:spMk id="1038" creationId="{1199E1B1-A8C0-4FE8-A5A8-1CB41D69F857}"/>
          </ac:spMkLst>
        </pc:spChg>
        <pc:spChg chg="add del">
          <ac:chgData name="Michael Kreeger" userId="d5f78b2e-6692-425f-83bb-df27f7187256" providerId="ADAL" clId="{C3392054-CF05-4A85-8285-2C8E7061E76E}" dt="2023-09-12T10:33:42.635" v="53" actId="26606"/>
          <ac:spMkLst>
            <pc:docMk/>
            <pc:sldMk cId="1536933038" sldId="262"/>
            <ac:spMk id="1039" creationId="{08C9B587-E65E-4B52-B37C-ABEBB6E87928}"/>
          </ac:spMkLst>
        </pc:spChg>
        <pc:spChg chg="add del">
          <ac:chgData name="Michael Kreeger" userId="d5f78b2e-6692-425f-83bb-df27f7187256" providerId="ADAL" clId="{C3392054-CF05-4A85-8285-2C8E7061E76E}" dt="2023-09-12T10:33:31.328" v="51" actId="26606"/>
          <ac:spMkLst>
            <pc:docMk/>
            <pc:sldMk cId="1536933038" sldId="262"/>
            <ac:spMk id="1040" creationId="{C1A1C5D3-C053-4EE9-BE1A-419B6E27CCAE}"/>
          </ac:spMkLst>
        </pc:spChg>
        <pc:spChg chg="add del">
          <ac:chgData name="Michael Kreeger" userId="d5f78b2e-6692-425f-83bb-df27f7187256" providerId="ADAL" clId="{C3392054-CF05-4A85-8285-2C8E7061E76E}" dt="2023-09-12T10:33:31.328" v="51" actId="26606"/>
          <ac:spMkLst>
            <pc:docMk/>
            <pc:sldMk cId="1536933038" sldId="262"/>
            <ac:spMk id="1041" creationId="{A3473CF9-37EB-43E7-89EF-D2D1C53D1DAC}"/>
          </ac:spMkLst>
        </pc:spChg>
        <pc:spChg chg="add del">
          <ac:chgData name="Michael Kreeger" userId="d5f78b2e-6692-425f-83bb-df27f7187256" providerId="ADAL" clId="{C3392054-CF05-4A85-8285-2C8E7061E76E}" dt="2023-09-12T10:33:31.328" v="51" actId="26606"/>
          <ac:spMkLst>
            <pc:docMk/>
            <pc:sldMk cId="1536933038" sldId="262"/>
            <ac:spMk id="1042" creationId="{586B4EF9-43BA-4655-A6FF-1D8E21574C95}"/>
          </ac:spMkLst>
        </pc:spChg>
        <pc:spChg chg="add del">
          <ac:chgData name="Michael Kreeger" userId="d5f78b2e-6692-425f-83bb-df27f7187256" providerId="ADAL" clId="{C3392054-CF05-4A85-8285-2C8E7061E76E}" dt="2023-09-12T10:33:42.635" v="53" actId="26606"/>
          <ac:spMkLst>
            <pc:docMk/>
            <pc:sldMk cId="1536933038" sldId="262"/>
            <ac:spMk id="1044" creationId="{5DCB5928-DC7D-4612-9922-441966E15627}"/>
          </ac:spMkLst>
        </pc:spChg>
        <pc:spChg chg="add del">
          <ac:chgData name="Michael Kreeger" userId="d5f78b2e-6692-425f-83bb-df27f7187256" providerId="ADAL" clId="{C3392054-CF05-4A85-8285-2C8E7061E76E}" dt="2023-09-12T10:33:42.635" v="53" actId="26606"/>
          <ac:spMkLst>
            <pc:docMk/>
            <pc:sldMk cId="1536933038" sldId="262"/>
            <ac:spMk id="1045" creationId="{682C1161-1736-45EC-99B7-33F3CAE9D517}"/>
          </ac:spMkLst>
        </pc:spChg>
        <pc:spChg chg="add del">
          <ac:chgData name="Michael Kreeger" userId="d5f78b2e-6692-425f-83bb-df27f7187256" providerId="ADAL" clId="{C3392054-CF05-4A85-8285-2C8E7061E76E}" dt="2023-09-12T10:33:42.635" v="53" actId="26606"/>
          <ac:spMkLst>
            <pc:docMk/>
            <pc:sldMk cId="1536933038" sldId="262"/>
            <ac:spMk id="1046" creationId="{84D4DDB8-B68F-45B0-9F62-C4279996F672}"/>
          </ac:spMkLst>
        </pc:spChg>
        <pc:spChg chg="add del">
          <ac:chgData name="Michael Kreeger" userId="d5f78b2e-6692-425f-83bb-df27f7187256" providerId="ADAL" clId="{C3392054-CF05-4A85-8285-2C8E7061E76E}" dt="2023-09-12T10:33:42.635" v="53" actId="26606"/>
          <ac:spMkLst>
            <pc:docMk/>
            <pc:sldMk cId="1536933038" sldId="262"/>
            <ac:spMk id="1047" creationId="{AF2F604E-43BE-4DC3-B983-E071523364F8}"/>
          </ac:spMkLst>
        </pc:spChg>
        <pc:spChg chg="add del">
          <ac:chgData name="Michael Kreeger" userId="d5f78b2e-6692-425f-83bb-df27f7187256" providerId="ADAL" clId="{C3392054-CF05-4A85-8285-2C8E7061E76E}" dt="2023-09-12T10:41:54.811" v="75" actId="26606"/>
          <ac:spMkLst>
            <pc:docMk/>
            <pc:sldMk cId="1536933038" sldId="262"/>
            <ac:spMk id="1050" creationId="{B81933D1-5615-42C7-9C0B-4EB7105CCE2D}"/>
          </ac:spMkLst>
        </pc:spChg>
        <pc:spChg chg="add del">
          <ac:chgData name="Michael Kreeger" userId="d5f78b2e-6692-425f-83bb-df27f7187256" providerId="ADAL" clId="{C3392054-CF05-4A85-8285-2C8E7061E76E}" dt="2023-09-12T10:41:54.811" v="75" actId="26606"/>
          <ac:spMkLst>
            <pc:docMk/>
            <pc:sldMk cId="1536933038" sldId="262"/>
            <ac:spMk id="1051" creationId="{19C9EAEA-39D0-4B0E-A0EB-51E7B26740B1}"/>
          </ac:spMkLst>
        </pc:spChg>
        <pc:spChg chg="add del">
          <ac:chgData name="Michael Kreeger" userId="d5f78b2e-6692-425f-83bb-df27f7187256" providerId="ADAL" clId="{C3392054-CF05-4A85-8285-2C8E7061E76E}" dt="2023-09-12T10:41:41.104" v="70" actId="26606"/>
          <ac:spMkLst>
            <pc:docMk/>
            <pc:sldMk cId="1536933038" sldId="262"/>
            <ac:spMk id="1056" creationId="{9180DE06-7362-4888-AADA-7AADD57AC49D}"/>
          </ac:spMkLst>
        </pc:spChg>
        <pc:spChg chg="add del">
          <ac:chgData name="Michael Kreeger" userId="d5f78b2e-6692-425f-83bb-df27f7187256" providerId="ADAL" clId="{C3392054-CF05-4A85-8285-2C8E7061E76E}" dt="2023-09-12T10:41:41.104" v="70" actId="26606"/>
          <ac:spMkLst>
            <pc:docMk/>
            <pc:sldMk cId="1536933038" sldId="262"/>
            <ac:spMk id="1062" creationId="{04357C93-F0CB-4A1C-8F77-4E9063789819}"/>
          </ac:spMkLst>
        </pc:spChg>
        <pc:spChg chg="add del">
          <ac:chgData name="Michael Kreeger" userId="d5f78b2e-6692-425f-83bb-df27f7187256" providerId="ADAL" clId="{C3392054-CF05-4A85-8285-2C8E7061E76E}" dt="2023-09-12T10:41:48.271" v="72" actId="26606"/>
          <ac:spMkLst>
            <pc:docMk/>
            <pc:sldMk cId="1536933038" sldId="262"/>
            <ac:spMk id="1063" creationId="{B81933D1-5615-42C7-9C0B-4EB7105CCE2D}"/>
          </ac:spMkLst>
        </pc:spChg>
        <pc:spChg chg="add del">
          <ac:chgData name="Michael Kreeger" userId="d5f78b2e-6692-425f-83bb-df27f7187256" providerId="ADAL" clId="{C3392054-CF05-4A85-8285-2C8E7061E76E}" dt="2023-09-12T10:41:48.271" v="72" actId="26606"/>
          <ac:spMkLst>
            <pc:docMk/>
            <pc:sldMk cId="1536933038" sldId="262"/>
            <ac:spMk id="1064" creationId="{47942995-B07F-4636-9A06-C6A104B260A8}"/>
          </ac:spMkLst>
        </pc:spChg>
        <pc:spChg chg="add del">
          <ac:chgData name="Michael Kreeger" userId="d5f78b2e-6692-425f-83bb-df27f7187256" providerId="ADAL" clId="{C3392054-CF05-4A85-8285-2C8E7061E76E}" dt="2023-09-12T10:41:48.271" v="72" actId="26606"/>
          <ac:spMkLst>
            <pc:docMk/>
            <pc:sldMk cId="1536933038" sldId="262"/>
            <ac:spMk id="1065" creationId="{19C9EAEA-39D0-4B0E-A0EB-51E7B26740B1}"/>
          </ac:spMkLst>
        </pc:spChg>
        <pc:spChg chg="add del">
          <ac:chgData name="Michael Kreeger" userId="d5f78b2e-6692-425f-83bb-df27f7187256" providerId="ADAL" clId="{C3392054-CF05-4A85-8285-2C8E7061E76E}" dt="2023-09-12T10:41:54.806" v="74" actId="26606"/>
          <ac:spMkLst>
            <pc:docMk/>
            <pc:sldMk cId="1536933038" sldId="262"/>
            <ac:spMk id="1069" creationId="{BCED4D40-4B67-4331-AC48-79B82B4A47D8}"/>
          </ac:spMkLst>
        </pc:spChg>
        <pc:spChg chg="add del">
          <ac:chgData name="Michael Kreeger" userId="d5f78b2e-6692-425f-83bb-df27f7187256" providerId="ADAL" clId="{C3392054-CF05-4A85-8285-2C8E7061E76E}" dt="2023-09-12T10:41:54.806" v="74" actId="26606"/>
          <ac:spMkLst>
            <pc:docMk/>
            <pc:sldMk cId="1536933038" sldId="262"/>
            <ac:spMk id="1070" creationId="{670CEDEF-4F34-412E-84EE-329C1E936AF5}"/>
          </ac:spMkLst>
        </pc:spChg>
        <pc:spChg chg="add del">
          <ac:chgData name="Michael Kreeger" userId="d5f78b2e-6692-425f-83bb-df27f7187256" providerId="ADAL" clId="{C3392054-CF05-4A85-8285-2C8E7061E76E}" dt="2023-09-12T10:42:17.755" v="80" actId="26606"/>
          <ac:spMkLst>
            <pc:docMk/>
            <pc:sldMk cId="1536933038" sldId="262"/>
            <ac:spMk id="1072" creationId="{47942995-B07F-4636-9A06-C6A104B260A8}"/>
          </ac:spMkLst>
        </pc:spChg>
        <pc:spChg chg="add del">
          <ac:chgData name="Michael Kreeger" userId="d5f78b2e-6692-425f-83bb-df27f7187256" providerId="ADAL" clId="{C3392054-CF05-4A85-8285-2C8E7061E76E}" dt="2023-09-12T10:42:17.755" v="80" actId="26606"/>
          <ac:spMkLst>
            <pc:docMk/>
            <pc:sldMk cId="1536933038" sldId="262"/>
            <ac:spMk id="1074" creationId="{B81933D1-5615-42C7-9C0B-4EB7105CCE2D}"/>
          </ac:spMkLst>
        </pc:spChg>
        <pc:spChg chg="add del">
          <ac:chgData name="Michael Kreeger" userId="d5f78b2e-6692-425f-83bb-df27f7187256" providerId="ADAL" clId="{C3392054-CF05-4A85-8285-2C8E7061E76E}" dt="2023-09-12T10:42:17.755" v="80" actId="26606"/>
          <ac:spMkLst>
            <pc:docMk/>
            <pc:sldMk cId="1536933038" sldId="262"/>
            <ac:spMk id="1075" creationId="{19C9EAEA-39D0-4B0E-A0EB-51E7B26740B1}"/>
          </ac:spMkLst>
        </pc:spChg>
        <pc:spChg chg="add">
          <ac:chgData name="Michael Kreeger" userId="d5f78b2e-6692-425f-83bb-df27f7187256" providerId="ADAL" clId="{C3392054-CF05-4A85-8285-2C8E7061E76E}" dt="2023-09-12T10:42:17.755" v="80" actId="26606"/>
          <ac:spMkLst>
            <pc:docMk/>
            <pc:sldMk cId="1536933038" sldId="262"/>
            <ac:spMk id="1080" creationId="{9180DE06-7362-4888-AADA-7AADD57AC49D}"/>
          </ac:spMkLst>
        </pc:spChg>
        <pc:spChg chg="add">
          <ac:chgData name="Michael Kreeger" userId="d5f78b2e-6692-425f-83bb-df27f7187256" providerId="ADAL" clId="{C3392054-CF05-4A85-8285-2C8E7061E76E}" dt="2023-09-12T10:42:17.755" v="80" actId="26606"/>
          <ac:spMkLst>
            <pc:docMk/>
            <pc:sldMk cId="1536933038" sldId="262"/>
            <ac:spMk id="1086" creationId="{04357C93-F0CB-4A1C-8F77-4E9063789819}"/>
          </ac:spMkLst>
        </pc:spChg>
        <pc:grpChg chg="add del">
          <ac:chgData name="Michael Kreeger" userId="d5f78b2e-6692-425f-83bb-df27f7187256" providerId="ADAL" clId="{C3392054-CF05-4A85-8285-2C8E7061E76E}" dt="2023-09-12T10:41:54.811" v="75" actId="26606"/>
          <ac:grpSpMkLst>
            <pc:docMk/>
            <pc:sldMk cId="1536933038" sldId="262"/>
            <ac:grpSpMk id="1034" creationId="{032D8612-31EB-44CF-A1D0-14FD4C705424}"/>
          </ac:grpSpMkLst>
        </pc:grpChg>
        <pc:grpChg chg="add del">
          <ac:chgData name="Michael Kreeger" userId="d5f78b2e-6692-425f-83bb-df27f7187256" providerId="ADAL" clId="{C3392054-CF05-4A85-8285-2C8E7061E76E}" dt="2023-09-12T10:41:41.104" v="70" actId="26606"/>
          <ac:grpSpMkLst>
            <pc:docMk/>
            <pc:sldMk cId="1536933038" sldId="262"/>
            <ac:grpSpMk id="1058" creationId="{3AF6A671-C637-4547-85F4-51B6D1881399}"/>
          </ac:grpSpMkLst>
        </pc:grpChg>
        <pc:grpChg chg="add del">
          <ac:chgData name="Michael Kreeger" userId="d5f78b2e-6692-425f-83bb-df27f7187256" providerId="ADAL" clId="{C3392054-CF05-4A85-8285-2C8E7061E76E}" dt="2023-09-12T10:41:48.271" v="72" actId="26606"/>
          <ac:grpSpMkLst>
            <pc:docMk/>
            <pc:sldMk cId="1536933038" sldId="262"/>
            <ac:grpSpMk id="1066" creationId="{032D8612-31EB-44CF-A1D0-14FD4C705424}"/>
          </ac:grpSpMkLst>
        </pc:grpChg>
        <pc:grpChg chg="add del">
          <ac:chgData name="Michael Kreeger" userId="d5f78b2e-6692-425f-83bb-df27f7187256" providerId="ADAL" clId="{C3392054-CF05-4A85-8285-2C8E7061E76E}" dt="2023-09-12T10:42:17.755" v="80" actId="26606"/>
          <ac:grpSpMkLst>
            <pc:docMk/>
            <pc:sldMk cId="1536933038" sldId="262"/>
            <ac:grpSpMk id="1073" creationId="{032D8612-31EB-44CF-A1D0-14FD4C705424}"/>
          </ac:grpSpMkLst>
        </pc:grpChg>
        <pc:grpChg chg="add">
          <ac:chgData name="Michael Kreeger" userId="d5f78b2e-6692-425f-83bb-df27f7187256" providerId="ADAL" clId="{C3392054-CF05-4A85-8285-2C8E7061E76E}" dt="2023-09-12T10:42:17.755" v="80" actId="26606"/>
          <ac:grpSpMkLst>
            <pc:docMk/>
            <pc:sldMk cId="1536933038" sldId="262"/>
            <ac:grpSpMk id="1082" creationId="{3AF6A671-C637-4547-85F4-51B6D1881399}"/>
          </ac:grpSpMkLst>
        </pc:grpChg>
        <pc:picChg chg="add del mod">
          <ac:chgData name="Michael Kreeger" userId="d5f78b2e-6692-425f-83bb-df27f7187256" providerId="ADAL" clId="{C3392054-CF05-4A85-8285-2C8E7061E76E}" dt="2023-09-12T10:40:59.185" v="65" actId="478"/>
          <ac:picMkLst>
            <pc:docMk/>
            <pc:sldMk cId="1536933038" sldId="262"/>
            <ac:picMk id="5" creationId="{6C918ACF-29CB-2F85-FAF1-D649418CA628}"/>
          </ac:picMkLst>
        </pc:picChg>
        <pc:picChg chg="add mod">
          <ac:chgData name="Michael Kreeger" userId="d5f78b2e-6692-425f-83bb-df27f7187256" providerId="ADAL" clId="{C3392054-CF05-4A85-8285-2C8E7061E76E}" dt="2023-09-12T10:42:17.755" v="80" actId="26606"/>
          <ac:picMkLst>
            <pc:docMk/>
            <pc:sldMk cId="1536933038" sldId="262"/>
            <ac:picMk id="6" creationId="{06648E8D-79EB-9E25-84B0-999E85ADA5F6}"/>
          </ac:picMkLst>
        </pc:picChg>
        <pc:picChg chg="add del mod">
          <ac:chgData name="Michael Kreeger" userId="d5f78b2e-6692-425f-83bb-df27f7187256" providerId="ADAL" clId="{C3392054-CF05-4A85-8285-2C8E7061E76E}" dt="2023-09-12T10:38:00.128" v="57" actId="478"/>
          <ac:picMkLst>
            <pc:docMk/>
            <pc:sldMk cId="1536933038" sldId="262"/>
            <ac:picMk id="1026" creationId="{689E1A4F-1659-C2FE-B613-AC44FC55A522}"/>
          </ac:picMkLst>
        </pc:picChg>
      </pc:sldChg>
      <pc:sldChg chg="del">
        <pc:chgData name="Michael Kreeger" userId="d5f78b2e-6692-425f-83bb-df27f7187256" providerId="ADAL" clId="{C3392054-CF05-4A85-8285-2C8E7061E76E}" dt="2023-09-15T06:44:51.021" v="14196" actId="47"/>
        <pc:sldMkLst>
          <pc:docMk/>
          <pc:sldMk cId="3293152931" sldId="263"/>
        </pc:sldMkLst>
      </pc:sldChg>
      <pc:sldChg chg="del">
        <pc:chgData name="Michael Kreeger" userId="d5f78b2e-6692-425f-83bb-df27f7187256" providerId="ADAL" clId="{C3392054-CF05-4A85-8285-2C8E7061E76E}" dt="2023-09-15T06:44:51.021" v="14196" actId="47"/>
        <pc:sldMkLst>
          <pc:docMk/>
          <pc:sldMk cId="2468057561" sldId="264"/>
        </pc:sldMkLst>
      </pc:sldChg>
      <pc:sldChg chg="del">
        <pc:chgData name="Michael Kreeger" userId="d5f78b2e-6692-425f-83bb-df27f7187256" providerId="ADAL" clId="{C3392054-CF05-4A85-8285-2C8E7061E76E}" dt="2023-09-15T06:44:51.021" v="14196" actId="47"/>
        <pc:sldMkLst>
          <pc:docMk/>
          <pc:sldMk cId="1779815401" sldId="265"/>
        </pc:sldMkLst>
      </pc:sldChg>
      <pc:sldChg chg="del">
        <pc:chgData name="Michael Kreeger" userId="d5f78b2e-6692-425f-83bb-df27f7187256" providerId="ADAL" clId="{C3392054-CF05-4A85-8285-2C8E7061E76E}" dt="2023-09-15T06:44:51.021" v="14196" actId="47"/>
        <pc:sldMkLst>
          <pc:docMk/>
          <pc:sldMk cId="675184561" sldId="266"/>
        </pc:sldMkLst>
      </pc:sldChg>
      <pc:sldChg chg="del">
        <pc:chgData name="Michael Kreeger" userId="d5f78b2e-6692-425f-83bb-df27f7187256" providerId="ADAL" clId="{C3392054-CF05-4A85-8285-2C8E7061E76E}" dt="2023-09-15T06:44:51.021" v="14196" actId="47"/>
        <pc:sldMkLst>
          <pc:docMk/>
          <pc:sldMk cId="4130074655" sldId="267"/>
        </pc:sldMkLst>
      </pc:sldChg>
      <pc:sldChg chg="del">
        <pc:chgData name="Michael Kreeger" userId="d5f78b2e-6692-425f-83bb-df27f7187256" providerId="ADAL" clId="{C3392054-CF05-4A85-8285-2C8E7061E76E}" dt="2023-09-15T06:44:51.021" v="14196" actId="47"/>
        <pc:sldMkLst>
          <pc:docMk/>
          <pc:sldMk cId="3367989220" sldId="268"/>
        </pc:sldMkLst>
      </pc:sldChg>
      <pc:sldChg chg="del">
        <pc:chgData name="Michael Kreeger" userId="d5f78b2e-6692-425f-83bb-df27f7187256" providerId="ADAL" clId="{C3392054-CF05-4A85-8285-2C8E7061E76E}" dt="2023-09-15T06:44:51.021" v="14196" actId="47"/>
        <pc:sldMkLst>
          <pc:docMk/>
          <pc:sldMk cId="101213624" sldId="269"/>
        </pc:sldMkLst>
      </pc:sldChg>
      <pc:sldChg chg="del">
        <pc:chgData name="Michael Kreeger" userId="d5f78b2e-6692-425f-83bb-df27f7187256" providerId="ADAL" clId="{C3392054-CF05-4A85-8285-2C8E7061E76E}" dt="2023-09-15T06:44:51.021" v="14196" actId="47"/>
        <pc:sldMkLst>
          <pc:docMk/>
          <pc:sldMk cId="3158137673" sldId="270"/>
        </pc:sldMkLst>
      </pc:sldChg>
      <pc:sldChg chg="del">
        <pc:chgData name="Michael Kreeger" userId="d5f78b2e-6692-425f-83bb-df27f7187256" providerId="ADAL" clId="{C3392054-CF05-4A85-8285-2C8E7061E76E}" dt="2023-09-15T06:44:51.021" v="14196" actId="47"/>
        <pc:sldMkLst>
          <pc:docMk/>
          <pc:sldMk cId="2122532525" sldId="271"/>
        </pc:sldMkLst>
      </pc:sldChg>
      <pc:sldChg chg="del">
        <pc:chgData name="Michael Kreeger" userId="d5f78b2e-6692-425f-83bb-df27f7187256" providerId="ADAL" clId="{C3392054-CF05-4A85-8285-2C8E7061E76E}" dt="2023-09-15T06:44:51.021" v="14196" actId="47"/>
        <pc:sldMkLst>
          <pc:docMk/>
          <pc:sldMk cId="1922937277" sldId="272"/>
        </pc:sldMkLst>
      </pc:sldChg>
      <pc:sldChg chg="del">
        <pc:chgData name="Michael Kreeger" userId="d5f78b2e-6692-425f-83bb-df27f7187256" providerId="ADAL" clId="{C3392054-CF05-4A85-8285-2C8E7061E76E}" dt="2023-09-15T06:44:51.021" v="14196" actId="47"/>
        <pc:sldMkLst>
          <pc:docMk/>
          <pc:sldMk cId="801401821" sldId="273"/>
        </pc:sldMkLst>
      </pc:sldChg>
      <pc:sldChg chg="del">
        <pc:chgData name="Michael Kreeger" userId="d5f78b2e-6692-425f-83bb-df27f7187256" providerId="ADAL" clId="{C3392054-CF05-4A85-8285-2C8E7061E76E}" dt="2023-09-15T06:44:51.021" v="14196" actId="47"/>
        <pc:sldMkLst>
          <pc:docMk/>
          <pc:sldMk cId="1903600035" sldId="274"/>
        </pc:sldMkLst>
      </pc:sldChg>
      <pc:sldChg chg="addSp delSp modSp mod">
        <pc:chgData name="Michael Kreeger" userId="d5f78b2e-6692-425f-83bb-df27f7187256" providerId="ADAL" clId="{C3392054-CF05-4A85-8285-2C8E7061E76E}" dt="2023-09-12T10:23:30.656" v="38" actId="26606"/>
        <pc:sldMkLst>
          <pc:docMk/>
          <pc:sldMk cId="10594113" sldId="275"/>
        </pc:sldMkLst>
        <pc:spChg chg="mod">
          <ac:chgData name="Michael Kreeger" userId="d5f78b2e-6692-425f-83bb-df27f7187256" providerId="ADAL" clId="{C3392054-CF05-4A85-8285-2C8E7061E76E}" dt="2023-09-12T10:23:30.656" v="38" actId="26606"/>
          <ac:spMkLst>
            <pc:docMk/>
            <pc:sldMk cId="10594113" sldId="275"/>
            <ac:spMk id="7" creationId="{E2DBD5D1-7305-9559-F621-4CDDB70045C4}"/>
          </ac:spMkLst>
        </pc:spChg>
        <pc:spChg chg="mod ord">
          <ac:chgData name="Michael Kreeger" userId="d5f78b2e-6692-425f-83bb-df27f7187256" providerId="ADAL" clId="{C3392054-CF05-4A85-8285-2C8E7061E76E}" dt="2023-09-12T10:23:30.656" v="38" actId="26606"/>
          <ac:spMkLst>
            <pc:docMk/>
            <pc:sldMk cId="10594113" sldId="275"/>
            <ac:spMk id="9" creationId="{54318EFF-C48F-5D55-4E77-B106C19981A9}"/>
          </ac:spMkLst>
        </pc:spChg>
        <pc:spChg chg="del">
          <ac:chgData name="Michael Kreeger" userId="d5f78b2e-6692-425f-83bb-df27f7187256" providerId="ADAL" clId="{C3392054-CF05-4A85-8285-2C8E7061E76E}" dt="2023-09-12T10:23:19.856" v="37" actId="26606"/>
          <ac:spMkLst>
            <pc:docMk/>
            <pc:sldMk cId="10594113" sldId="275"/>
            <ac:spMk id="16" creationId="{201CC55D-ED54-4C5C-95E6-10947BD1103B}"/>
          </ac:spMkLst>
        </pc:spChg>
        <pc:spChg chg="del">
          <ac:chgData name="Michael Kreeger" userId="d5f78b2e-6692-425f-83bb-df27f7187256" providerId="ADAL" clId="{C3392054-CF05-4A85-8285-2C8E7061E76E}" dt="2023-09-12T10:23:19.856" v="37" actId="26606"/>
          <ac:spMkLst>
            <pc:docMk/>
            <pc:sldMk cId="10594113" sldId="275"/>
            <ac:spMk id="22" creationId="{3873B707-463F-40B0-8227-E8CC6C67EB25}"/>
          </ac:spMkLst>
        </pc:spChg>
        <pc:spChg chg="del">
          <ac:chgData name="Michael Kreeger" userId="d5f78b2e-6692-425f-83bb-df27f7187256" providerId="ADAL" clId="{C3392054-CF05-4A85-8285-2C8E7061E76E}" dt="2023-09-12T10:23:19.856" v="37" actId="26606"/>
          <ac:spMkLst>
            <pc:docMk/>
            <pc:sldMk cId="10594113" sldId="275"/>
            <ac:spMk id="24" creationId="{C13237C8-E62C-4F0D-A318-BD6FB6C2D138}"/>
          </ac:spMkLst>
        </pc:spChg>
        <pc:spChg chg="del">
          <ac:chgData name="Michael Kreeger" userId="d5f78b2e-6692-425f-83bb-df27f7187256" providerId="ADAL" clId="{C3392054-CF05-4A85-8285-2C8E7061E76E}" dt="2023-09-12T10:23:19.856" v="37" actId="26606"/>
          <ac:spMkLst>
            <pc:docMk/>
            <pc:sldMk cId="10594113" sldId="275"/>
            <ac:spMk id="26" creationId="{19C9EAEA-39D0-4B0E-A0EB-51E7B26740B1}"/>
          </ac:spMkLst>
        </pc:spChg>
        <pc:spChg chg="add del">
          <ac:chgData name="Michael Kreeger" userId="d5f78b2e-6692-425f-83bb-df27f7187256" providerId="ADAL" clId="{C3392054-CF05-4A85-8285-2C8E7061E76E}" dt="2023-09-12T10:23:30.656" v="38" actId="26606"/>
          <ac:spMkLst>
            <pc:docMk/>
            <pc:sldMk cId="10594113" sldId="275"/>
            <ac:spMk id="31" creationId="{2C61293E-6EBE-43EF-A52C-9BEBFD7679D4}"/>
          </ac:spMkLst>
        </pc:spChg>
        <pc:spChg chg="add del">
          <ac:chgData name="Michael Kreeger" userId="d5f78b2e-6692-425f-83bb-df27f7187256" providerId="ADAL" clId="{C3392054-CF05-4A85-8285-2C8E7061E76E}" dt="2023-09-12T10:23:30.656" v="38" actId="26606"/>
          <ac:spMkLst>
            <pc:docMk/>
            <pc:sldMk cId="10594113" sldId="275"/>
            <ac:spMk id="33" creationId="{21540236-BFD5-4A9D-8840-4703E7F76825}"/>
          </ac:spMkLst>
        </pc:spChg>
        <pc:grpChg chg="del">
          <ac:chgData name="Michael Kreeger" userId="d5f78b2e-6692-425f-83bb-df27f7187256" providerId="ADAL" clId="{C3392054-CF05-4A85-8285-2C8E7061E76E}" dt="2023-09-12T10:23:19.856" v="37" actId="26606"/>
          <ac:grpSpMkLst>
            <pc:docMk/>
            <pc:sldMk cId="10594113" sldId="275"/>
            <ac:grpSpMk id="18" creationId="{1DE889C7-FAD6-4397-98E2-05D503484459}"/>
          </ac:grpSpMkLst>
        </pc:grpChg>
        <pc:picChg chg="add del mod">
          <ac:chgData name="Michael Kreeger" userId="d5f78b2e-6692-425f-83bb-df27f7187256" providerId="ADAL" clId="{C3392054-CF05-4A85-8285-2C8E7061E76E}" dt="2023-09-12T10:23:30.656" v="38" actId="26606"/>
          <ac:picMkLst>
            <pc:docMk/>
            <pc:sldMk cId="10594113" sldId="275"/>
            <ac:picMk id="13" creationId="{3416613B-3839-E6C7-B838-D6B46D43D8A0}"/>
          </ac:picMkLst>
        </pc:picChg>
      </pc:sldChg>
      <pc:sldChg chg="addSp delSp modSp add del mod setBg modClrScheme delDesignElem chgLayout">
        <pc:chgData name="Michael Kreeger" userId="d5f78b2e-6692-425f-83bb-df27f7187256" providerId="ADAL" clId="{C3392054-CF05-4A85-8285-2C8E7061E76E}" dt="2023-09-12T11:02:16.752" v="235" actId="47"/>
        <pc:sldMkLst>
          <pc:docMk/>
          <pc:sldMk cId="1426394861" sldId="276"/>
        </pc:sldMkLst>
        <pc:spChg chg="mod ord">
          <ac:chgData name="Michael Kreeger" userId="d5f78b2e-6692-425f-83bb-df27f7187256" providerId="ADAL" clId="{C3392054-CF05-4A85-8285-2C8E7061E76E}" dt="2023-09-12T10:45:06.289" v="147" actId="26606"/>
          <ac:spMkLst>
            <pc:docMk/>
            <pc:sldMk cId="1426394861" sldId="276"/>
            <ac:spMk id="2" creationId="{517F7E8E-34B5-381A-AF74-BED381E8E048}"/>
          </ac:spMkLst>
        </pc:spChg>
        <pc:spChg chg="del">
          <ac:chgData name="Michael Kreeger" userId="d5f78b2e-6692-425f-83bb-df27f7187256" providerId="ADAL" clId="{C3392054-CF05-4A85-8285-2C8E7061E76E}" dt="2023-09-12T10:42:34.440" v="82" actId="478"/>
          <ac:spMkLst>
            <pc:docMk/>
            <pc:sldMk cId="1426394861" sldId="276"/>
            <ac:spMk id="3" creationId="{887321DE-E836-25E8-F233-012DE83BE162}"/>
          </ac:spMkLst>
        </pc:spChg>
        <pc:spChg chg="add del mod">
          <ac:chgData name="Michael Kreeger" userId="d5f78b2e-6692-425f-83bb-df27f7187256" providerId="ADAL" clId="{C3392054-CF05-4A85-8285-2C8E7061E76E}" dt="2023-09-12T10:42:37.361" v="83" actId="478"/>
          <ac:spMkLst>
            <pc:docMk/>
            <pc:sldMk cId="1426394861" sldId="276"/>
            <ac:spMk id="5" creationId="{BBD33A23-1E37-E786-1574-74E7183501E2}"/>
          </ac:spMkLst>
        </pc:spChg>
        <pc:spChg chg="add del mod ord">
          <ac:chgData name="Michael Kreeger" userId="d5f78b2e-6692-425f-83bb-df27f7187256" providerId="ADAL" clId="{C3392054-CF05-4A85-8285-2C8E7061E76E}" dt="2023-09-12T10:46:13.058" v="162" actId="20577"/>
          <ac:spMkLst>
            <pc:docMk/>
            <pc:sldMk cId="1426394861" sldId="276"/>
            <ac:spMk id="6" creationId="{DA26E261-D750-12A4-910E-FF090601F423}"/>
          </ac:spMkLst>
        </pc:spChg>
        <pc:spChg chg="add del mod ord">
          <ac:chgData name="Michael Kreeger" userId="d5f78b2e-6692-425f-83bb-df27f7187256" providerId="ADAL" clId="{C3392054-CF05-4A85-8285-2C8E7061E76E}" dt="2023-09-12T10:44:41.043" v="117" actId="700"/>
          <ac:spMkLst>
            <pc:docMk/>
            <pc:sldMk cId="1426394861" sldId="276"/>
            <ac:spMk id="7" creationId="{93C90F2D-AC61-E64C-F1D1-CD87EAEAB5F4}"/>
          </ac:spMkLst>
        </pc:spChg>
        <pc:spChg chg="add del mod">
          <ac:chgData name="Michael Kreeger" userId="d5f78b2e-6692-425f-83bb-df27f7187256" providerId="ADAL" clId="{C3392054-CF05-4A85-8285-2C8E7061E76E}" dt="2023-09-12T10:44:26.659" v="112" actId="478"/>
          <ac:spMkLst>
            <pc:docMk/>
            <pc:sldMk cId="1426394861" sldId="276"/>
            <ac:spMk id="9" creationId="{10CB9E86-C234-D452-A858-F11A70071100}"/>
          </ac:spMkLst>
        </pc:spChg>
        <pc:spChg chg="del">
          <ac:chgData name="Michael Kreeger" userId="d5f78b2e-6692-425f-83bb-df27f7187256" providerId="ADAL" clId="{C3392054-CF05-4A85-8285-2C8E7061E76E}" dt="2023-09-12T10:34:02.440" v="56"/>
          <ac:spMkLst>
            <pc:docMk/>
            <pc:sldMk cId="1426394861" sldId="276"/>
            <ac:spMk id="1028" creationId="{E914257E-1E2A-4AC7-89EC-1FB65C9C0A0D}"/>
          </ac:spMkLst>
        </pc:spChg>
        <pc:spChg chg="del">
          <ac:chgData name="Michael Kreeger" userId="d5f78b2e-6692-425f-83bb-df27f7187256" providerId="ADAL" clId="{C3392054-CF05-4A85-8285-2C8E7061E76E}" dt="2023-09-12T10:34:02.440" v="56"/>
          <ac:spMkLst>
            <pc:docMk/>
            <pc:sldMk cId="1426394861" sldId="276"/>
            <ac:spMk id="1029" creationId="{03E1C8F1-97F5-489C-8308-958F09657254}"/>
          </ac:spMkLst>
        </pc:spChg>
        <pc:spChg chg="del">
          <ac:chgData name="Michael Kreeger" userId="d5f78b2e-6692-425f-83bb-df27f7187256" providerId="ADAL" clId="{C3392054-CF05-4A85-8285-2C8E7061E76E}" dt="2023-09-12T10:34:02.440" v="56"/>
          <ac:spMkLst>
            <pc:docMk/>
            <pc:sldMk cId="1426394861" sldId="276"/>
            <ac:spMk id="1030" creationId="{DEB62645-D4DA-4E99-8344-B1536F63D108}"/>
          </ac:spMkLst>
        </pc:spChg>
        <pc:spChg chg="add">
          <ac:chgData name="Michael Kreeger" userId="d5f78b2e-6692-425f-83bb-df27f7187256" providerId="ADAL" clId="{C3392054-CF05-4A85-8285-2C8E7061E76E}" dt="2023-09-12T10:45:06.289" v="147" actId="26606"/>
          <ac:spMkLst>
            <pc:docMk/>
            <pc:sldMk cId="1426394861" sldId="276"/>
            <ac:spMk id="2052" creationId="{2B97F24A-32CE-4C1C-A50D-3016B394DCFB}"/>
          </ac:spMkLst>
        </pc:spChg>
        <pc:spChg chg="add">
          <ac:chgData name="Michael Kreeger" userId="d5f78b2e-6692-425f-83bb-df27f7187256" providerId="ADAL" clId="{C3392054-CF05-4A85-8285-2C8E7061E76E}" dt="2023-09-12T10:45:06.289" v="147" actId="26606"/>
          <ac:spMkLst>
            <pc:docMk/>
            <pc:sldMk cId="1426394861" sldId="276"/>
            <ac:spMk id="2053" creationId="{CD8B4F24-440B-49E9-B85D-733523DC064B}"/>
          </ac:spMkLst>
        </pc:spChg>
        <pc:spChg chg="add del">
          <ac:chgData name="Michael Kreeger" userId="d5f78b2e-6692-425f-83bb-df27f7187256" providerId="ADAL" clId="{C3392054-CF05-4A85-8285-2C8E7061E76E}" dt="2023-09-12T10:44:27.040" v="113" actId="26606"/>
          <ac:spMkLst>
            <pc:docMk/>
            <pc:sldMk cId="1426394861" sldId="276"/>
            <ac:spMk id="2055" creationId="{2B97F24A-32CE-4C1C-A50D-3016B394DCFB}"/>
          </ac:spMkLst>
        </pc:spChg>
        <pc:spChg chg="add del">
          <ac:chgData name="Michael Kreeger" userId="d5f78b2e-6692-425f-83bb-df27f7187256" providerId="ADAL" clId="{C3392054-CF05-4A85-8285-2C8E7061E76E}" dt="2023-09-12T10:44:27.040" v="113" actId="26606"/>
          <ac:spMkLst>
            <pc:docMk/>
            <pc:sldMk cId="1426394861" sldId="276"/>
            <ac:spMk id="2057" creationId="{CD8B4F24-440B-49E9-B85D-733523DC064B}"/>
          </ac:spMkLst>
        </pc:spChg>
        <pc:picChg chg="del">
          <ac:chgData name="Michael Kreeger" userId="d5f78b2e-6692-425f-83bb-df27f7187256" providerId="ADAL" clId="{C3392054-CF05-4A85-8285-2C8E7061E76E}" dt="2023-09-12T10:40:20.297" v="61" actId="478"/>
          <ac:picMkLst>
            <pc:docMk/>
            <pc:sldMk cId="1426394861" sldId="276"/>
            <ac:picMk id="1026" creationId="{689E1A4F-1659-C2FE-B613-AC44FC55A522}"/>
          </ac:picMkLst>
        </pc:picChg>
        <pc:picChg chg="add mod">
          <ac:chgData name="Michael Kreeger" userId="d5f78b2e-6692-425f-83bb-df27f7187256" providerId="ADAL" clId="{C3392054-CF05-4A85-8285-2C8E7061E76E}" dt="2023-09-12T10:45:06.289" v="147" actId="26606"/>
          <ac:picMkLst>
            <pc:docMk/>
            <pc:sldMk cId="1426394861" sldId="276"/>
            <ac:picMk id="2050" creationId="{1B360990-4B6D-2BC9-8094-A12B118B190D}"/>
          </ac:picMkLst>
        </pc:picChg>
      </pc:sldChg>
      <pc:sldChg chg="delSp add del setBg delDesignElem">
        <pc:chgData name="Michael Kreeger" userId="d5f78b2e-6692-425f-83bb-df27f7187256" providerId="ADAL" clId="{C3392054-CF05-4A85-8285-2C8E7061E76E}" dt="2023-09-12T10:45:32.208" v="152" actId="47"/>
        <pc:sldMkLst>
          <pc:docMk/>
          <pc:sldMk cId="114445961" sldId="277"/>
        </pc:sldMkLst>
        <pc:spChg chg="del">
          <ac:chgData name="Michael Kreeger" userId="d5f78b2e-6692-425f-83bb-df27f7187256" providerId="ADAL" clId="{C3392054-CF05-4A85-8285-2C8E7061E76E}" dt="2023-09-12T10:45:22.983" v="149"/>
          <ac:spMkLst>
            <pc:docMk/>
            <pc:sldMk cId="114445961" sldId="277"/>
            <ac:spMk id="1080" creationId="{9180DE06-7362-4888-AADA-7AADD57AC49D}"/>
          </ac:spMkLst>
        </pc:spChg>
        <pc:spChg chg="del">
          <ac:chgData name="Michael Kreeger" userId="d5f78b2e-6692-425f-83bb-df27f7187256" providerId="ADAL" clId="{C3392054-CF05-4A85-8285-2C8E7061E76E}" dt="2023-09-12T10:45:22.983" v="149"/>
          <ac:spMkLst>
            <pc:docMk/>
            <pc:sldMk cId="114445961" sldId="277"/>
            <ac:spMk id="1086" creationId="{04357C93-F0CB-4A1C-8F77-4E9063789819}"/>
          </ac:spMkLst>
        </pc:spChg>
        <pc:grpChg chg="del">
          <ac:chgData name="Michael Kreeger" userId="d5f78b2e-6692-425f-83bb-df27f7187256" providerId="ADAL" clId="{C3392054-CF05-4A85-8285-2C8E7061E76E}" dt="2023-09-12T10:45:22.983" v="149"/>
          <ac:grpSpMkLst>
            <pc:docMk/>
            <pc:sldMk cId="114445961" sldId="277"/>
            <ac:grpSpMk id="1082" creationId="{3AF6A671-C637-4547-85F4-51B6D1881399}"/>
          </ac:grpSpMkLst>
        </pc:grpChg>
      </pc:sldChg>
      <pc:sldChg chg="delSp add del setBg delDesignElem">
        <pc:chgData name="Michael Kreeger" userId="d5f78b2e-6692-425f-83bb-df27f7187256" providerId="ADAL" clId="{C3392054-CF05-4A85-8285-2C8E7061E76E}" dt="2023-09-12T10:45:41.303" v="155" actId="47"/>
        <pc:sldMkLst>
          <pc:docMk/>
          <pc:sldMk cId="1476167316" sldId="278"/>
        </pc:sldMkLst>
        <pc:spChg chg="del">
          <ac:chgData name="Michael Kreeger" userId="d5f78b2e-6692-425f-83bb-df27f7187256" providerId="ADAL" clId="{C3392054-CF05-4A85-8285-2C8E7061E76E}" dt="2023-09-12T10:45:29.295" v="151"/>
          <ac:spMkLst>
            <pc:docMk/>
            <pc:sldMk cId="1476167316" sldId="278"/>
            <ac:spMk id="1080" creationId="{9180DE06-7362-4888-AADA-7AADD57AC49D}"/>
          </ac:spMkLst>
        </pc:spChg>
        <pc:spChg chg="del">
          <ac:chgData name="Michael Kreeger" userId="d5f78b2e-6692-425f-83bb-df27f7187256" providerId="ADAL" clId="{C3392054-CF05-4A85-8285-2C8E7061E76E}" dt="2023-09-12T10:45:29.295" v="151"/>
          <ac:spMkLst>
            <pc:docMk/>
            <pc:sldMk cId="1476167316" sldId="278"/>
            <ac:spMk id="1086" creationId="{04357C93-F0CB-4A1C-8F77-4E9063789819}"/>
          </ac:spMkLst>
        </pc:spChg>
        <pc:grpChg chg="del">
          <ac:chgData name="Michael Kreeger" userId="d5f78b2e-6692-425f-83bb-df27f7187256" providerId="ADAL" clId="{C3392054-CF05-4A85-8285-2C8E7061E76E}" dt="2023-09-12T10:45:29.295" v="151"/>
          <ac:grpSpMkLst>
            <pc:docMk/>
            <pc:sldMk cId="1476167316" sldId="278"/>
            <ac:grpSpMk id="1082" creationId="{3AF6A671-C637-4547-85F4-51B6D1881399}"/>
          </ac:grpSpMkLst>
        </pc:grpChg>
      </pc:sldChg>
      <pc:sldChg chg="addSp delSp modSp add del mod setBg delDesignElem">
        <pc:chgData name="Michael Kreeger" userId="d5f78b2e-6692-425f-83bb-df27f7187256" providerId="ADAL" clId="{C3392054-CF05-4A85-8285-2C8E7061E76E}" dt="2023-09-12T10:46:51.528" v="170" actId="47"/>
        <pc:sldMkLst>
          <pc:docMk/>
          <pc:sldMk cId="846531367" sldId="279"/>
        </pc:sldMkLst>
        <pc:spChg chg="mod">
          <ac:chgData name="Michael Kreeger" userId="d5f78b2e-6692-425f-83bb-df27f7187256" providerId="ADAL" clId="{C3392054-CF05-4A85-8285-2C8E7061E76E}" dt="2023-09-12T10:46:16.514" v="163" actId="20577"/>
          <ac:spMkLst>
            <pc:docMk/>
            <pc:sldMk cId="846531367" sldId="279"/>
            <ac:spMk id="6" creationId="{DA26E261-D750-12A4-910E-FF090601F423}"/>
          </ac:spMkLst>
        </pc:spChg>
        <pc:spChg chg="del">
          <ac:chgData name="Michael Kreeger" userId="d5f78b2e-6692-425f-83bb-df27f7187256" providerId="ADAL" clId="{C3392054-CF05-4A85-8285-2C8E7061E76E}" dt="2023-09-12T10:45:35.153" v="154"/>
          <ac:spMkLst>
            <pc:docMk/>
            <pc:sldMk cId="846531367" sldId="279"/>
            <ac:spMk id="2052" creationId="{2B97F24A-32CE-4C1C-A50D-3016B394DCFB}"/>
          </ac:spMkLst>
        </pc:spChg>
        <pc:spChg chg="del">
          <ac:chgData name="Michael Kreeger" userId="d5f78b2e-6692-425f-83bb-df27f7187256" providerId="ADAL" clId="{C3392054-CF05-4A85-8285-2C8E7061E76E}" dt="2023-09-12T10:45:35.153" v="154"/>
          <ac:spMkLst>
            <pc:docMk/>
            <pc:sldMk cId="846531367" sldId="279"/>
            <ac:spMk id="2053" creationId="{CD8B4F24-440B-49E9-B85D-733523DC064B}"/>
          </ac:spMkLst>
        </pc:spChg>
        <pc:picChg chg="add mod">
          <ac:chgData name="Michael Kreeger" userId="d5f78b2e-6692-425f-83bb-df27f7187256" providerId="ADAL" clId="{C3392054-CF05-4A85-8285-2C8E7061E76E}" dt="2023-09-12T10:46:00.649" v="161" actId="1076"/>
          <ac:picMkLst>
            <pc:docMk/>
            <pc:sldMk cId="846531367" sldId="279"/>
            <ac:picMk id="3" creationId="{5DE73A2A-8099-4749-731B-B537E9E797EA}"/>
          </ac:picMkLst>
        </pc:picChg>
        <pc:picChg chg="del">
          <ac:chgData name="Michael Kreeger" userId="d5f78b2e-6692-425f-83bb-df27f7187256" providerId="ADAL" clId="{C3392054-CF05-4A85-8285-2C8E7061E76E}" dt="2023-09-12T10:45:51.450" v="158" actId="478"/>
          <ac:picMkLst>
            <pc:docMk/>
            <pc:sldMk cId="846531367" sldId="279"/>
            <ac:picMk id="2050" creationId="{1B360990-4B6D-2BC9-8094-A12B118B190D}"/>
          </ac:picMkLst>
        </pc:picChg>
      </pc:sldChg>
      <pc:sldChg chg="addSp delSp add del setBg delDesignElem">
        <pc:chgData name="Michael Kreeger" userId="d5f78b2e-6692-425f-83bb-df27f7187256" providerId="ADAL" clId="{C3392054-CF05-4A85-8285-2C8E7061E76E}" dt="2023-09-12T10:46:39.372" v="166"/>
        <pc:sldMkLst>
          <pc:docMk/>
          <pc:sldMk cId="3021601935" sldId="280"/>
        </pc:sldMkLst>
        <pc:spChg chg="add del">
          <ac:chgData name="Michael Kreeger" userId="d5f78b2e-6692-425f-83bb-df27f7187256" providerId="ADAL" clId="{C3392054-CF05-4A85-8285-2C8E7061E76E}" dt="2023-09-12T10:46:39.372" v="166"/>
          <ac:spMkLst>
            <pc:docMk/>
            <pc:sldMk cId="3021601935" sldId="280"/>
            <ac:spMk id="2052" creationId="{2B97F24A-32CE-4C1C-A50D-3016B394DCFB}"/>
          </ac:spMkLst>
        </pc:spChg>
        <pc:spChg chg="add del">
          <ac:chgData name="Michael Kreeger" userId="d5f78b2e-6692-425f-83bb-df27f7187256" providerId="ADAL" clId="{C3392054-CF05-4A85-8285-2C8E7061E76E}" dt="2023-09-12T10:46:39.372" v="166"/>
          <ac:spMkLst>
            <pc:docMk/>
            <pc:sldMk cId="3021601935" sldId="280"/>
            <ac:spMk id="2053" creationId="{CD8B4F24-440B-49E9-B85D-733523DC064B}"/>
          </ac:spMkLst>
        </pc:spChg>
      </pc:sldChg>
      <pc:sldChg chg="addSp delSp modSp add mod">
        <pc:chgData name="Michael Kreeger" userId="d5f78b2e-6692-425f-83bb-df27f7187256" providerId="ADAL" clId="{C3392054-CF05-4A85-8285-2C8E7061E76E}" dt="2023-09-12T10:59:40.167" v="222"/>
        <pc:sldMkLst>
          <pc:docMk/>
          <pc:sldMk cId="3805500150" sldId="280"/>
        </pc:sldMkLst>
        <pc:spChg chg="mod">
          <ac:chgData name="Michael Kreeger" userId="d5f78b2e-6692-425f-83bb-df27f7187256" providerId="ADAL" clId="{C3392054-CF05-4A85-8285-2C8E7061E76E}" dt="2023-09-12T10:50:03.371" v="175" actId="26606"/>
          <ac:spMkLst>
            <pc:docMk/>
            <pc:sldMk cId="3805500150" sldId="280"/>
            <ac:spMk id="2" creationId="{517F7E8E-34B5-381A-AF74-BED381E8E048}"/>
          </ac:spMkLst>
        </pc:spChg>
        <pc:spChg chg="mod">
          <ac:chgData name="Michael Kreeger" userId="d5f78b2e-6692-425f-83bb-df27f7187256" providerId="ADAL" clId="{C3392054-CF05-4A85-8285-2C8E7061E76E}" dt="2023-09-12T10:59:40.167" v="222"/>
          <ac:spMkLst>
            <pc:docMk/>
            <pc:sldMk cId="3805500150" sldId="280"/>
            <ac:spMk id="6" creationId="{DA26E261-D750-12A4-910E-FF090601F423}"/>
          </ac:spMkLst>
        </pc:spChg>
        <pc:spChg chg="del">
          <ac:chgData name="Michael Kreeger" userId="d5f78b2e-6692-425f-83bb-df27f7187256" providerId="ADAL" clId="{C3392054-CF05-4A85-8285-2C8E7061E76E}" dt="2023-09-12T10:50:03.371" v="175" actId="26606"/>
          <ac:spMkLst>
            <pc:docMk/>
            <pc:sldMk cId="3805500150" sldId="280"/>
            <ac:spMk id="2052" creationId="{2B97F24A-32CE-4C1C-A50D-3016B394DCFB}"/>
          </ac:spMkLst>
        </pc:spChg>
        <pc:spChg chg="del">
          <ac:chgData name="Michael Kreeger" userId="d5f78b2e-6692-425f-83bb-df27f7187256" providerId="ADAL" clId="{C3392054-CF05-4A85-8285-2C8E7061E76E}" dt="2023-09-12T10:50:03.371" v="175" actId="26606"/>
          <ac:spMkLst>
            <pc:docMk/>
            <pc:sldMk cId="3805500150" sldId="280"/>
            <ac:spMk id="2053" creationId="{CD8B4F24-440B-49E9-B85D-733523DC064B}"/>
          </ac:spMkLst>
        </pc:spChg>
        <pc:spChg chg="add">
          <ac:chgData name="Michael Kreeger" userId="d5f78b2e-6692-425f-83bb-df27f7187256" providerId="ADAL" clId="{C3392054-CF05-4A85-8285-2C8E7061E76E}" dt="2023-09-12T10:50:03.371" v="175" actId="26606"/>
          <ac:spMkLst>
            <pc:docMk/>
            <pc:sldMk cId="3805500150" sldId="280"/>
            <ac:spMk id="3079" creationId="{65C9D962-F904-4553-A140-500CF3EFC58A}"/>
          </ac:spMkLst>
        </pc:spChg>
        <pc:spChg chg="add">
          <ac:chgData name="Michael Kreeger" userId="d5f78b2e-6692-425f-83bb-df27f7187256" providerId="ADAL" clId="{C3392054-CF05-4A85-8285-2C8E7061E76E}" dt="2023-09-12T10:50:03.371" v="175" actId="26606"/>
          <ac:spMkLst>
            <pc:docMk/>
            <pc:sldMk cId="3805500150" sldId="280"/>
            <ac:spMk id="3081" creationId="{02FE0FA2-B10C-4B9F-B9CC-E5D9AD400454}"/>
          </ac:spMkLst>
        </pc:spChg>
        <pc:spChg chg="add">
          <ac:chgData name="Michael Kreeger" userId="d5f78b2e-6692-425f-83bb-df27f7187256" providerId="ADAL" clId="{C3392054-CF05-4A85-8285-2C8E7061E76E}" dt="2023-09-12T10:50:03.371" v="175" actId="26606"/>
          <ac:spMkLst>
            <pc:docMk/>
            <pc:sldMk cId="3805500150" sldId="280"/>
            <ac:spMk id="3083" creationId="{3389D0BC-BA1D-4360-88F9-D9ECCBDAB50E}"/>
          </ac:spMkLst>
        </pc:spChg>
        <pc:picChg chg="add del mod">
          <ac:chgData name="Michael Kreeger" userId="d5f78b2e-6692-425f-83bb-df27f7187256" providerId="ADAL" clId="{C3392054-CF05-4A85-8285-2C8E7061E76E}" dt="2023-09-12T10:47:27.945" v="173" actId="478"/>
          <ac:picMkLst>
            <pc:docMk/>
            <pc:sldMk cId="3805500150" sldId="280"/>
            <ac:picMk id="3" creationId="{866F51D1-1512-C3EF-38E6-720FE31BD7F7}"/>
          </ac:picMkLst>
        </pc:picChg>
        <pc:picChg chg="del">
          <ac:chgData name="Michael Kreeger" userId="d5f78b2e-6692-425f-83bb-df27f7187256" providerId="ADAL" clId="{C3392054-CF05-4A85-8285-2C8E7061E76E}" dt="2023-09-12T10:46:47.625" v="168" actId="478"/>
          <ac:picMkLst>
            <pc:docMk/>
            <pc:sldMk cId="3805500150" sldId="280"/>
            <ac:picMk id="2050" creationId="{1B360990-4B6D-2BC9-8094-A12B118B190D}"/>
          </ac:picMkLst>
        </pc:picChg>
        <pc:picChg chg="add del mod">
          <ac:chgData name="Michael Kreeger" userId="d5f78b2e-6692-425f-83bb-df27f7187256" providerId="ADAL" clId="{C3392054-CF05-4A85-8285-2C8E7061E76E}" dt="2023-09-12T10:57:51.888" v="203" actId="478"/>
          <ac:picMkLst>
            <pc:docMk/>
            <pc:sldMk cId="3805500150" sldId="280"/>
            <ac:picMk id="3074" creationId="{828AACB9-40F9-626B-3029-C147B8995494}"/>
          </ac:picMkLst>
        </pc:picChg>
        <pc:picChg chg="add mod">
          <ac:chgData name="Michael Kreeger" userId="d5f78b2e-6692-425f-83bb-df27f7187256" providerId="ADAL" clId="{C3392054-CF05-4A85-8285-2C8E7061E76E}" dt="2023-09-12T10:58:03.696" v="207" actId="1076"/>
          <ac:picMkLst>
            <pc:docMk/>
            <pc:sldMk cId="3805500150" sldId="280"/>
            <ac:picMk id="3076" creationId="{A8AAEB24-3095-394A-2732-C7AFE40D1D1E}"/>
          </ac:picMkLst>
        </pc:picChg>
      </pc:sldChg>
      <pc:sldChg chg="addSp delSp modSp add mod">
        <pc:chgData name="Michael Kreeger" userId="d5f78b2e-6692-425f-83bb-df27f7187256" providerId="ADAL" clId="{C3392054-CF05-4A85-8285-2C8E7061E76E}" dt="2023-09-12T10:59:34.983" v="221"/>
        <pc:sldMkLst>
          <pc:docMk/>
          <pc:sldMk cId="1209451689" sldId="281"/>
        </pc:sldMkLst>
        <pc:spChg chg="mod">
          <ac:chgData name="Michael Kreeger" userId="d5f78b2e-6692-425f-83bb-df27f7187256" providerId="ADAL" clId="{C3392054-CF05-4A85-8285-2C8E7061E76E}" dt="2023-09-12T10:59:34.983" v="221"/>
          <ac:spMkLst>
            <pc:docMk/>
            <pc:sldMk cId="1209451689" sldId="281"/>
            <ac:spMk id="6" creationId="{DA26E261-D750-12A4-910E-FF090601F423}"/>
          </ac:spMkLst>
        </pc:spChg>
        <pc:picChg chg="add del mod">
          <ac:chgData name="Michael Kreeger" userId="d5f78b2e-6692-425f-83bb-df27f7187256" providerId="ADAL" clId="{C3392054-CF05-4A85-8285-2C8E7061E76E}" dt="2023-09-12T10:51:03.945" v="193" actId="478"/>
          <ac:picMkLst>
            <pc:docMk/>
            <pc:sldMk cId="1209451689" sldId="281"/>
            <ac:picMk id="3" creationId="{455174F4-BB94-BE9E-2D4C-CAE00D4667E6}"/>
          </ac:picMkLst>
        </pc:picChg>
        <pc:picChg chg="add mod">
          <ac:chgData name="Michael Kreeger" userId="d5f78b2e-6692-425f-83bb-df27f7187256" providerId="ADAL" clId="{C3392054-CF05-4A85-8285-2C8E7061E76E}" dt="2023-09-12T10:51:46.168" v="200" actId="1076"/>
          <ac:picMkLst>
            <pc:docMk/>
            <pc:sldMk cId="1209451689" sldId="281"/>
            <ac:picMk id="4" creationId="{7810457D-9FFA-A781-05EB-678674556684}"/>
          </ac:picMkLst>
        </pc:picChg>
        <pc:picChg chg="del">
          <ac:chgData name="Michael Kreeger" userId="d5f78b2e-6692-425f-83bb-df27f7187256" providerId="ADAL" clId="{C3392054-CF05-4A85-8285-2C8E7061E76E}" dt="2023-09-12T10:50:44.681" v="189" actId="478"/>
          <ac:picMkLst>
            <pc:docMk/>
            <pc:sldMk cId="1209451689" sldId="281"/>
            <ac:picMk id="3074" creationId="{828AACB9-40F9-626B-3029-C147B8995494}"/>
          </ac:picMkLst>
        </pc:picChg>
      </pc:sldChg>
      <pc:sldChg chg="addSp delSp modSp add del setBg delDesignElem">
        <pc:chgData name="Michael Kreeger" userId="d5f78b2e-6692-425f-83bb-df27f7187256" providerId="ADAL" clId="{C3392054-CF05-4A85-8285-2C8E7061E76E}" dt="2023-09-12T10:50:34.159" v="184" actId="47"/>
        <pc:sldMkLst>
          <pc:docMk/>
          <pc:sldMk cId="2358815967" sldId="281"/>
        </pc:sldMkLst>
        <pc:spChg chg="del">
          <ac:chgData name="Michael Kreeger" userId="d5f78b2e-6692-425f-83bb-df27f7187256" providerId="ADAL" clId="{C3392054-CF05-4A85-8285-2C8E7061E76E}" dt="2023-09-12T10:50:17.340" v="179"/>
          <ac:spMkLst>
            <pc:docMk/>
            <pc:sldMk cId="2358815967" sldId="281"/>
            <ac:spMk id="3079" creationId="{65C9D962-F904-4553-A140-500CF3EFC58A}"/>
          </ac:spMkLst>
        </pc:spChg>
        <pc:spChg chg="del">
          <ac:chgData name="Michael Kreeger" userId="d5f78b2e-6692-425f-83bb-df27f7187256" providerId="ADAL" clId="{C3392054-CF05-4A85-8285-2C8E7061E76E}" dt="2023-09-12T10:50:17.340" v="179"/>
          <ac:spMkLst>
            <pc:docMk/>
            <pc:sldMk cId="2358815967" sldId="281"/>
            <ac:spMk id="3081" creationId="{02FE0FA2-B10C-4B9F-B9CC-E5D9AD400454}"/>
          </ac:spMkLst>
        </pc:spChg>
        <pc:spChg chg="del">
          <ac:chgData name="Michael Kreeger" userId="d5f78b2e-6692-425f-83bb-df27f7187256" providerId="ADAL" clId="{C3392054-CF05-4A85-8285-2C8E7061E76E}" dt="2023-09-12T10:50:17.340" v="179"/>
          <ac:spMkLst>
            <pc:docMk/>
            <pc:sldMk cId="2358815967" sldId="281"/>
            <ac:spMk id="3083" creationId="{3389D0BC-BA1D-4360-88F9-D9ECCBDAB50E}"/>
          </ac:spMkLst>
        </pc:spChg>
        <pc:picChg chg="add del mod">
          <ac:chgData name="Michael Kreeger" userId="d5f78b2e-6692-425f-83bb-df27f7187256" providerId="ADAL" clId="{C3392054-CF05-4A85-8285-2C8E7061E76E}" dt="2023-09-12T10:50:31.968" v="183" actId="478"/>
          <ac:picMkLst>
            <pc:docMk/>
            <pc:sldMk cId="2358815967" sldId="281"/>
            <ac:picMk id="3" creationId="{3DE0240E-DF0B-D656-EAF0-A3EAC6F8CFD1}"/>
          </ac:picMkLst>
        </pc:picChg>
        <pc:picChg chg="del">
          <ac:chgData name="Michael Kreeger" userId="d5f78b2e-6692-425f-83bb-df27f7187256" providerId="ADAL" clId="{C3392054-CF05-4A85-8285-2C8E7061E76E}" dt="2023-09-12T10:50:25.440" v="180" actId="478"/>
          <ac:picMkLst>
            <pc:docMk/>
            <pc:sldMk cId="2358815967" sldId="281"/>
            <ac:picMk id="3074" creationId="{828AACB9-40F9-626B-3029-C147B8995494}"/>
          </ac:picMkLst>
        </pc:picChg>
      </pc:sldChg>
      <pc:sldChg chg="addSp delSp add del setBg delDesignElem">
        <pc:chgData name="Michael Kreeger" userId="d5f78b2e-6692-425f-83bb-df27f7187256" providerId="ADAL" clId="{C3392054-CF05-4A85-8285-2C8E7061E76E}" dt="2023-09-12T10:50:41.452" v="187"/>
        <pc:sldMkLst>
          <pc:docMk/>
          <pc:sldMk cId="2902887733" sldId="281"/>
        </pc:sldMkLst>
        <pc:spChg chg="add del">
          <ac:chgData name="Michael Kreeger" userId="d5f78b2e-6692-425f-83bb-df27f7187256" providerId="ADAL" clId="{C3392054-CF05-4A85-8285-2C8E7061E76E}" dt="2023-09-12T10:50:41.452" v="187"/>
          <ac:spMkLst>
            <pc:docMk/>
            <pc:sldMk cId="2902887733" sldId="281"/>
            <ac:spMk id="3079" creationId="{65C9D962-F904-4553-A140-500CF3EFC58A}"/>
          </ac:spMkLst>
        </pc:spChg>
        <pc:spChg chg="add del">
          <ac:chgData name="Michael Kreeger" userId="d5f78b2e-6692-425f-83bb-df27f7187256" providerId="ADAL" clId="{C3392054-CF05-4A85-8285-2C8E7061E76E}" dt="2023-09-12T10:50:41.452" v="187"/>
          <ac:spMkLst>
            <pc:docMk/>
            <pc:sldMk cId="2902887733" sldId="281"/>
            <ac:spMk id="3081" creationId="{02FE0FA2-B10C-4B9F-B9CC-E5D9AD400454}"/>
          </ac:spMkLst>
        </pc:spChg>
        <pc:spChg chg="add del">
          <ac:chgData name="Michael Kreeger" userId="d5f78b2e-6692-425f-83bb-df27f7187256" providerId="ADAL" clId="{C3392054-CF05-4A85-8285-2C8E7061E76E}" dt="2023-09-12T10:50:41.452" v="187"/>
          <ac:spMkLst>
            <pc:docMk/>
            <pc:sldMk cId="2902887733" sldId="281"/>
            <ac:spMk id="3083" creationId="{3389D0BC-BA1D-4360-88F9-D9ECCBDAB50E}"/>
          </ac:spMkLst>
        </pc:spChg>
      </pc:sldChg>
      <pc:sldChg chg="delSp add del setBg delDesignElem">
        <pc:chgData name="Michael Kreeger" userId="d5f78b2e-6692-425f-83bb-df27f7187256" providerId="ADAL" clId="{C3392054-CF05-4A85-8285-2C8E7061E76E}" dt="2023-09-12T11:02:14.679" v="234" actId="47"/>
        <pc:sldMkLst>
          <pc:docMk/>
          <pc:sldMk cId="828766081" sldId="282"/>
        </pc:sldMkLst>
        <pc:spChg chg="del">
          <ac:chgData name="Michael Kreeger" userId="d5f78b2e-6692-425f-83bb-df27f7187256" providerId="ADAL" clId="{C3392054-CF05-4A85-8285-2C8E7061E76E}" dt="2023-09-12T10:50:44.980" v="191"/>
          <ac:spMkLst>
            <pc:docMk/>
            <pc:sldMk cId="828766081" sldId="282"/>
            <ac:spMk id="3079" creationId="{65C9D962-F904-4553-A140-500CF3EFC58A}"/>
          </ac:spMkLst>
        </pc:spChg>
        <pc:spChg chg="del">
          <ac:chgData name="Michael Kreeger" userId="d5f78b2e-6692-425f-83bb-df27f7187256" providerId="ADAL" clId="{C3392054-CF05-4A85-8285-2C8E7061E76E}" dt="2023-09-12T10:50:44.980" v="191"/>
          <ac:spMkLst>
            <pc:docMk/>
            <pc:sldMk cId="828766081" sldId="282"/>
            <ac:spMk id="3081" creationId="{02FE0FA2-B10C-4B9F-B9CC-E5D9AD400454}"/>
          </ac:spMkLst>
        </pc:spChg>
        <pc:spChg chg="del">
          <ac:chgData name="Michael Kreeger" userId="d5f78b2e-6692-425f-83bb-df27f7187256" providerId="ADAL" clId="{C3392054-CF05-4A85-8285-2C8E7061E76E}" dt="2023-09-12T10:50:44.980" v="191"/>
          <ac:spMkLst>
            <pc:docMk/>
            <pc:sldMk cId="828766081" sldId="282"/>
            <ac:spMk id="3083" creationId="{3389D0BC-BA1D-4360-88F9-D9ECCBDAB50E}"/>
          </ac:spMkLst>
        </pc:spChg>
      </pc:sldChg>
      <pc:sldChg chg="delSp add del setBg delDesignElem">
        <pc:chgData name="Michael Kreeger" userId="d5f78b2e-6692-425f-83bb-df27f7187256" providerId="ADAL" clId="{C3392054-CF05-4A85-8285-2C8E7061E76E}" dt="2023-09-12T11:02:13.571" v="233" actId="47"/>
        <pc:sldMkLst>
          <pc:docMk/>
          <pc:sldMk cId="2672501121" sldId="283"/>
        </pc:sldMkLst>
        <pc:spChg chg="del">
          <ac:chgData name="Michael Kreeger" userId="d5f78b2e-6692-425f-83bb-df27f7187256" providerId="ADAL" clId="{C3392054-CF05-4A85-8285-2C8E7061E76E}" dt="2023-09-12T10:51:56.847" v="202"/>
          <ac:spMkLst>
            <pc:docMk/>
            <pc:sldMk cId="2672501121" sldId="283"/>
            <ac:spMk id="3079" creationId="{65C9D962-F904-4553-A140-500CF3EFC58A}"/>
          </ac:spMkLst>
        </pc:spChg>
        <pc:spChg chg="del">
          <ac:chgData name="Michael Kreeger" userId="d5f78b2e-6692-425f-83bb-df27f7187256" providerId="ADAL" clId="{C3392054-CF05-4A85-8285-2C8E7061E76E}" dt="2023-09-12T10:51:56.847" v="202"/>
          <ac:spMkLst>
            <pc:docMk/>
            <pc:sldMk cId="2672501121" sldId="283"/>
            <ac:spMk id="3081" creationId="{02FE0FA2-B10C-4B9F-B9CC-E5D9AD400454}"/>
          </ac:spMkLst>
        </pc:spChg>
        <pc:spChg chg="del">
          <ac:chgData name="Michael Kreeger" userId="d5f78b2e-6692-425f-83bb-df27f7187256" providerId="ADAL" clId="{C3392054-CF05-4A85-8285-2C8E7061E76E}" dt="2023-09-12T10:51:56.847" v="202"/>
          <ac:spMkLst>
            <pc:docMk/>
            <pc:sldMk cId="2672501121" sldId="283"/>
            <ac:spMk id="3083" creationId="{3389D0BC-BA1D-4360-88F9-D9ECCBDAB50E}"/>
          </ac:spMkLst>
        </pc:spChg>
      </pc:sldChg>
      <pc:sldChg chg="addSp delSp modSp mod">
        <pc:chgData name="Michael Kreeger" userId="d5f78b2e-6692-425f-83bb-df27f7187256" providerId="ADAL" clId="{C3392054-CF05-4A85-8285-2C8E7061E76E}" dt="2023-09-12T11:05:59.689" v="249" actId="14100"/>
        <pc:sldMkLst>
          <pc:docMk/>
          <pc:sldMk cId="1595833272" sldId="284"/>
        </pc:sldMkLst>
        <pc:spChg chg="mod">
          <ac:chgData name="Michael Kreeger" userId="d5f78b2e-6692-425f-83bb-df27f7187256" providerId="ADAL" clId="{C3392054-CF05-4A85-8285-2C8E7061E76E}" dt="2023-09-12T10:59:27.109" v="220" actId="20577"/>
          <ac:spMkLst>
            <pc:docMk/>
            <pc:sldMk cId="1595833272" sldId="284"/>
            <ac:spMk id="6" creationId="{DA26E261-D750-12A4-910E-FF090601F423}"/>
          </ac:spMkLst>
        </pc:spChg>
        <pc:picChg chg="del">
          <ac:chgData name="Michael Kreeger" userId="d5f78b2e-6692-425f-83bb-df27f7187256" providerId="ADAL" clId="{C3392054-CF05-4A85-8285-2C8E7061E76E}" dt="2023-09-12T10:58:28.416" v="208" actId="478"/>
          <ac:picMkLst>
            <pc:docMk/>
            <pc:sldMk cId="1595833272" sldId="284"/>
            <ac:picMk id="4" creationId="{7810457D-9FFA-A781-05EB-678674556684}"/>
          </ac:picMkLst>
        </pc:picChg>
        <pc:picChg chg="add del mod">
          <ac:chgData name="Michael Kreeger" userId="d5f78b2e-6692-425f-83bb-df27f7187256" providerId="ADAL" clId="{C3392054-CF05-4A85-8285-2C8E7061E76E}" dt="2023-09-12T11:01:08.218" v="223" actId="478"/>
          <ac:picMkLst>
            <pc:docMk/>
            <pc:sldMk cId="1595833272" sldId="284"/>
            <ac:picMk id="7170" creationId="{543C5CB8-C92B-617D-FC50-F6915A6603EE}"/>
          </ac:picMkLst>
        </pc:picChg>
        <pc:picChg chg="add del mod">
          <ac:chgData name="Michael Kreeger" userId="d5f78b2e-6692-425f-83bb-df27f7187256" providerId="ADAL" clId="{C3392054-CF05-4A85-8285-2C8E7061E76E}" dt="2023-09-12T11:05:45.513" v="245" actId="478"/>
          <ac:picMkLst>
            <pc:docMk/>
            <pc:sldMk cId="1595833272" sldId="284"/>
            <ac:picMk id="7172" creationId="{83D721DA-7001-457C-9F52-B4949912E740}"/>
          </ac:picMkLst>
        </pc:picChg>
        <pc:picChg chg="add mod">
          <ac:chgData name="Michael Kreeger" userId="d5f78b2e-6692-425f-83bb-df27f7187256" providerId="ADAL" clId="{C3392054-CF05-4A85-8285-2C8E7061E76E}" dt="2023-09-12T11:05:59.689" v="249" actId="14100"/>
          <ac:picMkLst>
            <pc:docMk/>
            <pc:sldMk cId="1595833272" sldId="284"/>
            <ac:picMk id="7174" creationId="{E27514C5-86EB-DFBF-3CF6-6B8A21E4961D}"/>
          </ac:picMkLst>
        </pc:picChg>
      </pc:sldChg>
      <pc:sldChg chg="addSp delSp modSp add">
        <pc:chgData name="Michael Kreeger" userId="d5f78b2e-6692-425f-83bb-df27f7187256" providerId="ADAL" clId="{C3392054-CF05-4A85-8285-2C8E7061E76E}" dt="2023-09-12T11:06:29.096" v="256" actId="1076"/>
        <pc:sldMkLst>
          <pc:docMk/>
          <pc:sldMk cId="176897816" sldId="285"/>
        </pc:sldMkLst>
        <pc:picChg chg="del">
          <ac:chgData name="Michael Kreeger" userId="d5f78b2e-6692-425f-83bb-df27f7187256" providerId="ADAL" clId="{C3392054-CF05-4A85-8285-2C8E7061E76E}" dt="2023-09-12T11:04:05.224" v="236" actId="478"/>
          <ac:picMkLst>
            <pc:docMk/>
            <pc:sldMk cId="176897816" sldId="285"/>
            <ac:picMk id="7172" creationId="{83D721DA-7001-457C-9F52-B4949912E740}"/>
          </ac:picMkLst>
        </pc:picChg>
        <pc:picChg chg="add del mod">
          <ac:chgData name="Michael Kreeger" userId="d5f78b2e-6692-425f-83bb-df27f7187256" providerId="ADAL" clId="{C3392054-CF05-4A85-8285-2C8E7061E76E}" dt="2023-09-12T11:06:12.017" v="250" actId="478"/>
          <ac:picMkLst>
            <pc:docMk/>
            <pc:sldMk cId="176897816" sldId="285"/>
            <ac:picMk id="12290" creationId="{938C8E1F-D79B-900B-3A35-C696D7BA06D7}"/>
          </ac:picMkLst>
        </pc:picChg>
        <pc:picChg chg="add mod">
          <ac:chgData name="Michael Kreeger" userId="d5f78b2e-6692-425f-83bb-df27f7187256" providerId="ADAL" clId="{C3392054-CF05-4A85-8285-2C8E7061E76E}" dt="2023-09-12T11:06:29.096" v="256" actId="1076"/>
          <ac:picMkLst>
            <pc:docMk/>
            <pc:sldMk cId="176897816" sldId="285"/>
            <ac:picMk id="12292" creationId="{420017B8-9122-EFDA-DAB2-D0FAFEFC389B}"/>
          </ac:picMkLst>
        </pc:picChg>
      </pc:sldChg>
      <pc:sldChg chg="addSp delSp add del setBg delDesignElem">
        <pc:chgData name="Michael Kreeger" userId="d5f78b2e-6692-425f-83bb-df27f7187256" providerId="ADAL" clId="{C3392054-CF05-4A85-8285-2C8E7061E76E}" dt="2023-09-12T11:02:06.026" v="231"/>
        <pc:sldMkLst>
          <pc:docMk/>
          <pc:sldMk cId="3597238780" sldId="285"/>
        </pc:sldMkLst>
        <pc:spChg chg="add del">
          <ac:chgData name="Michael Kreeger" userId="d5f78b2e-6692-425f-83bb-df27f7187256" providerId="ADAL" clId="{C3392054-CF05-4A85-8285-2C8E7061E76E}" dt="2023-09-12T11:02:06.026" v="231"/>
          <ac:spMkLst>
            <pc:docMk/>
            <pc:sldMk cId="3597238780" sldId="285"/>
            <ac:spMk id="3079" creationId="{65C9D962-F904-4553-A140-500CF3EFC58A}"/>
          </ac:spMkLst>
        </pc:spChg>
        <pc:spChg chg="add del">
          <ac:chgData name="Michael Kreeger" userId="d5f78b2e-6692-425f-83bb-df27f7187256" providerId="ADAL" clId="{C3392054-CF05-4A85-8285-2C8E7061E76E}" dt="2023-09-12T11:02:06.026" v="231"/>
          <ac:spMkLst>
            <pc:docMk/>
            <pc:sldMk cId="3597238780" sldId="285"/>
            <ac:spMk id="3081" creationId="{02FE0FA2-B10C-4B9F-B9CC-E5D9AD400454}"/>
          </ac:spMkLst>
        </pc:spChg>
        <pc:spChg chg="add del">
          <ac:chgData name="Michael Kreeger" userId="d5f78b2e-6692-425f-83bb-df27f7187256" providerId="ADAL" clId="{C3392054-CF05-4A85-8285-2C8E7061E76E}" dt="2023-09-12T11:02:06.026" v="231"/>
          <ac:spMkLst>
            <pc:docMk/>
            <pc:sldMk cId="3597238780" sldId="285"/>
            <ac:spMk id="3083" creationId="{3389D0BC-BA1D-4360-88F9-D9ECCBDAB50E}"/>
          </ac:spMkLst>
        </pc:spChg>
      </pc:sldChg>
      <pc:sldChg chg="addSp delSp add del setBg delDesignElem">
        <pc:chgData name="Michael Kreeger" userId="d5f78b2e-6692-425f-83bb-df27f7187256" providerId="ADAL" clId="{C3392054-CF05-4A85-8285-2C8E7061E76E}" dt="2023-09-12T11:12:34.901" v="262"/>
        <pc:sldMkLst>
          <pc:docMk/>
          <pc:sldMk cId="1064528381" sldId="286"/>
        </pc:sldMkLst>
        <pc:spChg chg="add del">
          <ac:chgData name="Michael Kreeger" userId="d5f78b2e-6692-425f-83bb-df27f7187256" providerId="ADAL" clId="{C3392054-CF05-4A85-8285-2C8E7061E76E}" dt="2023-09-12T11:12:34.901" v="262"/>
          <ac:spMkLst>
            <pc:docMk/>
            <pc:sldMk cId="1064528381" sldId="286"/>
            <ac:spMk id="3079" creationId="{65C9D962-F904-4553-A140-500CF3EFC58A}"/>
          </ac:spMkLst>
        </pc:spChg>
        <pc:spChg chg="add del">
          <ac:chgData name="Michael Kreeger" userId="d5f78b2e-6692-425f-83bb-df27f7187256" providerId="ADAL" clId="{C3392054-CF05-4A85-8285-2C8E7061E76E}" dt="2023-09-12T11:12:34.901" v="262"/>
          <ac:spMkLst>
            <pc:docMk/>
            <pc:sldMk cId="1064528381" sldId="286"/>
            <ac:spMk id="3081" creationId="{02FE0FA2-B10C-4B9F-B9CC-E5D9AD400454}"/>
          </ac:spMkLst>
        </pc:spChg>
        <pc:spChg chg="add del">
          <ac:chgData name="Michael Kreeger" userId="d5f78b2e-6692-425f-83bb-df27f7187256" providerId="ADAL" clId="{C3392054-CF05-4A85-8285-2C8E7061E76E}" dt="2023-09-12T11:12:34.901" v="262"/>
          <ac:spMkLst>
            <pc:docMk/>
            <pc:sldMk cId="1064528381" sldId="286"/>
            <ac:spMk id="3083" creationId="{3389D0BC-BA1D-4360-88F9-D9ECCBDAB50E}"/>
          </ac:spMkLst>
        </pc:spChg>
      </pc:sldChg>
      <pc:sldChg chg="delSp add del setBg delDesignElem">
        <pc:chgData name="Michael Kreeger" userId="d5f78b2e-6692-425f-83bb-df27f7187256" providerId="ADAL" clId="{C3392054-CF05-4A85-8285-2C8E7061E76E}" dt="2023-09-12T11:12:29.178" v="259" actId="47"/>
        <pc:sldMkLst>
          <pc:docMk/>
          <pc:sldMk cId="2132051469" sldId="286"/>
        </pc:sldMkLst>
        <pc:spChg chg="del">
          <ac:chgData name="Michael Kreeger" userId="d5f78b2e-6692-425f-83bb-df27f7187256" providerId="ADAL" clId="{C3392054-CF05-4A85-8285-2C8E7061E76E}" dt="2023-09-12T11:12:16.079" v="258"/>
          <ac:spMkLst>
            <pc:docMk/>
            <pc:sldMk cId="2132051469" sldId="286"/>
            <ac:spMk id="3079" creationId="{65C9D962-F904-4553-A140-500CF3EFC58A}"/>
          </ac:spMkLst>
        </pc:spChg>
        <pc:spChg chg="del">
          <ac:chgData name="Michael Kreeger" userId="d5f78b2e-6692-425f-83bb-df27f7187256" providerId="ADAL" clId="{C3392054-CF05-4A85-8285-2C8E7061E76E}" dt="2023-09-12T11:12:16.079" v="258"/>
          <ac:spMkLst>
            <pc:docMk/>
            <pc:sldMk cId="2132051469" sldId="286"/>
            <ac:spMk id="3081" creationId="{02FE0FA2-B10C-4B9F-B9CC-E5D9AD400454}"/>
          </ac:spMkLst>
        </pc:spChg>
        <pc:spChg chg="del">
          <ac:chgData name="Michael Kreeger" userId="d5f78b2e-6692-425f-83bb-df27f7187256" providerId="ADAL" clId="{C3392054-CF05-4A85-8285-2C8E7061E76E}" dt="2023-09-12T11:12:16.079" v="258"/>
          <ac:spMkLst>
            <pc:docMk/>
            <pc:sldMk cId="2132051469" sldId="286"/>
            <ac:spMk id="3083" creationId="{3389D0BC-BA1D-4360-88F9-D9ECCBDAB50E}"/>
          </ac:spMkLst>
        </pc:spChg>
      </pc:sldChg>
      <pc:sldChg chg="addSp delSp modSp add">
        <pc:chgData name="Michael Kreeger" userId="d5f78b2e-6692-425f-83bb-df27f7187256" providerId="ADAL" clId="{C3392054-CF05-4A85-8285-2C8E7061E76E}" dt="2023-09-12T11:16:28.876" v="273"/>
        <pc:sldMkLst>
          <pc:docMk/>
          <pc:sldMk cId="2152345748" sldId="286"/>
        </pc:sldMkLst>
        <pc:picChg chg="add del mod">
          <ac:chgData name="Michael Kreeger" userId="d5f78b2e-6692-425f-83bb-df27f7187256" providerId="ADAL" clId="{C3392054-CF05-4A85-8285-2C8E7061E76E}" dt="2023-09-12T11:16:22.785" v="271"/>
          <ac:picMkLst>
            <pc:docMk/>
            <pc:sldMk cId="2152345748" sldId="286"/>
            <ac:picMk id="3" creationId="{1C21C1C7-CFC1-38D5-69A9-9E76B00BA0ED}"/>
          </ac:picMkLst>
        </pc:picChg>
        <pc:picChg chg="add del mod">
          <ac:chgData name="Michael Kreeger" userId="d5f78b2e-6692-425f-83bb-df27f7187256" providerId="ADAL" clId="{C3392054-CF05-4A85-8285-2C8E7061E76E}" dt="2023-09-12T11:16:28.876" v="273"/>
          <ac:picMkLst>
            <pc:docMk/>
            <pc:sldMk cId="2152345748" sldId="286"/>
            <ac:picMk id="4" creationId="{D0221237-19C3-C04C-2333-740A1AE8FB90}"/>
          </ac:picMkLst>
        </pc:picChg>
        <pc:picChg chg="del">
          <ac:chgData name="Michael Kreeger" userId="d5f78b2e-6692-425f-83bb-df27f7187256" providerId="ADAL" clId="{C3392054-CF05-4A85-8285-2C8E7061E76E}" dt="2023-09-12T11:12:42.049" v="264" actId="478"/>
          <ac:picMkLst>
            <pc:docMk/>
            <pc:sldMk cId="2152345748" sldId="286"/>
            <ac:picMk id="12292" creationId="{420017B8-9122-EFDA-DAB2-D0FAFEFC389B}"/>
          </ac:picMkLst>
        </pc:picChg>
        <pc:picChg chg="add mod">
          <ac:chgData name="Michael Kreeger" userId="d5f78b2e-6692-425f-83bb-df27f7187256" providerId="ADAL" clId="{C3392054-CF05-4A85-8285-2C8E7061E76E}" dt="2023-09-12T11:13:08.544" v="269" actId="1076"/>
          <ac:picMkLst>
            <pc:docMk/>
            <pc:sldMk cId="2152345748" sldId="286"/>
            <ac:picMk id="13314" creationId="{A2E619D0-C983-372E-F258-A851D3135968}"/>
          </ac:picMkLst>
        </pc:picChg>
      </pc:sldChg>
      <pc:sldChg chg="addSp delSp modSp">
        <pc:chgData name="Michael Kreeger" userId="d5f78b2e-6692-425f-83bb-df27f7187256" providerId="ADAL" clId="{C3392054-CF05-4A85-8285-2C8E7061E76E}" dt="2023-09-12T11:17:04.105" v="279" actId="1076"/>
        <pc:sldMkLst>
          <pc:docMk/>
          <pc:sldMk cId="2805614549" sldId="287"/>
        </pc:sldMkLst>
        <pc:picChg chg="del">
          <ac:chgData name="Michael Kreeger" userId="d5f78b2e-6692-425f-83bb-df27f7187256" providerId="ADAL" clId="{C3392054-CF05-4A85-8285-2C8E7061E76E}" dt="2023-09-12T11:16:43.305" v="274" actId="478"/>
          <ac:picMkLst>
            <pc:docMk/>
            <pc:sldMk cId="2805614549" sldId="287"/>
            <ac:picMk id="13314" creationId="{A2E619D0-C983-372E-F258-A851D3135968}"/>
          </ac:picMkLst>
        </pc:picChg>
        <pc:picChg chg="add mod">
          <ac:chgData name="Michael Kreeger" userId="d5f78b2e-6692-425f-83bb-df27f7187256" providerId="ADAL" clId="{C3392054-CF05-4A85-8285-2C8E7061E76E}" dt="2023-09-12T11:17:04.105" v="279" actId="1076"/>
          <ac:picMkLst>
            <pc:docMk/>
            <pc:sldMk cId="2805614549" sldId="287"/>
            <ac:picMk id="15362" creationId="{00E8FF41-016A-DE2E-19E1-4D72D13714BA}"/>
          </ac:picMkLst>
        </pc:picChg>
      </pc:sldChg>
      <pc:sldChg chg="addSp delSp add del setBg delDesignElem">
        <pc:chgData name="Michael Kreeger" userId="d5f78b2e-6692-425f-83bb-df27f7187256" providerId="ADAL" clId="{C3392054-CF05-4A85-8285-2C8E7061E76E}" dt="2023-09-12T11:17:19.715" v="282"/>
        <pc:sldMkLst>
          <pc:docMk/>
          <pc:sldMk cId="2489034372" sldId="288"/>
        </pc:sldMkLst>
        <pc:spChg chg="add del">
          <ac:chgData name="Michael Kreeger" userId="d5f78b2e-6692-425f-83bb-df27f7187256" providerId="ADAL" clId="{C3392054-CF05-4A85-8285-2C8E7061E76E}" dt="2023-09-12T11:17:19.715" v="282"/>
          <ac:spMkLst>
            <pc:docMk/>
            <pc:sldMk cId="2489034372" sldId="288"/>
            <ac:spMk id="3079" creationId="{65C9D962-F904-4553-A140-500CF3EFC58A}"/>
          </ac:spMkLst>
        </pc:spChg>
        <pc:spChg chg="add del">
          <ac:chgData name="Michael Kreeger" userId="d5f78b2e-6692-425f-83bb-df27f7187256" providerId="ADAL" clId="{C3392054-CF05-4A85-8285-2C8E7061E76E}" dt="2023-09-12T11:17:19.715" v="282"/>
          <ac:spMkLst>
            <pc:docMk/>
            <pc:sldMk cId="2489034372" sldId="288"/>
            <ac:spMk id="3081" creationId="{02FE0FA2-B10C-4B9F-B9CC-E5D9AD400454}"/>
          </ac:spMkLst>
        </pc:spChg>
        <pc:spChg chg="add del">
          <ac:chgData name="Michael Kreeger" userId="d5f78b2e-6692-425f-83bb-df27f7187256" providerId="ADAL" clId="{C3392054-CF05-4A85-8285-2C8E7061E76E}" dt="2023-09-12T11:17:19.715" v="282"/>
          <ac:spMkLst>
            <pc:docMk/>
            <pc:sldMk cId="2489034372" sldId="288"/>
            <ac:spMk id="3083" creationId="{3389D0BC-BA1D-4360-88F9-D9ECCBDAB50E}"/>
          </ac:spMkLst>
        </pc:spChg>
      </pc:sldChg>
      <pc:sldChg chg="addSp delSp modSp add mod">
        <pc:chgData name="Michael Kreeger" userId="d5f78b2e-6692-425f-83bb-df27f7187256" providerId="ADAL" clId="{C3392054-CF05-4A85-8285-2C8E7061E76E}" dt="2023-09-12T12:12:24.497" v="737" actId="5793"/>
        <pc:sldMkLst>
          <pc:docMk/>
          <pc:sldMk cId="4284857725" sldId="288"/>
        </pc:sldMkLst>
        <pc:spChg chg="add del mod">
          <ac:chgData name="Michael Kreeger" userId="d5f78b2e-6692-425f-83bb-df27f7187256" providerId="ADAL" clId="{C3392054-CF05-4A85-8285-2C8E7061E76E}" dt="2023-09-12T12:12:24.497" v="737" actId="5793"/>
          <ac:spMkLst>
            <pc:docMk/>
            <pc:sldMk cId="4284857725" sldId="288"/>
            <ac:spMk id="3" creationId="{58AA40AE-9532-4FDB-A8D8-CA79470BFC9C}"/>
          </ac:spMkLst>
        </pc:spChg>
        <pc:picChg chg="del">
          <ac:chgData name="Michael Kreeger" userId="d5f78b2e-6692-425f-83bb-df27f7187256" providerId="ADAL" clId="{C3392054-CF05-4A85-8285-2C8E7061E76E}" dt="2023-09-12T12:01:55.968" v="284" actId="478"/>
          <ac:picMkLst>
            <pc:docMk/>
            <pc:sldMk cId="4284857725" sldId="288"/>
            <ac:picMk id="15362" creationId="{00E8FF41-016A-DE2E-19E1-4D72D13714BA}"/>
          </ac:picMkLst>
        </pc:picChg>
        <pc:picChg chg="add mod">
          <ac:chgData name="Michael Kreeger" userId="d5f78b2e-6692-425f-83bb-df27f7187256" providerId="ADAL" clId="{C3392054-CF05-4A85-8285-2C8E7061E76E}" dt="2023-09-12T12:02:17.945" v="293" actId="1076"/>
          <ac:picMkLst>
            <pc:docMk/>
            <pc:sldMk cId="4284857725" sldId="288"/>
            <ac:picMk id="16386" creationId="{DAF1BAF7-6C3B-DC68-2618-C0CACB44FBA9}"/>
          </ac:picMkLst>
        </pc:picChg>
        <pc:picChg chg="add del">
          <ac:chgData name="Michael Kreeger" userId="d5f78b2e-6692-425f-83bb-df27f7187256" providerId="ADAL" clId="{C3392054-CF05-4A85-8285-2C8E7061E76E}" dt="2023-09-12T12:11:09.978" v="580" actId="478"/>
          <ac:picMkLst>
            <pc:docMk/>
            <pc:sldMk cId="4284857725" sldId="288"/>
            <ac:picMk id="16388" creationId="{2DED2104-6ECC-758F-3B37-890D03CA9D9B}"/>
          </ac:picMkLst>
        </pc:picChg>
      </pc:sldChg>
      <pc:sldChg chg="delSp add del mod setBg delDesignElem">
        <pc:chgData name="Michael Kreeger" userId="d5f78b2e-6692-425f-83bb-df27f7187256" providerId="ADAL" clId="{C3392054-CF05-4A85-8285-2C8E7061E76E}" dt="2023-09-12T12:43:15.640" v="856" actId="47"/>
        <pc:sldMkLst>
          <pc:docMk/>
          <pc:sldMk cId="205433554" sldId="289"/>
        </pc:sldMkLst>
        <pc:spChg chg="del">
          <ac:chgData name="Michael Kreeger" userId="d5f78b2e-6692-425f-83bb-df27f7187256" providerId="ADAL" clId="{C3392054-CF05-4A85-8285-2C8E7061E76E}" dt="2023-09-12T12:41:13.329" v="840" actId="478"/>
          <ac:spMkLst>
            <pc:docMk/>
            <pc:sldMk cId="205433554" sldId="289"/>
            <ac:spMk id="3" creationId="{58AA40AE-9532-4FDB-A8D8-CA79470BFC9C}"/>
          </ac:spMkLst>
        </pc:spChg>
        <pc:spChg chg="del">
          <ac:chgData name="Michael Kreeger" userId="d5f78b2e-6692-425f-83bb-df27f7187256" providerId="ADAL" clId="{C3392054-CF05-4A85-8285-2C8E7061E76E}" dt="2023-09-12T12:12:42.252" v="739"/>
          <ac:spMkLst>
            <pc:docMk/>
            <pc:sldMk cId="205433554" sldId="289"/>
            <ac:spMk id="3079" creationId="{65C9D962-F904-4553-A140-500CF3EFC58A}"/>
          </ac:spMkLst>
        </pc:spChg>
        <pc:spChg chg="del">
          <ac:chgData name="Michael Kreeger" userId="d5f78b2e-6692-425f-83bb-df27f7187256" providerId="ADAL" clId="{C3392054-CF05-4A85-8285-2C8E7061E76E}" dt="2023-09-12T12:12:42.252" v="739"/>
          <ac:spMkLst>
            <pc:docMk/>
            <pc:sldMk cId="205433554" sldId="289"/>
            <ac:spMk id="3081" creationId="{02FE0FA2-B10C-4B9F-B9CC-E5D9AD400454}"/>
          </ac:spMkLst>
        </pc:spChg>
        <pc:spChg chg="del">
          <ac:chgData name="Michael Kreeger" userId="d5f78b2e-6692-425f-83bb-df27f7187256" providerId="ADAL" clId="{C3392054-CF05-4A85-8285-2C8E7061E76E}" dt="2023-09-12T12:12:42.252" v="739"/>
          <ac:spMkLst>
            <pc:docMk/>
            <pc:sldMk cId="205433554" sldId="289"/>
            <ac:spMk id="3083" creationId="{3389D0BC-BA1D-4360-88F9-D9ECCBDAB50E}"/>
          </ac:spMkLst>
        </pc:spChg>
      </pc:sldChg>
      <pc:sldChg chg="addSp delSp add del setBg delDesignElem">
        <pc:chgData name="Michael Kreeger" userId="d5f78b2e-6692-425f-83bb-df27f7187256" providerId="ADAL" clId="{C3392054-CF05-4A85-8285-2C8E7061E76E}" dt="2023-09-12T12:15:28.059" v="742"/>
        <pc:sldMkLst>
          <pc:docMk/>
          <pc:sldMk cId="2341819169" sldId="290"/>
        </pc:sldMkLst>
        <pc:spChg chg="add del">
          <ac:chgData name="Michael Kreeger" userId="d5f78b2e-6692-425f-83bb-df27f7187256" providerId="ADAL" clId="{C3392054-CF05-4A85-8285-2C8E7061E76E}" dt="2023-09-12T12:15:28.059" v="742"/>
          <ac:spMkLst>
            <pc:docMk/>
            <pc:sldMk cId="2341819169" sldId="290"/>
            <ac:spMk id="3079" creationId="{65C9D962-F904-4553-A140-500CF3EFC58A}"/>
          </ac:spMkLst>
        </pc:spChg>
        <pc:spChg chg="add del">
          <ac:chgData name="Michael Kreeger" userId="d5f78b2e-6692-425f-83bb-df27f7187256" providerId="ADAL" clId="{C3392054-CF05-4A85-8285-2C8E7061E76E}" dt="2023-09-12T12:15:28.059" v="742"/>
          <ac:spMkLst>
            <pc:docMk/>
            <pc:sldMk cId="2341819169" sldId="290"/>
            <ac:spMk id="3081" creationId="{02FE0FA2-B10C-4B9F-B9CC-E5D9AD400454}"/>
          </ac:spMkLst>
        </pc:spChg>
        <pc:spChg chg="add del">
          <ac:chgData name="Michael Kreeger" userId="d5f78b2e-6692-425f-83bb-df27f7187256" providerId="ADAL" clId="{C3392054-CF05-4A85-8285-2C8E7061E76E}" dt="2023-09-12T12:15:28.059" v="742"/>
          <ac:spMkLst>
            <pc:docMk/>
            <pc:sldMk cId="2341819169" sldId="290"/>
            <ac:spMk id="3083" creationId="{3389D0BC-BA1D-4360-88F9-D9ECCBDAB50E}"/>
          </ac:spMkLst>
        </pc:spChg>
      </pc:sldChg>
      <pc:sldChg chg="addSp delSp modSp add mod">
        <pc:chgData name="Michael Kreeger" userId="d5f78b2e-6692-425f-83bb-df27f7187256" providerId="ADAL" clId="{C3392054-CF05-4A85-8285-2C8E7061E76E}" dt="2023-09-12T12:37:23.514" v="828" actId="20577"/>
        <pc:sldMkLst>
          <pc:docMk/>
          <pc:sldMk cId="4006448712" sldId="290"/>
        </pc:sldMkLst>
        <pc:spChg chg="mod">
          <ac:chgData name="Michael Kreeger" userId="d5f78b2e-6692-425f-83bb-df27f7187256" providerId="ADAL" clId="{C3392054-CF05-4A85-8285-2C8E7061E76E}" dt="2023-09-12T12:37:23.514" v="828" actId="20577"/>
          <ac:spMkLst>
            <pc:docMk/>
            <pc:sldMk cId="4006448712" sldId="290"/>
            <ac:spMk id="3" creationId="{58AA40AE-9532-4FDB-A8D8-CA79470BFC9C}"/>
          </ac:spMkLst>
        </pc:spChg>
        <pc:picChg chg="del">
          <ac:chgData name="Michael Kreeger" userId="d5f78b2e-6692-425f-83bb-df27f7187256" providerId="ADAL" clId="{C3392054-CF05-4A85-8285-2C8E7061E76E}" dt="2023-09-12T12:15:37.649" v="744" actId="478"/>
          <ac:picMkLst>
            <pc:docMk/>
            <pc:sldMk cId="4006448712" sldId="290"/>
            <ac:picMk id="16386" creationId="{DAF1BAF7-6C3B-DC68-2618-C0CACB44FBA9}"/>
          </ac:picMkLst>
        </pc:picChg>
        <pc:picChg chg="add mod">
          <ac:chgData name="Michael Kreeger" userId="d5f78b2e-6692-425f-83bb-df27f7187256" providerId="ADAL" clId="{C3392054-CF05-4A85-8285-2C8E7061E76E}" dt="2023-09-12T12:15:42.711" v="746" actId="1076"/>
          <ac:picMkLst>
            <pc:docMk/>
            <pc:sldMk cId="4006448712" sldId="290"/>
            <ac:picMk id="17410" creationId="{D1B574F7-4E65-6A33-71C3-C2FCBF855EF8}"/>
          </ac:picMkLst>
        </pc:picChg>
      </pc:sldChg>
      <pc:sldChg chg="addSp delSp modSp add del mod">
        <pc:chgData name="Michael Kreeger" userId="d5f78b2e-6692-425f-83bb-df27f7187256" providerId="ADAL" clId="{C3392054-CF05-4A85-8285-2C8E7061E76E}" dt="2023-09-13T11:02:26.811" v="2039" actId="47"/>
        <pc:sldMkLst>
          <pc:docMk/>
          <pc:sldMk cId="57049480" sldId="291"/>
        </pc:sldMkLst>
        <pc:spChg chg="mod">
          <ac:chgData name="Michael Kreeger" userId="d5f78b2e-6692-425f-83bb-df27f7187256" providerId="ADAL" clId="{C3392054-CF05-4A85-8285-2C8E7061E76E}" dt="2023-09-12T12:40:56.683" v="839" actId="20577"/>
          <ac:spMkLst>
            <pc:docMk/>
            <pc:sldMk cId="57049480" sldId="291"/>
            <ac:spMk id="3" creationId="{58AA40AE-9532-4FDB-A8D8-CA79470BFC9C}"/>
          </ac:spMkLst>
        </pc:spChg>
        <pc:spChg chg="add del mod">
          <ac:chgData name="Michael Kreeger" userId="d5f78b2e-6692-425f-83bb-df27f7187256" providerId="ADAL" clId="{C3392054-CF05-4A85-8285-2C8E7061E76E}" dt="2023-09-12T12:40:33.267" v="836" actId="478"/>
          <ac:spMkLst>
            <pc:docMk/>
            <pc:sldMk cId="57049480" sldId="291"/>
            <ac:spMk id="5" creationId="{F3AD5081-46DC-43AB-831E-12CEA2B817E6}"/>
          </ac:spMkLst>
        </pc:spChg>
        <pc:picChg chg="add mod">
          <ac:chgData name="Michael Kreeger" userId="d5f78b2e-6692-425f-83bb-df27f7187256" providerId="ADAL" clId="{C3392054-CF05-4A85-8285-2C8E7061E76E}" dt="2023-09-12T12:40:20.669" v="834" actId="171"/>
          <ac:picMkLst>
            <pc:docMk/>
            <pc:sldMk cId="57049480" sldId="291"/>
            <ac:picMk id="4" creationId="{6CCD5213-A96B-56A6-33D1-303BF8E76013}"/>
          </ac:picMkLst>
        </pc:picChg>
        <pc:picChg chg="del">
          <ac:chgData name="Michael Kreeger" userId="d5f78b2e-6692-425f-83bb-df27f7187256" providerId="ADAL" clId="{C3392054-CF05-4A85-8285-2C8E7061E76E}" dt="2023-09-12T12:40:23.353" v="835" actId="478"/>
          <ac:picMkLst>
            <pc:docMk/>
            <pc:sldMk cId="57049480" sldId="291"/>
            <ac:picMk id="17410" creationId="{D1B574F7-4E65-6A33-71C3-C2FCBF855EF8}"/>
          </ac:picMkLst>
        </pc:picChg>
      </pc:sldChg>
      <pc:sldChg chg="addSp delSp add del setBg delDesignElem">
        <pc:chgData name="Michael Kreeger" userId="d5f78b2e-6692-425f-83bb-df27f7187256" providerId="ADAL" clId="{C3392054-CF05-4A85-8285-2C8E7061E76E}" dt="2023-09-12T12:40:02.347" v="831"/>
        <pc:sldMkLst>
          <pc:docMk/>
          <pc:sldMk cId="3223289977" sldId="291"/>
        </pc:sldMkLst>
        <pc:spChg chg="add del">
          <ac:chgData name="Michael Kreeger" userId="d5f78b2e-6692-425f-83bb-df27f7187256" providerId="ADAL" clId="{C3392054-CF05-4A85-8285-2C8E7061E76E}" dt="2023-09-12T12:40:02.347" v="831"/>
          <ac:spMkLst>
            <pc:docMk/>
            <pc:sldMk cId="3223289977" sldId="291"/>
            <ac:spMk id="3079" creationId="{65C9D962-F904-4553-A140-500CF3EFC58A}"/>
          </ac:spMkLst>
        </pc:spChg>
        <pc:spChg chg="add del">
          <ac:chgData name="Michael Kreeger" userId="d5f78b2e-6692-425f-83bb-df27f7187256" providerId="ADAL" clId="{C3392054-CF05-4A85-8285-2C8E7061E76E}" dt="2023-09-12T12:40:02.347" v="831"/>
          <ac:spMkLst>
            <pc:docMk/>
            <pc:sldMk cId="3223289977" sldId="291"/>
            <ac:spMk id="3081" creationId="{02FE0FA2-B10C-4B9F-B9CC-E5D9AD400454}"/>
          </ac:spMkLst>
        </pc:spChg>
        <pc:spChg chg="add del">
          <ac:chgData name="Michael Kreeger" userId="d5f78b2e-6692-425f-83bb-df27f7187256" providerId="ADAL" clId="{C3392054-CF05-4A85-8285-2C8E7061E76E}" dt="2023-09-12T12:40:02.347" v="831"/>
          <ac:spMkLst>
            <pc:docMk/>
            <pc:sldMk cId="3223289977" sldId="291"/>
            <ac:spMk id="3083" creationId="{3389D0BC-BA1D-4360-88F9-D9ECCBDAB50E}"/>
          </ac:spMkLst>
        </pc:spChg>
      </pc:sldChg>
      <pc:sldChg chg="addSp delSp add del setBg delDesignElem">
        <pc:chgData name="Michael Kreeger" userId="d5f78b2e-6692-425f-83bb-df27f7187256" providerId="ADAL" clId="{C3392054-CF05-4A85-8285-2C8E7061E76E}" dt="2023-09-12T12:41:27.042" v="843"/>
        <pc:sldMkLst>
          <pc:docMk/>
          <pc:sldMk cId="1061103353" sldId="292"/>
        </pc:sldMkLst>
        <pc:spChg chg="add del">
          <ac:chgData name="Michael Kreeger" userId="d5f78b2e-6692-425f-83bb-df27f7187256" providerId="ADAL" clId="{C3392054-CF05-4A85-8285-2C8E7061E76E}" dt="2023-09-12T12:41:27.042" v="843"/>
          <ac:spMkLst>
            <pc:docMk/>
            <pc:sldMk cId="1061103353" sldId="292"/>
            <ac:spMk id="3079" creationId="{65C9D962-F904-4553-A140-500CF3EFC58A}"/>
          </ac:spMkLst>
        </pc:spChg>
        <pc:spChg chg="add del">
          <ac:chgData name="Michael Kreeger" userId="d5f78b2e-6692-425f-83bb-df27f7187256" providerId="ADAL" clId="{C3392054-CF05-4A85-8285-2C8E7061E76E}" dt="2023-09-12T12:41:27.042" v="843"/>
          <ac:spMkLst>
            <pc:docMk/>
            <pc:sldMk cId="1061103353" sldId="292"/>
            <ac:spMk id="3081" creationId="{02FE0FA2-B10C-4B9F-B9CC-E5D9AD400454}"/>
          </ac:spMkLst>
        </pc:spChg>
        <pc:spChg chg="add del">
          <ac:chgData name="Michael Kreeger" userId="d5f78b2e-6692-425f-83bb-df27f7187256" providerId="ADAL" clId="{C3392054-CF05-4A85-8285-2C8E7061E76E}" dt="2023-09-12T12:41:27.042" v="843"/>
          <ac:spMkLst>
            <pc:docMk/>
            <pc:sldMk cId="1061103353" sldId="292"/>
            <ac:spMk id="3083" creationId="{3389D0BC-BA1D-4360-88F9-D9ECCBDAB50E}"/>
          </ac:spMkLst>
        </pc:spChg>
      </pc:sldChg>
      <pc:sldChg chg="addSp delSp modSp add mod ord modClrScheme delDesignElem chgLayout">
        <pc:chgData name="Michael Kreeger" userId="d5f78b2e-6692-425f-83bb-df27f7187256" providerId="ADAL" clId="{C3392054-CF05-4A85-8285-2C8E7061E76E}" dt="2023-09-14T11:21:46.990" v="6886" actId="20577"/>
        <pc:sldMkLst>
          <pc:docMk/>
          <pc:sldMk cId="1109876995" sldId="292"/>
        </pc:sldMkLst>
        <pc:spChg chg="mod ord">
          <ac:chgData name="Michael Kreeger" userId="d5f78b2e-6692-425f-83bb-df27f7187256" providerId="ADAL" clId="{C3392054-CF05-4A85-8285-2C8E7061E76E}" dt="2023-09-14T11:19:16.198" v="6741" actId="26606"/>
          <ac:spMkLst>
            <pc:docMk/>
            <pc:sldMk cId="1109876995" sldId="292"/>
            <ac:spMk id="2" creationId="{517F7E8E-34B5-381A-AF74-BED381E8E048}"/>
          </ac:spMkLst>
        </pc:spChg>
        <pc:spChg chg="add mod ord">
          <ac:chgData name="Michael Kreeger" userId="d5f78b2e-6692-425f-83bb-df27f7187256" providerId="ADAL" clId="{C3392054-CF05-4A85-8285-2C8E7061E76E}" dt="2023-09-14T11:21:46.990" v="6886" actId="20577"/>
          <ac:spMkLst>
            <pc:docMk/>
            <pc:sldMk cId="1109876995" sldId="292"/>
            <ac:spMk id="3" creationId="{FA0AF2A6-67BA-D14C-6060-CB074DFCC457}"/>
          </ac:spMkLst>
        </pc:spChg>
        <pc:spChg chg="add del mod">
          <ac:chgData name="Michael Kreeger" userId="d5f78b2e-6692-425f-83bb-df27f7187256" providerId="ADAL" clId="{C3392054-CF05-4A85-8285-2C8E7061E76E}" dt="2023-09-14T11:14:36.860" v="6319" actId="478"/>
          <ac:spMkLst>
            <pc:docMk/>
            <pc:sldMk cId="1109876995" sldId="292"/>
            <ac:spMk id="4" creationId="{F6AAFFC3-426F-D2D9-558D-5F8DDDD41848}"/>
          </ac:spMkLst>
        </pc:spChg>
        <pc:spChg chg="del mod ord">
          <ac:chgData name="Michael Kreeger" userId="d5f78b2e-6692-425f-83bb-df27f7187256" providerId="ADAL" clId="{C3392054-CF05-4A85-8285-2C8E7061E76E}" dt="2023-09-14T11:14:26.526" v="6318" actId="478"/>
          <ac:spMkLst>
            <pc:docMk/>
            <pc:sldMk cId="1109876995" sldId="292"/>
            <ac:spMk id="6" creationId="{DA26E261-D750-12A4-910E-FF090601F423}"/>
          </ac:spMkLst>
        </pc:spChg>
        <pc:spChg chg="del">
          <ac:chgData name="Michael Kreeger" userId="d5f78b2e-6692-425f-83bb-df27f7187256" providerId="ADAL" clId="{C3392054-CF05-4A85-8285-2C8E7061E76E}" dt="2023-09-14T11:14:13.494" v="6315" actId="700"/>
          <ac:spMkLst>
            <pc:docMk/>
            <pc:sldMk cId="1109876995" sldId="292"/>
            <ac:spMk id="3079" creationId="{65C9D962-F904-4553-A140-500CF3EFC58A}"/>
          </ac:spMkLst>
        </pc:spChg>
        <pc:spChg chg="del">
          <ac:chgData name="Michael Kreeger" userId="d5f78b2e-6692-425f-83bb-df27f7187256" providerId="ADAL" clId="{C3392054-CF05-4A85-8285-2C8E7061E76E}" dt="2023-09-14T11:14:13.494" v="6315" actId="700"/>
          <ac:spMkLst>
            <pc:docMk/>
            <pc:sldMk cId="1109876995" sldId="292"/>
            <ac:spMk id="3081" creationId="{02FE0FA2-B10C-4B9F-B9CC-E5D9AD400454}"/>
          </ac:spMkLst>
        </pc:spChg>
        <pc:spChg chg="del">
          <ac:chgData name="Michael Kreeger" userId="d5f78b2e-6692-425f-83bb-df27f7187256" providerId="ADAL" clId="{C3392054-CF05-4A85-8285-2C8E7061E76E}" dt="2023-09-14T11:14:13.494" v="6315" actId="700"/>
          <ac:spMkLst>
            <pc:docMk/>
            <pc:sldMk cId="1109876995" sldId="292"/>
            <ac:spMk id="3083" creationId="{3389D0BC-BA1D-4360-88F9-D9ECCBDAB50E}"/>
          </ac:spMkLst>
        </pc:spChg>
        <pc:spChg chg="add">
          <ac:chgData name="Michael Kreeger" userId="d5f78b2e-6692-425f-83bb-df27f7187256" providerId="ADAL" clId="{C3392054-CF05-4A85-8285-2C8E7061E76E}" dt="2023-09-14T11:19:16.198" v="6741" actId="26606"/>
          <ac:spMkLst>
            <pc:docMk/>
            <pc:sldMk cId="1109876995" sldId="292"/>
            <ac:spMk id="9229" creationId="{058A14AF-9FB5-4CC7-BA35-E8E85D3EDF0E}"/>
          </ac:spMkLst>
        </pc:spChg>
        <pc:spChg chg="add">
          <ac:chgData name="Michael Kreeger" userId="d5f78b2e-6692-425f-83bb-df27f7187256" providerId="ADAL" clId="{C3392054-CF05-4A85-8285-2C8E7061E76E}" dt="2023-09-14T11:19:16.198" v="6741" actId="26606"/>
          <ac:spMkLst>
            <pc:docMk/>
            <pc:sldMk cId="1109876995" sldId="292"/>
            <ac:spMk id="9231" creationId="{3A9A4357-BD1D-4622-A4FE-766E6AB8DE84}"/>
          </ac:spMkLst>
        </pc:spChg>
        <pc:spChg chg="add">
          <ac:chgData name="Michael Kreeger" userId="d5f78b2e-6692-425f-83bb-df27f7187256" providerId="ADAL" clId="{C3392054-CF05-4A85-8285-2C8E7061E76E}" dt="2023-09-14T11:19:16.198" v="6741" actId="26606"/>
          <ac:spMkLst>
            <pc:docMk/>
            <pc:sldMk cId="1109876995" sldId="292"/>
            <ac:spMk id="9233" creationId="{E659831F-0D9A-4C63-9EBB-8435B85A440F}"/>
          </ac:spMkLst>
        </pc:spChg>
        <pc:spChg chg="add">
          <ac:chgData name="Michael Kreeger" userId="d5f78b2e-6692-425f-83bb-df27f7187256" providerId="ADAL" clId="{C3392054-CF05-4A85-8285-2C8E7061E76E}" dt="2023-09-14T11:19:16.198" v="6741" actId="26606"/>
          <ac:spMkLst>
            <pc:docMk/>
            <pc:sldMk cId="1109876995" sldId="292"/>
            <ac:spMk id="9235" creationId="{E6995CE5-F890-4ABA-82A2-26507CE8D2A3}"/>
          </ac:spMkLst>
        </pc:spChg>
        <pc:picChg chg="add del mod">
          <ac:chgData name="Michael Kreeger" userId="d5f78b2e-6692-425f-83bb-df27f7187256" providerId="ADAL" clId="{C3392054-CF05-4A85-8285-2C8E7061E76E}" dt="2023-09-14T11:14:16.229" v="6316" actId="478"/>
          <ac:picMkLst>
            <pc:docMk/>
            <pc:sldMk cId="1109876995" sldId="292"/>
            <ac:picMk id="1026" creationId="{00B73267-0150-AD9B-6548-DD9DD1CE72C3}"/>
          </ac:picMkLst>
        </pc:picChg>
        <pc:picChg chg="add del">
          <ac:chgData name="Michael Kreeger" userId="d5f78b2e-6692-425f-83bb-df27f7187256" providerId="ADAL" clId="{C3392054-CF05-4A85-8285-2C8E7061E76E}" dt="2023-09-14T11:14:26.526" v="6318" actId="478"/>
          <ac:picMkLst>
            <pc:docMk/>
            <pc:sldMk cId="1109876995" sldId="292"/>
            <ac:picMk id="9218" creationId="{F8C8778C-8DE6-4624-5F24-5F1904BB64A6}"/>
          </ac:picMkLst>
        </pc:picChg>
        <pc:picChg chg="add del mod">
          <ac:chgData name="Michael Kreeger" userId="d5f78b2e-6692-425f-83bb-df27f7187256" providerId="ADAL" clId="{C3392054-CF05-4A85-8285-2C8E7061E76E}" dt="2023-09-14T11:14:54.579" v="6324" actId="478"/>
          <ac:picMkLst>
            <pc:docMk/>
            <pc:sldMk cId="1109876995" sldId="292"/>
            <ac:picMk id="9220" creationId="{477CBBC2-995A-3787-FB99-209FE0B34C95}"/>
          </ac:picMkLst>
        </pc:picChg>
        <pc:picChg chg="add del mod">
          <ac:chgData name="Michael Kreeger" userId="d5f78b2e-6692-425f-83bb-df27f7187256" providerId="ADAL" clId="{C3392054-CF05-4A85-8285-2C8E7061E76E}" dt="2023-09-14T11:15:15.036" v="6327" actId="478"/>
          <ac:picMkLst>
            <pc:docMk/>
            <pc:sldMk cId="1109876995" sldId="292"/>
            <ac:picMk id="9222" creationId="{8181ACF5-A6E6-19D0-D7D5-862E6B52363F}"/>
          </ac:picMkLst>
        </pc:picChg>
        <pc:picChg chg="add mod">
          <ac:chgData name="Michael Kreeger" userId="d5f78b2e-6692-425f-83bb-df27f7187256" providerId="ADAL" clId="{C3392054-CF05-4A85-8285-2C8E7061E76E}" dt="2023-09-14T11:19:16.198" v="6741" actId="26606"/>
          <ac:picMkLst>
            <pc:docMk/>
            <pc:sldMk cId="1109876995" sldId="292"/>
            <ac:picMk id="9224" creationId="{B73E38C5-F548-917F-0434-C9A3DFCEB7D9}"/>
          </ac:picMkLst>
        </pc:picChg>
        <pc:picChg chg="del">
          <ac:chgData name="Michael Kreeger" userId="d5f78b2e-6692-425f-83bb-df27f7187256" providerId="ADAL" clId="{C3392054-CF05-4A85-8285-2C8E7061E76E}" dt="2023-09-12T12:41:30.288" v="845" actId="478"/>
          <ac:picMkLst>
            <pc:docMk/>
            <pc:sldMk cId="1109876995" sldId="292"/>
            <ac:picMk id="15362" creationId="{00E8FF41-016A-DE2E-19E1-4D72D13714BA}"/>
          </ac:picMkLst>
        </pc:picChg>
        <pc:picChg chg="add del mod">
          <ac:chgData name="Michael Kreeger" userId="d5f78b2e-6692-425f-83bb-df27f7187256" providerId="ADAL" clId="{C3392054-CF05-4A85-8285-2C8E7061E76E}" dt="2023-09-12T12:42:27.456" v="852" actId="478"/>
          <ac:picMkLst>
            <pc:docMk/>
            <pc:sldMk cId="1109876995" sldId="292"/>
            <ac:picMk id="20482" creationId="{8F9E996C-5DE9-3D80-0D68-EEE1FBB668C8}"/>
          </ac:picMkLst>
        </pc:picChg>
        <pc:picChg chg="add del mod">
          <ac:chgData name="Michael Kreeger" userId="d5f78b2e-6692-425f-83bb-df27f7187256" providerId="ADAL" clId="{C3392054-CF05-4A85-8285-2C8E7061E76E}" dt="2023-09-13T10:22:54.116" v="857" actId="478"/>
          <ac:picMkLst>
            <pc:docMk/>
            <pc:sldMk cId="1109876995" sldId="292"/>
            <ac:picMk id="20484" creationId="{15CAB2D6-CA0D-9CDE-16A5-2E0B85B26528}"/>
          </ac:picMkLst>
        </pc:picChg>
      </pc:sldChg>
      <pc:sldChg chg="delSp add del setBg delDesignElem">
        <pc:chgData name="Michael Kreeger" userId="d5f78b2e-6692-425f-83bb-df27f7187256" providerId="ADAL" clId="{C3392054-CF05-4A85-8285-2C8E7061E76E}" dt="2023-09-12T12:41:38.449" v="848" actId="2696"/>
        <pc:sldMkLst>
          <pc:docMk/>
          <pc:sldMk cId="2642875865" sldId="293"/>
        </pc:sldMkLst>
        <pc:spChg chg="del">
          <ac:chgData name="Michael Kreeger" userId="d5f78b2e-6692-425f-83bb-df27f7187256" providerId="ADAL" clId="{C3392054-CF05-4A85-8285-2C8E7061E76E}" dt="2023-09-12T12:41:33.681" v="847"/>
          <ac:spMkLst>
            <pc:docMk/>
            <pc:sldMk cId="2642875865" sldId="293"/>
            <ac:spMk id="3079" creationId="{65C9D962-F904-4553-A140-500CF3EFC58A}"/>
          </ac:spMkLst>
        </pc:spChg>
        <pc:spChg chg="del">
          <ac:chgData name="Michael Kreeger" userId="d5f78b2e-6692-425f-83bb-df27f7187256" providerId="ADAL" clId="{C3392054-CF05-4A85-8285-2C8E7061E76E}" dt="2023-09-12T12:41:33.681" v="847"/>
          <ac:spMkLst>
            <pc:docMk/>
            <pc:sldMk cId="2642875865" sldId="293"/>
            <ac:spMk id="3081" creationId="{02FE0FA2-B10C-4B9F-B9CC-E5D9AD400454}"/>
          </ac:spMkLst>
        </pc:spChg>
        <pc:spChg chg="del">
          <ac:chgData name="Michael Kreeger" userId="d5f78b2e-6692-425f-83bb-df27f7187256" providerId="ADAL" clId="{C3392054-CF05-4A85-8285-2C8E7061E76E}" dt="2023-09-12T12:41:33.681" v="847"/>
          <ac:spMkLst>
            <pc:docMk/>
            <pc:sldMk cId="2642875865" sldId="293"/>
            <ac:spMk id="3083" creationId="{3389D0BC-BA1D-4360-88F9-D9ECCBDAB50E}"/>
          </ac:spMkLst>
        </pc:spChg>
      </pc:sldChg>
      <pc:sldChg chg="addSp delSp modSp new del mod modMedia setBg modClrScheme addAnim delAnim delDesignElem chgLayout">
        <pc:chgData name="Michael Kreeger" userId="d5f78b2e-6692-425f-83bb-df27f7187256" providerId="ADAL" clId="{C3392054-CF05-4A85-8285-2C8E7061E76E}" dt="2023-09-15T06:44:51.021" v="14196" actId="47"/>
        <pc:sldMkLst>
          <pc:docMk/>
          <pc:sldMk cId="3657373229" sldId="293"/>
        </pc:sldMkLst>
        <pc:spChg chg="del mod ord">
          <ac:chgData name="Michael Kreeger" userId="d5f78b2e-6692-425f-83bb-df27f7187256" providerId="ADAL" clId="{C3392054-CF05-4A85-8285-2C8E7061E76E}" dt="2023-09-13T10:34:12.635" v="881" actId="700"/>
          <ac:spMkLst>
            <pc:docMk/>
            <pc:sldMk cId="3657373229" sldId="293"/>
            <ac:spMk id="2" creationId="{A15D4A27-F4B5-2486-8495-F63D25E3B5A6}"/>
          </ac:spMkLst>
        </pc:spChg>
        <pc:spChg chg="del mod ord">
          <ac:chgData name="Michael Kreeger" userId="d5f78b2e-6692-425f-83bb-df27f7187256" providerId="ADAL" clId="{C3392054-CF05-4A85-8285-2C8E7061E76E}" dt="2023-09-13T10:34:12.635" v="881" actId="700"/>
          <ac:spMkLst>
            <pc:docMk/>
            <pc:sldMk cId="3657373229" sldId="293"/>
            <ac:spMk id="3" creationId="{D53293E2-22D4-5932-9E3F-7014994F4A7E}"/>
          </ac:spMkLst>
        </pc:spChg>
        <pc:spChg chg="add mod ord">
          <ac:chgData name="Michael Kreeger" userId="d5f78b2e-6692-425f-83bb-df27f7187256" providerId="ADAL" clId="{C3392054-CF05-4A85-8285-2C8E7061E76E}" dt="2023-09-13T10:39:02.511" v="1272" actId="26606"/>
          <ac:spMkLst>
            <pc:docMk/>
            <pc:sldMk cId="3657373229" sldId="293"/>
            <ac:spMk id="4" creationId="{35C871DF-5CBF-88ED-D688-D5A696C5D490}"/>
          </ac:spMkLst>
        </pc:spChg>
        <pc:spChg chg="add mod ord">
          <ac:chgData name="Michael Kreeger" userId="d5f78b2e-6692-425f-83bb-df27f7187256" providerId="ADAL" clId="{C3392054-CF05-4A85-8285-2C8E7061E76E}" dt="2023-09-13T10:39:56.076" v="1273" actId="20577"/>
          <ac:spMkLst>
            <pc:docMk/>
            <pc:sldMk cId="3657373229" sldId="293"/>
            <ac:spMk id="5" creationId="{1A40AD0C-2C34-A8C1-FB26-C638ADB4C314}"/>
          </ac:spMkLst>
        </pc:spChg>
        <pc:spChg chg="add del mod ord">
          <ac:chgData name="Michael Kreeger" userId="d5f78b2e-6692-425f-83bb-df27f7187256" providerId="ADAL" clId="{C3392054-CF05-4A85-8285-2C8E7061E76E}" dt="2023-09-13T10:37:12.667" v="1254" actId="478"/>
          <ac:spMkLst>
            <pc:docMk/>
            <pc:sldMk cId="3657373229" sldId="293"/>
            <ac:spMk id="6" creationId="{047F0BF1-7B42-9A0E-6F8B-735A88BEAE22}"/>
          </ac:spMkLst>
        </pc:spChg>
        <pc:spChg chg="add">
          <ac:chgData name="Michael Kreeger" userId="d5f78b2e-6692-425f-83bb-df27f7187256" providerId="ADAL" clId="{C3392054-CF05-4A85-8285-2C8E7061E76E}" dt="2023-09-13T10:39:02.511" v="1272" actId="26606"/>
          <ac:spMkLst>
            <pc:docMk/>
            <pc:sldMk cId="3657373229" sldId="293"/>
            <ac:spMk id="8" creationId="{B6CDA21F-E7AF-4C75-8395-33F58D5B0E45}"/>
          </ac:spMkLst>
        </pc:spChg>
        <pc:spChg chg="add del">
          <ac:chgData name="Michael Kreeger" userId="d5f78b2e-6692-425f-83bb-df27f7187256" providerId="ADAL" clId="{C3392054-CF05-4A85-8285-2C8E7061E76E}" dt="2023-09-13T10:38:51.220" v="1265" actId="26606"/>
          <ac:spMkLst>
            <pc:docMk/>
            <pc:sldMk cId="3657373229" sldId="293"/>
            <ac:spMk id="10" creationId="{4522B21E-B2B9-4C72-9A71-C87EFD137480}"/>
          </ac:spMkLst>
        </pc:spChg>
        <pc:spChg chg="add del">
          <ac:chgData name="Michael Kreeger" userId="d5f78b2e-6692-425f-83bb-df27f7187256" providerId="ADAL" clId="{C3392054-CF05-4A85-8285-2C8E7061E76E}" dt="2023-09-13T10:38:47.600" v="1257" actId="26606"/>
          <ac:spMkLst>
            <pc:docMk/>
            <pc:sldMk cId="3657373229" sldId="293"/>
            <ac:spMk id="12" creationId="{A3363022-C969-41E9-8EB2-E4C94908C1FA}"/>
          </ac:spMkLst>
        </pc:spChg>
        <pc:spChg chg="add del">
          <ac:chgData name="Michael Kreeger" userId="d5f78b2e-6692-425f-83bb-df27f7187256" providerId="ADAL" clId="{C3392054-CF05-4A85-8285-2C8E7061E76E}" dt="2023-09-13T10:38:47.600" v="1257" actId="26606"/>
          <ac:spMkLst>
            <pc:docMk/>
            <pc:sldMk cId="3657373229" sldId="293"/>
            <ac:spMk id="14" creationId="{8D1AD6B3-BE88-4CEB-BA17-790657CC4729}"/>
          </ac:spMkLst>
        </pc:spChg>
        <pc:spChg chg="add del">
          <ac:chgData name="Michael Kreeger" userId="d5f78b2e-6692-425f-83bb-df27f7187256" providerId="ADAL" clId="{C3392054-CF05-4A85-8285-2C8E7061E76E}" dt="2023-09-13T10:38:51.220" v="1265" actId="26606"/>
          <ac:spMkLst>
            <pc:docMk/>
            <pc:sldMk cId="3657373229" sldId="293"/>
            <ac:spMk id="25" creationId="{5EB7D2A2-F448-44D4-938C-DC84CBCB3B1E}"/>
          </ac:spMkLst>
        </pc:spChg>
        <pc:spChg chg="add del">
          <ac:chgData name="Michael Kreeger" userId="d5f78b2e-6692-425f-83bb-df27f7187256" providerId="ADAL" clId="{C3392054-CF05-4A85-8285-2C8E7061E76E}" dt="2023-09-13T10:38:51.220" v="1265" actId="26606"/>
          <ac:spMkLst>
            <pc:docMk/>
            <pc:sldMk cId="3657373229" sldId="293"/>
            <ac:spMk id="26" creationId="{871AEA07-1E14-44B4-8E55-64EF049CD66F}"/>
          </ac:spMkLst>
        </pc:spChg>
        <pc:spChg chg="add">
          <ac:chgData name="Michael Kreeger" userId="d5f78b2e-6692-425f-83bb-df27f7187256" providerId="ADAL" clId="{C3392054-CF05-4A85-8285-2C8E7061E76E}" dt="2023-09-13T10:39:02.511" v="1272" actId="26606"/>
          <ac:spMkLst>
            <pc:docMk/>
            <pc:sldMk cId="3657373229" sldId="293"/>
            <ac:spMk id="28" creationId="{D5B0017B-2ECA-49AF-B397-DC140825DF8D}"/>
          </ac:spMkLst>
        </pc:spChg>
        <pc:spChg chg="add del">
          <ac:chgData name="Michael Kreeger" userId="d5f78b2e-6692-425f-83bb-df27f7187256" providerId="ADAL" clId="{C3392054-CF05-4A85-8285-2C8E7061E76E}" dt="2023-09-13T10:38:52.141" v="1269" actId="26606"/>
          <ac:spMkLst>
            <pc:docMk/>
            <pc:sldMk cId="3657373229" sldId="293"/>
            <ac:spMk id="29" creationId="{9095C1F4-AE7F-44E4-8693-40D3D6831140}"/>
          </ac:spMkLst>
        </pc:spChg>
        <pc:spChg chg="add del">
          <ac:chgData name="Michael Kreeger" userId="d5f78b2e-6692-425f-83bb-df27f7187256" providerId="ADAL" clId="{C3392054-CF05-4A85-8285-2C8E7061E76E}" dt="2023-09-13T10:38:52.141" v="1269" actId="26606"/>
          <ac:spMkLst>
            <pc:docMk/>
            <pc:sldMk cId="3657373229" sldId="293"/>
            <ac:spMk id="32" creationId="{871AEA07-1E14-44B4-8E55-64EF049CD66F}"/>
          </ac:spMkLst>
        </pc:spChg>
        <pc:spChg chg="add del">
          <ac:chgData name="Michael Kreeger" userId="d5f78b2e-6692-425f-83bb-df27f7187256" providerId="ADAL" clId="{C3392054-CF05-4A85-8285-2C8E7061E76E}" dt="2023-09-13T10:39:00.253" v="1271" actId="700"/>
          <ac:spMkLst>
            <pc:docMk/>
            <pc:sldMk cId="3657373229" sldId="293"/>
            <ac:spMk id="34" creationId="{A8DB9CD9-59B1-4D73-BC4C-98796A48EF9B}"/>
          </ac:spMkLst>
        </pc:spChg>
        <pc:spChg chg="add del">
          <ac:chgData name="Michael Kreeger" userId="d5f78b2e-6692-425f-83bb-df27f7187256" providerId="ADAL" clId="{C3392054-CF05-4A85-8285-2C8E7061E76E}" dt="2023-09-13T10:39:00.253" v="1271" actId="700"/>
          <ac:spMkLst>
            <pc:docMk/>
            <pc:sldMk cId="3657373229" sldId="293"/>
            <ac:spMk id="35" creationId="{8874A6A9-41FF-4E33-AFA8-F9F81436A59E}"/>
          </ac:spMkLst>
        </pc:spChg>
        <pc:grpChg chg="add del">
          <ac:chgData name="Michael Kreeger" userId="d5f78b2e-6692-425f-83bb-df27f7187256" providerId="ADAL" clId="{C3392054-CF05-4A85-8285-2C8E7061E76E}" dt="2023-09-13T10:38:49.870" v="1261" actId="26606"/>
          <ac:grpSpMkLst>
            <pc:docMk/>
            <pc:sldMk cId="3657373229" sldId="293"/>
            <ac:grpSpMk id="11" creationId="{17F72E41-D8D7-F589-0125-D336DE2AF8BC}"/>
          </ac:grpSpMkLst>
        </pc:grpChg>
        <pc:grpChg chg="add del">
          <ac:chgData name="Michael Kreeger" userId="d5f78b2e-6692-425f-83bb-df27f7187256" providerId="ADAL" clId="{C3392054-CF05-4A85-8285-2C8E7061E76E}" dt="2023-09-13T10:38:47.600" v="1257" actId="26606"/>
          <ac:grpSpMkLst>
            <pc:docMk/>
            <pc:sldMk cId="3657373229" sldId="293"/>
            <ac:grpSpMk id="16" creationId="{89D1390B-7E13-4B4F-9CB2-391063412E54}"/>
          </ac:grpSpMkLst>
        </pc:grpChg>
        <pc:grpChg chg="add">
          <ac:chgData name="Michael Kreeger" userId="d5f78b2e-6692-425f-83bb-df27f7187256" providerId="ADAL" clId="{C3392054-CF05-4A85-8285-2C8E7061E76E}" dt="2023-09-13T10:39:02.511" v="1272" actId="26606"/>
          <ac:grpSpMkLst>
            <pc:docMk/>
            <pc:sldMk cId="3657373229" sldId="293"/>
            <ac:grpSpMk id="22" creationId="{AE1C45F0-260A-458C-96ED-C1F6D2151219}"/>
          </ac:grpSpMkLst>
        </pc:grpChg>
        <pc:grpChg chg="add del">
          <ac:chgData name="Michael Kreeger" userId="d5f78b2e-6692-425f-83bb-df27f7187256" providerId="ADAL" clId="{C3392054-CF05-4A85-8285-2C8E7061E76E}" dt="2023-09-13T10:38:52.141" v="1269" actId="26606"/>
          <ac:grpSpMkLst>
            <pc:docMk/>
            <pc:sldMk cId="3657373229" sldId="293"/>
            <ac:grpSpMk id="30" creationId="{8734DDD3-F723-4DD3-8ABE-EC0B2AC87D74}"/>
          </ac:grpSpMkLst>
        </pc:grpChg>
        <pc:grpChg chg="add del">
          <ac:chgData name="Michael Kreeger" userId="d5f78b2e-6692-425f-83bb-df27f7187256" providerId="ADAL" clId="{C3392054-CF05-4A85-8285-2C8E7061E76E}" dt="2023-09-13T10:39:00.253" v="1271" actId="700"/>
          <ac:grpSpMkLst>
            <pc:docMk/>
            <pc:sldMk cId="3657373229" sldId="293"/>
            <ac:grpSpMk id="36" creationId="{721D730E-1F97-4071-B143-B05E6D2599BC}"/>
          </ac:grpSpMkLst>
        </pc:grpChg>
        <pc:picChg chg="add del mod">
          <ac:chgData name="Michael Kreeger" userId="d5f78b2e-6692-425f-83bb-df27f7187256" providerId="ADAL" clId="{C3392054-CF05-4A85-8285-2C8E7061E76E}" dt="2023-09-13T10:38:49.870" v="1261" actId="26606"/>
          <ac:picMkLst>
            <pc:docMk/>
            <pc:sldMk cId="3657373229" sldId="293"/>
            <ac:picMk id="7" creationId="{5C5F2FA5-7FAF-15E9-3E2D-8F36CC11FD27}"/>
          </ac:picMkLst>
        </pc:picChg>
        <pc:picChg chg="add del">
          <ac:chgData name="Michael Kreeger" userId="d5f78b2e-6692-425f-83bb-df27f7187256" providerId="ADAL" clId="{C3392054-CF05-4A85-8285-2C8E7061E76E}" dt="2023-09-13T10:38:47.600" v="1257" actId="26606"/>
          <ac:picMkLst>
            <pc:docMk/>
            <pc:sldMk cId="3657373229" sldId="293"/>
            <ac:picMk id="9" creationId="{8BE167C2-00EC-4774-D0C4-FA603145AFCE}"/>
          </ac:picMkLst>
        </pc:picChg>
        <pc:cxnChg chg="add del">
          <ac:chgData name="Michael Kreeger" userId="d5f78b2e-6692-425f-83bb-df27f7187256" providerId="ADAL" clId="{C3392054-CF05-4A85-8285-2C8E7061E76E}" dt="2023-09-13T10:38:51.220" v="1265" actId="26606"/>
          <ac:cxnSpMkLst>
            <pc:docMk/>
            <pc:sldMk cId="3657373229" sldId="293"/>
            <ac:cxnSpMk id="27" creationId="{F7C8EA93-3210-4C62-99E9-153C275E3A87}"/>
          </ac:cxnSpMkLst>
        </pc:cxnChg>
        <pc:cxnChg chg="add">
          <ac:chgData name="Michael Kreeger" userId="d5f78b2e-6692-425f-83bb-df27f7187256" providerId="ADAL" clId="{C3392054-CF05-4A85-8285-2C8E7061E76E}" dt="2023-09-13T10:39:02.511" v="1272" actId="26606"/>
          <ac:cxnSpMkLst>
            <pc:docMk/>
            <pc:sldMk cId="3657373229" sldId="293"/>
            <ac:cxnSpMk id="31" creationId="{6CF1BAF6-AD41-4082-B212-8A1F9A2E8779}"/>
          </ac:cxnSpMkLst>
        </pc:cxnChg>
      </pc:sldChg>
      <pc:sldChg chg="addSp delSp modSp new del mod setBg">
        <pc:chgData name="Michael Kreeger" userId="d5f78b2e-6692-425f-83bb-df27f7187256" providerId="ADAL" clId="{C3392054-CF05-4A85-8285-2C8E7061E76E}" dt="2023-09-15T06:44:51.021" v="14196" actId="47"/>
        <pc:sldMkLst>
          <pc:docMk/>
          <pc:sldMk cId="2548438411" sldId="294"/>
        </pc:sldMkLst>
        <pc:spChg chg="mod">
          <ac:chgData name="Michael Kreeger" userId="d5f78b2e-6692-425f-83bb-df27f7187256" providerId="ADAL" clId="{C3392054-CF05-4A85-8285-2C8E7061E76E}" dt="2023-09-13T10:49:18.934" v="1453" actId="26606"/>
          <ac:spMkLst>
            <pc:docMk/>
            <pc:sldMk cId="2548438411" sldId="294"/>
            <ac:spMk id="2" creationId="{7875F655-D324-4AD0-118D-76FF0BB6B0A8}"/>
          </ac:spMkLst>
        </pc:spChg>
        <pc:spChg chg="mod ord">
          <ac:chgData name="Michael Kreeger" userId="d5f78b2e-6692-425f-83bb-df27f7187256" providerId="ADAL" clId="{C3392054-CF05-4A85-8285-2C8E7061E76E}" dt="2023-09-13T10:50:42.939" v="1575" actId="6549"/>
          <ac:spMkLst>
            <pc:docMk/>
            <pc:sldMk cId="2548438411" sldId="294"/>
            <ac:spMk id="3" creationId="{D6903D9C-0AB2-AA2A-F30D-30CD140ABA4A}"/>
          </ac:spMkLst>
        </pc:spChg>
        <pc:spChg chg="add del">
          <ac:chgData name="Michael Kreeger" userId="d5f78b2e-6692-425f-83bb-df27f7187256" providerId="ADAL" clId="{C3392054-CF05-4A85-8285-2C8E7061E76E}" dt="2023-09-13T10:49:18.929" v="1452" actId="26606"/>
          <ac:spMkLst>
            <pc:docMk/>
            <pc:sldMk cId="2548438411" sldId="294"/>
            <ac:spMk id="2055" creationId="{B6FACB3C-9069-4791-BC5C-0DB7CD19B853}"/>
          </ac:spMkLst>
        </pc:spChg>
        <pc:spChg chg="add del">
          <ac:chgData name="Michael Kreeger" userId="d5f78b2e-6692-425f-83bb-df27f7187256" providerId="ADAL" clId="{C3392054-CF05-4A85-8285-2C8E7061E76E}" dt="2023-09-13T10:49:18.929" v="1452" actId="26606"/>
          <ac:spMkLst>
            <pc:docMk/>
            <pc:sldMk cId="2548438411" sldId="294"/>
            <ac:spMk id="2057" creationId="{71F2038E-D777-4B76-81DD-DD13EE91B9DD}"/>
          </ac:spMkLst>
        </pc:spChg>
        <pc:spChg chg="add">
          <ac:chgData name="Michael Kreeger" userId="d5f78b2e-6692-425f-83bb-df27f7187256" providerId="ADAL" clId="{C3392054-CF05-4A85-8285-2C8E7061E76E}" dt="2023-09-13T10:49:18.934" v="1453" actId="26606"/>
          <ac:spMkLst>
            <pc:docMk/>
            <pc:sldMk cId="2548438411" sldId="294"/>
            <ac:spMk id="2065" creationId="{9A724DBA-D2D9-471E-8ED7-2015DDD950DF}"/>
          </ac:spMkLst>
        </pc:spChg>
        <pc:spChg chg="add">
          <ac:chgData name="Michael Kreeger" userId="d5f78b2e-6692-425f-83bb-df27f7187256" providerId="ADAL" clId="{C3392054-CF05-4A85-8285-2C8E7061E76E}" dt="2023-09-13T10:49:18.934" v="1453" actId="26606"/>
          <ac:spMkLst>
            <pc:docMk/>
            <pc:sldMk cId="2548438411" sldId="294"/>
            <ac:spMk id="2066" creationId="{08980754-6F4B-43C9-B9BE-127B6BED6586}"/>
          </ac:spMkLst>
        </pc:spChg>
        <pc:spChg chg="add">
          <ac:chgData name="Michael Kreeger" userId="d5f78b2e-6692-425f-83bb-df27f7187256" providerId="ADAL" clId="{C3392054-CF05-4A85-8285-2C8E7061E76E}" dt="2023-09-13T10:49:18.934" v="1453" actId="26606"/>
          <ac:spMkLst>
            <pc:docMk/>
            <pc:sldMk cId="2548438411" sldId="294"/>
            <ac:spMk id="2067" creationId="{2C1BBA94-3F40-40AA-8BB9-E69E25E537C1}"/>
          </ac:spMkLst>
        </pc:spChg>
        <pc:spChg chg="add">
          <ac:chgData name="Michael Kreeger" userId="d5f78b2e-6692-425f-83bb-df27f7187256" providerId="ADAL" clId="{C3392054-CF05-4A85-8285-2C8E7061E76E}" dt="2023-09-13T10:49:18.934" v="1453" actId="26606"/>
          <ac:spMkLst>
            <pc:docMk/>
            <pc:sldMk cId="2548438411" sldId="294"/>
            <ac:spMk id="2068" creationId="{169CC832-2974-4E8D-90ED-3E2941BA7336}"/>
          </ac:spMkLst>
        </pc:spChg>
        <pc:spChg chg="add">
          <ac:chgData name="Michael Kreeger" userId="d5f78b2e-6692-425f-83bb-df27f7187256" providerId="ADAL" clId="{C3392054-CF05-4A85-8285-2C8E7061E76E}" dt="2023-09-13T10:49:18.934" v="1453" actId="26606"/>
          <ac:spMkLst>
            <pc:docMk/>
            <pc:sldMk cId="2548438411" sldId="294"/>
            <ac:spMk id="2069" creationId="{55222F96-971A-4F90-B841-6BAB416C7AC1}"/>
          </ac:spMkLst>
        </pc:spChg>
        <pc:grpChg chg="add del">
          <ac:chgData name="Michael Kreeger" userId="d5f78b2e-6692-425f-83bb-df27f7187256" providerId="ADAL" clId="{C3392054-CF05-4A85-8285-2C8E7061E76E}" dt="2023-09-13T10:49:18.929" v="1452" actId="26606"/>
          <ac:grpSpMkLst>
            <pc:docMk/>
            <pc:sldMk cId="2548438411" sldId="294"/>
            <ac:grpSpMk id="2059" creationId="{DD354807-230F-4402-B1B9-F733A8F1F190}"/>
          </ac:grpSpMkLst>
        </pc:grpChg>
        <pc:picChg chg="add mod">
          <ac:chgData name="Michael Kreeger" userId="d5f78b2e-6692-425f-83bb-df27f7187256" providerId="ADAL" clId="{C3392054-CF05-4A85-8285-2C8E7061E76E}" dt="2023-09-13T10:49:18.934" v="1453" actId="26606"/>
          <ac:picMkLst>
            <pc:docMk/>
            <pc:sldMk cId="2548438411" sldId="294"/>
            <ac:picMk id="2050" creationId="{EF7C160D-B87D-EEEF-AA5E-9E8CF13F9094}"/>
          </ac:picMkLst>
        </pc:picChg>
      </pc:sldChg>
      <pc:sldChg chg="new del">
        <pc:chgData name="Michael Kreeger" userId="d5f78b2e-6692-425f-83bb-df27f7187256" providerId="ADAL" clId="{C3392054-CF05-4A85-8285-2C8E7061E76E}" dt="2023-09-15T06:44:51.021" v="14196" actId="47"/>
        <pc:sldMkLst>
          <pc:docMk/>
          <pc:sldMk cId="2002053220" sldId="295"/>
        </pc:sldMkLst>
      </pc:sldChg>
      <pc:sldChg chg="addSp delSp modSp add mod ord">
        <pc:chgData name="Michael Kreeger" userId="d5f78b2e-6692-425f-83bb-df27f7187256" providerId="ADAL" clId="{C3392054-CF05-4A85-8285-2C8E7061E76E}" dt="2023-09-13T12:35:04.821" v="3221" actId="20577"/>
        <pc:sldMkLst>
          <pc:docMk/>
          <pc:sldMk cId="877389940" sldId="296"/>
        </pc:sldMkLst>
        <pc:spChg chg="mod">
          <ac:chgData name="Michael Kreeger" userId="d5f78b2e-6692-425f-83bb-df27f7187256" providerId="ADAL" clId="{C3392054-CF05-4A85-8285-2C8E7061E76E}" dt="2023-09-13T12:35:04.821" v="3221" actId="20577"/>
          <ac:spMkLst>
            <pc:docMk/>
            <pc:sldMk cId="877389940" sldId="296"/>
            <ac:spMk id="3" creationId="{58AA40AE-9532-4FDB-A8D8-CA79470BFC9C}"/>
          </ac:spMkLst>
        </pc:spChg>
        <pc:picChg chg="del">
          <ac:chgData name="Michael Kreeger" userId="d5f78b2e-6692-425f-83bb-df27f7187256" providerId="ADAL" clId="{C3392054-CF05-4A85-8285-2C8E7061E76E}" dt="2023-09-13T10:57:03.618" v="1586" actId="478"/>
          <ac:picMkLst>
            <pc:docMk/>
            <pc:sldMk cId="877389940" sldId="296"/>
            <ac:picMk id="4" creationId="{6CCD5213-A96B-56A6-33D1-303BF8E76013}"/>
          </ac:picMkLst>
        </pc:picChg>
        <pc:picChg chg="add del mod">
          <ac:chgData name="Michael Kreeger" userId="d5f78b2e-6692-425f-83bb-df27f7187256" providerId="ADAL" clId="{C3392054-CF05-4A85-8285-2C8E7061E76E}" dt="2023-09-13T11:12:46.107" v="2209" actId="478"/>
          <ac:picMkLst>
            <pc:docMk/>
            <pc:sldMk cId="877389940" sldId="296"/>
            <ac:picMk id="3074" creationId="{6BDCD511-9D54-5757-B93A-733BF5A53ADA}"/>
          </ac:picMkLst>
        </pc:picChg>
        <pc:picChg chg="add del mod">
          <ac:chgData name="Michael Kreeger" userId="d5f78b2e-6692-425f-83bb-df27f7187256" providerId="ADAL" clId="{C3392054-CF05-4A85-8285-2C8E7061E76E}" dt="2023-09-13T11:13:53.187" v="2215" actId="478"/>
          <ac:picMkLst>
            <pc:docMk/>
            <pc:sldMk cId="877389940" sldId="296"/>
            <ac:picMk id="3076" creationId="{F387E170-ADA5-0EF4-E3D0-34FEAEE0AC1B}"/>
          </ac:picMkLst>
        </pc:picChg>
        <pc:picChg chg="add del mod">
          <ac:chgData name="Michael Kreeger" userId="d5f78b2e-6692-425f-83bb-df27f7187256" providerId="ADAL" clId="{C3392054-CF05-4A85-8285-2C8E7061E76E}" dt="2023-09-13T11:16:16.450" v="2260" actId="478"/>
          <ac:picMkLst>
            <pc:docMk/>
            <pc:sldMk cId="877389940" sldId="296"/>
            <ac:picMk id="3078" creationId="{F2E5070E-C8AF-D046-B065-13C876C47DB4}"/>
          </ac:picMkLst>
        </pc:picChg>
        <pc:picChg chg="add del mod">
          <ac:chgData name="Michael Kreeger" userId="d5f78b2e-6692-425f-83bb-df27f7187256" providerId="ADAL" clId="{C3392054-CF05-4A85-8285-2C8E7061E76E}" dt="2023-09-13T11:17:46.322" v="2263" actId="478"/>
          <ac:picMkLst>
            <pc:docMk/>
            <pc:sldMk cId="877389940" sldId="296"/>
            <ac:picMk id="3080" creationId="{20317FCD-0261-C0D6-8187-AAA7FE6856AB}"/>
          </ac:picMkLst>
        </pc:picChg>
        <pc:picChg chg="add mod">
          <ac:chgData name="Michael Kreeger" userId="d5f78b2e-6692-425f-83bb-df27f7187256" providerId="ADAL" clId="{C3392054-CF05-4A85-8285-2C8E7061E76E}" dt="2023-09-13T11:17:52.130" v="2265" actId="1076"/>
          <ac:picMkLst>
            <pc:docMk/>
            <pc:sldMk cId="877389940" sldId="296"/>
            <ac:picMk id="3082" creationId="{B06AC110-E1EC-39D4-48EA-B5426800F5C1}"/>
          </ac:picMkLst>
        </pc:picChg>
      </pc:sldChg>
      <pc:sldChg chg="new del">
        <pc:chgData name="Michael Kreeger" userId="d5f78b2e-6692-425f-83bb-df27f7187256" providerId="ADAL" clId="{C3392054-CF05-4A85-8285-2C8E7061E76E}" dt="2023-09-13T10:56:41.531" v="1581" actId="47"/>
        <pc:sldMkLst>
          <pc:docMk/>
          <pc:sldMk cId="1135667115" sldId="296"/>
        </pc:sldMkLst>
      </pc:sldChg>
      <pc:sldChg chg="addSp delSp add del setBg delDesignElem">
        <pc:chgData name="Michael Kreeger" userId="d5f78b2e-6692-425f-83bb-df27f7187256" providerId="ADAL" clId="{C3392054-CF05-4A85-8285-2C8E7061E76E}" dt="2023-09-13T10:56:49.214" v="1584"/>
        <pc:sldMkLst>
          <pc:docMk/>
          <pc:sldMk cId="3623851329" sldId="296"/>
        </pc:sldMkLst>
        <pc:spChg chg="add del">
          <ac:chgData name="Michael Kreeger" userId="d5f78b2e-6692-425f-83bb-df27f7187256" providerId="ADAL" clId="{C3392054-CF05-4A85-8285-2C8E7061E76E}" dt="2023-09-13T10:56:49.214" v="1584"/>
          <ac:spMkLst>
            <pc:docMk/>
            <pc:sldMk cId="3623851329" sldId="296"/>
            <ac:spMk id="3079" creationId="{65C9D962-F904-4553-A140-500CF3EFC58A}"/>
          </ac:spMkLst>
        </pc:spChg>
        <pc:spChg chg="add del">
          <ac:chgData name="Michael Kreeger" userId="d5f78b2e-6692-425f-83bb-df27f7187256" providerId="ADAL" clId="{C3392054-CF05-4A85-8285-2C8E7061E76E}" dt="2023-09-13T10:56:49.214" v="1584"/>
          <ac:spMkLst>
            <pc:docMk/>
            <pc:sldMk cId="3623851329" sldId="296"/>
            <ac:spMk id="3081" creationId="{02FE0FA2-B10C-4B9F-B9CC-E5D9AD400454}"/>
          </ac:spMkLst>
        </pc:spChg>
        <pc:spChg chg="add del">
          <ac:chgData name="Michael Kreeger" userId="d5f78b2e-6692-425f-83bb-df27f7187256" providerId="ADAL" clId="{C3392054-CF05-4A85-8285-2C8E7061E76E}" dt="2023-09-13T10:56:49.214" v="1584"/>
          <ac:spMkLst>
            <pc:docMk/>
            <pc:sldMk cId="3623851329" sldId="296"/>
            <ac:spMk id="3083" creationId="{3389D0BC-BA1D-4360-88F9-D9ECCBDAB50E}"/>
          </ac:spMkLst>
        </pc:spChg>
      </pc:sldChg>
      <pc:sldChg chg="addSp delSp modSp add mod">
        <pc:chgData name="Michael Kreeger" userId="d5f78b2e-6692-425f-83bb-df27f7187256" providerId="ADAL" clId="{C3392054-CF05-4A85-8285-2C8E7061E76E}" dt="2023-09-15T06:37:34.390" v="14194" actId="6549"/>
        <pc:sldMkLst>
          <pc:docMk/>
          <pc:sldMk cId="1154634752" sldId="297"/>
        </pc:sldMkLst>
        <pc:spChg chg="mod">
          <ac:chgData name="Michael Kreeger" userId="d5f78b2e-6692-425f-83bb-df27f7187256" providerId="ADAL" clId="{C3392054-CF05-4A85-8285-2C8E7061E76E}" dt="2023-09-15T06:37:34.390" v="14194" actId="6549"/>
          <ac:spMkLst>
            <pc:docMk/>
            <pc:sldMk cId="1154634752" sldId="297"/>
            <ac:spMk id="3" creationId="{58AA40AE-9532-4FDB-A8D8-CA79470BFC9C}"/>
          </ac:spMkLst>
        </pc:spChg>
        <pc:picChg chg="add del mod">
          <ac:chgData name="Michael Kreeger" userId="d5f78b2e-6692-425f-83bb-df27f7187256" providerId="ADAL" clId="{C3392054-CF05-4A85-8285-2C8E7061E76E}" dt="2023-09-13T11:05:47.444" v="2052" actId="478"/>
          <ac:picMkLst>
            <pc:docMk/>
            <pc:sldMk cId="1154634752" sldId="297"/>
            <ac:picMk id="4098" creationId="{6E7D43E3-1CB0-E6C6-41A1-14B381B1DA4B}"/>
          </ac:picMkLst>
        </pc:picChg>
        <pc:picChg chg="add mod">
          <ac:chgData name="Michael Kreeger" userId="d5f78b2e-6692-425f-83bb-df27f7187256" providerId="ADAL" clId="{C3392054-CF05-4A85-8285-2C8E7061E76E}" dt="2023-09-13T11:05:59.873" v="2062" actId="1038"/>
          <ac:picMkLst>
            <pc:docMk/>
            <pc:sldMk cId="1154634752" sldId="297"/>
            <ac:picMk id="4100" creationId="{D5B93B54-0618-C4A4-7ACB-835124EEE037}"/>
          </ac:picMkLst>
        </pc:picChg>
        <pc:picChg chg="del">
          <ac:chgData name="Michael Kreeger" userId="d5f78b2e-6692-425f-83bb-df27f7187256" providerId="ADAL" clId="{C3392054-CF05-4A85-8285-2C8E7061E76E}" dt="2023-09-13T11:05:04.025" v="2046" actId="478"/>
          <ac:picMkLst>
            <pc:docMk/>
            <pc:sldMk cId="1154634752" sldId="297"/>
            <ac:picMk id="17410" creationId="{D1B574F7-4E65-6A33-71C3-C2FCBF855EF8}"/>
          </ac:picMkLst>
        </pc:picChg>
      </pc:sldChg>
      <pc:sldChg chg="addSp delSp add del setBg delDesignElem">
        <pc:chgData name="Michael Kreeger" userId="d5f78b2e-6692-425f-83bb-df27f7187256" providerId="ADAL" clId="{C3392054-CF05-4A85-8285-2C8E7061E76E}" dt="2023-09-13T11:04:59.846" v="2044"/>
        <pc:sldMkLst>
          <pc:docMk/>
          <pc:sldMk cId="1962195416" sldId="297"/>
        </pc:sldMkLst>
        <pc:spChg chg="add del">
          <ac:chgData name="Michael Kreeger" userId="d5f78b2e-6692-425f-83bb-df27f7187256" providerId="ADAL" clId="{C3392054-CF05-4A85-8285-2C8E7061E76E}" dt="2023-09-13T11:04:59.846" v="2044"/>
          <ac:spMkLst>
            <pc:docMk/>
            <pc:sldMk cId="1962195416" sldId="297"/>
            <ac:spMk id="3079" creationId="{65C9D962-F904-4553-A140-500CF3EFC58A}"/>
          </ac:spMkLst>
        </pc:spChg>
        <pc:spChg chg="add del">
          <ac:chgData name="Michael Kreeger" userId="d5f78b2e-6692-425f-83bb-df27f7187256" providerId="ADAL" clId="{C3392054-CF05-4A85-8285-2C8E7061E76E}" dt="2023-09-13T11:04:59.846" v="2044"/>
          <ac:spMkLst>
            <pc:docMk/>
            <pc:sldMk cId="1962195416" sldId="297"/>
            <ac:spMk id="3081" creationId="{02FE0FA2-B10C-4B9F-B9CC-E5D9AD400454}"/>
          </ac:spMkLst>
        </pc:spChg>
        <pc:spChg chg="add del">
          <ac:chgData name="Michael Kreeger" userId="d5f78b2e-6692-425f-83bb-df27f7187256" providerId="ADAL" clId="{C3392054-CF05-4A85-8285-2C8E7061E76E}" dt="2023-09-13T11:04:59.846" v="2044"/>
          <ac:spMkLst>
            <pc:docMk/>
            <pc:sldMk cId="1962195416" sldId="297"/>
            <ac:spMk id="3083" creationId="{3389D0BC-BA1D-4360-88F9-D9ECCBDAB50E}"/>
          </ac:spMkLst>
        </pc:spChg>
      </pc:sldChg>
      <pc:sldChg chg="add del">
        <pc:chgData name="Michael Kreeger" userId="d5f78b2e-6692-425f-83bb-df27f7187256" providerId="ADAL" clId="{C3392054-CF05-4A85-8285-2C8E7061E76E}" dt="2023-09-13T10:56:41.531" v="1581" actId="47"/>
        <pc:sldMkLst>
          <pc:docMk/>
          <pc:sldMk cId="3247997337" sldId="297"/>
        </pc:sldMkLst>
      </pc:sldChg>
      <pc:sldChg chg="add del">
        <pc:chgData name="Michael Kreeger" userId="d5f78b2e-6692-425f-83bb-df27f7187256" providerId="ADAL" clId="{C3392054-CF05-4A85-8285-2C8E7061E76E}" dt="2023-09-13T10:56:39.106" v="1579"/>
        <pc:sldMkLst>
          <pc:docMk/>
          <pc:sldMk cId="4167976407" sldId="297"/>
        </pc:sldMkLst>
      </pc:sldChg>
      <pc:sldChg chg="addSp delSp add del setBg delDesignElem">
        <pc:chgData name="Michael Kreeger" userId="d5f78b2e-6692-425f-83bb-df27f7187256" providerId="ADAL" clId="{C3392054-CF05-4A85-8285-2C8E7061E76E}" dt="2023-09-13T11:18:51.875" v="2360"/>
        <pc:sldMkLst>
          <pc:docMk/>
          <pc:sldMk cId="90081729" sldId="298"/>
        </pc:sldMkLst>
        <pc:spChg chg="add del">
          <ac:chgData name="Michael Kreeger" userId="d5f78b2e-6692-425f-83bb-df27f7187256" providerId="ADAL" clId="{C3392054-CF05-4A85-8285-2C8E7061E76E}" dt="2023-09-13T11:18:51.875" v="2360"/>
          <ac:spMkLst>
            <pc:docMk/>
            <pc:sldMk cId="90081729" sldId="298"/>
            <ac:spMk id="3079" creationId="{65C9D962-F904-4553-A140-500CF3EFC58A}"/>
          </ac:spMkLst>
        </pc:spChg>
        <pc:spChg chg="add del">
          <ac:chgData name="Michael Kreeger" userId="d5f78b2e-6692-425f-83bb-df27f7187256" providerId="ADAL" clId="{C3392054-CF05-4A85-8285-2C8E7061E76E}" dt="2023-09-13T11:18:51.875" v="2360"/>
          <ac:spMkLst>
            <pc:docMk/>
            <pc:sldMk cId="90081729" sldId="298"/>
            <ac:spMk id="3081" creationId="{02FE0FA2-B10C-4B9F-B9CC-E5D9AD400454}"/>
          </ac:spMkLst>
        </pc:spChg>
        <pc:spChg chg="add del">
          <ac:chgData name="Michael Kreeger" userId="d5f78b2e-6692-425f-83bb-df27f7187256" providerId="ADAL" clId="{C3392054-CF05-4A85-8285-2C8E7061E76E}" dt="2023-09-13T11:18:51.875" v="2360"/>
          <ac:spMkLst>
            <pc:docMk/>
            <pc:sldMk cId="90081729" sldId="298"/>
            <ac:spMk id="3083" creationId="{3389D0BC-BA1D-4360-88F9-D9ECCBDAB50E}"/>
          </ac:spMkLst>
        </pc:spChg>
      </pc:sldChg>
      <pc:sldChg chg="addSp delSp add del setBg delDesignElem">
        <pc:chgData name="Michael Kreeger" userId="d5f78b2e-6692-425f-83bb-df27f7187256" providerId="ADAL" clId="{C3392054-CF05-4A85-8285-2C8E7061E76E}" dt="2023-09-13T11:05:08.753" v="2049"/>
        <pc:sldMkLst>
          <pc:docMk/>
          <pc:sldMk cId="1762894768" sldId="298"/>
        </pc:sldMkLst>
        <pc:spChg chg="add del">
          <ac:chgData name="Michael Kreeger" userId="d5f78b2e-6692-425f-83bb-df27f7187256" providerId="ADAL" clId="{C3392054-CF05-4A85-8285-2C8E7061E76E}" dt="2023-09-13T11:05:08.753" v="2049"/>
          <ac:spMkLst>
            <pc:docMk/>
            <pc:sldMk cId="1762894768" sldId="298"/>
            <ac:spMk id="3079" creationId="{65C9D962-F904-4553-A140-500CF3EFC58A}"/>
          </ac:spMkLst>
        </pc:spChg>
        <pc:spChg chg="add del">
          <ac:chgData name="Michael Kreeger" userId="d5f78b2e-6692-425f-83bb-df27f7187256" providerId="ADAL" clId="{C3392054-CF05-4A85-8285-2C8E7061E76E}" dt="2023-09-13T11:05:08.753" v="2049"/>
          <ac:spMkLst>
            <pc:docMk/>
            <pc:sldMk cId="1762894768" sldId="298"/>
            <ac:spMk id="3081" creationId="{02FE0FA2-B10C-4B9F-B9CC-E5D9AD400454}"/>
          </ac:spMkLst>
        </pc:spChg>
        <pc:spChg chg="add del">
          <ac:chgData name="Michael Kreeger" userId="d5f78b2e-6692-425f-83bb-df27f7187256" providerId="ADAL" clId="{C3392054-CF05-4A85-8285-2C8E7061E76E}" dt="2023-09-13T11:05:08.753" v="2049"/>
          <ac:spMkLst>
            <pc:docMk/>
            <pc:sldMk cId="1762894768" sldId="298"/>
            <ac:spMk id="3083" creationId="{3389D0BC-BA1D-4360-88F9-D9ECCBDAB50E}"/>
          </ac:spMkLst>
        </pc:spChg>
      </pc:sldChg>
      <pc:sldChg chg="delSp add del setBg delDesignElem">
        <pc:chgData name="Michael Kreeger" userId="d5f78b2e-6692-425f-83bb-df27f7187256" providerId="ADAL" clId="{C3392054-CF05-4A85-8285-2C8E7061E76E}" dt="2023-09-13T11:18:45.140" v="2357" actId="47"/>
        <pc:sldMkLst>
          <pc:docMk/>
          <pc:sldMk cId="2780810303" sldId="298"/>
        </pc:sldMkLst>
        <pc:spChg chg="del">
          <ac:chgData name="Michael Kreeger" userId="d5f78b2e-6692-425f-83bb-df27f7187256" providerId="ADAL" clId="{C3392054-CF05-4A85-8285-2C8E7061E76E}" dt="2023-09-13T11:18:23.644" v="2356"/>
          <ac:spMkLst>
            <pc:docMk/>
            <pc:sldMk cId="2780810303" sldId="298"/>
            <ac:spMk id="3079" creationId="{65C9D962-F904-4553-A140-500CF3EFC58A}"/>
          </ac:spMkLst>
        </pc:spChg>
        <pc:spChg chg="del">
          <ac:chgData name="Michael Kreeger" userId="d5f78b2e-6692-425f-83bb-df27f7187256" providerId="ADAL" clId="{C3392054-CF05-4A85-8285-2C8E7061E76E}" dt="2023-09-13T11:18:23.644" v="2356"/>
          <ac:spMkLst>
            <pc:docMk/>
            <pc:sldMk cId="2780810303" sldId="298"/>
            <ac:spMk id="3081" creationId="{02FE0FA2-B10C-4B9F-B9CC-E5D9AD400454}"/>
          </ac:spMkLst>
        </pc:spChg>
        <pc:spChg chg="del">
          <ac:chgData name="Michael Kreeger" userId="d5f78b2e-6692-425f-83bb-df27f7187256" providerId="ADAL" clId="{C3392054-CF05-4A85-8285-2C8E7061E76E}" dt="2023-09-13T11:18:23.644" v="2356"/>
          <ac:spMkLst>
            <pc:docMk/>
            <pc:sldMk cId="2780810303" sldId="298"/>
            <ac:spMk id="3083" creationId="{3389D0BC-BA1D-4360-88F9-D9ECCBDAB50E}"/>
          </ac:spMkLst>
        </pc:spChg>
      </pc:sldChg>
      <pc:sldChg chg="addSp delSp modSp add mod">
        <pc:chgData name="Michael Kreeger" userId="d5f78b2e-6692-425f-83bb-df27f7187256" providerId="ADAL" clId="{C3392054-CF05-4A85-8285-2C8E7061E76E}" dt="2023-09-13T12:35:44.985" v="3259" actId="113"/>
        <pc:sldMkLst>
          <pc:docMk/>
          <pc:sldMk cId="3838332279" sldId="298"/>
        </pc:sldMkLst>
        <pc:spChg chg="mod">
          <ac:chgData name="Michael Kreeger" userId="d5f78b2e-6692-425f-83bb-df27f7187256" providerId="ADAL" clId="{C3392054-CF05-4A85-8285-2C8E7061E76E}" dt="2023-09-13T12:35:44.985" v="3259" actId="113"/>
          <ac:spMkLst>
            <pc:docMk/>
            <pc:sldMk cId="3838332279" sldId="298"/>
            <ac:spMk id="3" creationId="{58AA40AE-9532-4FDB-A8D8-CA79470BFC9C}"/>
          </ac:spMkLst>
        </pc:spChg>
        <pc:picChg chg="del">
          <ac:chgData name="Michael Kreeger" userId="d5f78b2e-6692-425f-83bb-df27f7187256" providerId="ADAL" clId="{C3392054-CF05-4A85-8285-2C8E7061E76E}" dt="2023-09-13T11:19:04.825" v="2362" actId="478"/>
          <ac:picMkLst>
            <pc:docMk/>
            <pc:sldMk cId="3838332279" sldId="298"/>
            <ac:picMk id="3082" creationId="{B06AC110-E1EC-39D4-48EA-B5426800F5C1}"/>
          </ac:picMkLst>
        </pc:picChg>
        <pc:picChg chg="add mod">
          <ac:chgData name="Michael Kreeger" userId="d5f78b2e-6692-425f-83bb-df27f7187256" providerId="ADAL" clId="{C3392054-CF05-4A85-8285-2C8E7061E76E}" dt="2023-09-13T11:19:21.418" v="2367" actId="1076"/>
          <ac:picMkLst>
            <pc:docMk/>
            <pc:sldMk cId="3838332279" sldId="298"/>
            <ac:picMk id="6146" creationId="{5FF6BB6F-9483-FDCE-8BF4-1E43D37639E4}"/>
          </ac:picMkLst>
        </pc:picChg>
      </pc:sldChg>
      <pc:sldChg chg="addSp delSp modSp add mod">
        <pc:chgData name="Michael Kreeger" userId="d5f78b2e-6692-425f-83bb-df27f7187256" providerId="ADAL" clId="{C3392054-CF05-4A85-8285-2C8E7061E76E}" dt="2023-09-13T11:23:10.587" v="2712" actId="478"/>
        <pc:sldMkLst>
          <pc:docMk/>
          <pc:sldMk cId="328703949" sldId="299"/>
        </pc:sldMkLst>
        <pc:spChg chg="del">
          <ac:chgData name="Michael Kreeger" userId="d5f78b2e-6692-425f-83bb-df27f7187256" providerId="ADAL" clId="{C3392054-CF05-4A85-8285-2C8E7061E76E}" dt="2023-09-13T11:23:10.587" v="2712" actId="478"/>
          <ac:spMkLst>
            <pc:docMk/>
            <pc:sldMk cId="328703949" sldId="299"/>
            <ac:spMk id="3" creationId="{58AA40AE-9532-4FDB-A8D8-CA79470BFC9C}"/>
          </ac:spMkLst>
        </pc:spChg>
        <pc:picChg chg="del">
          <ac:chgData name="Michael Kreeger" userId="d5f78b2e-6692-425f-83bb-df27f7187256" providerId="ADAL" clId="{C3392054-CF05-4A85-8285-2C8E7061E76E}" dt="2023-09-13T11:22:48.162" v="2709" actId="478"/>
          <ac:picMkLst>
            <pc:docMk/>
            <pc:sldMk cId="328703949" sldId="299"/>
            <ac:picMk id="6146" creationId="{5FF6BB6F-9483-FDCE-8BF4-1E43D37639E4}"/>
          </ac:picMkLst>
        </pc:picChg>
        <pc:picChg chg="add mod">
          <ac:chgData name="Michael Kreeger" userId="d5f78b2e-6692-425f-83bb-df27f7187256" providerId="ADAL" clId="{C3392054-CF05-4A85-8285-2C8E7061E76E}" dt="2023-09-13T11:22:55.090" v="2711" actId="1076"/>
          <ac:picMkLst>
            <pc:docMk/>
            <pc:sldMk cId="328703949" sldId="299"/>
            <ac:picMk id="8194" creationId="{BF142D3A-870D-FDFD-8B70-F75F4D05E8EB}"/>
          </ac:picMkLst>
        </pc:picChg>
      </pc:sldChg>
      <pc:sldChg chg="addSp delSp add del setBg delDesignElem">
        <pc:chgData name="Michael Kreeger" userId="d5f78b2e-6692-425f-83bb-df27f7187256" providerId="ADAL" clId="{C3392054-CF05-4A85-8285-2C8E7061E76E}" dt="2023-09-13T11:22:06.054" v="2707"/>
        <pc:sldMkLst>
          <pc:docMk/>
          <pc:sldMk cId="1204662722" sldId="299"/>
        </pc:sldMkLst>
        <pc:spChg chg="add del">
          <ac:chgData name="Michael Kreeger" userId="d5f78b2e-6692-425f-83bb-df27f7187256" providerId="ADAL" clId="{C3392054-CF05-4A85-8285-2C8E7061E76E}" dt="2023-09-13T11:22:06.054" v="2707"/>
          <ac:spMkLst>
            <pc:docMk/>
            <pc:sldMk cId="1204662722" sldId="299"/>
            <ac:spMk id="3079" creationId="{65C9D962-F904-4553-A140-500CF3EFC58A}"/>
          </ac:spMkLst>
        </pc:spChg>
        <pc:spChg chg="add del">
          <ac:chgData name="Michael Kreeger" userId="d5f78b2e-6692-425f-83bb-df27f7187256" providerId="ADAL" clId="{C3392054-CF05-4A85-8285-2C8E7061E76E}" dt="2023-09-13T11:22:06.054" v="2707"/>
          <ac:spMkLst>
            <pc:docMk/>
            <pc:sldMk cId="1204662722" sldId="299"/>
            <ac:spMk id="3081" creationId="{02FE0FA2-B10C-4B9F-B9CC-E5D9AD400454}"/>
          </ac:spMkLst>
        </pc:spChg>
        <pc:spChg chg="add del">
          <ac:chgData name="Michael Kreeger" userId="d5f78b2e-6692-425f-83bb-df27f7187256" providerId="ADAL" clId="{C3392054-CF05-4A85-8285-2C8E7061E76E}" dt="2023-09-13T11:22:06.054" v="2707"/>
          <ac:spMkLst>
            <pc:docMk/>
            <pc:sldMk cId="1204662722" sldId="299"/>
            <ac:spMk id="3083" creationId="{3389D0BC-BA1D-4360-88F9-D9ECCBDAB50E}"/>
          </ac:spMkLst>
        </pc:spChg>
      </pc:sldChg>
      <pc:sldChg chg="addSp delSp add del setBg delDesignElem">
        <pc:chgData name="Michael Kreeger" userId="d5f78b2e-6692-425f-83bb-df27f7187256" providerId="ADAL" clId="{C3392054-CF05-4A85-8285-2C8E7061E76E}" dt="2023-09-13T11:19:09.020" v="2365"/>
        <pc:sldMkLst>
          <pc:docMk/>
          <pc:sldMk cId="3656025043" sldId="299"/>
        </pc:sldMkLst>
        <pc:spChg chg="add del">
          <ac:chgData name="Michael Kreeger" userId="d5f78b2e-6692-425f-83bb-df27f7187256" providerId="ADAL" clId="{C3392054-CF05-4A85-8285-2C8E7061E76E}" dt="2023-09-13T11:19:09.020" v="2365"/>
          <ac:spMkLst>
            <pc:docMk/>
            <pc:sldMk cId="3656025043" sldId="299"/>
            <ac:spMk id="3079" creationId="{65C9D962-F904-4553-A140-500CF3EFC58A}"/>
          </ac:spMkLst>
        </pc:spChg>
        <pc:spChg chg="add del">
          <ac:chgData name="Michael Kreeger" userId="d5f78b2e-6692-425f-83bb-df27f7187256" providerId="ADAL" clId="{C3392054-CF05-4A85-8285-2C8E7061E76E}" dt="2023-09-13T11:19:09.020" v="2365"/>
          <ac:spMkLst>
            <pc:docMk/>
            <pc:sldMk cId="3656025043" sldId="299"/>
            <ac:spMk id="3081" creationId="{02FE0FA2-B10C-4B9F-B9CC-E5D9AD400454}"/>
          </ac:spMkLst>
        </pc:spChg>
        <pc:spChg chg="add del">
          <ac:chgData name="Michael Kreeger" userId="d5f78b2e-6692-425f-83bb-df27f7187256" providerId="ADAL" clId="{C3392054-CF05-4A85-8285-2C8E7061E76E}" dt="2023-09-13T11:19:09.020" v="2365"/>
          <ac:spMkLst>
            <pc:docMk/>
            <pc:sldMk cId="3656025043" sldId="299"/>
            <ac:spMk id="3083" creationId="{3389D0BC-BA1D-4360-88F9-D9ECCBDAB50E}"/>
          </ac:spMkLst>
        </pc:spChg>
      </pc:sldChg>
      <pc:sldChg chg="addSp delSp add del setBg delDesignElem">
        <pc:chgData name="Michael Kreeger" userId="d5f78b2e-6692-425f-83bb-df27f7187256" providerId="ADAL" clId="{C3392054-CF05-4A85-8285-2C8E7061E76E}" dt="2023-09-13T11:23:17.446" v="2715"/>
        <pc:sldMkLst>
          <pc:docMk/>
          <pc:sldMk cId="3099895803" sldId="300"/>
        </pc:sldMkLst>
        <pc:spChg chg="add del">
          <ac:chgData name="Michael Kreeger" userId="d5f78b2e-6692-425f-83bb-df27f7187256" providerId="ADAL" clId="{C3392054-CF05-4A85-8285-2C8E7061E76E}" dt="2023-09-13T11:23:17.446" v="2715"/>
          <ac:spMkLst>
            <pc:docMk/>
            <pc:sldMk cId="3099895803" sldId="300"/>
            <ac:spMk id="3079" creationId="{65C9D962-F904-4553-A140-500CF3EFC58A}"/>
          </ac:spMkLst>
        </pc:spChg>
        <pc:spChg chg="add del">
          <ac:chgData name="Michael Kreeger" userId="d5f78b2e-6692-425f-83bb-df27f7187256" providerId="ADAL" clId="{C3392054-CF05-4A85-8285-2C8E7061E76E}" dt="2023-09-13T11:23:17.446" v="2715"/>
          <ac:spMkLst>
            <pc:docMk/>
            <pc:sldMk cId="3099895803" sldId="300"/>
            <ac:spMk id="3081" creationId="{02FE0FA2-B10C-4B9F-B9CC-E5D9AD400454}"/>
          </ac:spMkLst>
        </pc:spChg>
        <pc:spChg chg="add del">
          <ac:chgData name="Michael Kreeger" userId="d5f78b2e-6692-425f-83bb-df27f7187256" providerId="ADAL" clId="{C3392054-CF05-4A85-8285-2C8E7061E76E}" dt="2023-09-13T11:23:17.446" v="2715"/>
          <ac:spMkLst>
            <pc:docMk/>
            <pc:sldMk cId="3099895803" sldId="300"/>
            <ac:spMk id="3083" creationId="{3389D0BC-BA1D-4360-88F9-D9ECCBDAB50E}"/>
          </ac:spMkLst>
        </pc:spChg>
      </pc:sldChg>
      <pc:sldChg chg="addSp delSp modSp add mod">
        <pc:chgData name="Michael Kreeger" userId="d5f78b2e-6692-425f-83bb-df27f7187256" providerId="ADAL" clId="{C3392054-CF05-4A85-8285-2C8E7061E76E}" dt="2023-09-13T12:36:02.580" v="3263" actId="113"/>
        <pc:sldMkLst>
          <pc:docMk/>
          <pc:sldMk cId="3916893199" sldId="300"/>
        </pc:sldMkLst>
        <pc:spChg chg="mod">
          <ac:chgData name="Michael Kreeger" userId="d5f78b2e-6692-425f-83bb-df27f7187256" providerId="ADAL" clId="{C3392054-CF05-4A85-8285-2C8E7061E76E}" dt="2023-09-13T12:36:02.580" v="3263" actId="113"/>
          <ac:spMkLst>
            <pc:docMk/>
            <pc:sldMk cId="3916893199" sldId="300"/>
            <ac:spMk id="3" creationId="{58AA40AE-9532-4FDB-A8D8-CA79470BFC9C}"/>
          </ac:spMkLst>
        </pc:spChg>
        <pc:picChg chg="del">
          <ac:chgData name="Michael Kreeger" userId="d5f78b2e-6692-425f-83bb-df27f7187256" providerId="ADAL" clId="{C3392054-CF05-4A85-8285-2C8E7061E76E}" dt="2023-09-13T11:23:59.330" v="2788" actId="478"/>
          <ac:picMkLst>
            <pc:docMk/>
            <pc:sldMk cId="3916893199" sldId="300"/>
            <ac:picMk id="6146" creationId="{5FF6BB6F-9483-FDCE-8BF4-1E43D37639E4}"/>
          </ac:picMkLst>
        </pc:picChg>
        <pc:picChg chg="add mod">
          <ac:chgData name="Michael Kreeger" userId="d5f78b2e-6692-425f-83bb-df27f7187256" providerId="ADAL" clId="{C3392054-CF05-4A85-8285-2C8E7061E76E}" dt="2023-09-13T11:24:03.378" v="2790" actId="1076"/>
          <ac:picMkLst>
            <pc:docMk/>
            <pc:sldMk cId="3916893199" sldId="300"/>
            <ac:picMk id="9218" creationId="{40C331FF-236A-3F4F-987A-E89D8C7EFA5A}"/>
          </ac:picMkLst>
        </pc:picChg>
      </pc:sldChg>
      <pc:sldChg chg="delSp modSp add del mod setBg delDesignElem">
        <pc:chgData name="Michael Kreeger" userId="d5f78b2e-6692-425f-83bb-df27f7187256" providerId="ADAL" clId="{C3392054-CF05-4A85-8285-2C8E7061E76E}" dt="2023-09-15T06:44:32.655" v="14195" actId="47"/>
        <pc:sldMkLst>
          <pc:docMk/>
          <pc:sldMk cId="3349395574" sldId="301"/>
        </pc:sldMkLst>
        <pc:spChg chg="mod">
          <ac:chgData name="Michael Kreeger" userId="d5f78b2e-6692-425f-83bb-df27f7187256" providerId="ADAL" clId="{C3392054-CF05-4A85-8285-2C8E7061E76E}" dt="2023-09-13T12:34:29.882" v="3218" actId="20577"/>
          <ac:spMkLst>
            <pc:docMk/>
            <pc:sldMk cId="3349395574" sldId="301"/>
            <ac:spMk id="3" creationId="{58AA40AE-9532-4FDB-A8D8-CA79470BFC9C}"/>
          </ac:spMkLst>
        </pc:spChg>
        <pc:spChg chg="del">
          <ac:chgData name="Michael Kreeger" userId="d5f78b2e-6692-425f-83bb-df27f7187256" providerId="ADAL" clId="{C3392054-CF05-4A85-8285-2C8E7061E76E}" dt="2023-09-13T11:24:29.991" v="2792"/>
          <ac:spMkLst>
            <pc:docMk/>
            <pc:sldMk cId="3349395574" sldId="301"/>
            <ac:spMk id="3079" creationId="{65C9D962-F904-4553-A140-500CF3EFC58A}"/>
          </ac:spMkLst>
        </pc:spChg>
        <pc:spChg chg="del">
          <ac:chgData name="Michael Kreeger" userId="d5f78b2e-6692-425f-83bb-df27f7187256" providerId="ADAL" clId="{C3392054-CF05-4A85-8285-2C8E7061E76E}" dt="2023-09-13T11:24:29.991" v="2792"/>
          <ac:spMkLst>
            <pc:docMk/>
            <pc:sldMk cId="3349395574" sldId="301"/>
            <ac:spMk id="3081" creationId="{02FE0FA2-B10C-4B9F-B9CC-E5D9AD400454}"/>
          </ac:spMkLst>
        </pc:spChg>
        <pc:spChg chg="del">
          <ac:chgData name="Michael Kreeger" userId="d5f78b2e-6692-425f-83bb-df27f7187256" providerId="ADAL" clId="{C3392054-CF05-4A85-8285-2C8E7061E76E}" dt="2023-09-13T11:24:29.991" v="2792"/>
          <ac:spMkLst>
            <pc:docMk/>
            <pc:sldMk cId="3349395574" sldId="301"/>
            <ac:spMk id="3083" creationId="{3389D0BC-BA1D-4360-88F9-D9ECCBDAB50E}"/>
          </ac:spMkLst>
        </pc:spChg>
      </pc:sldChg>
      <pc:sldChg chg="new del">
        <pc:chgData name="Michael Kreeger" userId="d5f78b2e-6692-425f-83bb-df27f7187256" providerId="ADAL" clId="{C3392054-CF05-4A85-8285-2C8E7061E76E}" dt="2023-09-15T06:35:18.944" v="14192" actId="47"/>
        <pc:sldMkLst>
          <pc:docMk/>
          <pc:sldMk cId="860298025" sldId="302"/>
        </pc:sldMkLst>
      </pc:sldChg>
      <pc:sldChg chg="delSp add del setBg delDesignElem">
        <pc:chgData name="Michael Kreeger" userId="d5f78b2e-6692-425f-83bb-df27f7187256" providerId="ADAL" clId="{C3392054-CF05-4A85-8285-2C8E7061E76E}" dt="2023-09-14T10:10:12.077" v="3267" actId="47"/>
        <pc:sldMkLst>
          <pc:docMk/>
          <pc:sldMk cId="428019656" sldId="303"/>
        </pc:sldMkLst>
        <pc:spChg chg="del">
          <ac:chgData name="Michael Kreeger" userId="d5f78b2e-6692-425f-83bb-df27f7187256" providerId="ADAL" clId="{C3392054-CF05-4A85-8285-2C8E7061E76E}" dt="2023-09-14T10:09:57.565" v="3266"/>
          <ac:spMkLst>
            <pc:docMk/>
            <pc:sldMk cId="428019656" sldId="303"/>
            <ac:spMk id="3079" creationId="{65C9D962-F904-4553-A140-500CF3EFC58A}"/>
          </ac:spMkLst>
        </pc:spChg>
        <pc:spChg chg="del">
          <ac:chgData name="Michael Kreeger" userId="d5f78b2e-6692-425f-83bb-df27f7187256" providerId="ADAL" clId="{C3392054-CF05-4A85-8285-2C8E7061E76E}" dt="2023-09-14T10:09:57.565" v="3266"/>
          <ac:spMkLst>
            <pc:docMk/>
            <pc:sldMk cId="428019656" sldId="303"/>
            <ac:spMk id="3081" creationId="{02FE0FA2-B10C-4B9F-B9CC-E5D9AD400454}"/>
          </ac:spMkLst>
        </pc:spChg>
        <pc:spChg chg="del">
          <ac:chgData name="Michael Kreeger" userId="d5f78b2e-6692-425f-83bb-df27f7187256" providerId="ADAL" clId="{C3392054-CF05-4A85-8285-2C8E7061E76E}" dt="2023-09-14T10:09:57.565" v="3266"/>
          <ac:spMkLst>
            <pc:docMk/>
            <pc:sldMk cId="428019656" sldId="303"/>
            <ac:spMk id="3083" creationId="{3389D0BC-BA1D-4360-88F9-D9ECCBDAB50E}"/>
          </ac:spMkLst>
        </pc:spChg>
      </pc:sldChg>
      <pc:sldChg chg="addSp delSp modSp add mod">
        <pc:chgData name="Michael Kreeger" userId="d5f78b2e-6692-425f-83bb-df27f7187256" providerId="ADAL" clId="{C3392054-CF05-4A85-8285-2C8E7061E76E}" dt="2023-09-14T10:18:50.143" v="3550" actId="313"/>
        <pc:sldMkLst>
          <pc:docMk/>
          <pc:sldMk cId="1474799373" sldId="303"/>
        </pc:sldMkLst>
        <pc:spChg chg="mod">
          <ac:chgData name="Michael Kreeger" userId="d5f78b2e-6692-425f-83bb-df27f7187256" providerId="ADAL" clId="{C3392054-CF05-4A85-8285-2C8E7061E76E}" dt="2023-09-14T10:18:50.143" v="3550" actId="313"/>
          <ac:spMkLst>
            <pc:docMk/>
            <pc:sldMk cId="1474799373" sldId="303"/>
            <ac:spMk id="3" creationId="{58AA40AE-9532-4FDB-A8D8-CA79470BFC9C}"/>
          </ac:spMkLst>
        </pc:spChg>
        <pc:picChg chg="add mod">
          <ac:chgData name="Michael Kreeger" userId="d5f78b2e-6692-425f-83bb-df27f7187256" providerId="ADAL" clId="{C3392054-CF05-4A85-8285-2C8E7061E76E}" dt="2023-09-14T10:15:26.658" v="3275" actId="1076"/>
          <ac:picMkLst>
            <pc:docMk/>
            <pc:sldMk cId="1474799373" sldId="303"/>
            <ac:picMk id="1026" creationId="{9BBE4B92-AD8B-7220-0C58-6D7D1898CAE4}"/>
          </ac:picMkLst>
        </pc:picChg>
        <pc:picChg chg="del">
          <ac:chgData name="Michael Kreeger" userId="d5f78b2e-6692-425f-83bb-df27f7187256" providerId="ADAL" clId="{C3392054-CF05-4A85-8285-2C8E7061E76E}" dt="2023-09-14T10:15:16.792" v="3272" actId="478"/>
          <ac:picMkLst>
            <pc:docMk/>
            <pc:sldMk cId="1474799373" sldId="303"/>
            <ac:picMk id="9218" creationId="{40C331FF-236A-3F4F-987A-E89D8C7EFA5A}"/>
          </ac:picMkLst>
        </pc:picChg>
      </pc:sldChg>
      <pc:sldChg chg="addSp delSp add del setBg delDesignElem">
        <pc:chgData name="Michael Kreeger" userId="d5f78b2e-6692-425f-83bb-df27f7187256" providerId="ADAL" clId="{C3392054-CF05-4A85-8285-2C8E7061E76E}" dt="2023-09-14T10:10:27.846" v="3270"/>
        <pc:sldMkLst>
          <pc:docMk/>
          <pc:sldMk cId="4211848904" sldId="303"/>
        </pc:sldMkLst>
        <pc:spChg chg="add del">
          <ac:chgData name="Michael Kreeger" userId="d5f78b2e-6692-425f-83bb-df27f7187256" providerId="ADAL" clId="{C3392054-CF05-4A85-8285-2C8E7061E76E}" dt="2023-09-14T10:10:27.846" v="3270"/>
          <ac:spMkLst>
            <pc:docMk/>
            <pc:sldMk cId="4211848904" sldId="303"/>
            <ac:spMk id="3079" creationId="{65C9D962-F904-4553-A140-500CF3EFC58A}"/>
          </ac:spMkLst>
        </pc:spChg>
        <pc:spChg chg="add del">
          <ac:chgData name="Michael Kreeger" userId="d5f78b2e-6692-425f-83bb-df27f7187256" providerId="ADAL" clId="{C3392054-CF05-4A85-8285-2C8E7061E76E}" dt="2023-09-14T10:10:27.846" v="3270"/>
          <ac:spMkLst>
            <pc:docMk/>
            <pc:sldMk cId="4211848904" sldId="303"/>
            <ac:spMk id="3081" creationId="{02FE0FA2-B10C-4B9F-B9CC-E5D9AD400454}"/>
          </ac:spMkLst>
        </pc:spChg>
        <pc:spChg chg="add del">
          <ac:chgData name="Michael Kreeger" userId="d5f78b2e-6692-425f-83bb-df27f7187256" providerId="ADAL" clId="{C3392054-CF05-4A85-8285-2C8E7061E76E}" dt="2023-09-14T10:10:27.846" v="3270"/>
          <ac:spMkLst>
            <pc:docMk/>
            <pc:sldMk cId="4211848904" sldId="303"/>
            <ac:spMk id="3083" creationId="{3389D0BC-BA1D-4360-88F9-D9ECCBDAB50E}"/>
          </ac:spMkLst>
        </pc:spChg>
      </pc:sldChg>
      <pc:sldChg chg="addSp delSp modSp add del mod setBg delDesignElem">
        <pc:chgData name="Michael Kreeger" userId="d5f78b2e-6692-425f-83bb-df27f7187256" providerId="ADAL" clId="{C3392054-CF05-4A85-8285-2C8E7061E76E}" dt="2023-09-14T10:22:47.172" v="3907" actId="47"/>
        <pc:sldMkLst>
          <pc:docMk/>
          <pc:sldMk cId="2615584696" sldId="304"/>
        </pc:sldMkLst>
        <pc:spChg chg="mod">
          <ac:chgData name="Michael Kreeger" userId="d5f78b2e-6692-425f-83bb-df27f7187256" providerId="ADAL" clId="{C3392054-CF05-4A85-8285-2C8E7061E76E}" dt="2023-09-14T10:21:24.155" v="3889" actId="20577"/>
          <ac:spMkLst>
            <pc:docMk/>
            <pc:sldMk cId="2615584696" sldId="304"/>
            <ac:spMk id="3" creationId="{58AA40AE-9532-4FDB-A8D8-CA79470BFC9C}"/>
          </ac:spMkLst>
        </pc:spChg>
        <pc:spChg chg="del">
          <ac:chgData name="Michael Kreeger" userId="d5f78b2e-6692-425f-83bb-df27f7187256" providerId="ADAL" clId="{C3392054-CF05-4A85-8285-2C8E7061E76E}" dt="2023-09-14T10:16:14.597" v="3396"/>
          <ac:spMkLst>
            <pc:docMk/>
            <pc:sldMk cId="2615584696" sldId="304"/>
            <ac:spMk id="3079" creationId="{65C9D962-F904-4553-A140-500CF3EFC58A}"/>
          </ac:spMkLst>
        </pc:spChg>
        <pc:spChg chg="del">
          <ac:chgData name="Michael Kreeger" userId="d5f78b2e-6692-425f-83bb-df27f7187256" providerId="ADAL" clId="{C3392054-CF05-4A85-8285-2C8E7061E76E}" dt="2023-09-14T10:16:14.597" v="3396"/>
          <ac:spMkLst>
            <pc:docMk/>
            <pc:sldMk cId="2615584696" sldId="304"/>
            <ac:spMk id="3081" creationId="{02FE0FA2-B10C-4B9F-B9CC-E5D9AD400454}"/>
          </ac:spMkLst>
        </pc:spChg>
        <pc:spChg chg="del">
          <ac:chgData name="Michael Kreeger" userId="d5f78b2e-6692-425f-83bb-df27f7187256" providerId="ADAL" clId="{C3392054-CF05-4A85-8285-2C8E7061E76E}" dt="2023-09-14T10:16:14.597" v="3396"/>
          <ac:spMkLst>
            <pc:docMk/>
            <pc:sldMk cId="2615584696" sldId="304"/>
            <ac:spMk id="3083" creationId="{3389D0BC-BA1D-4360-88F9-D9ECCBDAB50E}"/>
          </ac:spMkLst>
        </pc:spChg>
        <pc:picChg chg="del">
          <ac:chgData name="Michael Kreeger" userId="d5f78b2e-6692-425f-83bb-df27f7187256" providerId="ADAL" clId="{C3392054-CF05-4A85-8285-2C8E7061E76E}" dt="2023-09-14T10:17:02.098" v="3397" actId="478"/>
          <ac:picMkLst>
            <pc:docMk/>
            <pc:sldMk cId="2615584696" sldId="304"/>
            <ac:picMk id="1026" creationId="{9BBE4B92-AD8B-7220-0C58-6D7D1898CAE4}"/>
          </ac:picMkLst>
        </pc:picChg>
        <pc:picChg chg="add mod">
          <ac:chgData name="Michael Kreeger" userId="d5f78b2e-6692-425f-83bb-df27f7187256" providerId="ADAL" clId="{C3392054-CF05-4A85-8285-2C8E7061E76E}" dt="2023-09-14T10:17:15.665" v="3401" actId="1076"/>
          <ac:picMkLst>
            <pc:docMk/>
            <pc:sldMk cId="2615584696" sldId="304"/>
            <ac:picMk id="2050" creationId="{864FEF4E-4B84-9B6C-9AA2-F050385D769F}"/>
          </ac:picMkLst>
        </pc:picChg>
      </pc:sldChg>
      <pc:sldChg chg="addSp delSp modSp add mod">
        <pc:chgData name="Michael Kreeger" userId="d5f78b2e-6692-425f-83bb-df27f7187256" providerId="ADAL" clId="{C3392054-CF05-4A85-8285-2C8E7061E76E}" dt="2023-09-14T10:22:41.964" v="3906" actId="478"/>
        <pc:sldMkLst>
          <pc:docMk/>
          <pc:sldMk cId="403231558" sldId="305"/>
        </pc:sldMkLst>
        <pc:spChg chg="add del">
          <ac:chgData name="Michael Kreeger" userId="d5f78b2e-6692-425f-83bb-df27f7187256" providerId="ADAL" clId="{C3392054-CF05-4A85-8285-2C8E7061E76E}" dt="2023-09-14T10:22:41.964" v="3906" actId="478"/>
          <ac:spMkLst>
            <pc:docMk/>
            <pc:sldMk cId="403231558" sldId="305"/>
            <ac:spMk id="3" creationId="{58AA40AE-9532-4FDB-A8D8-CA79470BFC9C}"/>
          </ac:spMkLst>
        </pc:spChg>
        <pc:spChg chg="add del mod ord">
          <ac:chgData name="Michael Kreeger" userId="d5f78b2e-6692-425f-83bb-df27f7187256" providerId="ADAL" clId="{C3392054-CF05-4A85-8285-2C8E7061E76E}" dt="2023-09-14T10:22:38.833" v="3905" actId="171"/>
          <ac:spMkLst>
            <pc:docMk/>
            <pc:sldMk cId="403231558" sldId="305"/>
            <ac:spMk id="4" creationId="{EBFD0DA5-A35A-3998-F6CA-545FEB49AEBE}"/>
          </ac:spMkLst>
        </pc:spChg>
        <pc:picChg chg="add mod">
          <ac:chgData name="Michael Kreeger" userId="d5f78b2e-6692-425f-83bb-df27f7187256" providerId="ADAL" clId="{C3392054-CF05-4A85-8285-2C8E7061E76E}" dt="2023-09-14T10:22:17.562" v="3902" actId="171"/>
          <ac:picMkLst>
            <pc:docMk/>
            <pc:sldMk cId="403231558" sldId="305"/>
            <ac:picMk id="5" creationId="{E1862520-DD21-1F97-025A-853072E3AEE7}"/>
          </ac:picMkLst>
        </pc:picChg>
        <pc:picChg chg="del">
          <ac:chgData name="Michael Kreeger" userId="d5f78b2e-6692-425f-83bb-df27f7187256" providerId="ADAL" clId="{C3392054-CF05-4A85-8285-2C8E7061E76E}" dt="2023-09-14T10:22:21.492" v="3903" actId="478"/>
          <ac:picMkLst>
            <pc:docMk/>
            <pc:sldMk cId="403231558" sldId="305"/>
            <ac:picMk id="1026" creationId="{9BBE4B92-AD8B-7220-0C58-6D7D1898CAE4}"/>
          </ac:picMkLst>
        </pc:picChg>
      </pc:sldChg>
      <pc:sldChg chg="addSp delSp add del setBg delDesignElem">
        <pc:chgData name="Michael Kreeger" userId="d5f78b2e-6692-425f-83bb-df27f7187256" providerId="ADAL" clId="{C3392054-CF05-4A85-8285-2C8E7061E76E}" dt="2023-09-14T10:21:32.848" v="3892"/>
        <pc:sldMkLst>
          <pc:docMk/>
          <pc:sldMk cId="1754763636" sldId="305"/>
        </pc:sldMkLst>
        <pc:spChg chg="add del">
          <ac:chgData name="Michael Kreeger" userId="d5f78b2e-6692-425f-83bb-df27f7187256" providerId="ADAL" clId="{C3392054-CF05-4A85-8285-2C8E7061E76E}" dt="2023-09-14T10:21:32.848" v="3892"/>
          <ac:spMkLst>
            <pc:docMk/>
            <pc:sldMk cId="1754763636" sldId="305"/>
            <ac:spMk id="3079" creationId="{65C9D962-F904-4553-A140-500CF3EFC58A}"/>
          </ac:spMkLst>
        </pc:spChg>
        <pc:spChg chg="add del">
          <ac:chgData name="Michael Kreeger" userId="d5f78b2e-6692-425f-83bb-df27f7187256" providerId="ADAL" clId="{C3392054-CF05-4A85-8285-2C8E7061E76E}" dt="2023-09-14T10:21:32.848" v="3892"/>
          <ac:spMkLst>
            <pc:docMk/>
            <pc:sldMk cId="1754763636" sldId="305"/>
            <ac:spMk id="3081" creationId="{02FE0FA2-B10C-4B9F-B9CC-E5D9AD400454}"/>
          </ac:spMkLst>
        </pc:spChg>
        <pc:spChg chg="add del">
          <ac:chgData name="Michael Kreeger" userId="d5f78b2e-6692-425f-83bb-df27f7187256" providerId="ADAL" clId="{C3392054-CF05-4A85-8285-2C8E7061E76E}" dt="2023-09-14T10:21:32.848" v="3892"/>
          <ac:spMkLst>
            <pc:docMk/>
            <pc:sldMk cId="1754763636" sldId="305"/>
            <ac:spMk id="3083" creationId="{3389D0BC-BA1D-4360-88F9-D9ECCBDAB50E}"/>
          </ac:spMkLst>
        </pc:spChg>
      </pc:sldChg>
      <pc:sldChg chg="addSp delSp modSp add mod setBg delDesignElem">
        <pc:chgData name="Michael Kreeger" userId="d5f78b2e-6692-425f-83bb-df27f7187256" providerId="ADAL" clId="{C3392054-CF05-4A85-8285-2C8E7061E76E}" dt="2023-09-14T11:35:41.741" v="8165" actId="20577"/>
        <pc:sldMkLst>
          <pc:docMk/>
          <pc:sldMk cId="3880930186" sldId="306"/>
        </pc:sldMkLst>
        <pc:spChg chg="mod">
          <ac:chgData name="Michael Kreeger" userId="d5f78b2e-6692-425f-83bb-df27f7187256" providerId="ADAL" clId="{C3392054-CF05-4A85-8285-2C8E7061E76E}" dt="2023-09-14T11:27:22.345" v="7595" actId="26606"/>
          <ac:spMkLst>
            <pc:docMk/>
            <pc:sldMk cId="3880930186" sldId="306"/>
            <ac:spMk id="2" creationId="{7875F655-D324-4AD0-118D-76FF0BB6B0A8}"/>
          </ac:spMkLst>
        </pc:spChg>
        <pc:spChg chg="mod ord">
          <ac:chgData name="Michael Kreeger" userId="d5f78b2e-6692-425f-83bb-df27f7187256" providerId="ADAL" clId="{C3392054-CF05-4A85-8285-2C8E7061E76E}" dt="2023-09-14T11:35:41.741" v="8165" actId="20577"/>
          <ac:spMkLst>
            <pc:docMk/>
            <pc:sldMk cId="3880930186" sldId="306"/>
            <ac:spMk id="3" creationId="{D6903D9C-0AB2-AA2A-F30D-30CD140ABA4A}"/>
          </ac:spMkLst>
        </pc:spChg>
        <pc:spChg chg="add del">
          <ac:chgData name="Michael Kreeger" userId="d5f78b2e-6692-425f-83bb-df27f7187256" providerId="ADAL" clId="{C3392054-CF05-4A85-8285-2C8E7061E76E}" dt="2023-09-14T11:22:22.729" v="6887" actId="26606"/>
          <ac:spMkLst>
            <pc:docMk/>
            <pc:sldMk cId="3880930186" sldId="306"/>
            <ac:spMk id="2055" creationId="{0E3596DD-156A-473E-9BB3-C6A29F7574E9}"/>
          </ac:spMkLst>
        </pc:spChg>
        <pc:spChg chg="add del">
          <ac:chgData name="Michael Kreeger" userId="d5f78b2e-6692-425f-83bb-df27f7187256" providerId="ADAL" clId="{C3392054-CF05-4A85-8285-2C8E7061E76E}" dt="2023-09-14T11:22:22.729" v="6887" actId="26606"/>
          <ac:spMkLst>
            <pc:docMk/>
            <pc:sldMk cId="3880930186" sldId="306"/>
            <ac:spMk id="2057" creationId="{2C46C4D6-C474-4E92-B52E-944C1118F7B6}"/>
          </ac:spMkLst>
        </pc:spChg>
        <pc:spChg chg="add del">
          <ac:chgData name="Michael Kreeger" userId="d5f78b2e-6692-425f-83bb-df27f7187256" providerId="ADAL" clId="{C3392054-CF05-4A85-8285-2C8E7061E76E}" dt="2023-09-14T11:27:22.345" v="7595" actId="26606"/>
          <ac:spMkLst>
            <pc:docMk/>
            <pc:sldMk cId="3880930186" sldId="306"/>
            <ac:spMk id="2062" creationId="{D1942232-83D0-49E2-AF9B-1F97E3C1EF8E}"/>
          </ac:spMkLst>
        </pc:spChg>
        <pc:spChg chg="add del">
          <ac:chgData name="Michael Kreeger" userId="d5f78b2e-6692-425f-83bb-df27f7187256" providerId="ADAL" clId="{C3392054-CF05-4A85-8285-2C8E7061E76E}" dt="2023-09-14T11:27:22.345" v="7595" actId="26606"/>
          <ac:spMkLst>
            <pc:docMk/>
            <pc:sldMk cId="3880930186" sldId="306"/>
            <ac:spMk id="2064" creationId="{E9E70D72-6E23-4015-A4A6-85C120C19167}"/>
          </ac:spMkLst>
        </pc:spChg>
        <pc:spChg chg="del">
          <ac:chgData name="Michael Kreeger" userId="d5f78b2e-6692-425f-83bb-df27f7187256" providerId="ADAL" clId="{C3392054-CF05-4A85-8285-2C8E7061E76E}" dt="2023-09-14T10:22:55.674" v="3909"/>
          <ac:spMkLst>
            <pc:docMk/>
            <pc:sldMk cId="3880930186" sldId="306"/>
            <ac:spMk id="2065" creationId="{9A724DBA-D2D9-471E-8ED7-2015DDD950DF}"/>
          </ac:spMkLst>
        </pc:spChg>
        <pc:spChg chg="del">
          <ac:chgData name="Michael Kreeger" userId="d5f78b2e-6692-425f-83bb-df27f7187256" providerId="ADAL" clId="{C3392054-CF05-4A85-8285-2C8E7061E76E}" dt="2023-09-14T10:22:55.674" v="3909"/>
          <ac:spMkLst>
            <pc:docMk/>
            <pc:sldMk cId="3880930186" sldId="306"/>
            <ac:spMk id="2066" creationId="{08980754-6F4B-43C9-B9BE-127B6BED6586}"/>
          </ac:spMkLst>
        </pc:spChg>
        <pc:spChg chg="del">
          <ac:chgData name="Michael Kreeger" userId="d5f78b2e-6692-425f-83bb-df27f7187256" providerId="ADAL" clId="{C3392054-CF05-4A85-8285-2C8E7061E76E}" dt="2023-09-14T10:22:55.674" v="3909"/>
          <ac:spMkLst>
            <pc:docMk/>
            <pc:sldMk cId="3880930186" sldId="306"/>
            <ac:spMk id="2067" creationId="{2C1BBA94-3F40-40AA-8BB9-E69E25E537C1}"/>
          </ac:spMkLst>
        </pc:spChg>
        <pc:spChg chg="del">
          <ac:chgData name="Michael Kreeger" userId="d5f78b2e-6692-425f-83bb-df27f7187256" providerId="ADAL" clId="{C3392054-CF05-4A85-8285-2C8E7061E76E}" dt="2023-09-14T10:22:55.674" v="3909"/>
          <ac:spMkLst>
            <pc:docMk/>
            <pc:sldMk cId="3880930186" sldId="306"/>
            <ac:spMk id="2068" creationId="{169CC832-2974-4E8D-90ED-3E2941BA7336}"/>
          </ac:spMkLst>
        </pc:spChg>
        <pc:spChg chg="del">
          <ac:chgData name="Michael Kreeger" userId="d5f78b2e-6692-425f-83bb-df27f7187256" providerId="ADAL" clId="{C3392054-CF05-4A85-8285-2C8E7061E76E}" dt="2023-09-14T10:22:55.674" v="3909"/>
          <ac:spMkLst>
            <pc:docMk/>
            <pc:sldMk cId="3880930186" sldId="306"/>
            <ac:spMk id="2069" creationId="{55222F96-971A-4F90-B841-6BAB416C7AC1}"/>
          </ac:spMkLst>
        </pc:spChg>
        <pc:spChg chg="add del">
          <ac:chgData name="Michael Kreeger" userId="d5f78b2e-6692-425f-83bb-df27f7187256" providerId="ADAL" clId="{C3392054-CF05-4A85-8285-2C8E7061E76E}" dt="2023-09-14T11:27:21.105" v="7592" actId="26606"/>
          <ac:spMkLst>
            <pc:docMk/>
            <pc:sldMk cId="3880930186" sldId="306"/>
            <ac:spMk id="2081" creationId="{117AB3D3-3C9C-4DED-809A-78734805B895}"/>
          </ac:spMkLst>
        </pc:spChg>
        <pc:spChg chg="add del">
          <ac:chgData name="Michael Kreeger" userId="d5f78b2e-6692-425f-83bb-df27f7187256" providerId="ADAL" clId="{C3392054-CF05-4A85-8285-2C8E7061E76E}" dt="2023-09-14T11:27:21.105" v="7592" actId="26606"/>
          <ac:spMkLst>
            <pc:docMk/>
            <pc:sldMk cId="3880930186" sldId="306"/>
            <ac:spMk id="2083" creationId="{3A9A4357-BD1D-4622-A4FE-766E6AB8DE84}"/>
          </ac:spMkLst>
        </pc:spChg>
        <pc:spChg chg="add del">
          <ac:chgData name="Michael Kreeger" userId="d5f78b2e-6692-425f-83bb-df27f7187256" providerId="ADAL" clId="{C3392054-CF05-4A85-8285-2C8E7061E76E}" dt="2023-09-14T11:27:21.105" v="7592" actId="26606"/>
          <ac:spMkLst>
            <pc:docMk/>
            <pc:sldMk cId="3880930186" sldId="306"/>
            <ac:spMk id="2085" creationId="{E659831F-0D9A-4C63-9EBB-8435B85A440F}"/>
          </ac:spMkLst>
        </pc:spChg>
        <pc:spChg chg="add del">
          <ac:chgData name="Michael Kreeger" userId="d5f78b2e-6692-425f-83bb-df27f7187256" providerId="ADAL" clId="{C3392054-CF05-4A85-8285-2C8E7061E76E}" dt="2023-09-14T11:27:21.105" v="7592" actId="26606"/>
          <ac:spMkLst>
            <pc:docMk/>
            <pc:sldMk cId="3880930186" sldId="306"/>
            <ac:spMk id="2087" creationId="{E6995CE5-F890-4ABA-82A2-26507CE8D2A3}"/>
          </ac:spMkLst>
        </pc:spChg>
        <pc:spChg chg="add del">
          <ac:chgData name="Michael Kreeger" userId="d5f78b2e-6692-425f-83bb-df27f7187256" providerId="ADAL" clId="{C3392054-CF05-4A85-8285-2C8E7061E76E}" dt="2023-09-14T11:27:22.338" v="7594" actId="26606"/>
          <ac:spMkLst>
            <pc:docMk/>
            <pc:sldMk cId="3880930186" sldId="306"/>
            <ac:spMk id="2089" creationId="{C13237C8-E62C-4F0D-A318-BD6FB6C2D138}"/>
          </ac:spMkLst>
        </pc:spChg>
        <pc:spChg chg="add del">
          <ac:chgData name="Michael Kreeger" userId="d5f78b2e-6692-425f-83bb-df27f7187256" providerId="ADAL" clId="{C3392054-CF05-4A85-8285-2C8E7061E76E}" dt="2023-09-14T11:27:22.338" v="7594" actId="26606"/>
          <ac:spMkLst>
            <pc:docMk/>
            <pc:sldMk cId="3880930186" sldId="306"/>
            <ac:spMk id="2090" creationId="{201CC55D-ED54-4C5C-95E6-10947BD1103B}"/>
          </ac:spMkLst>
        </pc:spChg>
        <pc:spChg chg="add del">
          <ac:chgData name="Michael Kreeger" userId="d5f78b2e-6692-425f-83bb-df27f7187256" providerId="ADAL" clId="{C3392054-CF05-4A85-8285-2C8E7061E76E}" dt="2023-09-14T11:27:22.338" v="7594" actId="26606"/>
          <ac:spMkLst>
            <pc:docMk/>
            <pc:sldMk cId="3880930186" sldId="306"/>
            <ac:spMk id="2091" creationId="{19C9EAEA-39D0-4B0E-A0EB-51E7B26740B1}"/>
          </ac:spMkLst>
        </pc:spChg>
        <pc:spChg chg="add del">
          <ac:chgData name="Michael Kreeger" userId="d5f78b2e-6692-425f-83bb-df27f7187256" providerId="ADAL" clId="{C3392054-CF05-4A85-8285-2C8E7061E76E}" dt="2023-09-14T11:27:22.338" v="7594" actId="26606"/>
          <ac:spMkLst>
            <pc:docMk/>
            <pc:sldMk cId="3880930186" sldId="306"/>
            <ac:spMk id="2094" creationId="{3873B707-463F-40B0-8227-E8CC6C67EB25}"/>
          </ac:spMkLst>
        </pc:spChg>
        <pc:spChg chg="add">
          <ac:chgData name="Michael Kreeger" userId="d5f78b2e-6692-425f-83bb-df27f7187256" providerId="ADAL" clId="{C3392054-CF05-4A85-8285-2C8E7061E76E}" dt="2023-09-14T11:27:22.345" v="7595" actId="26606"/>
          <ac:spMkLst>
            <pc:docMk/>
            <pc:sldMk cId="3880930186" sldId="306"/>
            <ac:spMk id="2096" creationId="{117AB3D3-3C9C-4DED-809A-78734805B895}"/>
          </ac:spMkLst>
        </pc:spChg>
        <pc:spChg chg="add">
          <ac:chgData name="Michael Kreeger" userId="d5f78b2e-6692-425f-83bb-df27f7187256" providerId="ADAL" clId="{C3392054-CF05-4A85-8285-2C8E7061E76E}" dt="2023-09-14T11:27:22.345" v="7595" actId="26606"/>
          <ac:spMkLst>
            <pc:docMk/>
            <pc:sldMk cId="3880930186" sldId="306"/>
            <ac:spMk id="2097" creationId="{3A9A4357-BD1D-4622-A4FE-766E6AB8DE84}"/>
          </ac:spMkLst>
        </pc:spChg>
        <pc:spChg chg="add">
          <ac:chgData name="Michael Kreeger" userId="d5f78b2e-6692-425f-83bb-df27f7187256" providerId="ADAL" clId="{C3392054-CF05-4A85-8285-2C8E7061E76E}" dt="2023-09-14T11:27:22.345" v="7595" actId="26606"/>
          <ac:spMkLst>
            <pc:docMk/>
            <pc:sldMk cId="3880930186" sldId="306"/>
            <ac:spMk id="2098" creationId="{E659831F-0D9A-4C63-9EBB-8435B85A440F}"/>
          </ac:spMkLst>
        </pc:spChg>
        <pc:spChg chg="add">
          <ac:chgData name="Michael Kreeger" userId="d5f78b2e-6692-425f-83bb-df27f7187256" providerId="ADAL" clId="{C3392054-CF05-4A85-8285-2C8E7061E76E}" dt="2023-09-14T11:27:22.345" v="7595" actId="26606"/>
          <ac:spMkLst>
            <pc:docMk/>
            <pc:sldMk cId="3880930186" sldId="306"/>
            <ac:spMk id="2099" creationId="{E6995CE5-F890-4ABA-82A2-26507CE8D2A3}"/>
          </ac:spMkLst>
        </pc:spChg>
        <pc:grpChg chg="add del">
          <ac:chgData name="Michael Kreeger" userId="d5f78b2e-6692-425f-83bb-df27f7187256" providerId="ADAL" clId="{C3392054-CF05-4A85-8285-2C8E7061E76E}" dt="2023-09-14T11:27:22.345" v="7595" actId="26606"/>
          <ac:grpSpMkLst>
            <pc:docMk/>
            <pc:sldMk cId="3880930186" sldId="306"/>
            <ac:grpSpMk id="2059" creationId="{C28A977F-B603-4D81-B0FC-C8DE048A7931}"/>
          </ac:grpSpMkLst>
        </pc:grpChg>
        <pc:grpChg chg="add del">
          <ac:chgData name="Michael Kreeger" userId="d5f78b2e-6692-425f-83bb-df27f7187256" providerId="ADAL" clId="{C3392054-CF05-4A85-8285-2C8E7061E76E}" dt="2023-09-14T11:27:22.345" v="7595" actId="26606"/>
          <ac:grpSpMkLst>
            <pc:docMk/>
            <pc:sldMk cId="3880930186" sldId="306"/>
            <ac:grpSpMk id="2072" creationId="{C78D9229-E61D-4FEE-8321-2F8B64A8CADF}"/>
          </ac:grpSpMkLst>
        </pc:grpChg>
        <pc:grpChg chg="add del">
          <ac:chgData name="Michael Kreeger" userId="d5f78b2e-6692-425f-83bb-df27f7187256" providerId="ADAL" clId="{C3392054-CF05-4A85-8285-2C8E7061E76E}" dt="2023-09-14T11:27:22.338" v="7594" actId="26606"/>
          <ac:grpSpMkLst>
            <pc:docMk/>
            <pc:sldMk cId="3880930186" sldId="306"/>
            <ac:grpSpMk id="2092" creationId="{1DE889C7-FAD6-4397-98E2-05D503484459}"/>
          </ac:grpSpMkLst>
        </pc:grpChg>
        <pc:picChg chg="mod ord">
          <ac:chgData name="Michael Kreeger" userId="d5f78b2e-6692-425f-83bb-df27f7187256" providerId="ADAL" clId="{C3392054-CF05-4A85-8285-2C8E7061E76E}" dt="2023-09-14T11:27:22.345" v="7595" actId="26606"/>
          <ac:picMkLst>
            <pc:docMk/>
            <pc:sldMk cId="3880930186" sldId="306"/>
            <ac:picMk id="2050" creationId="{EF7C160D-B87D-EEEF-AA5E-9E8CF13F9094}"/>
          </ac:picMkLst>
        </pc:picChg>
      </pc:sldChg>
      <pc:sldChg chg="addSp delSp modSp add mod setBg delDesignElem">
        <pc:chgData name="Michael Kreeger" userId="d5f78b2e-6692-425f-83bb-df27f7187256" providerId="ADAL" clId="{C3392054-CF05-4A85-8285-2C8E7061E76E}" dt="2023-09-15T06:33:13.607" v="14181" actId="403"/>
        <pc:sldMkLst>
          <pc:docMk/>
          <pc:sldMk cId="2190851768" sldId="307"/>
        </pc:sldMkLst>
        <pc:spChg chg="mod">
          <ac:chgData name="Michael Kreeger" userId="d5f78b2e-6692-425f-83bb-df27f7187256" providerId="ADAL" clId="{C3392054-CF05-4A85-8285-2C8E7061E76E}" dt="2023-09-15T06:33:02.284" v="14175" actId="26606"/>
          <ac:spMkLst>
            <pc:docMk/>
            <pc:sldMk cId="2190851768" sldId="307"/>
            <ac:spMk id="2" creationId="{517F7E8E-34B5-381A-AF74-BED381E8E048}"/>
          </ac:spMkLst>
        </pc:spChg>
        <pc:spChg chg="add mod">
          <ac:chgData name="Michael Kreeger" userId="d5f78b2e-6692-425f-83bb-df27f7187256" providerId="ADAL" clId="{C3392054-CF05-4A85-8285-2C8E7061E76E}" dt="2023-09-15T06:33:13.607" v="14181" actId="403"/>
          <ac:spMkLst>
            <pc:docMk/>
            <pc:sldMk cId="2190851768" sldId="307"/>
            <ac:spMk id="4" creationId="{971FA274-4A41-5314-F8D9-9FCA2ABCBF6C}"/>
          </ac:spMkLst>
        </pc:spChg>
        <pc:spChg chg="del mod">
          <ac:chgData name="Michael Kreeger" userId="d5f78b2e-6692-425f-83bb-df27f7187256" providerId="ADAL" clId="{C3392054-CF05-4A85-8285-2C8E7061E76E}" dt="2023-09-15T05:44:24.445" v="12793" actId="478"/>
          <ac:spMkLst>
            <pc:docMk/>
            <pc:sldMk cId="2190851768" sldId="307"/>
            <ac:spMk id="6" creationId="{DA26E261-D750-12A4-910E-FF090601F423}"/>
          </ac:spMkLst>
        </pc:spChg>
        <pc:spChg chg="add del">
          <ac:chgData name="Michael Kreeger" userId="d5f78b2e-6692-425f-83bb-df27f7187256" providerId="ADAL" clId="{C3392054-CF05-4A85-8285-2C8E7061E76E}" dt="2023-09-15T06:00:45.783" v="13472" actId="22"/>
          <ac:spMkLst>
            <pc:docMk/>
            <pc:sldMk cId="2190851768" sldId="307"/>
            <ac:spMk id="7" creationId="{2FAC1E59-4B4D-12BF-66DB-47A99D756BC7}"/>
          </ac:spMkLst>
        </pc:spChg>
        <pc:spChg chg="add">
          <ac:chgData name="Michael Kreeger" userId="d5f78b2e-6692-425f-83bb-df27f7187256" providerId="ADAL" clId="{C3392054-CF05-4A85-8285-2C8E7061E76E}" dt="2023-09-15T06:33:02.284" v="14175" actId="26606"/>
          <ac:spMkLst>
            <pc:docMk/>
            <pc:sldMk cId="2190851768" sldId="307"/>
            <ac:spMk id="9" creationId="{F837543A-6020-4505-A233-C9DB4BF74011}"/>
          </ac:spMkLst>
        </pc:spChg>
        <pc:spChg chg="add">
          <ac:chgData name="Michael Kreeger" userId="d5f78b2e-6692-425f-83bb-df27f7187256" providerId="ADAL" clId="{C3392054-CF05-4A85-8285-2C8E7061E76E}" dt="2023-09-15T06:33:02.284" v="14175" actId="26606"/>
          <ac:spMkLst>
            <pc:docMk/>
            <pc:sldMk cId="2190851768" sldId="307"/>
            <ac:spMk id="11" creationId="{35B16301-FB18-48BA-A6DD-C37CAF6F9A18}"/>
          </ac:spMkLst>
        </pc:spChg>
        <pc:spChg chg="add">
          <ac:chgData name="Michael Kreeger" userId="d5f78b2e-6692-425f-83bb-df27f7187256" providerId="ADAL" clId="{C3392054-CF05-4A85-8285-2C8E7061E76E}" dt="2023-09-15T06:33:02.284" v="14175" actId="26606"/>
          <ac:spMkLst>
            <pc:docMk/>
            <pc:sldMk cId="2190851768" sldId="307"/>
            <ac:spMk id="13" creationId="{C3C0D90E-074A-4F52-9B11-B52BEF4BCBE5}"/>
          </ac:spMkLst>
        </pc:spChg>
        <pc:spChg chg="add">
          <ac:chgData name="Michael Kreeger" userId="d5f78b2e-6692-425f-83bb-df27f7187256" providerId="ADAL" clId="{C3392054-CF05-4A85-8285-2C8E7061E76E}" dt="2023-09-15T06:33:02.284" v="14175" actId="26606"/>
          <ac:spMkLst>
            <pc:docMk/>
            <pc:sldMk cId="2190851768" sldId="307"/>
            <ac:spMk id="15" creationId="{CABBD4C1-E6F8-46F6-8152-A8A97490BF4D}"/>
          </ac:spMkLst>
        </pc:spChg>
        <pc:spChg chg="add">
          <ac:chgData name="Michael Kreeger" userId="d5f78b2e-6692-425f-83bb-df27f7187256" providerId="ADAL" clId="{C3392054-CF05-4A85-8285-2C8E7061E76E}" dt="2023-09-15T06:33:02.284" v="14175" actId="26606"/>
          <ac:spMkLst>
            <pc:docMk/>
            <pc:sldMk cId="2190851768" sldId="307"/>
            <ac:spMk id="17" creationId="{83BA5EF5-1FE9-4BF9-83BB-269BCDDF6156}"/>
          </ac:spMkLst>
        </pc:spChg>
        <pc:spChg chg="add">
          <ac:chgData name="Michael Kreeger" userId="d5f78b2e-6692-425f-83bb-df27f7187256" providerId="ADAL" clId="{C3392054-CF05-4A85-8285-2C8E7061E76E}" dt="2023-09-15T06:33:02.284" v="14175" actId="26606"/>
          <ac:spMkLst>
            <pc:docMk/>
            <pc:sldMk cId="2190851768" sldId="307"/>
            <ac:spMk id="21" creationId="{88853921-7BC9-4BDE-ACAB-133C683C82D6}"/>
          </ac:spMkLst>
        </pc:spChg>
        <pc:spChg chg="add">
          <ac:chgData name="Michael Kreeger" userId="d5f78b2e-6692-425f-83bb-df27f7187256" providerId="ADAL" clId="{C3392054-CF05-4A85-8285-2C8E7061E76E}" dt="2023-09-15T06:33:02.284" v="14175" actId="26606"/>
          <ac:spMkLst>
            <pc:docMk/>
            <pc:sldMk cId="2190851768" sldId="307"/>
            <ac:spMk id="23" creationId="{09192968-3AE7-4470-A61C-97294BB92731}"/>
          </ac:spMkLst>
        </pc:spChg>
        <pc:spChg chg="add">
          <ac:chgData name="Michael Kreeger" userId="d5f78b2e-6692-425f-83bb-df27f7187256" providerId="ADAL" clId="{C3392054-CF05-4A85-8285-2C8E7061E76E}" dt="2023-09-15T06:33:02.284" v="14175" actId="26606"/>
          <ac:spMkLst>
            <pc:docMk/>
            <pc:sldMk cId="2190851768" sldId="307"/>
            <ac:spMk id="25" creationId="{3AB72E55-43E4-4356-BFE8-E2102CB0B505}"/>
          </ac:spMkLst>
        </pc:spChg>
        <pc:spChg chg="del">
          <ac:chgData name="Michael Kreeger" userId="d5f78b2e-6692-425f-83bb-df27f7187256" providerId="ADAL" clId="{C3392054-CF05-4A85-8285-2C8E7061E76E}" dt="2023-09-14T10:24:05.243" v="3911"/>
          <ac:spMkLst>
            <pc:docMk/>
            <pc:sldMk cId="2190851768" sldId="307"/>
            <ac:spMk id="3079" creationId="{65C9D962-F904-4553-A140-500CF3EFC58A}"/>
          </ac:spMkLst>
        </pc:spChg>
        <pc:spChg chg="del">
          <ac:chgData name="Michael Kreeger" userId="d5f78b2e-6692-425f-83bb-df27f7187256" providerId="ADAL" clId="{C3392054-CF05-4A85-8285-2C8E7061E76E}" dt="2023-09-14T10:24:05.243" v="3911"/>
          <ac:spMkLst>
            <pc:docMk/>
            <pc:sldMk cId="2190851768" sldId="307"/>
            <ac:spMk id="3081" creationId="{02FE0FA2-B10C-4B9F-B9CC-E5D9AD400454}"/>
          </ac:spMkLst>
        </pc:spChg>
        <pc:spChg chg="del">
          <ac:chgData name="Michael Kreeger" userId="d5f78b2e-6692-425f-83bb-df27f7187256" providerId="ADAL" clId="{C3392054-CF05-4A85-8285-2C8E7061E76E}" dt="2023-09-14T10:24:05.243" v="3911"/>
          <ac:spMkLst>
            <pc:docMk/>
            <pc:sldMk cId="2190851768" sldId="307"/>
            <ac:spMk id="3083" creationId="{3389D0BC-BA1D-4360-88F9-D9ECCBDAB50E}"/>
          </ac:spMkLst>
        </pc:spChg>
        <pc:picChg chg="del">
          <ac:chgData name="Michael Kreeger" userId="d5f78b2e-6692-425f-83bb-df27f7187256" providerId="ADAL" clId="{C3392054-CF05-4A85-8285-2C8E7061E76E}" dt="2023-09-15T05:44:31.404" v="12794" actId="478"/>
          <ac:picMkLst>
            <pc:docMk/>
            <pc:sldMk cId="2190851768" sldId="307"/>
            <ac:picMk id="12292" creationId="{420017B8-9122-EFDA-DAB2-D0FAFEFC389B}"/>
          </ac:picMkLst>
        </pc:picChg>
        <pc:cxnChg chg="add">
          <ac:chgData name="Michael Kreeger" userId="d5f78b2e-6692-425f-83bb-df27f7187256" providerId="ADAL" clId="{C3392054-CF05-4A85-8285-2C8E7061E76E}" dt="2023-09-15T06:33:02.284" v="14175" actId="26606"/>
          <ac:cxnSpMkLst>
            <pc:docMk/>
            <pc:sldMk cId="2190851768" sldId="307"/>
            <ac:cxnSpMk id="19" creationId="{4B3BCACB-5880-460B-9606-8C433A9AF99D}"/>
          </ac:cxnSpMkLst>
        </pc:cxnChg>
      </pc:sldChg>
      <pc:sldChg chg="addSp modSp new mod">
        <pc:chgData name="Michael Kreeger" userId="d5f78b2e-6692-425f-83bb-df27f7187256" providerId="ADAL" clId="{C3392054-CF05-4A85-8285-2C8E7061E76E}" dt="2023-09-15T05:15:44.611" v="11079" actId="14100"/>
        <pc:sldMkLst>
          <pc:docMk/>
          <pc:sldMk cId="3987445060" sldId="308"/>
        </pc:sldMkLst>
        <pc:spChg chg="mod">
          <ac:chgData name="Michael Kreeger" userId="d5f78b2e-6692-425f-83bb-df27f7187256" providerId="ADAL" clId="{C3392054-CF05-4A85-8285-2C8E7061E76E}" dt="2023-09-15T05:08:09.037" v="9826" actId="20577"/>
          <ac:spMkLst>
            <pc:docMk/>
            <pc:sldMk cId="3987445060" sldId="308"/>
            <ac:spMk id="2" creationId="{8E3D0134-B1BE-7F21-638C-AA35E8A6F02B}"/>
          </ac:spMkLst>
        </pc:spChg>
        <pc:spChg chg="mod">
          <ac:chgData name="Michael Kreeger" userId="d5f78b2e-6692-425f-83bb-df27f7187256" providerId="ADAL" clId="{C3392054-CF05-4A85-8285-2C8E7061E76E}" dt="2023-09-15T05:15:37.372" v="11076" actId="27636"/>
          <ac:spMkLst>
            <pc:docMk/>
            <pc:sldMk cId="3987445060" sldId="308"/>
            <ac:spMk id="3" creationId="{8B30F6F7-F28E-F47B-00C0-D4B1A4C7F892}"/>
          </ac:spMkLst>
        </pc:spChg>
        <pc:picChg chg="add mod">
          <ac:chgData name="Michael Kreeger" userId="d5f78b2e-6692-425f-83bb-df27f7187256" providerId="ADAL" clId="{C3392054-CF05-4A85-8285-2C8E7061E76E}" dt="2023-09-15T05:15:44.611" v="11079" actId="14100"/>
          <ac:picMkLst>
            <pc:docMk/>
            <pc:sldMk cId="3987445060" sldId="308"/>
            <ac:picMk id="3074" creationId="{5A2542DD-756B-B4FC-27EF-85748B6F5550}"/>
          </ac:picMkLst>
        </pc:picChg>
      </pc:sldChg>
      <pc:sldChg chg="addSp delSp modSp add mod setBg delDesignElem">
        <pc:chgData name="Michael Kreeger" userId="d5f78b2e-6692-425f-83bb-df27f7187256" providerId="ADAL" clId="{C3392054-CF05-4A85-8285-2C8E7061E76E}" dt="2023-09-14T10:30:40.576" v="4011" actId="26606"/>
        <pc:sldMkLst>
          <pc:docMk/>
          <pc:sldMk cId="325194603" sldId="309"/>
        </pc:sldMkLst>
        <pc:spChg chg="del">
          <ac:chgData name="Michael Kreeger" userId="d5f78b2e-6692-425f-83bb-df27f7187256" providerId="ADAL" clId="{C3392054-CF05-4A85-8285-2C8E7061E76E}" dt="2023-09-14T10:28:49.867" v="3993"/>
          <ac:spMkLst>
            <pc:docMk/>
            <pc:sldMk cId="325194603" sldId="309"/>
            <ac:spMk id="2055" creationId="{0E3596DD-156A-473E-9BB3-C6A29F7574E9}"/>
          </ac:spMkLst>
        </pc:spChg>
        <pc:spChg chg="del">
          <ac:chgData name="Michael Kreeger" userId="d5f78b2e-6692-425f-83bb-df27f7187256" providerId="ADAL" clId="{C3392054-CF05-4A85-8285-2C8E7061E76E}" dt="2023-09-14T10:28:49.867" v="3993"/>
          <ac:spMkLst>
            <pc:docMk/>
            <pc:sldMk cId="325194603" sldId="309"/>
            <ac:spMk id="2057" creationId="{2C46C4D6-C474-4E92-B52E-944C1118F7B6}"/>
          </ac:spMkLst>
        </pc:spChg>
        <pc:spChg chg="add">
          <ac:chgData name="Michael Kreeger" userId="d5f78b2e-6692-425f-83bb-df27f7187256" providerId="ADAL" clId="{C3392054-CF05-4A85-8285-2C8E7061E76E}" dt="2023-09-14T10:30:40.576" v="4011" actId="26606"/>
          <ac:spMkLst>
            <pc:docMk/>
            <pc:sldMk cId="325194603" sldId="309"/>
            <ac:spMk id="3081" creationId="{0E3596DD-156A-473E-9BB3-C6A29F7574E9}"/>
          </ac:spMkLst>
        </pc:spChg>
        <pc:spChg chg="add">
          <ac:chgData name="Michael Kreeger" userId="d5f78b2e-6692-425f-83bb-df27f7187256" providerId="ADAL" clId="{C3392054-CF05-4A85-8285-2C8E7061E76E}" dt="2023-09-14T10:30:40.576" v="4011" actId="26606"/>
          <ac:spMkLst>
            <pc:docMk/>
            <pc:sldMk cId="325194603" sldId="309"/>
            <ac:spMk id="3083" creationId="{2C46C4D6-C474-4E92-B52E-944C1118F7B6}"/>
          </ac:spMkLst>
        </pc:spChg>
        <pc:picChg chg="del">
          <ac:chgData name="Michael Kreeger" userId="d5f78b2e-6692-425f-83bb-df27f7187256" providerId="ADAL" clId="{C3392054-CF05-4A85-8285-2C8E7061E76E}" dt="2023-09-14T10:29:14.339" v="3994" actId="478"/>
          <ac:picMkLst>
            <pc:docMk/>
            <pc:sldMk cId="325194603" sldId="309"/>
            <ac:picMk id="2050" creationId="{EF7C160D-B87D-EEEF-AA5E-9E8CF13F9094}"/>
          </ac:picMkLst>
        </pc:picChg>
        <pc:picChg chg="add del mod">
          <ac:chgData name="Michael Kreeger" userId="d5f78b2e-6692-425f-83bb-df27f7187256" providerId="ADAL" clId="{C3392054-CF05-4A85-8285-2C8E7061E76E}" dt="2023-09-14T10:29:58.715" v="4007" actId="478"/>
          <ac:picMkLst>
            <pc:docMk/>
            <pc:sldMk cId="325194603" sldId="309"/>
            <ac:picMk id="3074" creationId="{FAB2505D-5AA1-5B58-A677-F5F45DBDA354}"/>
          </ac:picMkLst>
        </pc:picChg>
        <pc:picChg chg="add mod">
          <ac:chgData name="Michael Kreeger" userId="d5f78b2e-6692-425f-83bb-df27f7187256" providerId="ADAL" clId="{C3392054-CF05-4A85-8285-2C8E7061E76E}" dt="2023-09-14T10:30:40.576" v="4011" actId="26606"/>
          <ac:picMkLst>
            <pc:docMk/>
            <pc:sldMk cId="325194603" sldId="309"/>
            <ac:picMk id="3076" creationId="{8D4C5E48-E95E-C60E-4F1B-CA476FF76F41}"/>
          </ac:picMkLst>
        </pc:picChg>
      </pc:sldChg>
      <pc:sldChg chg="addSp delSp add del setBg delDesignElem">
        <pc:chgData name="Michael Kreeger" userId="d5f78b2e-6692-425f-83bb-df27f7187256" providerId="ADAL" clId="{C3392054-CF05-4A85-8285-2C8E7061E76E}" dt="2023-09-14T10:29:20.188" v="3997"/>
        <pc:sldMkLst>
          <pc:docMk/>
          <pc:sldMk cId="1431780357" sldId="310"/>
        </pc:sldMkLst>
        <pc:spChg chg="add del">
          <ac:chgData name="Michael Kreeger" userId="d5f78b2e-6692-425f-83bb-df27f7187256" providerId="ADAL" clId="{C3392054-CF05-4A85-8285-2C8E7061E76E}" dt="2023-09-14T10:29:20.188" v="3997"/>
          <ac:spMkLst>
            <pc:docMk/>
            <pc:sldMk cId="1431780357" sldId="310"/>
            <ac:spMk id="2055" creationId="{0E3596DD-156A-473E-9BB3-C6A29F7574E9}"/>
          </ac:spMkLst>
        </pc:spChg>
        <pc:spChg chg="add del">
          <ac:chgData name="Michael Kreeger" userId="d5f78b2e-6692-425f-83bb-df27f7187256" providerId="ADAL" clId="{C3392054-CF05-4A85-8285-2C8E7061E76E}" dt="2023-09-14T10:29:20.188" v="3997"/>
          <ac:spMkLst>
            <pc:docMk/>
            <pc:sldMk cId="1431780357" sldId="310"/>
            <ac:spMk id="2057" creationId="{2C46C4D6-C474-4E92-B52E-944C1118F7B6}"/>
          </ac:spMkLst>
        </pc:spChg>
      </pc:sldChg>
      <pc:sldChg chg="addSp delSp modSp add mod setBg modClrScheme delDesignElem chgLayout">
        <pc:chgData name="Michael Kreeger" userId="d5f78b2e-6692-425f-83bb-df27f7187256" providerId="ADAL" clId="{C3392054-CF05-4A85-8285-2C8E7061E76E}" dt="2023-09-14T10:41:50.417" v="4762" actId="1038"/>
        <pc:sldMkLst>
          <pc:docMk/>
          <pc:sldMk cId="4065235176" sldId="310"/>
        </pc:sldMkLst>
        <pc:spChg chg="mod ord">
          <ac:chgData name="Michael Kreeger" userId="d5f78b2e-6692-425f-83bb-df27f7187256" providerId="ADAL" clId="{C3392054-CF05-4A85-8285-2C8E7061E76E}" dt="2023-09-14T10:40:03.480" v="4752" actId="26606"/>
          <ac:spMkLst>
            <pc:docMk/>
            <pc:sldMk cId="4065235176" sldId="310"/>
            <ac:spMk id="2" creationId="{517F7E8E-34B5-381A-AF74-BED381E8E048}"/>
          </ac:spMkLst>
        </pc:spChg>
        <pc:spChg chg="add del mod ord">
          <ac:chgData name="Michael Kreeger" userId="d5f78b2e-6692-425f-83bb-df27f7187256" providerId="ADAL" clId="{C3392054-CF05-4A85-8285-2C8E7061E76E}" dt="2023-09-14T10:31:47.300" v="4023" actId="478"/>
          <ac:spMkLst>
            <pc:docMk/>
            <pc:sldMk cId="4065235176" sldId="310"/>
            <ac:spMk id="3" creationId="{CCB64F91-975A-721F-41E1-C6E35723D098}"/>
          </ac:spMkLst>
        </pc:spChg>
        <pc:spChg chg="add del mod">
          <ac:chgData name="Michael Kreeger" userId="d5f78b2e-6692-425f-83bb-df27f7187256" providerId="ADAL" clId="{C3392054-CF05-4A85-8285-2C8E7061E76E}" dt="2023-09-14T10:40:03.480" v="4752" actId="26606"/>
          <ac:spMkLst>
            <pc:docMk/>
            <pc:sldMk cId="4065235176" sldId="310"/>
            <ac:spMk id="5" creationId="{2B6987C1-BCB5-1C2D-4D13-42B603C39558}"/>
          </ac:spMkLst>
        </pc:spChg>
        <pc:spChg chg="del mod ord">
          <ac:chgData name="Michael Kreeger" userId="d5f78b2e-6692-425f-83bb-df27f7187256" providerId="ADAL" clId="{C3392054-CF05-4A85-8285-2C8E7061E76E}" dt="2023-09-14T10:31:32.574" v="4019" actId="478"/>
          <ac:spMkLst>
            <pc:docMk/>
            <pc:sldMk cId="4065235176" sldId="310"/>
            <ac:spMk id="6" creationId="{DA26E261-D750-12A4-910E-FF090601F423}"/>
          </ac:spMkLst>
        </pc:spChg>
        <pc:spChg chg="del">
          <ac:chgData name="Michael Kreeger" userId="d5f78b2e-6692-425f-83bb-df27f7187256" providerId="ADAL" clId="{C3392054-CF05-4A85-8285-2C8E7061E76E}" dt="2023-09-14T10:31:08.679" v="4013"/>
          <ac:spMkLst>
            <pc:docMk/>
            <pc:sldMk cId="4065235176" sldId="310"/>
            <ac:spMk id="3079" creationId="{65C9D962-F904-4553-A140-500CF3EFC58A}"/>
          </ac:spMkLst>
        </pc:spChg>
        <pc:spChg chg="del">
          <ac:chgData name="Michael Kreeger" userId="d5f78b2e-6692-425f-83bb-df27f7187256" providerId="ADAL" clId="{C3392054-CF05-4A85-8285-2C8E7061E76E}" dt="2023-09-14T10:31:08.679" v="4013"/>
          <ac:spMkLst>
            <pc:docMk/>
            <pc:sldMk cId="4065235176" sldId="310"/>
            <ac:spMk id="3081" creationId="{02FE0FA2-B10C-4B9F-B9CC-E5D9AD400454}"/>
          </ac:spMkLst>
        </pc:spChg>
        <pc:spChg chg="del">
          <ac:chgData name="Michael Kreeger" userId="d5f78b2e-6692-425f-83bb-df27f7187256" providerId="ADAL" clId="{C3392054-CF05-4A85-8285-2C8E7061E76E}" dt="2023-09-14T10:31:08.679" v="4013"/>
          <ac:spMkLst>
            <pc:docMk/>
            <pc:sldMk cId="4065235176" sldId="310"/>
            <ac:spMk id="3083" creationId="{3389D0BC-BA1D-4360-88F9-D9ECCBDAB50E}"/>
          </ac:spMkLst>
        </pc:spChg>
        <pc:spChg chg="add del">
          <ac:chgData name="Michael Kreeger" userId="d5f78b2e-6692-425f-83bb-df27f7187256" providerId="ADAL" clId="{C3392054-CF05-4A85-8285-2C8E7061E76E}" dt="2023-09-14T10:40:01.822" v="4749" actId="26606"/>
          <ac:spMkLst>
            <pc:docMk/>
            <pc:sldMk cId="4065235176" sldId="310"/>
            <ac:spMk id="12297" creationId="{28D31E1B-0407-4223-9642-0B642CBF57D9}"/>
          </ac:spMkLst>
        </pc:spChg>
        <pc:spChg chg="add del">
          <ac:chgData name="Michael Kreeger" userId="d5f78b2e-6692-425f-83bb-df27f7187256" providerId="ADAL" clId="{C3392054-CF05-4A85-8285-2C8E7061E76E}" dt="2023-09-14T10:40:01.822" v="4749" actId="26606"/>
          <ac:spMkLst>
            <pc:docMk/>
            <pc:sldMk cId="4065235176" sldId="310"/>
            <ac:spMk id="12304" creationId="{D5B0017B-2ECA-49AF-B397-DC140825DF8D}"/>
          </ac:spMkLst>
        </pc:spChg>
        <pc:spChg chg="add del">
          <ac:chgData name="Michael Kreeger" userId="d5f78b2e-6692-425f-83bb-df27f7187256" providerId="ADAL" clId="{C3392054-CF05-4A85-8285-2C8E7061E76E}" dt="2023-09-14T10:40:01.822" v="4749" actId="26606"/>
          <ac:spMkLst>
            <pc:docMk/>
            <pc:sldMk cId="4065235176" sldId="310"/>
            <ac:spMk id="12306" creationId="{70E96339-907C-46C3-99AC-31179B6F0EBD}"/>
          </ac:spMkLst>
        </pc:spChg>
        <pc:spChg chg="add del">
          <ac:chgData name="Michael Kreeger" userId="d5f78b2e-6692-425f-83bb-df27f7187256" providerId="ADAL" clId="{C3392054-CF05-4A85-8285-2C8E7061E76E}" dt="2023-09-14T10:40:03.474" v="4751" actId="26606"/>
          <ac:spMkLst>
            <pc:docMk/>
            <pc:sldMk cId="4065235176" sldId="310"/>
            <ac:spMk id="12312" creationId="{17BDD930-0E65-490A-9CE5-554C357C4428}"/>
          </ac:spMkLst>
        </pc:spChg>
        <pc:spChg chg="add del">
          <ac:chgData name="Michael Kreeger" userId="d5f78b2e-6692-425f-83bb-df27f7187256" providerId="ADAL" clId="{C3392054-CF05-4A85-8285-2C8E7061E76E}" dt="2023-09-14T10:40:03.474" v="4751" actId="26606"/>
          <ac:spMkLst>
            <pc:docMk/>
            <pc:sldMk cId="4065235176" sldId="310"/>
            <ac:spMk id="12313" creationId="{3A912C67-99A1-4956-8F68-1846C21771E8}"/>
          </ac:spMkLst>
        </pc:spChg>
        <pc:spChg chg="add">
          <ac:chgData name="Michael Kreeger" userId="d5f78b2e-6692-425f-83bb-df27f7187256" providerId="ADAL" clId="{C3392054-CF05-4A85-8285-2C8E7061E76E}" dt="2023-09-14T10:40:03.480" v="4752" actId="26606"/>
          <ac:spMkLst>
            <pc:docMk/>
            <pc:sldMk cId="4065235176" sldId="310"/>
            <ac:spMk id="12319" creationId="{28D31E1B-0407-4223-9642-0B642CBF57D9}"/>
          </ac:spMkLst>
        </pc:spChg>
        <pc:spChg chg="add">
          <ac:chgData name="Michael Kreeger" userId="d5f78b2e-6692-425f-83bb-df27f7187256" providerId="ADAL" clId="{C3392054-CF05-4A85-8285-2C8E7061E76E}" dt="2023-09-14T10:40:03.480" v="4752" actId="26606"/>
          <ac:spMkLst>
            <pc:docMk/>
            <pc:sldMk cId="4065235176" sldId="310"/>
            <ac:spMk id="12321" creationId="{D5B0017B-2ECA-49AF-B397-DC140825DF8D}"/>
          </ac:spMkLst>
        </pc:spChg>
        <pc:spChg chg="add">
          <ac:chgData name="Michael Kreeger" userId="d5f78b2e-6692-425f-83bb-df27f7187256" providerId="ADAL" clId="{C3392054-CF05-4A85-8285-2C8E7061E76E}" dt="2023-09-14T10:40:03.480" v="4752" actId="26606"/>
          <ac:spMkLst>
            <pc:docMk/>
            <pc:sldMk cId="4065235176" sldId="310"/>
            <ac:spMk id="12322" creationId="{70E96339-907C-46C3-99AC-31179B6F0EBD}"/>
          </ac:spMkLst>
        </pc:spChg>
        <pc:grpChg chg="add del">
          <ac:chgData name="Michael Kreeger" userId="d5f78b2e-6692-425f-83bb-df27f7187256" providerId="ADAL" clId="{C3392054-CF05-4A85-8285-2C8E7061E76E}" dt="2023-09-14T10:40:01.822" v="4749" actId="26606"/>
          <ac:grpSpMkLst>
            <pc:docMk/>
            <pc:sldMk cId="4065235176" sldId="310"/>
            <ac:grpSpMk id="12299" creationId="{AE1C45F0-260A-458C-96ED-C1F6D2151219}"/>
          </ac:grpSpMkLst>
        </pc:grpChg>
        <pc:grpChg chg="add del">
          <ac:chgData name="Michael Kreeger" userId="d5f78b2e-6692-425f-83bb-df27f7187256" providerId="ADAL" clId="{C3392054-CF05-4A85-8285-2C8E7061E76E}" dt="2023-09-14T10:40:03.474" v="4751" actId="26606"/>
          <ac:grpSpMkLst>
            <pc:docMk/>
            <pc:sldMk cId="4065235176" sldId="310"/>
            <ac:grpSpMk id="12307" creationId="{DD81D498-EAA8-40F3-8230-AE4DEDA3830D}"/>
          </ac:grpSpMkLst>
        </pc:grpChg>
        <pc:grpChg chg="add del">
          <ac:chgData name="Michael Kreeger" userId="d5f78b2e-6692-425f-83bb-df27f7187256" providerId="ADAL" clId="{C3392054-CF05-4A85-8285-2C8E7061E76E}" dt="2023-09-14T10:40:03.474" v="4751" actId="26606"/>
          <ac:grpSpMkLst>
            <pc:docMk/>
            <pc:sldMk cId="4065235176" sldId="310"/>
            <ac:grpSpMk id="12314" creationId="{569E5994-073E-4708-B3E6-43BFED0CEB4C}"/>
          </ac:grpSpMkLst>
        </pc:grpChg>
        <pc:grpChg chg="add">
          <ac:chgData name="Michael Kreeger" userId="d5f78b2e-6692-425f-83bb-df27f7187256" providerId="ADAL" clId="{C3392054-CF05-4A85-8285-2C8E7061E76E}" dt="2023-09-14T10:40:03.480" v="4752" actId="26606"/>
          <ac:grpSpMkLst>
            <pc:docMk/>
            <pc:sldMk cId="4065235176" sldId="310"/>
            <ac:grpSpMk id="12320" creationId="{AE1C45F0-260A-458C-96ED-C1F6D2151219}"/>
          </ac:grpSpMkLst>
        </pc:grpChg>
        <pc:picChg chg="add mod">
          <ac:chgData name="Michael Kreeger" userId="d5f78b2e-6692-425f-83bb-df27f7187256" providerId="ADAL" clId="{C3392054-CF05-4A85-8285-2C8E7061E76E}" dt="2023-09-14T10:41:50.417" v="4762" actId="1038"/>
          <ac:picMkLst>
            <pc:docMk/>
            <pc:sldMk cId="4065235176" sldId="310"/>
            <ac:picMk id="5122" creationId="{1B9D6105-19FE-011F-AE35-54F53B9805DE}"/>
          </ac:picMkLst>
        </pc:picChg>
        <pc:picChg chg="del mod ord">
          <ac:chgData name="Michael Kreeger" userId="d5f78b2e-6692-425f-83bb-df27f7187256" providerId="ADAL" clId="{C3392054-CF05-4A85-8285-2C8E7061E76E}" dt="2023-09-14T10:41:26.988" v="4753" actId="478"/>
          <ac:picMkLst>
            <pc:docMk/>
            <pc:sldMk cId="4065235176" sldId="310"/>
            <ac:picMk id="12292" creationId="{420017B8-9122-EFDA-DAB2-D0FAFEFC389B}"/>
          </ac:picMkLst>
        </pc:picChg>
        <pc:cxnChg chg="add del">
          <ac:chgData name="Michael Kreeger" userId="d5f78b2e-6692-425f-83bb-df27f7187256" providerId="ADAL" clId="{C3392054-CF05-4A85-8285-2C8E7061E76E}" dt="2023-09-14T10:40:01.822" v="4749" actId="26606"/>
          <ac:cxnSpMkLst>
            <pc:docMk/>
            <pc:sldMk cId="4065235176" sldId="310"/>
            <ac:cxnSpMk id="12308" creationId="{6CF1BAF6-AD41-4082-B212-8A1F9A2E8779}"/>
          </ac:cxnSpMkLst>
        </pc:cxnChg>
        <pc:cxnChg chg="add">
          <ac:chgData name="Michael Kreeger" userId="d5f78b2e-6692-425f-83bb-df27f7187256" providerId="ADAL" clId="{C3392054-CF05-4A85-8285-2C8E7061E76E}" dt="2023-09-14T10:40:03.480" v="4752" actId="26606"/>
          <ac:cxnSpMkLst>
            <pc:docMk/>
            <pc:sldMk cId="4065235176" sldId="310"/>
            <ac:cxnSpMk id="12323" creationId="{6CF1BAF6-AD41-4082-B212-8A1F9A2E8779}"/>
          </ac:cxnSpMkLst>
        </pc:cxnChg>
      </pc:sldChg>
      <pc:sldChg chg="addSp delSp modSp new mod ord setBg">
        <pc:chgData name="Michael Kreeger" userId="d5f78b2e-6692-425f-83bb-df27f7187256" providerId="ADAL" clId="{C3392054-CF05-4A85-8285-2C8E7061E76E}" dt="2023-09-14T11:10:19.580" v="6285"/>
        <pc:sldMkLst>
          <pc:docMk/>
          <pc:sldMk cId="2570815010" sldId="311"/>
        </pc:sldMkLst>
        <pc:spChg chg="mod">
          <ac:chgData name="Michael Kreeger" userId="d5f78b2e-6692-425f-83bb-df27f7187256" providerId="ADAL" clId="{C3392054-CF05-4A85-8285-2C8E7061E76E}" dt="2023-09-14T11:01:57.445" v="5804" actId="26606"/>
          <ac:spMkLst>
            <pc:docMk/>
            <pc:sldMk cId="2570815010" sldId="311"/>
            <ac:spMk id="2" creationId="{575BDBC6-348B-3CF4-5631-7FFE845AC1EF}"/>
          </ac:spMkLst>
        </pc:spChg>
        <pc:spChg chg="mod">
          <ac:chgData name="Michael Kreeger" userId="d5f78b2e-6692-425f-83bb-df27f7187256" providerId="ADAL" clId="{C3392054-CF05-4A85-8285-2C8E7061E76E}" dt="2023-09-14T11:09:30.132" v="6278" actId="20577"/>
          <ac:spMkLst>
            <pc:docMk/>
            <pc:sldMk cId="2570815010" sldId="311"/>
            <ac:spMk id="3" creationId="{36F9B74F-AA35-B165-9D40-135A8DBC1C1C}"/>
          </ac:spMkLst>
        </pc:spChg>
        <pc:spChg chg="del">
          <ac:chgData name="Michael Kreeger" userId="d5f78b2e-6692-425f-83bb-df27f7187256" providerId="ADAL" clId="{C3392054-CF05-4A85-8285-2C8E7061E76E}" dt="2023-09-14T10:44:48.259" v="4959" actId="478"/>
          <ac:spMkLst>
            <pc:docMk/>
            <pc:sldMk cId="2570815010" sldId="311"/>
            <ac:spMk id="4" creationId="{E04142D5-79DE-C886-3709-09D15BC7EF85}"/>
          </ac:spMkLst>
        </pc:spChg>
        <pc:spChg chg="add del">
          <ac:chgData name="Michael Kreeger" userId="d5f78b2e-6692-425f-83bb-df27f7187256" providerId="ADAL" clId="{C3392054-CF05-4A85-8285-2C8E7061E76E}" dt="2023-09-14T11:01:46.263" v="5802" actId="26606"/>
          <ac:spMkLst>
            <pc:docMk/>
            <pc:sldMk cId="2570815010" sldId="311"/>
            <ac:spMk id="6153" creationId="{28D31E1B-0407-4223-9642-0B642CBF57D9}"/>
          </ac:spMkLst>
        </pc:spChg>
        <pc:spChg chg="add del">
          <ac:chgData name="Michael Kreeger" userId="d5f78b2e-6692-425f-83bb-df27f7187256" providerId="ADAL" clId="{C3392054-CF05-4A85-8285-2C8E7061E76E}" dt="2023-09-14T11:01:46.263" v="5802" actId="26606"/>
          <ac:spMkLst>
            <pc:docMk/>
            <pc:sldMk cId="2570815010" sldId="311"/>
            <ac:spMk id="6160" creationId="{D5B0017B-2ECA-49AF-B397-DC140825DF8D}"/>
          </ac:spMkLst>
        </pc:spChg>
        <pc:spChg chg="add del">
          <ac:chgData name="Michael Kreeger" userId="d5f78b2e-6692-425f-83bb-df27f7187256" providerId="ADAL" clId="{C3392054-CF05-4A85-8285-2C8E7061E76E}" dt="2023-09-14T11:01:46.263" v="5802" actId="26606"/>
          <ac:spMkLst>
            <pc:docMk/>
            <pc:sldMk cId="2570815010" sldId="311"/>
            <ac:spMk id="6162" creationId="{70E96339-907C-46C3-99AC-31179B6F0EBD}"/>
          </ac:spMkLst>
        </pc:spChg>
        <pc:spChg chg="add del">
          <ac:chgData name="Michael Kreeger" userId="d5f78b2e-6692-425f-83bb-df27f7187256" providerId="ADAL" clId="{C3392054-CF05-4A85-8285-2C8E7061E76E}" dt="2023-09-14T11:01:46.257" v="5801" actId="26606"/>
          <ac:spMkLst>
            <pc:docMk/>
            <pc:sldMk cId="2570815010" sldId="311"/>
            <ac:spMk id="6169" creationId="{201CC55D-ED54-4C5C-95E6-10947BD1103B}"/>
          </ac:spMkLst>
        </pc:spChg>
        <pc:spChg chg="add del">
          <ac:chgData name="Michael Kreeger" userId="d5f78b2e-6692-425f-83bb-df27f7187256" providerId="ADAL" clId="{C3392054-CF05-4A85-8285-2C8E7061E76E}" dt="2023-09-14T11:01:46.257" v="5801" actId="26606"/>
          <ac:spMkLst>
            <pc:docMk/>
            <pc:sldMk cId="2570815010" sldId="311"/>
            <ac:spMk id="6175" creationId="{3873B707-463F-40B0-8227-E8CC6C67EB25}"/>
          </ac:spMkLst>
        </pc:spChg>
        <pc:spChg chg="add del">
          <ac:chgData name="Michael Kreeger" userId="d5f78b2e-6692-425f-83bb-df27f7187256" providerId="ADAL" clId="{C3392054-CF05-4A85-8285-2C8E7061E76E}" dt="2023-09-14T11:01:46.257" v="5801" actId="26606"/>
          <ac:spMkLst>
            <pc:docMk/>
            <pc:sldMk cId="2570815010" sldId="311"/>
            <ac:spMk id="6177" creationId="{C13237C8-E62C-4F0D-A318-BD6FB6C2D138}"/>
          </ac:spMkLst>
        </pc:spChg>
        <pc:spChg chg="add del">
          <ac:chgData name="Michael Kreeger" userId="d5f78b2e-6692-425f-83bb-df27f7187256" providerId="ADAL" clId="{C3392054-CF05-4A85-8285-2C8E7061E76E}" dt="2023-09-14T11:01:46.257" v="5801" actId="26606"/>
          <ac:spMkLst>
            <pc:docMk/>
            <pc:sldMk cId="2570815010" sldId="311"/>
            <ac:spMk id="6179" creationId="{19C9EAEA-39D0-4B0E-A0EB-51E7B26740B1}"/>
          </ac:spMkLst>
        </pc:spChg>
        <pc:spChg chg="add del">
          <ac:chgData name="Michael Kreeger" userId="d5f78b2e-6692-425f-83bb-df27f7187256" providerId="ADAL" clId="{C3392054-CF05-4A85-8285-2C8E7061E76E}" dt="2023-09-14T11:01:57.445" v="5804" actId="26606"/>
          <ac:spMkLst>
            <pc:docMk/>
            <pc:sldMk cId="2570815010" sldId="311"/>
            <ac:spMk id="6181" creationId="{058A14AF-9FB5-4CC7-BA35-E8E85D3EDF0E}"/>
          </ac:spMkLst>
        </pc:spChg>
        <pc:spChg chg="add del">
          <ac:chgData name="Michael Kreeger" userId="d5f78b2e-6692-425f-83bb-df27f7187256" providerId="ADAL" clId="{C3392054-CF05-4A85-8285-2C8E7061E76E}" dt="2023-09-14T11:01:57.445" v="5804" actId="26606"/>
          <ac:spMkLst>
            <pc:docMk/>
            <pc:sldMk cId="2570815010" sldId="311"/>
            <ac:spMk id="6182" creationId="{3A9A4357-BD1D-4622-A4FE-766E6AB8DE84}"/>
          </ac:spMkLst>
        </pc:spChg>
        <pc:spChg chg="add del">
          <ac:chgData name="Michael Kreeger" userId="d5f78b2e-6692-425f-83bb-df27f7187256" providerId="ADAL" clId="{C3392054-CF05-4A85-8285-2C8E7061E76E}" dt="2023-09-14T11:01:57.445" v="5804" actId="26606"/>
          <ac:spMkLst>
            <pc:docMk/>
            <pc:sldMk cId="2570815010" sldId="311"/>
            <ac:spMk id="6183" creationId="{E659831F-0D9A-4C63-9EBB-8435B85A440F}"/>
          </ac:spMkLst>
        </pc:spChg>
        <pc:spChg chg="add del">
          <ac:chgData name="Michael Kreeger" userId="d5f78b2e-6692-425f-83bb-df27f7187256" providerId="ADAL" clId="{C3392054-CF05-4A85-8285-2C8E7061E76E}" dt="2023-09-14T11:01:57.445" v="5804" actId="26606"/>
          <ac:spMkLst>
            <pc:docMk/>
            <pc:sldMk cId="2570815010" sldId="311"/>
            <ac:spMk id="6184" creationId="{E6995CE5-F890-4ABA-82A2-26507CE8D2A3}"/>
          </ac:spMkLst>
        </pc:spChg>
        <pc:spChg chg="add">
          <ac:chgData name="Michael Kreeger" userId="d5f78b2e-6692-425f-83bb-df27f7187256" providerId="ADAL" clId="{C3392054-CF05-4A85-8285-2C8E7061E76E}" dt="2023-09-14T11:01:57.445" v="5804" actId="26606"/>
          <ac:spMkLst>
            <pc:docMk/>
            <pc:sldMk cId="2570815010" sldId="311"/>
            <ac:spMk id="6189" creationId="{28D31E1B-0407-4223-9642-0B642CBF57D9}"/>
          </ac:spMkLst>
        </pc:spChg>
        <pc:spChg chg="add">
          <ac:chgData name="Michael Kreeger" userId="d5f78b2e-6692-425f-83bb-df27f7187256" providerId="ADAL" clId="{C3392054-CF05-4A85-8285-2C8E7061E76E}" dt="2023-09-14T11:01:57.445" v="5804" actId="26606"/>
          <ac:spMkLst>
            <pc:docMk/>
            <pc:sldMk cId="2570815010" sldId="311"/>
            <ac:spMk id="6196" creationId="{D5B0017B-2ECA-49AF-B397-DC140825DF8D}"/>
          </ac:spMkLst>
        </pc:spChg>
        <pc:spChg chg="add">
          <ac:chgData name="Michael Kreeger" userId="d5f78b2e-6692-425f-83bb-df27f7187256" providerId="ADAL" clId="{C3392054-CF05-4A85-8285-2C8E7061E76E}" dt="2023-09-14T11:01:57.445" v="5804" actId="26606"/>
          <ac:spMkLst>
            <pc:docMk/>
            <pc:sldMk cId="2570815010" sldId="311"/>
            <ac:spMk id="6198" creationId="{70E96339-907C-46C3-99AC-31179B6F0EBD}"/>
          </ac:spMkLst>
        </pc:spChg>
        <pc:grpChg chg="add del">
          <ac:chgData name="Michael Kreeger" userId="d5f78b2e-6692-425f-83bb-df27f7187256" providerId="ADAL" clId="{C3392054-CF05-4A85-8285-2C8E7061E76E}" dt="2023-09-14T11:01:46.263" v="5802" actId="26606"/>
          <ac:grpSpMkLst>
            <pc:docMk/>
            <pc:sldMk cId="2570815010" sldId="311"/>
            <ac:grpSpMk id="6155" creationId="{AE1C45F0-260A-458C-96ED-C1F6D2151219}"/>
          </ac:grpSpMkLst>
        </pc:grpChg>
        <pc:grpChg chg="add del">
          <ac:chgData name="Michael Kreeger" userId="d5f78b2e-6692-425f-83bb-df27f7187256" providerId="ADAL" clId="{C3392054-CF05-4A85-8285-2C8E7061E76E}" dt="2023-09-14T11:01:46.257" v="5801" actId="26606"/>
          <ac:grpSpMkLst>
            <pc:docMk/>
            <pc:sldMk cId="2570815010" sldId="311"/>
            <ac:grpSpMk id="6171" creationId="{1DE889C7-FAD6-4397-98E2-05D503484459}"/>
          </ac:grpSpMkLst>
        </pc:grpChg>
        <pc:grpChg chg="add">
          <ac:chgData name="Michael Kreeger" userId="d5f78b2e-6692-425f-83bb-df27f7187256" providerId="ADAL" clId="{C3392054-CF05-4A85-8285-2C8E7061E76E}" dt="2023-09-14T11:01:57.445" v="5804" actId="26606"/>
          <ac:grpSpMkLst>
            <pc:docMk/>
            <pc:sldMk cId="2570815010" sldId="311"/>
            <ac:grpSpMk id="6191" creationId="{AE1C45F0-260A-458C-96ED-C1F6D2151219}"/>
          </ac:grpSpMkLst>
        </pc:grpChg>
        <pc:picChg chg="add del mod">
          <ac:chgData name="Michael Kreeger" userId="d5f78b2e-6692-425f-83bb-df27f7187256" providerId="ADAL" clId="{C3392054-CF05-4A85-8285-2C8E7061E76E}" dt="2023-09-14T10:48:41.140" v="5093" actId="478"/>
          <ac:picMkLst>
            <pc:docMk/>
            <pc:sldMk cId="2570815010" sldId="311"/>
            <ac:picMk id="6146" creationId="{E228D234-E5C9-EBA5-436B-CF680E40B0E0}"/>
          </ac:picMkLst>
        </pc:picChg>
        <pc:picChg chg="add mod">
          <ac:chgData name="Michael Kreeger" userId="d5f78b2e-6692-425f-83bb-df27f7187256" providerId="ADAL" clId="{C3392054-CF05-4A85-8285-2C8E7061E76E}" dt="2023-09-14T11:01:57.445" v="5804" actId="26606"/>
          <ac:picMkLst>
            <pc:docMk/>
            <pc:sldMk cId="2570815010" sldId="311"/>
            <ac:picMk id="6148" creationId="{7ACBBDA8-C3FC-BE0E-F477-7A627ABE5B4F}"/>
          </ac:picMkLst>
        </pc:picChg>
        <pc:cxnChg chg="add del">
          <ac:chgData name="Michael Kreeger" userId="d5f78b2e-6692-425f-83bb-df27f7187256" providerId="ADAL" clId="{C3392054-CF05-4A85-8285-2C8E7061E76E}" dt="2023-09-14T11:01:46.263" v="5802" actId="26606"/>
          <ac:cxnSpMkLst>
            <pc:docMk/>
            <pc:sldMk cId="2570815010" sldId="311"/>
            <ac:cxnSpMk id="6164" creationId="{6CF1BAF6-AD41-4082-B212-8A1F9A2E8779}"/>
          </ac:cxnSpMkLst>
        </pc:cxnChg>
        <pc:cxnChg chg="add">
          <ac:chgData name="Michael Kreeger" userId="d5f78b2e-6692-425f-83bb-df27f7187256" providerId="ADAL" clId="{C3392054-CF05-4A85-8285-2C8E7061E76E}" dt="2023-09-14T11:01:57.445" v="5804" actId="26606"/>
          <ac:cxnSpMkLst>
            <pc:docMk/>
            <pc:sldMk cId="2570815010" sldId="311"/>
            <ac:cxnSpMk id="6200" creationId="{6CF1BAF6-AD41-4082-B212-8A1F9A2E8779}"/>
          </ac:cxnSpMkLst>
        </pc:cxnChg>
      </pc:sldChg>
      <pc:sldChg chg="add del">
        <pc:chgData name="Michael Kreeger" userId="d5f78b2e-6692-425f-83bb-df27f7187256" providerId="ADAL" clId="{C3392054-CF05-4A85-8285-2C8E7061E76E}" dt="2023-09-14T10:48:12.009" v="5092" actId="47"/>
        <pc:sldMkLst>
          <pc:docMk/>
          <pc:sldMk cId="1219586499" sldId="312"/>
        </pc:sldMkLst>
      </pc:sldChg>
      <pc:sldChg chg="addSp delSp modSp new mod ord setBg">
        <pc:chgData name="Michael Kreeger" userId="d5f78b2e-6692-425f-83bb-df27f7187256" providerId="ADAL" clId="{C3392054-CF05-4A85-8285-2C8E7061E76E}" dt="2023-09-14T11:11:21.228" v="6304" actId="6549"/>
        <pc:sldMkLst>
          <pc:docMk/>
          <pc:sldMk cId="3731666796" sldId="312"/>
        </pc:sldMkLst>
        <pc:spChg chg="mod">
          <ac:chgData name="Michael Kreeger" userId="d5f78b2e-6692-425f-83bb-df27f7187256" providerId="ADAL" clId="{C3392054-CF05-4A85-8285-2C8E7061E76E}" dt="2023-09-14T11:10:06.948" v="6281" actId="26606"/>
          <ac:spMkLst>
            <pc:docMk/>
            <pc:sldMk cId="3731666796" sldId="312"/>
            <ac:spMk id="2" creationId="{046580A1-3FD1-6500-BCB8-C9E4E3EC1DC4}"/>
          </ac:spMkLst>
        </pc:spChg>
        <pc:spChg chg="mod">
          <ac:chgData name="Michael Kreeger" userId="d5f78b2e-6692-425f-83bb-df27f7187256" providerId="ADAL" clId="{C3392054-CF05-4A85-8285-2C8E7061E76E}" dt="2023-09-14T11:11:21.228" v="6304" actId="6549"/>
          <ac:spMkLst>
            <pc:docMk/>
            <pc:sldMk cId="3731666796" sldId="312"/>
            <ac:spMk id="3" creationId="{E489B8C3-DD30-1464-7192-AAF435392F05}"/>
          </ac:spMkLst>
        </pc:spChg>
        <pc:spChg chg="del mod">
          <ac:chgData name="Michael Kreeger" userId="d5f78b2e-6692-425f-83bb-df27f7187256" providerId="ADAL" clId="{C3392054-CF05-4A85-8285-2C8E7061E76E}" dt="2023-09-14T11:00:06.444" v="5788" actId="478"/>
          <ac:spMkLst>
            <pc:docMk/>
            <pc:sldMk cId="3731666796" sldId="312"/>
            <ac:spMk id="4" creationId="{68A541CD-8D36-3B28-8980-AA3A0030F0A5}"/>
          </ac:spMkLst>
        </pc:spChg>
        <pc:spChg chg="add del">
          <ac:chgData name="Michael Kreeger" userId="d5f78b2e-6692-425f-83bb-df27f7187256" providerId="ADAL" clId="{C3392054-CF05-4A85-8285-2C8E7061E76E}" dt="2023-09-14T11:01:53.690" v="5803" actId="26606"/>
          <ac:spMkLst>
            <pc:docMk/>
            <pc:sldMk cId="3731666796" sldId="312"/>
            <ac:spMk id="10" creationId="{201CC55D-ED54-4C5C-95E6-10947BD1103B}"/>
          </ac:spMkLst>
        </pc:spChg>
        <pc:spChg chg="add del">
          <ac:chgData name="Michael Kreeger" userId="d5f78b2e-6692-425f-83bb-df27f7187256" providerId="ADAL" clId="{C3392054-CF05-4A85-8285-2C8E7061E76E}" dt="2023-09-14T11:01:53.690" v="5803" actId="26606"/>
          <ac:spMkLst>
            <pc:docMk/>
            <pc:sldMk cId="3731666796" sldId="312"/>
            <ac:spMk id="16" creationId="{3873B707-463F-40B0-8227-E8CC6C67EB25}"/>
          </ac:spMkLst>
        </pc:spChg>
        <pc:spChg chg="add del">
          <ac:chgData name="Michael Kreeger" userId="d5f78b2e-6692-425f-83bb-df27f7187256" providerId="ADAL" clId="{C3392054-CF05-4A85-8285-2C8E7061E76E}" dt="2023-09-14T11:01:53.690" v="5803" actId="26606"/>
          <ac:spMkLst>
            <pc:docMk/>
            <pc:sldMk cId="3731666796" sldId="312"/>
            <ac:spMk id="18" creationId="{C13237C8-E62C-4F0D-A318-BD6FB6C2D138}"/>
          </ac:spMkLst>
        </pc:spChg>
        <pc:spChg chg="add del">
          <ac:chgData name="Michael Kreeger" userId="d5f78b2e-6692-425f-83bb-df27f7187256" providerId="ADAL" clId="{C3392054-CF05-4A85-8285-2C8E7061E76E}" dt="2023-09-14T11:01:53.690" v="5803" actId="26606"/>
          <ac:spMkLst>
            <pc:docMk/>
            <pc:sldMk cId="3731666796" sldId="312"/>
            <ac:spMk id="20" creationId="{19C9EAEA-39D0-4B0E-A0EB-51E7B26740B1}"/>
          </ac:spMkLst>
        </pc:spChg>
        <pc:spChg chg="add del">
          <ac:chgData name="Michael Kreeger" userId="d5f78b2e-6692-425f-83bb-df27f7187256" providerId="ADAL" clId="{C3392054-CF05-4A85-8285-2C8E7061E76E}" dt="2023-09-14T11:02:00.436" v="5805" actId="26606"/>
          <ac:spMkLst>
            <pc:docMk/>
            <pc:sldMk cId="3731666796" sldId="312"/>
            <ac:spMk id="25" creationId="{058A14AF-9FB5-4CC7-BA35-E8E85D3EDF0E}"/>
          </ac:spMkLst>
        </pc:spChg>
        <pc:spChg chg="add del">
          <ac:chgData name="Michael Kreeger" userId="d5f78b2e-6692-425f-83bb-df27f7187256" providerId="ADAL" clId="{C3392054-CF05-4A85-8285-2C8E7061E76E}" dt="2023-09-14T11:02:00.436" v="5805" actId="26606"/>
          <ac:spMkLst>
            <pc:docMk/>
            <pc:sldMk cId="3731666796" sldId="312"/>
            <ac:spMk id="27" creationId="{3A9A4357-BD1D-4622-A4FE-766E6AB8DE84}"/>
          </ac:spMkLst>
        </pc:spChg>
        <pc:spChg chg="add del">
          <ac:chgData name="Michael Kreeger" userId="d5f78b2e-6692-425f-83bb-df27f7187256" providerId="ADAL" clId="{C3392054-CF05-4A85-8285-2C8E7061E76E}" dt="2023-09-14T11:02:00.436" v="5805" actId="26606"/>
          <ac:spMkLst>
            <pc:docMk/>
            <pc:sldMk cId="3731666796" sldId="312"/>
            <ac:spMk id="29" creationId="{E659831F-0D9A-4C63-9EBB-8435B85A440F}"/>
          </ac:spMkLst>
        </pc:spChg>
        <pc:spChg chg="add del">
          <ac:chgData name="Michael Kreeger" userId="d5f78b2e-6692-425f-83bb-df27f7187256" providerId="ADAL" clId="{C3392054-CF05-4A85-8285-2C8E7061E76E}" dt="2023-09-14T11:02:00.436" v="5805" actId="26606"/>
          <ac:spMkLst>
            <pc:docMk/>
            <pc:sldMk cId="3731666796" sldId="312"/>
            <ac:spMk id="31" creationId="{E6995CE5-F890-4ABA-82A2-26507CE8D2A3}"/>
          </ac:spMkLst>
        </pc:spChg>
        <pc:spChg chg="add del">
          <ac:chgData name="Michael Kreeger" userId="d5f78b2e-6692-425f-83bb-df27f7187256" providerId="ADAL" clId="{C3392054-CF05-4A85-8285-2C8E7061E76E}" dt="2023-09-14T11:10:06.948" v="6281" actId="26606"/>
          <ac:spMkLst>
            <pc:docMk/>
            <pc:sldMk cId="3731666796" sldId="312"/>
            <ac:spMk id="36" creationId="{B0B8DCBA-FEED-46EF-A140-35B904015B49}"/>
          </ac:spMkLst>
        </pc:spChg>
        <pc:spChg chg="add del">
          <ac:chgData name="Michael Kreeger" userId="d5f78b2e-6692-425f-83bb-df27f7187256" providerId="ADAL" clId="{C3392054-CF05-4A85-8285-2C8E7061E76E}" dt="2023-09-14T11:10:06.948" v="6281" actId="26606"/>
          <ac:spMkLst>
            <pc:docMk/>
            <pc:sldMk cId="3731666796" sldId="312"/>
            <ac:spMk id="43" creationId="{D5B0017B-2ECA-49AF-B397-DC140825DF8D}"/>
          </ac:spMkLst>
        </pc:spChg>
        <pc:spChg chg="add">
          <ac:chgData name="Michael Kreeger" userId="d5f78b2e-6692-425f-83bb-df27f7187256" providerId="ADAL" clId="{C3392054-CF05-4A85-8285-2C8E7061E76E}" dt="2023-09-14T11:10:06.948" v="6281" actId="26606"/>
          <ac:spMkLst>
            <pc:docMk/>
            <pc:sldMk cId="3731666796" sldId="312"/>
            <ac:spMk id="50" creationId="{28D31E1B-0407-4223-9642-0B642CBF57D9}"/>
          </ac:spMkLst>
        </pc:spChg>
        <pc:spChg chg="add">
          <ac:chgData name="Michael Kreeger" userId="d5f78b2e-6692-425f-83bb-df27f7187256" providerId="ADAL" clId="{C3392054-CF05-4A85-8285-2C8E7061E76E}" dt="2023-09-14T11:10:06.948" v="6281" actId="26606"/>
          <ac:spMkLst>
            <pc:docMk/>
            <pc:sldMk cId="3731666796" sldId="312"/>
            <ac:spMk id="57" creationId="{D5B0017B-2ECA-49AF-B397-DC140825DF8D}"/>
          </ac:spMkLst>
        </pc:spChg>
        <pc:spChg chg="add">
          <ac:chgData name="Michael Kreeger" userId="d5f78b2e-6692-425f-83bb-df27f7187256" providerId="ADAL" clId="{C3392054-CF05-4A85-8285-2C8E7061E76E}" dt="2023-09-14T11:10:06.948" v="6281" actId="26606"/>
          <ac:spMkLst>
            <pc:docMk/>
            <pc:sldMk cId="3731666796" sldId="312"/>
            <ac:spMk id="59" creationId="{70E96339-907C-46C3-99AC-31179B6F0EBD}"/>
          </ac:spMkLst>
        </pc:spChg>
        <pc:grpChg chg="add del">
          <ac:chgData name="Michael Kreeger" userId="d5f78b2e-6692-425f-83bb-df27f7187256" providerId="ADAL" clId="{C3392054-CF05-4A85-8285-2C8E7061E76E}" dt="2023-09-14T11:01:53.690" v="5803" actId="26606"/>
          <ac:grpSpMkLst>
            <pc:docMk/>
            <pc:sldMk cId="3731666796" sldId="312"/>
            <ac:grpSpMk id="12" creationId="{1DE889C7-FAD6-4397-98E2-05D503484459}"/>
          </ac:grpSpMkLst>
        </pc:grpChg>
        <pc:grpChg chg="add del">
          <ac:chgData name="Michael Kreeger" userId="d5f78b2e-6692-425f-83bb-df27f7187256" providerId="ADAL" clId="{C3392054-CF05-4A85-8285-2C8E7061E76E}" dt="2023-09-14T11:10:06.948" v="6281" actId="26606"/>
          <ac:grpSpMkLst>
            <pc:docMk/>
            <pc:sldMk cId="3731666796" sldId="312"/>
            <ac:grpSpMk id="38" creationId="{AE1C45F0-260A-458C-96ED-C1F6D2151219}"/>
          </ac:grpSpMkLst>
        </pc:grpChg>
        <pc:grpChg chg="add">
          <ac:chgData name="Michael Kreeger" userId="d5f78b2e-6692-425f-83bb-df27f7187256" providerId="ADAL" clId="{C3392054-CF05-4A85-8285-2C8E7061E76E}" dt="2023-09-14T11:10:06.948" v="6281" actId="26606"/>
          <ac:grpSpMkLst>
            <pc:docMk/>
            <pc:sldMk cId="3731666796" sldId="312"/>
            <ac:grpSpMk id="52" creationId="{AE1C45F0-260A-458C-96ED-C1F6D2151219}"/>
          </ac:grpSpMkLst>
        </pc:grpChg>
        <pc:picChg chg="add del mod">
          <ac:chgData name="Michael Kreeger" userId="d5f78b2e-6692-425f-83bb-df27f7187256" providerId="ADAL" clId="{C3392054-CF05-4A85-8285-2C8E7061E76E}" dt="2023-09-14T11:10:14.171" v="6283" actId="478"/>
          <ac:picMkLst>
            <pc:docMk/>
            <pc:sldMk cId="3731666796" sldId="312"/>
            <ac:picMk id="5" creationId="{2664AE0B-9026-8E7E-9B0D-C7D466B7E523}"/>
          </ac:picMkLst>
        </pc:picChg>
        <pc:picChg chg="add mod">
          <ac:chgData name="Michael Kreeger" userId="d5f78b2e-6692-425f-83bb-df27f7187256" providerId="ADAL" clId="{C3392054-CF05-4A85-8285-2C8E7061E76E}" dt="2023-09-14T11:10:12.192" v="6282"/>
          <ac:picMkLst>
            <pc:docMk/>
            <pc:sldMk cId="3731666796" sldId="312"/>
            <ac:picMk id="6" creationId="{F9122638-CAA9-72E4-C792-494A7064A780}"/>
          </ac:picMkLst>
        </pc:picChg>
        <pc:picChg chg="add del mod">
          <ac:chgData name="Michael Kreeger" userId="d5f78b2e-6692-425f-83bb-df27f7187256" providerId="ADAL" clId="{C3392054-CF05-4A85-8285-2C8E7061E76E}" dt="2023-09-14T11:00:15.573" v="5793" actId="478"/>
          <ac:picMkLst>
            <pc:docMk/>
            <pc:sldMk cId="3731666796" sldId="312"/>
            <ac:picMk id="8194" creationId="{A638B983-7309-E7D5-21FE-2BDBEDD7C434}"/>
          </ac:picMkLst>
        </pc:picChg>
        <pc:picChg chg="add del mod">
          <ac:chgData name="Michael Kreeger" userId="d5f78b2e-6692-425f-83bb-df27f7187256" providerId="ADAL" clId="{C3392054-CF05-4A85-8285-2C8E7061E76E}" dt="2023-09-14T11:01:23.148" v="5797" actId="478"/>
          <ac:picMkLst>
            <pc:docMk/>
            <pc:sldMk cId="3731666796" sldId="312"/>
            <ac:picMk id="8196" creationId="{947E6168-163A-C54F-35F5-37522B567CB7}"/>
          </ac:picMkLst>
        </pc:picChg>
        <pc:cxnChg chg="add del">
          <ac:chgData name="Michael Kreeger" userId="d5f78b2e-6692-425f-83bb-df27f7187256" providerId="ADAL" clId="{C3392054-CF05-4A85-8285-2C8E7061E76E}" dt="2023-09-14T11:10:06.948" v="6281" actId="26606"/>
          <ac:cxnSpMkLst>
            <pc:docMk/>
            <pc:sldMk cId="3731666796" sldId="312"/>
            <ac:cxnSpMk id="45" creationId="{6CF1BAF6-AD41-4082-B212-8A1F9A2E8779}"/>
          </ac:cxnSpMkLst>
        </pc:cxnChg>
        <pc:cxnChg chg="add">
          <ac:chgData name="Michael Kreeger" userId="d5f78b2e-6692-425f-83bb-df27f7187256" providerId="ADAL" clId="{C3392054-CF05-4A85-8285-2C8E7061E76E}" dt="2023-09-14T11:10:06.948" v="6281" actId="26606"/>
          <ac:cxnSpMkLst>
            <pc:docMk/>
            <pc:sldMk cId="3731666796" sldId="312"/>
            <ac:cxnSpMk id="61" creationId="{6CF1BAF6-AD41-4082-B212-8A1F9A2E8779}"/>
          </ac:cxnSpMkLst>
        </pc:cxnChg>
      </pc:sldChg>
      <pc:sldChg chg="addSp delSp modSp new del mod setBg">
        <pc:chgData name="Michael Kreeger" userId="d5f78b2e-6692-425f-83bb-df27f7187256" providerId="ADAL" clId="{C3392054-CF05-4A85-8285-2C8E7061E76E}" dt="2023-09-14T11:12:30.413" v="6314" actId="47"/>
        <pc:sldMkLst>
          <pc:docMk/>
          <pc:sldMk cId="982623078" sldId="313"/>
        </pc:sldMkLst>
        <pc:spChg chg="mod">
          <ac:chgData name="Michael Kreeger" userId="d5f78b2e-6692-425f-83bb-df27f7187256" providerId="ADAL" clId="{C3392054-CF05-4A85-8285-2C8E7061E76E}" dt="2023-09-14T11:07:35.578" v="6156" actId="26606"/>
          <ac:spMkLst>
            <pc:docMk/>
            <pc:sldMk cId="982623078" sldId="313"/>
            <ac:spMk id="2" creationId="{2E64193B-E74D-207A-1B78-B8A5C0EE5FB8}"/>
          </ac:spMkLst>
        </pc:spChg>
        <pc:spChg chg="mod ord">
          <ac:chgData name="Michael Kreeger" userId="d5f78b2e-6692-425f-83bb-df27f7187256" providerId="ADAL" clId="{C3392054-CF05-4A85-8285-2C8E7061E76E}" dt="2023-09-14T11:07:35.578" v="6156" actId="26606"/>
          <ac:spMkLst>
            <pc:docMk/>
            <pc:sldMk cId="982623078" sldId="313"/>
            <ac:spMk id="3" creationId="{6B7880D1-FEB1-572F-C830-078E0E4B9D8A}"/>
          </ac:spMkLst>
        </pc:spChg>
        <pc:spChg chg="del">
          <ac:chgData name="Michael Kreeger" userId="d5f78b2e-6692-425f-83bb-df27f7187256" providerId="ADAL" clId="{C3392054-CF05-4A85-8285-2C8E7061E76E}" dt="2023-09-14T11:04:52.522" v="6033"/>
          <ac:spMkLst>
            <pc:docMk/>
            <pc:sldMk cId="982623078" sldId="313"/>
            <ac:spMk id="4" creationId="{7D0984FF-FF28-3DD2-ABA5-0D5A5D6AB4F9}"/>
          </ac:spMkLst>
        </pc:spChg>
        <pc:spChg chg="add del mod">
          <ac:chgData name="Michael Kreeger" userId="d5f78b2e-6692-425f-83bb-df27f7187256" providerId="ADAL" clId="{C3392054-CF05-4A85-8285-2C8E7061E76E}" dt="2023-09-14T11:05:47.929" v="6095"/>
          <ac:spMkLst>
            <pc:docMk/>
            <pc:sldMk cId="982623078" sldId="313"/>
            <ac:spMk id="6" creationId="{14E712C7-A69C-99FF-7BDD-61E4B27F7B0E}"/>
          </ac:spMkLst>
        </pc:spChg>
        <pc:spChg chg="add del">
          <ac:chgData name="Michael Kreeger" userId="d5f78b2e-6692-425f-83bb-df27f7187256" providerId="ADAL" clId="{C3392054-CF05-4A85-8285-2C8E7061E76E}" dt="2023-09-14T11:07:14.887" v="6143" actId="26606"/>
          <ac:spMkLst>
            <pc:docMk/>
            <pc:sldMk cId="982623078" sldId="313"/>
            <ac:spMk id="12" creationId="{058A14AF-9FB5-4CC7-BA35-E8E85D3EDF0E}"/>
          </ac:spMkLst>
        </pc:spChg>
        <pc:spChg chg="add del">
          <ac:chgData name="Michael Kreeger" userId="d5f78b2e-6692-425f-83bb-df27f7187256" providerId="ADAL" clId="{C3392054-CF05-4A85-8285-2C8E7061E76E}" dt="2023-09-14T11:07:14.887" v="6143" actId="26606"/>
          <ac:spMkLst>
            <pc:docMk/>
            <pc:sldMk cId="982623078" sldId="313"/>
            <ac:spMk id="14" creationId="{3A9A4357-BD1D-4622-A4FE-766E6AB8DE84}"/>
          </ac:spMkLst>
        </pc:spChg>
        <pc:spChg chg="add del">
          <ac:chgData name="Michael Kreeger" userId="d5f78b2e-6692-425f-83bb-df27f7187256" providerId="ADAL" clId="{C3392054-CF05-4A85-8285-2C8E7061E76E}" dt="2023-09-14T11:07:14.887" v="6143" actId="26606"/>
          <ac:spMkLst>
            <pc:docMk/>
            <pc:sldMk cId="982623078" sldId="313"/>
            <ac:spMk id="16" creationId="{E659831F-0D9A-4C63-9EBB-8435B85A440F}"/>
          </ac:spMkLst>
        </pc:spChg>
        <pc:spChg chg="add del">
          <ac:chgData name="Michael Kreeger" userId="d5f78b2e-6692-425f-83bb-df27f7187256" providerId="ADAL" clId="{C3392054-CF05-4A85-8285-2C8E7061E76E}" dt="2023-09-14T11:07:14.887" v="6143" actId="26606"/>
          <ac:spMkLst>
            <pc:docMk/>
            <pc:sldMk cId="982623078" sldId="313"/>
            <ac:spMk id="18" creationId="{E6995CE5-F890-4ABA-82A2-26507CE8D2A3}"/>
          </ac:spMkLst>
        </pc:spChg>
        <pc:spChg chg="add del">
          <ac:chgData name="Michael Kreeger" userId="d5f78b2e-6692-425f-83bb-df27f7187256" providerId="ADAL" clId="{C3392054-CF05-4A85-8285-2C8E7061E76E}" dt="2023-09-14T11:07:19.508" v="6145" actId="26606"/>
          <ac:spMkLst>
            <pc:docMk/>
            <pc:sldMk cId="982623078" sldId="313"/>
            <ac:spMk id="19" creationId="{D5B0017B-2ECA-49AF-B397-DC140825DF8D}"/>
          </ac:spMkLst>
        </pc:spChg>
        <pc:spChg chg="add del">
          <ac:chgData name="Michael Kreeger" userId="d5f78b2e-6692-425f-83bb-df27f7187256" providerId="ADAL" clId="{C3392054-CF05-4A85-8285-2C8E7061E76E}" dt="2023-09-14T11:07:19.508" v="6145" actId="26606"/>
          <ac:spMkLst>
            <pc:docMk/>
            <pc:sldMk cId="982623078" sldId="313"/>
            <ac:spMk id="20" creationId="{B0B8DCBA-FEED-46EF-A140-35B904015B49}"/>
          </ac:spMkLst>
        </pc:spChg>
        <pc:spChg chg="add del">
          <ac:chgData name="Michael Kreeger" userId="d5f78b2e-6692-425f-83bb-df27f7187256" providerId="ADAL" clId="{C3392054-CF05-4A85-8285-2C8E7061E76E}" dt="2023-09-14T11:07:21.455" v="6147" actId="26606"/>
          <ac:spMkLst>
            <pc:docMk/>
            <pc:sldMk cId="982623078" sldId="313"/>
            <ac:spMk id="25" creationId="{058A14AF-9FB5-4CC7-BA35-E8E85D3EDF0E}"/>
          </ac:spMkLst>
        </pc:spChg>
        <pc:spChg chg="add del">
          <ac:chgData name="Michael Kreeger" userId="d5f78b2e-6692-425f-83bb-df27f7187256" providerId="ADAL" clId="{C3392054-CF05-4A85-8285-2C8E7061E76E}" dt="2023-09-14T11:07:21.455" v="6147" actId="26606"/>
          <ac:spMkLst>
            <pc:docMk/>
            <pc:sldMk cId="982623078" sldId="313"/>
            <ac:spMk id="26" creationId="{3A9A4357-BD1D-4622-A4FE-766E6AB8DE84}"/>
          </ac:spMkLst>
        </pc:spChg>
        <pc:spChg chg="add del">
          <ac:chgData name="Michael Kreeger" userId="d5f78b2e-6692-425f-83bb-df27f7187256" providerId="ADAL" clId="{C3392054-CF05-4A85-8285-2C8E7061E76E}" dt="2023-09-14T11:07:21.455" v="6147" actId="26606"/>
          <ac:spMkLst>
            <pc:docMk/>
            <pc:sldMk cId="982623078" sldId="313"/>
            <ac:spMk id="27" creationId="{E659831F-0D9A-4C63-9EBB-8435B85A440F}"/>
          </ac:spMkLst>
        </pc:spChg>
        <pc:spChg chg="add del">
          <ac:chgData name="Michael Kreeger" userId="d5f78b2e-6692-425f-83bb-df27f7187256" providerId="ADAL" clId="{C3392054-CF05-4A85-8285-2C8E7061E76E}" dt="2023-09-14T11:07:21.455" v="6147" actId="26606"/>
          <ac:spMkLst>
            <pc:docMk/>
            <pc:sldMk cId="982623078" sldId="313"/>
            <ac:spMk id="28" creationId="{E6995CE5-F890-4ABA-82A2-26507CE8D2A3}"/>
          </ac:spMkLst>
        </pc:spChg>
        <pc:spChg chg="add del">
          <ac:chgData name="Michael Kreeger" userId="d5f78b2e-6692-425f-83bb-df27f7187256" providerId="ADAL" clId="{C3392054-CF05-4A85-8285-2C8E7061E76E}" dt="2023-09-14T11:07:24.063" v="6149" actId="26606"/>
          <ac:spMkLst>
            <pc:docMk/>
            <pc:sldMk cId="982623078" sldId="313"/>
            <ac:spMk id="30" creationId="{B0B8DCBA-FEED-46EF-A140-35B904015B49}"/>
          </ac:spMkLst>
        </pc:spChg>
        <pc:spChg chg="add del">
          <ac:chgData name="Michael Kreeger" userId="d5f78b2e-6692-425f-83bb-df27f7187256" providerId="ADAL" clId="{C3392054-CF05-4A85-8285-2C8E7061E76E}" dt="2023-09-14T11:07:24.063" v="6149" actId="26606"/>
          <ac:spMkLst>
            <pc:docMk/>
            <pc:sldMk cId="982623078" sldId="313"/>
            <ac:spMk id="33" creationId="{D5B0017B-2ECA-49AF-B397-DC140825DF8D}"/>
          </ac:spMkLst>
        </pc:spChg>
        <pc:spChg chg="add del">
          <ac:chgData name="Michael Kreeger" userId="d5f78b2e-6692-425f-83bb-df27f7187256" providerId="ADAL" clId="{C3392054-CF05-4A85-8285-2C8E7061E76E}" dt="2023-09-14T11:07:24.536" v="6151" actId="26606"/>
          <ac:spMkLst>
            <pc:docMk/>
            <pc:sldMk cId="982623078" sldId="313"/>
            <ac:spMk id="36" creationId="{058A14AF-9FB5-4CC7-BA35-E8E85D3EDF0E}"/>
          </ac:spMkLst>
        </pc:spChg>
        <pc:spChg chg="add del">
          <ac:chgData name="Michael Kreeger" userId="d5f78b2e-6692-425f-83bb-df27f7187256" providerId="ADAL" clId="{C3392054-CF05-4A85-8285-2C8E7061E76E}" dt="2023-09-14T11:07:24.536" v="6151" actId="26606"/>
          <ac:spMkLst>
            <pc:docMk/>
            <pc:sldMk cId="982623078" sldId="313"/>
            <ac:spMk id="37" creationId="{3A9A4357-BD1D-4622-A4FE-766E6AB8DE84}"/>
          </ac:spMkLst>
        </pc:spChg>
        <pc:spChg chg="add del">
          <ac:chgData name="Michael Kreeger" userId="d5f78b2e-6692-425f-83bb-df27f7187256" providerId="ADAL" clId="{C3392054-CF05-4A85-8285-2C8E7061E76E}" dt="2023-09-14T11:07:24.536" v="6151" actId="26606"/>
          <ac:spMkLst>
            <pc:docMk/>
            <pc:sldMk cId="982623078" sldId="313"/>
            <ac:spMk id="38" creationId="{E659831F-0D9A-4C63-9EBB-8435B85A440F}"/>
          </ac:spMkLst>
        </pc:spChg>
        <pc:spChg chg="add del">
          <ac:chgData name="Michael Kreeger" userId="d5f78b2e-6692-425f-83bb-df27f7187256" providerId="ADAL" clId="{C3392054-CF05-4A85-8285-2C8E7061E76E}" dt="2023-09-14T11:07:24.536" v="6151" actId="26606"/>
          <ac:spMkLst>
            <pc:docMk/>
            <pc:sldMk cId="982623078" sldId="313"/>
            <ac:spMk id="39" creationId="{E6995CE5-F890-4ABA-82A2-26507CE8D2A3}"/>
          </ac:spMkLst>
        </pc:spChg>
        <pc:spChg chg="add del">
          <ac:chgData name="Michael Kreeger" userId="d5f78b2e-6692-425f-83bb-df27f7187256" providerId="ADAL" clId="{C3392054-CF05-4A85-8285-2C8E7061E76E}" dt="2023-09-14T11:07:27.915" v="6153" actId="26606"/>
          <ac:spMkLst>
            <pc:docMk/>
            <pc:sldMk cId="982623078" sldId="313"/>
            <ac:spMk id="41" creationId="{9D80C9EF-3CC6-4ECC-9C2D-9D0396C96ED9}"/>
          </ac:spMkLst>
        </pc:spChg>
        <pc:spChg chg="add del">
          <ac:chgData name="Michael Kreeger" userId="d5f78b2e-6692-425f-83bb-df27f7187256" providerId="ADAL" clId="{C3392054-CF05-4A85-8285-2C8E7061E76E}" dt="2023-09-14T11:07:27.915" v="6153" actId="26606"/>
          <ac:spMkLst>
            <pc:docMk/>
            <pc:sldMk cId="982623078" sldId="313"/>
            <ac:spMk id="42" creationId="{5DA32751-37A2-45C0-BE94-63D375E27003}"/>
          </ac:spMkLst>
        </pc:spChg>
        <pc:spChg chg="add del">
          <ac:chgData name="Michael Kreeger" userId="d5f78b2e-6692-425f-83bb-df27f7187256" providerId="ADAL" clId="{C3392054-CF05-4A85-8285-2C8E7061E76E}" dt="2023-09-14T11:07:27.915" v="6153" actId="26606"/>
          <ac:spMkLst>
            <pc:docMk/>
            <pc:sldMk cId="982623078" sldId="313"/>
            <ac:spMk id="43" creationId="{E659831F-0D9A-4C63-9EBB-8435B85A440F}"/>
          </ac:spMkLst>
        </pc:spChg>
        <pc:spChg chg="add del">
          <ac:chgData name="Michael Kreeger" userId="d5f78b2e-6692-425f-83bb-df27f7187256" providerId="ADAL" clId="{C3392054-CF05-4A85-8285-2C8E7061E76E}" dt="2023-09-14T11:07:27.915" v="6153" actId="26606"/>
          <ac:spMkLst>
            <pc:docMk/>
            <pc:sldMk cId="982623078" sldId="313"/>
            <ac:spMk id="44" creationId="{5A55FBCD-CD42-40F5-8A1B-3203F9CAEEAA}"/>
          </ac:spMkLst>
        </pc:spChg>
        <pc:spChg chg="add del">
          <ac:chgData name="Michael Kreeger" userId="d5f78b2e-6692-425f-83bb-df27f7187256" providerId="ADAL" clId="{C3392054-CF05-4A85-8285-2C8E7061E76E}" dt="2023-09-14T11:07:35.569" v="6155" actId="26606"/>
          <ac:spMkLst>
            <pc:docMk/>
            <pc:sldMk cId="982623078" sldId="313"/>
            <ac:spMk id="46" creationId="{84ECDE7A-6944-466D-8FFE-149A29BA6BAE}"/>
          </ac:spMkLst>
        </pc:spChg>
        <pc:spChg chg="add del">
          <ac:chgData name="Michael Kreeger" userId="d5f78b2e-6692-425f-83bb-df27f7187256" providerId="ADAL" clId="{C3392054-CF05-4A85-8285-2C8E7061E76E}" dt="2023-09-14T11:07:35.569" v="6155" actId="26606"/>
          <ac:spMkLst>
            <pc:docMk/>
            <pc:sldMk cId="982623078" sldId="313"/>
            <ac:spMk id="47" creationId="{B3420082-9415-44EC-802E-C77D71D59C57}"/>
          </ac:spMkLst>
        </pc:spChg>
        <pc:spChg chg="add del">
          <ac:chgData name="Michael Kreeger" userId="d5f78b2e-6692-425f-83bb-df27f7187256" providerId="ADAL" clId="{C3392054-CF05-4A85-8285-2C8E7061E76E}" dt="2023-09-14T11:07:35.569" v="6155" actId="26606"/>
          <ac:spMkLst>
            <pc:docMk/>
            <pc:sldMk cId="982623078" sldId="313"/>
            <ac:spMk id="48" creationId="{55A52C45-1FCB-4636-A80F-2849B8226C01}"/>
          </ac:spMkLst>
        </pc:spChg>
        <pc:spChg chg="add del">
          <ac:chgData name="Michael Kreeger" userId="d5f78b2e-6692-425f-83bb-df27f7187256" providerId="ADAL" clId="{C3392054-CF05-4A85-8285-2C8E7061E76E}" dt="2023-09-14T11:07:35.569" v="6155" actId="26606"/>
          <ac:spMkLst>
            <pc:docMk/>
            <pc:sldMk cId="982623078" sldId="313"/>
            <ac:spMk id="49" creationId="{768EB4DD-3704-43AD-92B3-C4E0C6EA92CB}"/>
          </ac:spMkLst>
        </pc:spChg>
        <pc:spChg chg="add">
          <ac:chgData name="Michael Kreeger" userId="d5f78b2e-6692-425f-83bb-df27f7187256" providerId="ADAL" clId="{C3392054-CF05-4A85-8285-2C8E7061E76E}" dt="2023-09-14T11:07:35.578" v="6156" actId="26606"/>
          <ac:spMkLst>
            <pc:docMk/>
            <pc:sldMk cId="982623078" sldId="313"/>
            <ac:spMk id="51" creationId="{D1942232-83D0-49E2-AF9B-1F97E3C1EF8E}"/>
          </ac:spMkLst>
        </pc:spChg>
        <pc:spChg chg="add">
          <ac:chgData name="Michael Kreeger" userId="d5f78b2e-6692-425f-83bb-df27f7187256" providerId="ADAL" clId="{C3392054-CF05-4A85-8285-2C8E7061E76E}" dt="2023-09-14T11:07:35.578" v="6156" actId="26606"/>
          <ac:spMkLst>
            <pc:docMk/>
            <pc:sldMk cId="982623078" sldId="313"/>
            <ac:spMk id="52" creationId="{E9E70D72-6E23-4015-A4A6-85C120C19167}"/>
          </ac:spMkLst>
        </pc:spChg>
        <pc:grpChg chg="add del">
          <ac:chgData name="Michael Kreeger" userId="d5f78b2e-6692-425f-83bb-df27f7187256" providerId="ADAL" clId="{C3392054-CF05-4A85-8285-2C8E7061E76E}" dt="2023-09-14T11:07:19.508" v="6145" actId="26606"/>
          <ac:grpSpMkLst>
            <pc:docMk/>
            <pc:sldMk cId="982623078" sldId="313"/>
            <ac:grpSpMk id="22" creationId="{AE1C45F0-260A-458C-96ED-C1F6D2151219}"/>
          </ac:grpSpMkLst>
        </pc:grpChg>
        <pc:grpChg chg="add del">
          <ac:chgData name="Michael Kreeger" userId="d5f78b2e-6692-425f-83bb-df27f7187256" providerId="ADAL" clId="{C3392054-CF05-4A85-8285-2C8E7061E76E}" dt="2023-09-14T11:07:24.063" v="6149" actId="26606"/>
          <ac:grpSpMkLst>
            <pc:docMk/>
            <pc:sldMk cId="982623078" sldId="313"/>
            <ac:grpSpMk id="31" creationId="{AE1C45F0-260A-458C-96ED-C1F6D2151219}"/>
          </ac:grpSpMkLst>
        </pc:grpChg>
        <pc:grpChg chg="add">
          <ac:chgData name="Michael Kreeger" userId="d5f78b2e-6692-425f-83bb-df27f7187256" providerId="ADAL" clId="{C3392054-CF05-4A85-8285-2C8E7061E76E}" dt="2023-09-14T11:07:35.578" v="6156" actId="26606"/>
          <ac:grpSpMkLst>
            <pc:docMk/>
            <pc:sldMk cId="982623078" sldId="313"/>
            <ac:grpSpMk id="53" creationId="{C28A977F-B603-4D81-B0FC-C8DE048A7931}"/>
          </ac:grpSpMkLst>
        </pc:grpChg>
        <pc:grpChg chg="add">
          <ac:chgData name="Michael Kreeger" userId="d5f78b2e-6692-425f-83bb-df27f7187256" providerId="ADAL" clId="{C3392054-CF05-4A85-8285-2C8E7061E76E}" dt="2023-09-14T11:07:35.578" v="6156" actId="26606"/>
          <ac:grpSpMkLst>
            <pc:docMk/>
            <pc:sldMk cId="982623078" sldId="313"/>
            <ac:grpSpMk id="57" creationId="{C78D9229-E61D-4FEE-8321-2F8B64A8CADF}"/>
          </ac:grpSpMkLst>
        </pc:grpChg>
        <pc:picChg chg="add del mod">
          <ac:chgData name="Michael Kreeger" userId="d5f78b2e-6692-425f-83bb-df27f7187256" providerId="ADAL" clId="{C3392054-CF05-4A85-8285-2C8E7061E76E}" dt="2023-09-14T11:05:22.906" v="6035" actId="478"/>
          <ac:picMkLst>
            <pc:docMk/>
            <pc:sldMk cId="982623078" sldId="313"/>
            <ac:picMk id="5" creationId="{014300C6-A8F7-2649-C9AF-2BDC6D6706BB}"/>
          </ac:picMkLst>
        </pc:picChg>
        <pc:picChg chg="add mod">
          <ac:chgData name="Michael Kreeger" userId="d5f78b2e-6692-425f-83bb-df27f7187256" providerId="ADAL" clId="{C3392054-CF05-4A85-8285-2C8E7061E76E}" dt="2023-09-14T11:07:35.578" v="6156" actId="26606"/>
          <ac:picMkLst>
            <pc:docMk/>
            <pc:sldMk cId="982623078" sldId="313"/>
            <ac:picMk id="7" creationId="{15F99568-B3E8-2ABC-5E57-7B278FD772E8}"/>
          </ac:picMkLst>
        </pc:picChg>
        <pc:cxnChg chg="add del">
          <ac:chgData name="Michael Kreeger" userId="d5f78b2e-6692-425f-83bb-df27f7187256" providerId="ADAL" clId="{C3392054-CF05-4A85-8285-2C8E7061E76E}" dt="2023-09-14T11:07:19.508" v="6145" actId="26606"/>
          <ac:cxnSpMkLst>
            <pc:docMk/>
            <pc:sldMk cId="982623078" sldId="313"/>
            <ac:cxnSpMk id="21" creationId="{6CF1BAF6-AD41-4082-B212-8A1F9A2E8779}"/>
          </ac:cxnSpMkLst>
        </pc:cxnChg>
        <pc:cxnChg chg="add del">
          <ac:chgData name="Michael Kreeger" userId="d5f78b2e-6692-425f-83bb-df27f7187256" providerId="ADAL" clId="{C3392054-CF05-4A85-8285-2C8E7061E76E}" dt="2023-09-14T11:07:24.063" v="6149" actId="26606"/>
          <ac:cxnSpMkLst>
            <pc:docMk/>
            <pc:sldMk cId="982623078" sldId="313"/>
            <ac:cxnSpMk id="34" creationId="{6CF1BAF6-AD41-4082-B212-8A1F9A2E8779}"/>
          </ac:cxnSpMkLst>
        </pc:cxnChg>
      </pc:sldChg>
      <pc:sldChg chg="new del">
        <pc:chgData name="Michael Kreeger" userId="d5f78b2e-6692-425f-83bb-df27f7187256" providerId="ADAL" clId="{C3392054-CF05-4A85-8285-2C8E7061E76E}" dt="2023-09-14T11:06:42.167" v="6141" actId="47"/>
        <pc:sldMkLst>
          <pc:docMk/>
          <pc:sldMk cId="2020689773" sldId="314"/>
        </pc:sldMkLst>
      </pc:sldChg>
      <pc:sldChg chg="delSp modSp add del mod setBg delDesignElem">
        <pc:chgData name="Michael Kreeger" userId="d5f78b2e-6692-425f-83bb-df27f7187256" providerId="ADAL" clId="{C3392054-CF05-4A85-8285-2C8E7061E76E}" dt="2023-09-14T11:12:08.950" v="6313" actId="47"/>
        <pc:sldMkLst>
          <pc:docMk/>
          <pc:sldMk cId="3121146754" sldId="314"/>
        </pc:sldMkLst>
        <pc:spChg chg="mod">
          <ac:chgData name="Michael Kreeger" userId="d5f78b2e-6692-425f-83bb-df27f7187256" providerId="ADAL" clId="{C3392054-CF05-4A85-8285-2C8E7061E76E}" dt="2023-09-14T11:08:11.776" v="6160" actId="242"/>
          <ac:spMkLst>
            <pc:docMk/>
            <pc:sldMk cId="3121146754" sldId="314"/>
            <ac:spMk id="5" creationId="{2B6987C1-BCB5-1C2D-4D13-42B603C39558}"/>
          </ac:spMkLst>
        </pc:spChg>
        <pc:spChg chg="del">
          <ac:chgData name="Michael Kreeger" userId="d5f78b2e-6692-425f-83bb-df27f7187256" providerId="ADAL" clId="{C3392054-CF05-4A85-8285-2C8E7061E76E}" dt="2023-09-14T11:07:47.187" v="6158"/>
          <ac:spMkLst>
            <pc:docMk/>
            <pc:sldMk cId="3121146754" sldId="314"/>
            <ac:spMk id="12319" creationId="{28D31E1B-0407-4223-9642-0B642CBF57D9}"/>
          </ac:spMkLst>
        </pc:spChg>
        <pc:spChg chg="del">
          <ac:chgData name="Michael Kreeger" userId="d5f78b2e-6692-425f-83bb-df27f7187256" providerId="ADAL" clId="{C3392054-CF05-4A85-8285-2C8E7061E76E}" dt="2023-09-14T11:07:47.187" v="6158"/>
          <ac:spMkLst>
            <pc:docMk/>
            <pc:sldMk cId="3121146754" sldId="314"/>
            <ac:spMk id="12321" creationId="{D5B0017B-2ECA-49AF-B397-DC140825DF8D}"/>
          </ac:spMkLst>
        </pc:spChg>
        <pc:spChg chg="del">
          <ac:chgData name="Michael Kreeger" userId="d5f78b2e-6692-425f-83bb-df27f7187256" providerId="ADAL" clId="{C3392054-CF05-4A85-8285-2C8E7061E76E}" dt="2023-09-14T11:07:47.187" v="6158"/>
          <ac:spMkLst>
            <pc:docMk/>
            <pc:sldMk cId="3121146754" sldId="314"/>
            <ac:spMk id="12322" creationId="{70E96339-907C-46C3-99AC-31179B6F0EBD}"/>
          </ac:spMkLst>
        </pc:spChg>
        <pc:grpChg chg="del">
          <ac:chgData name="Michael Kreeger" userId="d5f78b2e-6692-425f-83bb-df27f7187256" providerId="ADAL" clId="{C3392054-CF05-4A85-8285-2C8E7061E76E}" dt="2023-09-14T11:07:47.187" v="6158"/>
          <ac:grpSpMkLst>
            <pc:docMk/>
            <pc:sldMk cId="3121146754" sldId="314"/>
            <ac:grpSpMk id="12320" creationId="{AE1C45F0-260A-458C-96ED-C1F6D2151219}"/>
          </ac:grpSpMkLst>
        </pc:grpChg>
        <pc:cxnChg chg="del">
          <ac:chgData name="Michael Kreeger" userId="d5f78b2e-6692-425f-83bb-df27f7187256" providerId="ADAL" clId="{C3392054-CF05-4A85-8285-2C8E7061E76E}" dt="2023-09-14T11:07:47.187" v="6158"/>
          <ac:cxnSpMkLst>
            <pc:docMk/>
            <pc:sldMk cId="3121146754" sldId="314"/>
            <ac:cxnSpMk id="12323" creationId="{6CF1BAF6-AD41-4082-B212-8A1F9A2E8779}"/>
          </ac:cxnSpMkLst>
        </pc:cxnChg>
      </pc:sldChg>
      <pc:sldChg chg="modSp add mod">
        <pc:chgData name="Michael Kreeger" userId="d5f78b2e-6692-425f-83bb-df27f7187256" providerId="ADAL" clId="{C3392054-CF05-4A85-8285-2C8E7061E76E}" dt="2023-09-14T11:12:06.209" v="6312" actId="242"/>
        <pc:sldMkLst>
          <pc:docMk/>
          <pc:sldMk cId="1388733183" sldId="315"/>
        </pc:sldMkLst>
        <pc:spChg chg="mod">
          <ac:chgData name="Michael Kreeger" userId="d5f78b2e-6692-425f-83bb-df27f7187256" providerId="ADAL" clId="{C3392054-CF05-4A85-8285-2C8E7061E76E}" dt="2023-09-14T11:12:06.209" v="6312" actId="242"/>
          <ac:spMkLst>
            <pc:docMk/>
            <pc:sldMk cId="1388733183" sldId="315"/>
            <ac:spMk id="5" creationId="{2B6987C1-BCB5-1C2D-4D13-42B603C39558}"/>
          </ac:spMkLst>
        </pc:spChg>
      </pc:sldChg>
      <pc:sldChg chg="addSp delSp add del setBg delDesignElem">
        <pc:chgData name="Michael Kreeger" userId="d5f78b2e-6692-425f-83bb-df27f7187256" providerId="ADAL" clId="{C3392054-CF05-4A85-8285-2C8E7061E76E}" dt="2023-09-14T11:11:49.806" v="6307"/>
        <pc:sldMkLst>
          <pc:docMk/>
          <pc:sldMk cId="1629527454" sldId="315"/>
        </pc:sldMkLst>
        <pc:spChg chg="add del">
          <ac:chgData name="Michael Kreeger" userId="d5f78b2e-6692-425f-83bb-df27f7187256" providerId="ADAL" clId="{C3392054-CF05-4A85-8285-2C8E7061E76E}" dt="2023-09-14T11:11:49.806" v="6307"/>
          <ac:spMkLst>
            <pc:docMk/>
            <pc:sldMk cId="1629527454" sldId="315"/>
            <ac:spMk id="12319" creationId="{28D31E1B-0407-4223-9642-0B642CBF57D9}"/>
          </ac:spMkLst>
        </pc:spChg>
        <pc:spChg chg="add del">
          <ac:chgData name="Michael Kreeger" userId="d5f78b2e-6692-425f-83bb-df27f7187256" providerId="ADAL" clId="{C3392054-CF05-4A85-8285-2C8E7061E76E}" dt="2023-09-14T11:11:49.806" v="6307"/>
          <ac:spMkLst>
            <pc:docMk/>
            <pc:sldMk cId="1629527454" sldId="315"/>
            <ac:spMk id="12321" creationId="{D5B0017B-2ECA-49AF-B397-DC140825DF8D}"/>
          </ac:spMkLst>
        </pc:spChg>
        <pc:spChg chg="add del">
          <ac:chgData name="Michael Kreeger" userId="d5f78b2e-6692-425f-83bb-df27f7187256" providerId="ADAL" clId="{C3392054-CF05-4A85-8285-2C8E7061E76E}" dt="2023-09-14T11:11:49.806" v="6307"/>
          <ac:spMkLst>
            <pc:docMk/>
            <pc:sldMk cId="1629527454" sldId="315"/>
            <ac:spMk id="12322" creationId="{70E96339-907C-46C3-99AC-31179B6F0EBD}"/>
          </ac:spMkLst>
        </pc:spChg>
        <pc:grpChg chg="add del">
          <ac:chgData name="Michael Kreeger" userId="d5f78b2e-6692-425f-83bb-df27f7187256" providerId="ADAL" clId="{C3392054-CF05-4A85-8285-2C8E7061E76E}" dt="2023-09-14T11:11:49.806" v="6307"/>
          <ac:grpSpMkLst>
            <pc:docMk/>
            <pc:sldMk cId="1629527454" sldId="315"/>
            <ac:grpSpMk id="12320" creationId="{AE1C45F0-260A-458C-96ED-C1F6D2151219}"/>
          </ac:grpSpMkLst>
        </pc:grpChg>
        <pc:cxnChg chg="add del">
          <ac:chgData name="Michael Kreeger" userId="d5f78b2e-6692-425f-83bb-df27f7187256" providerId="ADAL" clId="{C3392054-CF05-4A85-8285-2C8E7061E76E}" dt="2023-09-14T11:11:49.806" v="6307"/>
          <ac:cxnSpMkLst>
            <pc:docMk/>
            <pc:sldMk cId="1629527454" sldId="315"/>
            <ac:cxnSpMk id="12323" creationId="{6CF1BAF6-AD41-4082-B212-8A1F9A2E8779}"/>
          </ac:cxnSpMkLst>
        </pc:cxnChg>
      </pc:sldChg>
      <pc:sldChg chg="addSp delSp modSp new mod setBg modClrScheme chgLayout">
        <pc:chgData name="Michael Kreeger" userId="d5f78b2e-6692-425f-83bb-df27f7187256" providerId="ADAL" clId="{C3392054-CF05-4A85-8285-2C8E7061E76E}" dt="2023-09-14T11:20:37.214" v="6783" actId="26606"/>
        <pc:sldMkLst>
          <pc:docMk/>
          <pc:sldMk cId="3397635132" sldId="316"/>
        </pc:sldMkLst>
        <pc:spChg chg="del mod ord">
          <ac:chgData name="Michael Kreeger" userId="d5f78b2e-6692-425f-83bb-df27f7187256" providerId="ADAL" clId="{C3392054-CF05-4A85-8285-2C8E7061E76E}" dt="2023-09-14T11:19:57.863" v="6743" actId="700"/>
          <ac:spMkLst>
            <pc:docMk/>
            <pc:sldMk cId="3397635132" sldId="316"/>
            <ac:spMk id="2" creationId="{6B717FF1-8B72-D1B6-687A-673B7C7C3B4F}"/>
          </ac:spMkLst>
        </pc:spChg>
        <pc:spChg chg="del mod ord">
          <ac:chgData name="Michael Kreeger" userId="d5f78b2e-6692-425f-83bb-df27f7187256" providerId="ADAL" clId="{C3392054-CF05-4A85-8285-2C8E7061E76E}" dt="2023-09-14T11:19:57.863" v="6743" actId="700"/>
          <ac:spMkLst>
            <pc:docMk/>
            <pc:sldMk cId="3397635132" sldId="316"/>
            <ac:spMk id="3" creationId="{FAE259FD-7B46-4E15-9308-A36E5DA590D6}"/>
          </ac:spMkLst>
        </pc:spChg>
        <pc:spChg chg="del">
          <ac:chgData name="Michael Kreeger" userId="d5f78b2e-6692-425f-83bb-df27f7187256" providerId="ADAL" clId="{C3392054-CF05-4A85-8285-2C8E7061E76E}" dt="2023-09-14T11:19:57.863" v="6743" actId="700"/>
          <ac:spMkLst>
            <pc:docMk/>
            <pc:sldMk cId="3397635132" sldId="316"/>
            <ac:spMk id="4" creationId="{FE7FC414-B6CA-9FAD-8614-B179C9FF96DC}"/>
          </ac:spMkLst>
        </pc:spChg>
        <pc:spChg chg="add mod ord">
          <ac:chgData name="Michael Kreeger" userId="d5f78b2e-6692-425f-83bb-df27f7187256" providerId="ADAL" clId="{C3392054-CF05-4A85-8285-2C8E7061E76E}" dt="2023-09-14T11:20:37.214" v="6783" actId="26606"/>
          <ac:spMkLst>
            <pc:docMk/>
            <pc:sldMk cId="3397635132" sldId="316"/>
            <ac:spMk id="5" creationId="{24037EC9-6DFD-E6DF-7F42-62D91E85AEC7}"/>
          </ac:spMkLst>
        </pc:spChg>
        <pc:spChg chg="add del mod ord">
          <ac:chgData name="Michael Kreeger" userId="d5f78b2e-6692-425f-83bb-df27f7187256" providerId="ADAL" clId="{C3392054-CF05-4A85-8285-2C8E7061E76E}" dt="2023-09-14T11:20:02.438" v="6744"/>
          <ac:spMkLst>
            <pc:docMk/>
            <pc:sldMk cId="3397635132" sldId="316"/>
            <ac:spMk id="6" creationId="{16B93994-FABC-A0D1-6FDB-F3529F467280}"/>
          </ac:spMkLst>
        </pc:spChg>
        <pc:spChg chg="add">
          <ac:chgData name="Michael Kreeger" userId="d5f78b2e-6692-425f-83bb-df27f7187256" providerId="ADAL" clId="{C3392054-CF05-4A85-8285-2C8E7061E76E}" dt="2023-09-14T11:20:37.214" v="6783" actId="26606"/>
          <ac:spMkLst>
            <pc:docMk/>
            <pc:sldMk cId="3397635132" sldId="316"/>
            <ac:spMk id="13319" creationId="{F0DCC097-1DB8-4B6D-85D0-6FBA0E1CA4BA}"/>
          </ac:spMkLst>
        </pc:spChg>
        <pc:spChg chg="add">
          <ac:chgData name="Michael Kreeger" userId="d5f78b2e-6692-425f-83bb-df27f7187256" providerId="ADAL" clId="{C3392054-CF05-4A85-8285-2C8E7061E76E}" dt="2023-09-14T11:20:37.214" v="6783" actId="26606"/>
          <ac:spMkLst>
            <pc:docMk/>
            <pc:sldMk cId="3397635132" sldId="316"/>
            <ac:spMk id="13321" creationId="{E0B58608-23C8-4441-994D-C6823EEE1DB7}"/>
          </ac:spMkLst>
        </pc:spChg>
        <pc:picChg chg="add mod">
          <ac:chgData name="Michael Kreeger" userId="d5f78b2e-6692-425f-83bb-df27f7187256" providerId="ADAL" clId="{C3392054-CF05-4A85-8285-2C8E7061E76E}" dt="2023-09-14T11:20:37.214" v="6783" actId="26606"/>
          <ac:picMkLst>
            <pc:docMk/>
            <pc:sldMk cId="3397635132" sldId="316"/>
            <ac:picMk id="13314" creationId="{8206AD3B-F3B8-E184-5044-A718C48478AF}"/>
          </ac:picMkLst>
        </pc:picChg>
      </pc:sldChg>
      <pc:sldChg chg="addSp modSp new mod setBg">
        <pc:chgData name="Michael Kreeger" userId="d5f78b2e-6692-425f-83bb-df27f7187256" providerId="ADAL" clId="{C3392054-CF05-4A85-8285-2C8E7061E76E}" dt="2023-09-14T11:35:13.599" v="8148" actId="26606"/>
        <pc:sldMkLst>
          <pc:docMk/>
          <pc:sldMk cId="2239942457" sldId="317"/>
        </pc:sldMkLst>
        <pc:spChg chg="mod">
          <ac:chgData name="Michael Kreeger" userId="d5f78b2e-6692-425f-83bb-df27f7187256" providerId="ADAL" clId="{C3392054-CF05-4A85-8285-2C8E7061E76E}" dt="2023-09-14T11:35:13.599" v="8148" actId="26606"/>
          <ac:spMkLst>
            <pc:docMk/>
            <pc:sldMk cId="2239942457" sldId="317"/>
            <ac:spMk id="2" creationId="{5B372F04-1386-A384-B2AC-79284AD8AAAA}"/>
          </ac:spMkLst>
        </pc:spChg>
        <pc:spChg chg="mod">
          <ac:chgData name="Michael Kreeger" userId="d5f78b2e-6692-425f-83bb-df27f7187256" providerId="ADAL" clId="{C3392054-CF05-4A85-8285-2C8E7061E76E}" dt="2023-09-14T11:35:13.599" v="8148" actId="26606"/>
          <ac:spMkLst>
            <pc:docMk/>
            <pc:sldMk cId="2239942457" sldId="317"/>
            <ac:spMk id="3" creationId="{F6A373F4-A259-4573-C959-EDECE6F2AF7F}"/>
          </ac:spMkLst>
        </pc:spChg>
        <pc:spChg chg="add">
          <ac:chgData name="Michael Kreeger" userId="d5f78b2e-6692-425f-83bb-df27f7187256" providerId="ADAL" clId="{C3392054-CF05-4A85-8285-2C8E7061E76E}" dt="2023-09-14T11:35:13.599" v="8148" actId="26606"/>
          <ac:spMkLst>
            <pc:docMk/>
            <pc:sldMk cId="2239942457" sldId="317"/>
            <ac:spMk id="9" creationId="{9F7D5CDA-D291-4307-BF55-1381FED29634}"/>
          </ac:spMkLst>
        </pc:spChg>
        <pc:picChg chg="add">
          <ac:chgData name="Michael Kreeger" userId="d5f78b2e-6692-425f-83bb-df27f7187256" providerId="ADAL" clId="{C3392054-CF05-4A85-8285-2C8E7061E76E}" dt="2023-09-14T11:35:13.599" v="8148" actId="26606"/>
          <ac:picMkLst>
            <pc:docMk/>
            <pc:sldMk cId="2239942457" sldId="317"/>
            <ac:picMk id="5" creationId="{A3982576-25EC-D873-7BFB-F9C8AC30F0C9}"/>
          </ac:picMkLst>
        </pc:picChg>
      </pc:sldChg>
      <pc:sldChg chg="addSp delSp modSp new mod setBg modClrScheme chgLayout">
        <pc:chgData name="Michael Kreeger" userId="d5f78b2e-6692-425f-83bb-df27f7187256" providerId="ADAL" clId="{C3392054-CF05-4A85-8285-2C8E7061E76E}" dt="2023-09-15T04:25:21.811" v="8609" actId="113"/>
        <pc:sldMkLst>
          <pc:docMk/>
          <pc:sldMk cId="4264002107" sldId="318"/>
        </pc:sldMkLst>
        <pc:spChg chg="del mod ord">
          <ac:chgData name="Michael Kreeger" userId="d5f78b2e-6692-425f-83bb-df27f7187256" providerId="ADAL" clId="{C3392054-CF05-4A85-8285-2C8E7061E76E}" dt="2023-09-14T11:36:40.094" v="8167" actId="700"/>
          <ac:spMkLst>
            <pc:docMk/>
            <pc:sldMk cId="4264002107" sldId="318"/>
            <ac:spMk id="2" creationId="{CD561674-8D02-3657-3BDF-9E15EC738166}"/>
          </ac:spMkLst>
        </pc:spChg>
        <pc:spChg chg="del mod ord">
          <ac:chgData name="Michael Kreeger" userId="d5f78b2e-6692-425f-83bb-df27f7187256" providerId="ADAL" clId="{C3392054-CF05-4A85-8285-2C8E7061E76E}" dt="2023-09-14T11:36:40.094" v="8167" actId="700"/>
          <ac:spMkLst>
            <pc:docMk/>
            <pc:sldMk cId="4264002107" sldId="318"/>
            <ac:spMk id="3" creationId="{7FD7782A-F2D2-706F-C2DB-F8566313B41E}"/>
          </ac:spMkLst>
        </pc:spChg>
        <pc:spChg chg="add mod ord">
          <ac:chgData name="Michael Kreeger" userId="d5f78b2e-6692-425f-83bb-df27f7187256" providerId="ADAL" clId="{C3392054-CF05-4A85-8285-2C8E7061E76E}" dt="2023-09-15T04:22:20.216" v="8501" actId="26606"/>
          <ac:spMkLst>
            <pc:docMk/>
            <pc:sldMk cId="4264002107" sldId="318"/>
            <ac:spMk id="4" creationId="{35C59902-B6A3-58DF-C0ED-97F3F4A09D9A}"/>
          </ac:spMkLst>
        </pc:spChg>
        <pc:spChg chg="add mod ord">
          <ac:chgData name="Michael Kreeger" userId="d5f78b2e-6692-425f-83bb-df27f7187256" providerId="ADAL" clId="{C3392054-CF05-4A85-8285-2C8E7061E76E}" dt="2023-09-15T04:25:21.811" v="8609" actId="113"/>
          <ac:spMkLst>
            <pc:docMk/>
            <pc:sldMk cId="4264002107" sldId="318"/>
            <ac:spMk id="5" creationId="{A80660CF-8861-E8EC-95BA-2CFA92D2EB17}"/>
          </ac:spMkLst>
        </pc:spChg>
        <pc:spChg chg="add del mod ord">
          <ac:chgData name="Michael Kreeger" userId="d5f78b2e-6692-425f-83bb-df27f7187256" providerId="ADAL" clId="{C3392054-CF05-4A85-8285-2C8E7061E76E}" dt="2023-09-15T04:22:12.277" v="8499" actId="478"/>
          <ac:spMkLst>
            <pc:docMk/>
            <pc:sldMk cId="4264002107" sldId="318"/>
            <ac:spMk id="6" creationId="{B341628A-727B-A5EA-E335-DC9902FC0822}"/>
          </ac:spMkLst>
        </pc:spChg>
        <pc:spChg chg="add">
          <ac:chgData name="Michael Kreeger" userId="d5f78b2e-6692-425f-83bb-df27f7187256" providerId="ADAL" clId="{C3392054-CF05-4A85-8285-2C8E7061E76E}" dt="2023-09-15T04:22:20.216" v="8501" actId="26606"/>
          <ac:spMkLst>
            <pc:docMk/>
            <pc:sldMk cId="4264002107" sldId="318"/>
            <ac:spMk id="10" creationId="{0E3596DD-156A-473E-9BB3-C6A29F7574E9}"/>
          </ac:spMkLst>
        </pc:spChg>
        <pc:spChg chg="add">
          <ac:chgData name="Michael Kreeger" userId="d5f78b2e-6692-425f-83bb-df27f7187256" providerId="ADAL" clId="{C3392054-CF05-4A85-8285-2C8E7061E76E}" dt="2023-09-15T04:22:20.216" v="8501" actId="26606"/>
          <ac:spMkLst>
            <pc:docMk/>
            <pc:sldMk cId="4264002107" sldId="318"/>
            <ac:spMk id="12" creationId="{2C46C4D6-C474-4E92-B52E-944C1118F7B6}"/>
          </ac:spMkLst>
        </pc:spChg>
        <pc:picChg chg="add mod">
          <ac:chgData name="Michael Kreeger" userId="d5f78b2e-6692-425f-83bb-df27f7187256" providerId="ADAL" clId="{C3392054-CF05-4A85-8285-2C8E7061E76E}" dt="2023-09-15T04:22:20.216" v="8501" actId="26606"/>
          <ac:picMkLst>
            <pc:docMk/>
            <pc:sldMk cId="4264002107" sldId="318"/>
            <ac:picMk id="2" creationId="{760CB154-DCF0-A97E-1E0C-DE0A3776EE60}"/>
          </ac:picMkLst>
        </pc:picChg>
      </pc:sldChg>
      <pc:sldChg chg="addSp delSp modSp new mod setBg">
        <pc:chgData name="Michael Kreeger" userId="d5f78b2e-6692-425f-83bb-df27f7187256" providerId="ADAL" clId="{C3392054-CF05-4A85-8285-2C8E7061E76E}" dt="2023-09-15T05:06:57.324" v="9780" actId="26606"/>
        <pc:sldMkLst>
          <pc:docMk/>
          <pc:sldMk cId="1933037741" sldId="319"/>
        </pc:sldMkLst>
        <pc:spChg chg="mod">
          <ac:chgData name="Michael Kreeger" userId="d5f78b2e-6692-425f-83bb-df27f7187256" providerId="ADAL" clId="{C3392054-CF05-4A85-8285-2C8E7061E76E}" dt="2023-09-15T05:06:57.324" v="9780" actId="26606"/>
          <ac:spMkLst>
            <pc:docMk/>
            <pc:sldMk cId="1933037741" sldId="319"/>
            <ac:spMk id="2" creationId="{D0809529-686B-436A-3181-7AD5084E72F3}"/>
          </ac:spMkLst>
        </pc:spChg>
        <pc:spChg chg="del">
          <ac:chgData name="Michael Kreeger" userId="d5f78b2e-6692-425f-83bb-df27f7187256" providerId="ADAL" clId="{C3392054-CF05-4A85-8285-2C8E7061E76E}" dt="2023-09-15T04:37:57.901" v="8652" actId="478"/>
          <ac:spMkLst>
            <pc:docMk/>
            <pc:sldMk cId="1933037741" sldId="319"/>
            <ac:spMk id="3" creationId="{B4E9A7B0-25AE-7DEE-8DE1-3A6666625446}"/>
          </ac:spMkLst>
        </pc:spChg>
        <pc:spChg chg="mod ord">
          <ac:chgData name="Michael Kreeger" userId="d5f78b2e-6692-425f-83bb-df27f7187256" providerId="ADAL" clId="{C3392054-CF05-4A85-8285-2C8E7061E76E}" dt="2023-09-15T05:06:57.324" v="9780" actId="26606"/>
          <ac:spMkLst>
            <pc:docMk/>
            <pc:sldMk cId="1933037741" sldId="319"/>
            <ac:spMk id="4" creationId="{F7AA7D17-ACFB-969F-BC12-65EF5AA92306}"/>
          </ac:spMkLst>
        </pc:spChg>
        <pc:spChg chg="add">
          <ac:chgData name="Michael Kreeger" userId="d5f78b2e-6692-425f-83bb-df27f7187256" providerId="ADAL" clId="{C3392054-CF05-4A85-8285-2C8E7061E76E}" dt="2023-09-15T05:06:57.324" v="9780" actId="26606"/>
          <ac:spMkLst>
            <pc:docMk/>
            <pc:sldMk cId="1933037741" sldId="319"/>
            <ac:spMk id="1031" creationId="{FFB60E8C-7224-44A4-87A0-46A1711DD2ED}"/>
          </ac:spMkLst>
        </pc:spChg>
        <pc:spChg chg="add">
          <ac:chgData name="Michael Kreeger" userId="d5f78b2e-6692-425f-83bb-df27f7187256" providerId="ADAL" clId="{C3392054-CF05-4A85-8285-2C8E7061E76E}" dt="2023-09-15T05:06:57.324" v="9780" actId="26606"/>
          <ac:spMkLst>
            <pc:docMk/>
            <pc:sldMk cId="1933037741" sldId="319"/>
            <ac:spMk id="1033" creationId="{5DA32751-37A2-45C0-BE94-63D375E27003}"/>
          </ac:spMkLst>
        </pc:spChg>
        <pc:spChg chg="add">
          <ac:chgData name="Michael Kreeger" userId="d5f78b2e-6692-425f-83bb-df27f7187256" providerId="ADAL" clId="{C3392054-CF05-4A85-8285-2C8E7061E76E}" dt="2023-09-15T05:06:57.324" v="9780" actId="26606"/>
          <ac:spMkLst>
            <pc:docMk/>
            <pc:sldMk cId="1933037741" sldId="319"/>
            <ac:spMk id="1035" creationId="{E659831F-0D9A-4C63-9EBB-8435B85A440F}"/>
          </ac:spMkLst>
        </pc:spChg>
        <pc:spChg chg="add">
          <ac:chgData name="Michael Kreeger" userId="d5f78b2e-6692-425f-83bb-df27f7187256" providerId="ADAL" clId="{C3392054-CF05-4A85-8285-2C8E7061E76E}" dt="2023-09-15T05:06:57.324" v="9780" actId="26606"/>
          <ac:spMkLst>
            <pc:docMk/>
            <pc:sldMk cId="1933037741" sldId="319"/>
            <ac:spMk id="1037" creationId="{5A55FBCD-CD42-40F5-8A1B-3203F9CAEEAA}"/>
          </ac:spMkLst>
        </pc:spChg>
        <pc:picChg chg="add mod">
          <ac:chgData name="Michael Kreeger" userId="d5f78b2e-6692-425f-83bb-df27f7187256" providerId="ADAL" clId="{C3392054-CF05-4A85-8285-2C8E7061E76E}" dt="2023-09-15T05:06:57.324" v="9780" actId="26606"/>
          <ac:picMkLst>
            <pc:docMk/>
            <pc:sldMk cId="1933037741" sldId="319"/>
            <ac:picMk id="1026" creationId="{BF5AE981-800D-3964-99F6-31310319D82C}"/>
          </ac:picMkLst>
        </pc:picChg>
      </pc:sldChg>
      <pc:sldChg chg="addSp delSp modSp add mod setBg">
        <pc:chgData name="Michael Kreeger" userId="d5f78b2e-6692-425f-83bb-df27f7187256" providerId="ADAL" clId="{C3392054-CF05-4A85-8285-2C8E7061E76E}" dt="2023-09-15T05:07:08.755" v="9781" actId="14100"/>
        <pc:sldMkLst>
          <pc:docMk/>
          <pc:sldMk cId="1374427058" sldId="320"/>
        </pc:sldMkLst>
        <pc:spChg chg="mod">
          <ac:chgData name="Michael Kreeger" userId="d5f78b2e-6692-425f-83bb-df27f7187256" providerId="ADAL" clId="{C3392054-CF05-4A85-8285-2C8E7061E76E}" dt="2023-09-15T05:06:48.429" v="9779" actId="20577"/>
          <ac:spMkLst>
            <pc:docMk/>
            <pc:sldMk cId="1374427058" sldId="320"/>
            <ac:spMk id="2" creationId="{D0809529-686B-436A-3181-7AD5084E72F3}"/>
          </ac:spMkLst>
        </pc:spChg>
        <pc:spChg chg="mod ord">
          <ac:chgData name="Michael Kreeger" userId="d5f78b2e-6692-425f-83bb-df27f7187256" providerId="ADAL" clId="{C3392054-CF05-4A85-8285-2C8E7061E76E}" dt="2023-09-15T05:06:33.725" v="9776" actId="26606"/>
          <ac:spMkLst>
            <pc:docMk/>
            <pc:sldMk cId="1374427058" sldId="320"/>
            <ac:spMk id="4" creationId="{F7AA7D17-ACFB-969F-BC12-65EF5AA92306}"/>
          </ac:spMkLst>
        </pc:spChg>
        <pc:spChg chg="add">
          <ac:chgData name="Michael Kreeger" userId="d5f78b2e-6692-425f-83bb-df27f7187256" providerId="ADAL" clId="{C3392054-CF05-4A85-8285-2C8E7061E76E}" dt="2023-09-15T05:06:33.725" v="9776" actId="26606"/>
          <ac:spMkLst>
            <pc:docMk/>
            <pc:sldMk cId="1374427058" sldId="320"/>
            <ac:spMk id="2061" creationId="{FFB60E8C-7224-44A4-87A0-46A1711DD2ED}"/>
          </ac:spMkLst>
        </pc:spChg>
        <pc:spChg chg="add">
          <ac:chgData name="Michael Kreeger" userId="d5f78b2e-6692-425f-83bb-df27f7187256" providerId="ADAL" clId="{C3392054-CF05-4A85-8285-2C8E7061E76E}" dt="2023-09-15T05:06:33.725" v="9776" actId="26606"/>
          <ac:spMkLst>
            <pc:docMk/>
            <pc:sldMk cId="1374427058" sldId="320"/>
            <ac:spMk id="2063" creationId="{5DA32751-37A2-45C0-BE94-63D375E27003}"/>
          </ac:spMkLst>
        </pc:spChg>
        <pc:spChg chg="add">
          <ac:chgData name="Michael Kreeger" userId="d5f78b2e-6692-425f-83bb-df27f7187256" providerId="ADAL" clId="{C3392054-CF05-4A85-8285-2C8E7061E76E}" dt="2023-09-15T05:06:33.725" v="9776" actId="26606"/>
          <ac:spMkLst>
            <pc:docMk/>
            <pc:sldMk cId="1374427058" sldId="320"/>
            <ac:spMk id="2065" creationId="{E659831F-0D9A-4C63-9EBB-8435B85A440F}"/>
          </ac:spMkLst>
        </pc:spChg>
        <pc:spChg chg="add">
          <ac:chgData name="Michael Kreeger" userId="d5f78b2e-6692-425f-83bb-df27f7187256" providerId="ADAL" clId="{C3392054-CF05-4A85-8285-2C8E7061E76E}" dt="2023-09-15T05:06:33.725" v="9776" actId="26606"/>
          <ac:spMkLst>
            <pc:docMk/>
            <pc:sldMk cId="1374427058" sldId="320"/>
            <ac:spMk id="2067" creationId="{5A55FBCD-CD42-40F5-8A1B-3203F9CAEEAA}"/>
          </ac:spMkLst>
        </pc:spChg>
        <pc:picChg chg="del">
          <ac:chgData name="Michael Kreeger" userId="d5f78b2e-6692-425f-83bb-df27f7187256" providerId="ADAL" clId="{C3392054-CF05-4A85-8285-2C8E7061E76E}" dt="2023-09-15T04:47:29.322" v="8951" actId="478"/>
          <ac:picMkLst>
            <pc:docMk/>
            <pc:sldMk cId="1374427058" sldId="320"/>
            <ac:picMk id="1026" creationId="{BF5AE981-800D-3964-99F6-31310319D82C}"/>
          </ac:picMkLst>
        </pc:picChg>
        <pc:picChg chg="add del">
          <ac:chgData name="Michael Kreeger" userId="d5f78b2e-6692-425f-83bb-df27f7187256" providerId="ADAL" clId="{C3392054-CF05-4A85-8285-2C8E7061E76E}" dt="2023-09-15T04:47:29.322" v="8951" actId="478"/>
          <ac:picMkLst>
            <pc:docMk/>
            <pc:sldMk cId="1374427058" sldId="320"/>
            <ac:picMk id="2050" creationId="{01F9714B-A5B0-FBDA-3CF1-E928223C6A63}"/>
          </ac:picMkLst>
        </pc:picChg>
        <pc:picChg chg="add del mod">
          <ac:chgData name="Michael Kreeger" userId="d5f78b2e-6692-425f-83bb-df27f7187256" providerId="ADAL" clId="{C3392054-CF05-4A85-8285-2C8E7061E76E}" dt="2023-09-15T04:49:39.773" v="9245" actId="478"/>
          <ac:picMkLst>
            <pc:docMk/>
            <pc:sldMk cId="1374427058" sldId="320"/>
            <ac:picMk id="2052" creationId="{C0991804-ED7F-FE3D-A210-AE7EFB8D9999}"/>
          </ac:picMkLst>
        </pc:picChg>
        <pc:picChg chg="add del mod">
          <ac:chgData name="Michael Kreeger" userId="d5f78b2e-6692-425f-83bb-df27f7187256" providerId="ADAL" clId="{C3392054-CF05-4A85-8285-2C8E7061E76E}" dt="2023-09-15T05:03:08.556" v="9338" actId="478"/>
          <ac:picMkLst>
            <pc:docMk/>
            <pc:sldMk cId="1374427058" sldId="320"/>
            <ac:picMk id="2054" creationId="{C0CE25BA-919F-F658-9F86-C657F0AEB242}"/>
          </ac:picMkLst>
        </pc:picChg>
        <pc:picChg chg="add mod">
          <ac:chgData name="Michael Kreeger" userId="d5f78b2e-6692-425f-83bb-df27f7187256" providerId="ADAL" clId="{C3392054-CF05-4A85-8285-2C8E7061E76E}" dt="2023-09-15T05:07:08.755" v="9781" actId="14100"/>
          <ac:picMkLst>
            <pc:docMk/>
            <pc:sldMk cId="1374427058" sldId="320"/>
            <ac:picMk id="2056" creationId="{37C4E86A-7725-4EAF-E93D-A9D49411B66D}"/>
          </ac:picMkLst>
        </pc:picChg>
      </pc:sldChg>
      <pc:sldChg chg="addSp delSp modSp new mod setBg">
        <pc:chgData name="Michael Kreeger" userId="d5f78b2e-6692-425f-83bb-df27f7187256" providerId="ADAL" clId="{C3392054-CF05-4A85-8285-2C8E7061E76E}" dt="2023-09-15T05:38:43.149" v="12781" actId="6549"/>
        <pc:sldMkLst>
          <pc:docMk/>
          <pc:sldMk cId="2746264310" sldId="321"/>
        </pc:sldMkLst>
        <pc:spChg chg="mod">
          <ac:chgData name="Michael Kreeger" userId="d5f78b2e-6692-425f-83bb-df27f7187256" providerId="ADAL" clId="{C3392054-CF05-4A85-8285-2C8E7061E76E}" dt="2023-09-15T05:36:20.944" v="12722" actId="26606"/>
          <ac:spMkLst>
            <pc:docMk/>
            <pc:sldMk cId="2746264310" sldId="321"/>
            <ac:spMk id="2" creationId="{B5A9DA1A-811B-9209-F104-9D717CFB2A03}"/>
          </ac:spMkLst>
        </pc:spChg>
        <pc:spChg chg="mod ord">
          <ac:chgData name="Michael Kreeger" userId="d5f78b2e-6692-425f-83bb-df27f7187256" providerId="ADAL" clId="{C3392054-CF05-4A85-8285-2C8E7061E76E}" dt="2023-09-15T05:38:43.149" v="12781" actId="6549"/>
          <ac:spMkLst>
            <pc:docMk/>
            <pc:sldMk cId="2746264310" sldId="321"/>
            <ac:spMk id="3" creationId="{E7D80619-1AA8-05C2-93E1-D24683627A5C}"/>
          </ac:spMkLst>
        </pc:spChg>
        <pc:spChg chg="add del">
          <ac:chgData name="Michael Kreeger" userId="d5f78b2e-6692-425f-83bb-df27f7187256" providerId="ADAL" clId="{C3392054-CF05-4A85-8285-2C8E7061E76E}" dt="2023-09-15T05:36:13.022" v="12719" actId="26606"/>
          <ac:spMkLst>
            <pc:docMk/>
            <pc:sldMk cId="2746264310" sldId="321"/>
            <ac:spMk id="4103" creationId="{9D80C9EF-3CC6-4ECC-9C2D-9D0396C96ED9}"/>
          </ac:spMkLst>
        </pc:spChg>
        <pc:spChg chg="add del">
          <ac:chgData name="Michael Kreeger" userId="d5f78b2e-6692-425f-83bb-df27f7187256" providerId="ADAL" clId="{C3392054-CF05-4A85-8285-2C8E7061E76E}" dt="2023-09-15T05:36:13.022" v="12719" actId="26606"/>
          <ac:spMkLst>
            <pc:docMk/>
            <pc:sldMk cId="2746264310" sldId="321"/>
            <ac:spMk id="4105" creationId="{5DA32751-37A2-45C0-BE94-63D375E27003}"/>
          </ac:spMkLst>
        </pc:spChg>
        <pc:spChg chg="add del">
          <ac:chgData name="Michael Kreeger" userId="d5f78b2e-6692-425f-83bb-df27f7187256" providerId="ADAL" clId="{C3392054-CF05-4A85-8285-2C8E7061E76E}" dt="2023-09-15T05:36:13.022" v="12719" actId="26606"/>
          <ac:spMkLst>
            <pc:docMk/>
            <pc:sldMk cId="2746264310" sldId="321"/>
            <ac:spMk id="4107" creationId="{E659831F-0D9A-4C63-9EBB-8435B85A440F}"/>
          </ac:spMkLst>
        </pc:spChg>
        <pc:spChg chg="add del">
          <ac:chgData name="Michael Kreeger" userId="d5f78b2e-6692-425f-83bb-df27f7187256" providerId="ADAL" clId="{C3392054-CF05-4A85-8285-2C8E7061E76E}" dt="2023-09-15T05:36:13.022" v="12719" actId="26606"/>
          <ac:spMkLst>
            <pc:docMk/>
            <pc:sldMk cId="2746264310" sldId="321"/>
            <ac:spMk id="4109" creationId="{5A55FBCD-CD42-40F5-8A1B-3203F9CAEEAA}"/>
          </ac:spMkLst>
        </pc:spChg>
        <pc:spChg chg="add del">
          <ac:chgData name="Michael Kreeger" userId="d5f78b2e-6692-425f-83bb-df27f7187256" providerId="ADAL" clId="{C3392054-CF05-4A85-8285-2C8E7061E76E}" dt="2023-09-15T05:36:20.939" v="12721" actId="26606"/>
          <ac:spMkLst>
            <pc:docMk/>
            <pc:sldMk cId="2746264310" sldId="321"/>
            <ac:spMk id="4111" creationId="{FFB60E8C-7224-44A4-87A0-46A1711DD2ED}"/>
          </ac:spMkLst>
        </pc:spChg>
        <pc:spChg chg="add del">
          <ac:chgData name="Michael Kreeger" userId="d5f78b2e-6692-425f-83bb-df27f7187256" providerId="ADAL" clId="{C3392054-CF05-4A85-8285-2C8E7061E76E}" dt="2023-09-15T05:36:20.939" v="12721" actId="26606"/>
          <ac:spMkLst>
            <pc:docMk/>
            <pc:sldMk cId="2746264310" sldId="321"/>
            <ac:spMk id="4112" creationId="{5DA32751-37A2-45C0-BE94-63D375E27003}"/>
          </ac:spMkLst>
        </pc:spChg>
        <pc:spChg chg="add del">
          <ac:chgData name="Michael Kreeger" userId="d5f78b2e-6692-425f-83bb-df27f7187256" providerId="ADAL" clId="{C3392054-CF05-4A85-8285-2C8E7061E76E}" dt="2023-09-15T05:36:20.939" v="12721" actId="26606"/>
          <ac:spMkLst>
            <pc:docMk/>
            <pc:sldMk cId="2746264310" sldId="321"/>
            <ac:spMk id="4113" creationId="{E659831F-0D9A-4C63-9EBB-8435B85A440F}"/>
          </ac:spMkLst>
        </pc:spChg>
        <pc:spChg chg="add del">
          <ac:chgData name="Michael Kreeger" userId="d5f78b2e-6692-425f-83bb-df27f7187256" providerId="ADAL" clId="{C3392054-CF05-4A85-8285-2C8E7061E76E}" dt="2023-09-15T05:36:20.939" v="12721" actId="26606"/>
          <ac:spMkLst>
            <pc:docMk/>
            <pc:sldMk cId="2746264310" sldId="321"/>
            <ac:spMk id="4114" creationId="{5A55FBCD-CD42-40F5-8A1B-3203F9CAEEAA}"/>
          </ac:spMkLst>
        </pc:spChg>
        <pc:spChg chg="add">
          <ac:chgData name="Michael Kreeger" userId="d5f78b2e-6692-425f-83bb-df27f7187256" providerId="ADAL" clId="{C3392054-CF05-4A85-8285-2C8E7061E76E}" dt="2023-09-15T05:36:20.944" v="12722" actId="26606"/>
          <ac:spMkLst>
            <pc:docMk/>
            <pc:sldMk cId="2746264310" sldId="321"/>
            <ac:spMk id="4116" creationId="{2EB492CD-616E-47F8-933B-5E2D952A0593}"/>
          </ac:spMkLst>
        </pc:spChg>
        <pc:spChg chg="add">
          <ac:chgData name="Michael Kreeger" userId="d5f78b2e-6692-425f-83bb-df27f7187256" providerId="ADAL" clId="{C3392054-CF05-4A85-8285-2C8E7061E76E}" dt="2023-09-15T05:36:20.944" v="12722" actId="26606"/>
          <ac:spMkLst>
            <pc:docMk/>
            <pc:sldMk cId="2746264310" sldId="321"/>
            <ac:spMk id="4117" creationId="{59383CF9-23B5-4335-9B21-1791C4CF1C75}"/>
          </ac:spMkLst>
        </pc:spChg>
        <pc:spChg chg="add">
          <ac:chgData name="Michael Kreeger" userId="d5f78b2e-6692-425f-83bb-df27f7187256" providerId="ADAL" clId="{C3392054-CF05-4A85-8285-2C8E7061E76E}" dt="2023-09-15T05:36:20.944" v="12722" actId="26606"/>
          <ac:spMkLst>
            <pc:docMk/>
            <pc:sldMk cId="2746264310" sldId="321"/>
            <ac:spMk id="4118" creationId="{0007FE00-9498-4706-B255-6437B0252C02}"/>
          </ac:spMkLst>
        </pc:spChg>
        <pc:picChg chg="add mod">
          <ac:chgData name="Michael Kreeger" userId="d5f78b2e-6692-425f-83bb-df27f7187256" providerId="ADAL" clId="{C3392054-CF05-4A85-8285-2C8E7061E76E}" dt="2023-09-15T05:36:20.944" v="12722" actId="26606"/>
          <ac:picMkLst>
            <pc:docMk/>
            <pc:sldMk cId="2746264310" sldId="321"/>
            <ac:picMk id="4098" creationId="{A11053B9-1C14-9FC9-2D68-062AB2A7A41F}"/>
          </ac:picMkLst>
        </pc:picChg>
      </pc:sldChg>
      <pc:sldChg chg="modSp add mod">
        <pc:chgData name="Michael Kreeger" userId="d5f78b2e-6692-425f-83bb-df27f7187256" providerId="ADAL" clId="{C3392054-CF05-4A85-8285-2C8E7061E76E}" dt="2023-09-15T05:22:39.373" v="11746" actId="20577"/>
        <pc:sldMkLst>
          <pc:docMk/>
          <pc:sldMk cId="3878251631" sldId="322"/>
        </pc:sldMkLst>
        <pc:spChg chg="mod">
          <ac:chgData name="Michael Kreeger" userId="d5f78b2e-6692-425f-83bb-df27f7187256" providerId="ADAL" clId="{C3392054-CF05-4A85-8285-2C8E7061E76E}" dt="2023-09-15T05:22:39.373" v="11746" actId="20577"/>
          <ac:spMkLst>
            <pc:docMk/>
            <pc:sldMk cId="3878251631" sldId="322"/>
            <ac:spMk id="3" creationId="{8B30F6F7-F28E-F47B-00C0-D4B1A4C7F892}"/>
          </ac:spMkLst>
        </pc:spChg>
      </pc:sldChg>
      <pc:sldChg chg="addSp modSp add mod setBg">
        <pc:chgData name="Michael Kreeger" userId="d5f78b2e-6692-425f-83bb-df27f7187256" providerId="ADAL" clId="{C3392054-CF05-4A85-8285-2C8E7061E76E}" dt="2023-09-15T15:29:43.690" v="14253" actId="20577"/>
        <pc:sldMkLst>
          <pc:docMk/>
          <pc:sldMk cId="2644063653" sldId="323"/>
        </pc:sldMkLst>
        <pc:spChg chg="mod">
          <ac:chgData name="Michael Kreeger" userId="d5f78b2e-6692-425f-83bb-df27f7187256" providerId="ADAL" clId="{C3392054-CF05-4A85-8285-2C8E7061E76E}" dt="2023-09-15T06:33:18.104" v="14182" actId="26606"/>
          <ac:spMkLst>
            <pc:docMk/>
            <pc:sldMk cId="2644063653" sldId="323"/>
            <ac:spMk id="2" creationId="{517F7E8E-34B5-381A-AF74-BED381E8E048}"/>
          </ac:spMkLst>
        </pc:spChg>
        <pc:spChg chg="mod">
          <ac:chgData name="Michael Kreeger" userId="d5f78b2e-6692-425f-83bb-df27f7187256" providerId="ADAL" clId="{C3392054-CF05-4A85-8285-2C8E7061E76E}" dt="2023-09-15T15:29:43.690" v="14253" actId="20577"/>
          <ac:spMkLst>
            <pc:docMk/>
            <pc:sldMk cId="2644063653" sldId="323"/>
            <ac:spMk id="4" creationId="{971FA274-4A41-5314-F8D9-9FCA2ABCBF6C}"/>
          </ac:spMkLst>
        </pc:spChg>
        <pc:spChg chg="add">
          <ac:chgData name="Michael Kreeger" userId="d5f78b2e-6692-425f-83bb-df27f7187256" providerId="ADAL" clId="{C3392054-CF05-4A85-8285-2C8E7061E76E}" dt="2023-09-15T06:33:18.104" v="14182" actId="26606"/>
          <ac:spMkLst>
            <pc:docMk/>
            <pc:sldMk cId="2644063653" sldId="323"/>
            <ac:spMk id="9" creationId="{F837543A-6020-4505-A233-C9DB4BF74011}"/>
          </ac:spMkLst>
        </pc:spChg>
        <pc:spChg chg="add">
          <ac:chgData name="Michael Kreeger" userId="d5f78b2e-6692-425f-83bb-df27f7187256" providerId="ADAL" clId="{C3392054-CF05-4A85-8285-2C8E7061E76E}" dt="2023-09-15T06:33:18.104" v="14182" actId="26606"/>
          <ac:spMkLst>
            <pc:docMk/>
            <pc:sldMk cId="2644063653" sldId="323"/>
            <ac:spMk id="11" creationId="{35B16301-FB18-48BA-A6DD-C37CAF6F9A18}"/>
          </ac:spMkLst>
        </pc:spChg>
        <pc:spChg chg="add">
          <ac:chgData name="Michael Kreeger" userId="d5f78b2e-6692-425f-83bb-df27f7187256" providerId="ADAL" clId="{C3392054-CF05-4A85-8285-2C8E7061E76E}" dt="2023-09-15T06:33:18.104" v="14182" actId="26606"/>
          <ac:spMkLst>
            <pc:docMk/>
            <pc:sldMk cId="2644063653" sldId="323"/>
            <ac:spMk id="13" creationId="{C3C0D90E-074A-4F52-9B11-B52BEF4BCBE5}"/>
          </ac:spMkLst>
        </pc:spChg>
        <pc:spChg chg="add">
          <ac:chgData name="Michael Kreeger" userId="d5f78b2e-6692-425f-83bb-df27f7187256" providerId="ADAL" clId="{C3392054-CF05-4A85-8285-2C8E7061E76E}" dt="2023-09-15T06:33:18.104" v="14182" actId="26606"/>
          <ac:spMkLst>
            <pc:docMk/>
            <pc:sldMk cId="2644063653" sldId="323"/>
            <ac:spMk id="15" creationId="{CABBD4C1-E6F8-46F6-8152-A8A97490BF4D}"/>
          </ac:spMkLst>
        </pc:spChg>
        <pc:spChg chg="add">
          <ac:chgData name="Michael Kreeger" userId="d5f78b2e-6692-425f-83bb-df27f7187256" providerId="ADAL" clId="{C3392054-CF05-4A85-8285-2C8E7061E76E}" dt="2023-09-15T06:33:18.104" v="14182" actId="26606"/>
          <ac:spMkLst>
            <pc:docMk/>
            <pc:sldMk cId="2644063653" sldId="323"/>
            <ac:spMk id="17" creationId="{83BA5EF5-1FE9-4BF9-83BB-269BCDDF6156}"/>
          </ac:spMkLst>
        </pc:spChg>
        <pc:spChg chg="add">
          <ac:chgData name="Michael Kreeger" userId="d5f78b2e-6692-425f-83bb-df27f7187256" providerId="ADAL" clId="{C3392054-CF05-4A85-8285-2C8E7061E76E}" dt="2023-09-15T06:33:18.104" v="14182" actId="26606"/>
          <ac:spMkLst>
            <pc:docMk/>
            <pc:sldMk cId="2644063653" sldId="323"/>
            <ac:spMk id="21" creationId="{88853921-7BC9-4BDE-ACAB-133C683C82D6}"/>
          </ac:spMkLst>
        </pc:spChg>
        <pc:spChg chg="add">
          <ac:chgData name="Michael Kreeger" userId="d5f78b2e-6692-425f-83bb-df27f7187256" providerId="ADAL" clId="{C3392054-CF05-4A85-8285-2C8E7061E76E}" dt="2023-09-15T06:33:18.104" v="14182" actId="26606"/>
          <ac:spMkLst>
            <pc:docMk/>
            <pc:sldMk cId="2644063653" sldId="323"/>
            <ac:spMk id="23" creationId="{09192968-3AE7-4470-A61C-97294BB92731}"/>
          </ac:spMkLst>
        </pc:spChg>
        <pc:spChg chg="add">
          <ac:chgData name="Michael Kreeger" userId="d5f78b2e-6692-425f-83bb-df27f7187256" providerId="ADAL" clId="{C3392054-CF05-4A85-8285-2C8E7061E76E}" dt="2023-09-15T06:33:18.104" v="14182" actId="26606"/>
          <ac:spMkLst>
            <pc:docMk/>
            <pc:sldMk cId="2644063653" sldId="323"/>
            <ac:spMk id="25" creationId="{3AB72E55-43E4-4356-BFE8-E2102CB0B505}"/>
          </ac:spMkLst>
        </pc:spChg>
        <pc:cxnChg chg="add">
          <ac:chgData name="Michael Kreeger" userId="d5f78b2e-6692-425f-83bb-df27f7187256" providerId="ADAL" clId="{C3392054-CF05-4A85-8285-2C8E7061E76E}" dt="2023-09-15T06:33:18.104" v="14182" actId="26606"/>
          <ac:cxnSpMkLst>
            <pc:docMk/>
            <pc:sldMk cId="2644063653" sldId="323"/>
            <ac:cxnSpMk id="19" creationId="{4B3BCACB-5880-460B-9606-8C433A9AF99D}"/>
          </ac:cxnSpMkLst>
        </pc:cxnChg>
      </pc:sldChg>
      <pc:sldChg chg="addSp modSp add mod setBg">
        <pc:chgData name="Michael Kreeger" userId="d5f78b2e-6692-425f-83bb-df27f7187256" providerId="ADAL" clId="{C3392054-CF05-4A85-8285-2C8E7061E76E}" dt="2023-09-15T06:34:56.357" v="14191" actId="6549"/>
        <pc:sldMkLst>
          <pc:docMk/>
          <pc:sldMk cId="3126027269" sldId="324"/>
        </pc:sldMkLst>
        <pc:spChg chg="mod">
          <ac:chgData name="Michael Kreeger" userId="d5f78b2e-6692-425f-83bb-df27f7187256" providerId="ADAL" clId="{C3392054-CF05-4A85-8285-2C8E7061E76E}" dt="2023-09-15T06:33:54.616" v="14185" actId="26606"/>
          <ac:spMkLst>
            <pc:docMk/>
            <pc:sldMk cId="3126027269" sldId="324"/>
            <ac:spMk id="2" creationId="{517F7E8E-34B5-381A-AF74-BED381E8E048}"/>
          </ac:spMkLst>
        </pc:spChg>
        <pc:spChg chg="mod">
          <ac:chgData name="Michael Kreeger" userId="d5f78b2e-6692-425f-83bb-df27f7187256" providerId="ADAL" clId="{C3392054-CF05-4A85-8285-2C8E7061E76E}" dt="2023-09-15T06:34:56.357" v="14191" actId="6549"/>
          <ac:spMkLst>
            <pc:docMk/>
            <pc:sldMk cId="3126027269" sldId="324"/>
            <ac:spMk id="4" creationId="{971FA274-4A41-5314-F8D9-9FCA2ABCBF6C}"/>
          </ac:spMkLst>
        </pc:spChg>
        <pc:spChg chg="add">
          <ac:chgData name="Michael Kreeger" userId="d5f78b2e-6692-425f-83bb-df27f7187256" providerId="ADAL" clId="{C3392054-CF05-4A85-8285-2C8E7061E76E}" dt="2023-09-15T06:33:54.616" v="14185" actId="26606"/>
          <ac:spMkLst>
            <pc:docMk/>
            <pc:sldMk cId="3126027269" sldId="324"/>
            <ac:spMk id="9" creationId="{F837543A-6020-4505-A233-C9DB4BF74011}"/>
          </ac:spMkLst>
        </pc:spChg>
        <pc:spChg chg="add">
          <ac:chgData name="Michael Kreeger" userId="d5f78b2e-6692-425f-83bb-df27f7187256" providerId="ADAL" clId="{C3392054-CF05-4A85-8285-2C8E7061E76E}" dt="2023-09-15T06:33:54.616" v="14185" actId="26606"/>
          <ac:spMkLst>
            <pc:docMk/>
            <pc:sldMk cId="3126027269" sldId="324"/>
            <ac:spMk id="11" creationId="{35B16301-FB18-48BA-A6DD-C37CAF6F9A18}"/>
          </ac:spMkLst>
        </pc:spChg>
        <pc:spChg chg="add">
          <ac:chgData name="Michael Kreeger" userId="d5f78b2e-6692-425f-83bb-df27f7187256" providerId="ADAL" clId="{C3392054-CF05-4A85-8285-2C8E7061E76E}" dt="2023-09-15T06:33:54.616" v="14185" actId="26606"/>
          <ac:spMkLst>
            <pc:docMk/>
            <pc:sldMk cId="3126027269" sldId="324"/>
            <ac:spMk id="13" creationId="{C3C0D90E-074A-4F52-9B11-B52BEF4BCBE5}"/>
          </ac:spMkLst>
        </pc:spChg>
        <pc:spChg chg="add">
          <ac:chgData name="Michael Kreeger" userId="d5f78b2e-6692-425f-83bb-df27f7187256" providerId="ADAL" clId="{C3392054-CF05-4A85-8285-2C8E7061E76E}" dt="2023-09-15T06:33:54.616" v="14185" actId="26606"/>
          <ac:spMkLst>
            <pc:docMk/>
            <pc:sldMk cId="3126027269" sldId="324"/>
            <ac:spMk id="15" creationId="{CABBD4C1-E6F8-46F6-8152-A8A97490BF4D}"/>
          </ac:spMkLst>
        </pc:spChg>
        <pc:spChg chg="add">
          <ac:chgData name="Michael Kreeger" userId="d5f78b2e-6692-425f-83bb-df27f7187256" providerId="ADAL" clId="{C3392054-CF05-4A85-8285-2C8E7061E76E}" dt="2023-09-15T06:33:54.616" v="14185" actId="26606"/>
          <ac:spMkLst>
            <pc:docMk/>
            <pc:sldMk cId="3126027269" sldId="324"/>
            <ac:spMk id="17" creationId="{83BA5EF5-1FE9-4BF9-83BB-269BCDDF6156}"/>
          </ac:spMkLst>
        </pc:spChg>
        <pc:spChg chg="add">
          <ac:chgData name="Michael Kreeger" userId="d5f78b2e-6692-425f-83bb-df27f7187256" providerId="ADAL" clId="{C3392054-CF05-4A85-8285-2C8E7061E76E}" dt="2023-09-15T06:33:54.616" v="14185" actId="26606"/>
          <ac:spMkLst>
            <pc:docMk/>
            <pc:sldMk cId="3126027269" sldId="324"/>
            <ac:spMk id="21" creationId="{88853921-7BC9-4BDE-ACAB-133C683C82D6}"/>
          </ac:spMkLst>
        </pc:spChg>
        <pc:spChg chg="add">
          <ac:chgData name="Michael Kreeger" userId="d5f78b2e-6692-425f-83bb-df27f7187256" providerId="ADAL" clId="{C3392054-CF05-4A85-8285-2C8E7061E76E}" dt="2023-09-15T06:33:54.616" v="14185" actId="26606"/>
          <ac:spMkLst>
            <pc:docMk/>
            <pc:sldMk cId="3126027269" sldId="324"/>
            <ac:spMk id="23" creationId="{09192968-3AE7-4470-A61C-97294BB92731}"/>
          </ac:spMkLst>
        </pc:spChg>
        <pc:spChg chg="add">
          <ac:chgData name="Michael Kreeger" userId="d5f78b2e-6692-425f-83bb-df27f7187256" providerId="ADAL" clId="{C3392054-CF05-4A85-8285-2C8E7061E76E}" dt="2023-09-15T06:33:54.616" v="14185" actId="26606"/>
          <ac:spMkLst>
            <pc:docMk/>
            <pc:sldMk cId="3126027269" sldId="324"/>
            <ac:spMk id="25" creationId="{3AB72E55-43E4-4356-BFE8-E2102CB0B505}"/>
          </ac:spMkLst>
        </pc:spChg>
        <pc:cxnChg chg="add">
          <ac:chgData name="Michael Kreeger" userId="d5f78b2e-6692-425f-83bb-df27f7187256" providerId="ADAL" clId="{C3392054-CF05-4A85-8285-2C8E7061E76E}" dt="2023-09-15T06:33:54.616" v="14185" actId="26606"/>
          <ac:cxnSpMkLst>
            <pc:docMk/>
            <pc:sldMk cId="3126027269" sldId="324"/>
            <ac:cxnSpMk id="19" creationId="{4B3BCACB-5880-460B-9606-8C433A9AF99D}"/>
          </ac:cxnSpMkLst>
        </pc:cxnChg>
      </pc:sldChg>
      <pc:sldChg chg="addSp delSp modSp new del mod setBg modClrScheme addAnim chgLayout">
        <pc:chgData name="Michael Kreeger" userId="d5f78b2e-6692-425f-83bb-df27f7187256" providerId="ADAL" clId="{C3392054-CF05-4A85-8285-2C8E7061E76E}" dt="2023-09-15T15:30:16.606" v="14254" actId="47"/>
        <pc:sldMkLst>
          <pc:docMk/>
          <pc:sldMk cId="3013771645" sldId="325"/>
        </pc:sldMkLst>
        <pc:spChg chg="del mod ord">
          <ac:chgData name="Michael Kreeger" userId="d5f78b2e-6692-425f-83bb-df27f7187256" providerId="ADAL" clId="{C3392054-CF05-4A85-8285-2C8E7061E76E}" dt="2023-09-15T06:46:24.251" v="14198" actId="700"/>
          <ac:spMkLst>
            <pc:docMk/>
            <pc:sldMk cId="3013771645" sldId="325"/>
            <ac:spMk id="2" creationId="{B6191C30-FB09-ABF9-DAEF-A162BC56B369}"/>
          </ac:spMkLst>
        </pc:spChg>
        <pc:spChg chg="del mod ord">
          <ac:chgData name="Michael Kreeger" userId="d5f78b2e-6692-425f-83bb-df27f7187256" providerId="ADAL" clId="{C3392054-CF05-4A85-8285-2C8E7061E76E}" dt="2023-09-15T06:46:24.251" v="14198" actId="700"/>
          <ac:spMkLst>
            <pc:docMk/>
            <pc:sldMk cId="3013771645" sldId="325"/>
            <ac:spMk id="3" creationId="{FEAF4791-20A0-9651-F64C-729170BFE557}"/>
          </ac:spMkLst>
        </pc:spChg>
        <pc:spChg chg="add mod ord">
          <ac:chgData name="Michael Kreeger" userId="d5f78b2e-6692-425f-83bb-df27f7187256" providerId="ADAL" clId="{C3392054-CF05-4A85-8285-2C8E7061E76E}" dt="2023-09-15T06:46:47.273" v="14249" actId="26606"/>
          <ac:spMkLst>
            <pc:docMk/>
            <pc:sldMk cId="3013771645" sldId="325"/>
            <ac:spMk id="4" creationId="{03420944-57FD-FBB7-68BE-295C45EC57D7}"/>
          </ac:spMkLst>
        </pc:spChg>
        <pc:spChg chg="add del mod ord">
          <ac:chgData name="Michael Kreeger" userId="d5f78b2e-6692-425f-83bb-df27f7187256" providerId="ADAL" clId="{C3392054-CF05-4A85-8285-2C8E7061E76E}" dt="2023-09-15T06:46:45.389" v="14248" actId="478"/>
          <ac:spMkLst>
            <pc:docMk/>
            <pc:sldMk cId="3013771645" sldId="325"/>
            <ac:spMk id="5" creationId="{A1BF57D6-A4DB-F8E6-2792-0287EA36BB80}"/>
          </ac:spMkLst>
        </pc:spChg>
        <pc:spChg chg="add">
          <ac:chgData name="Michael Kreeger" userId="d5f78b2e-6692-425f-83bb-df27f7187256" providerId="ADAL" clId="{C3392054-CF05-4A85-8285-2C8E7061E76E}" dt="2023-09-15T06:46:47.273" v="14249" actId="26606"/>
          <ac:spMkLst>
            <pc:docMk/>
            <pc:sldMk cId="3013771645" sldId="325"/>
            <ac:spMk id="9" creationId="{46F1F2C8-798B-4CCE-A851-94AFAF350BED}"/>
          </ac:spMkLst>
        </pc:spChg>
        <pc:spChg chg="add">
          <ac:chgData name="Michael Kreeger" userId="d5f78b2e-6692-425f-83bb-df27f7187256" providerId="ADAL" clId="{C3392054-CF05-4A85-8285-2C8E7061E76E}" dt="2023-09-15T06:46:47.273" v="14249" actId="26606"/>
          <ac:spMkLst>
            <pc:docMk/>
            <pc:sldMk cId="3013771645" sldId="325"/>
            <ac:spMk id="11" creationId="{755E9CD0-04B0-4A3C-B291-AD913379C713}"/>
          </ac:spMkLst>
        </pc:spChg>
        <pc:spChg chg="add">
          <ac:chgData name="Michael Kreeger" userId="d5f78b2e-6692-425f-83bb-df27f7187256" providerId="ADAL" clId="{C3392054-CF05-4A85-8285-2C8E7061E76E}" dt="2023-09-15T06:46:47.273" v="14249" actId="26606"/>
          <ac:spMkLst>
            <pc:docMk/>
            <pc:sldMk cId="3013771645" sldId="325"/>
            <ac:spMk id="13" creationId="{1DD8BF3B-6066-418C-8D1A-75C5E396FC04}"/>
          </ac:spMkLst>
        </pc:spChg>
        <pc:spChg chg="add">
          <ac:chgData name="Michael Kreeger" userId="d5f78b2e-6692-425f-83bb-df27f7187256" providerId="ADAL" clId="{C3392054-CF05-4A85-8285-2C8E7061E76E}" dt="2023-09-15T06:46:47.273" v="14249" actId="26606"/>
          <ac:spMkLst>
            <pc:docMk/>
            <pc:sldMk cId="3013771645" sldId="325"/>
            <ac:spMk id="15" creationId="{80BC66F9-7A74-4286-AD22-1174052CC22C}"/>
          </ac:spMkLst>
        </pc:spChg>
        <pc:spChg chg="add">
          <ac:chgData name="Michael Kreeger" userId="d5f78b2e-6692-425f-83bb-df27f7187256" providerId="ADAL" clId="{C3392054-CF05-4A85-8285-2C8E7061E76E}" dt="2023-09-15T06:46:47.273" v="14249" actId="26606"/>
          <ac:spMkLst>
            <pc:docMk/>
            <pc:sldMk cId="3013771645" sldId="325"/>
            <ac:spMk id="17" creationId="{D8142CC3-2B5C-48E6-9DF0-6C8ACBAF23EF}"/>
          </ac:spMkLst>
        </pc:spChg>
        <pc:spChg chg="add">
          <ac:chgData name="Michael Kreeger" userId="d5f78b2e-6692-425f-83bb-df27f7187256" providerId="ADAL" clId="{C3392054-CF05-4A85-8285-2C8E7061E76E}" dt="2023-09-15T06:46:47.273" v="14249" actId="26606"/>
          <ac:spMkLst>
            <pc:docMk/>
            <pc:sldMk cId="3013771645" sldId="325"/>
            <ac:spMk id="21" creationId="{46A89C79-8EF3-4AF9-B3D9-59A883F41C83}"/>
          </ac:spMkLst>
        </pc:spChg>
        <pc:spChg chg="add">
          <ac:chgData name="Michael Kreeger" userId="d5f78b2e-6692-425f-83bb-df27f7187256" providerId="ADAL" clId="{C3392054-CF05-4A85-8285-2C8E7061E76E}" dt="2023-09-15T06:46:47.273" v="14249" actId="26606"/>
          <ac:spMkLst>
            <pc:docMk/>
            <pc:sldMk cId="3013771645" sldId="325"/>
            <ac:spMk id="23" creationId="{EFE5CE34-4543-42E5-B82C-1F3D12422CDD}"/>
          </ac:spMkLst>
        </pc:spChg>
        <pc:spChg chg="add">
          <ac:chgData name="Michael Kreeger" userId="d5f78b2e-6692-425f-83bb-df27f7187256" providerId="ADAL" clId="{C3392054-CF05-4A85-8285-2C8E7061E76E}" dt="2023-09-15T06:46:47.273" v="14249" actId="26606"/>
          <ac:spMkLst>
            <pc:docMk/>
            <pc:sldMk cId="3013771645" sldId="325"/>
            <ac:spMk id="25" creationId="{72AF41FE-63D7-4695-81D2-66D2510E4486}"/>
          </ac:spMkLst>
        </pc:spChg>
        <pc:cxnChg chg="add">
          <ac:chgData name="Michael Kreeger" userId="d5f78b2e-6692-425f-83bb-df27f7187256" providerId="ADAL" clId="{C3392054-CF05-4A85-8285-2C8E7061E76E}" dt="2023-09-15T06:46:47.273" v="14249" actId="26606"/>
          <ac:cxnSpMkLst>
            <pc:docMk/>
            <pc:sldMk cId="3013771645" sldId="325"/>
            <ac:cxnSpMk id="19" creationId="{7B2D303B-3DD0-4319-9EAD-361847FEC71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D20B-2EE1-90B1-324C-ACB83F7C1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C44C7-0566-989B-9096-EFE7106450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AA2668-5F3D-83F4-130D-2D3B470F8635}"/>
              </a:ext>
            </a:extLst>
          </p:cNvPr>
          <p:cNvSpPr>
            <a:spLocks noGrp="1"/>
          </p:cNvSpPr>
          <p:nvPr>
            <p:ph type="dt" sz="half" idx="10"/>
          </p:nvPr>
        </p:nvSpPr>
        <p:spPr/>
        <p:txBody>
          <a:bodyPr/>
          <a:lstStyle/>
          <a:p>
            <a:fld id="{6FA7509B-2BFE-453E-9A97-B7DCA9862FB7}" type="datetimeFigureOut">
              <a:rPr lang="en-US" smtClean="0"/>
              <a:t>9/15/2023</a:t>
            </a:fld>
            <a:endParaRPr lang="en-US"/>
          </a:p>
        </p:txBody>
      </p:sp>
      <p:sp>
        <p:nvSpPr>
          <p:cNvPr id="5" name="Footer Placeholder 4">
            <a:extLst>
              <a:ext uri="{FF2B5EF4-FFF2-40B4-BE49-F238E27FC236}">
                <a16:creationId xmlns:a16="http://schemas.microsoft.com/office/drawing/2014/main" id="{11DF5FE1-29AD-DD64-0CD6-3D121AF8C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6DE27-DBC9-EE66-B539-9A8579E7F2FE}"/>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30418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4B99-4833-66CF-961E-3A5C276E39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135E1B-DD78-A964-73B5-769D11B912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529B8-D741-130B-9D27-9E7411B58ED9}"/>
              </a:ext>
            </a:extLst>
          </p:cNvPr>
          <p:cNvSpPr>
            <a:spLocks noGrp="1"/>
          </p:cNvSpPr>
          <p:nvPr>
            <p:ph type="dt" sz="half" idx="10"/>
          </p:nvPr>
        </p:nvSpPr>
        <p:spPr/>
        <p:txBody>
          <a:bodyPr/>
          <a:lstStyle/>
          <a:p>
            <a:fld id="{6FA7509B-2BFE-453E-9A97-B7DCA9862FB7}" type="datetimeFigureOut">
              <a:rPr lang="en-US" smtClean="0"/>
              <a:t>9/15/2023</a:t>
            </a:fld>
            <a:endParaRPr lang="en-US"/>
          </a:p>
        </p:txBody>
      </p:sp>
      <p:sp>
        <p:nvSpPr>
          <p:cNvPr id="5" name="Footer Placeholder 4">
            <a:extLst>
              <a:ext uri="{FF2B5EF4-FFF2-40B4-BE49-F238E27FC236}">
                <a16:creationId xmlns:a16="http://schemas.microsoft.com/office/drawing/2014/main" id="{B7C18BE2-0806-8442-03A2-52C01B558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4AB2-39A9-8958-4559-B6036E69ACCA}"/>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176535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9461F-9AE1-D2E0-62C3-E847FF597D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D4777-9D04-B7D8-C954-005681376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B0B71-17B4-ACDE-8426-1B1866A6F183}"/>
              </a:ext>
            </a:extLst>
          </p:cNvPr>
          <p:cNvSpPr>
            <a:spLocks noGrp="1"/>
          </p:cNvSpPr>
          <p:nvPr>
            <p:ph type="dt" sz="half" idx="10"/>
          </p:nvPr>
        </p:nvSpPr>
        <p:spPr/>
        <p:txBody>
          <a:bodyPr/>
          <a:lstStyle/>
          <a:p>
            <a:fld id="{6FA7509B-2BFE-453E-9A97-B7DCA9862FB7}" type="datetimeFigureOut">
              <a:rPr lang="en-US" smtClean="0"/>
              <a:t>9/15/2023</a:t>
            </a:fld>
            <a:endParaRPr lang="en-US"/>
          </a:p>
        </p:txBody>
      </p:sp>
      <p:sp>
        <p:nvSpPr>
          <p:cNvPr id="5" name="Footer Placeholder 4">
            <a:extLst>
              <a:ext uri="{FF2B5EF4-FFF2-40B4-BE49-F238E27FC236}">
                <a16:creationId xmlns:a16="http://schemas.microsoft.com/office/drawing/2014/main" id="{9908B03A-2E86-A3E0-8A65-EBDFB2725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0C9D4-C7FE-D9B8-87B3-6B4B1900425F}"/>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132783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8811-9488-F07E-29CC-C35B23CB4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2916B-58D2-9D37-08B7-B0255DC049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4D25F-9E4D-D4A3-F1A7-600DB93CA55C}"/>
              </a:ext>
            </a:extLst>
          </p:cNvPr>
          <p:cNvSpPr>
            <a:spLocks noGrp="1"/>
          </p:cNvSpPr>
          <p:nvPr>
            <p:ph type="dt" sz="half" idx="10"/>
          </p:nvPr>
        </p:nvSpPr>
        <p:spPr/>
        <p:txBody>
          <a:bodyPr/>
          <a:lstStyle/>
          <a:p>
            <a:fld id="{6FA7509B-2BFE-453E-9A97-B7DCA9862FB7}" type="datetimeFigureOut">
              <a:rPr lang="en-US" smtClean="0"/>
              <a:t>9/15/2023</a:t>
            </a:fld>
            <a:endParaRPr lang="en-US"/>
          </a:p>
        </p:txBody>
      </p:sp>
      <p:sp>
        <p:nvSpPr>
          <p:cNvPr id="5" name="Footer Placeholder 4">
            <a:extLst>
              <a:ext uri="{FF2B5EF4-FFF2-40B4-BE49-F238E27FC236}">
                <a16:creationId xmlns:a16="http://schemas.microsoft.com/office/drawing/2014/main" id="{E4654919-1584-2913-AD09-946750342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76512-EC1C-F63F-CD28-AEBF000C2F5F}"/>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54200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0D29-BE63-CE17-D302-D5D5B5CEA3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C1B038-8FE4-F5C4-B057-DFC97DFCD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9C9DB-0488-ABD1-75A4-3747D9E48CAB}"/>
              </a:ext>
            </a:extLst>
          </p:cNvPr>
          <p:cNvSpPr>
            <a:spLocks noGrp="1"/>
          </p:cNvSpPr>
          <p:nvPr>
            <p:ph type="dt" sz="half" idx="10"/>
          </p:nvPr>
        </p:nvSpPr>
        <p:spPr/>
        <p:txBody>
          <a:bodyPr/>
          <a:lstStyle/>
          <a:p>
            <a:fld id="{6FA7509B-2BFE-453E-9A97-B7DCA9862FB7}" type="datetimeFigureOut">
              <a:rPr lang="en-US" smtClean="0"/>
              <a:t>9/15/2023</a:t>
            </a:fld>
            <a:endParaRPr lang="en-US"/>
          </a:p>
        </p:txBody>
      </p:sp>
      <p:sp>
        <p:nvSpPr>
          <p:cNvPr id="5" name="Footer Placeholder 4">
            <a:extLst>
              <a:ext uri="{FF2B5EF4-FFF2-40B4-BE49-F238E27FC236}">
                <a16:creationId xmlns:a16="http://schemas.microsoft.com/office/drawing/2014/main" id="{46BD6EC7-9EB5-E757-6C9C-3706B0611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2741B-9642-D7F1-574E-1A65B1075071}"/>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2223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B2E7-1CF8-EF04-7C01-25B47AC15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C42D2-29C3-FBF3-C29B-619F4B39A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6D851-C8F9-0E67-152A-D37F831E1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5BD33-402E-DEF2-3D7A-FDA5FA017BB8}"/>
              </a:ext>
            </a:extLst>
          </p:cNvPr>
          <p:cNvSpPr>
            <a:spLocks noGrp="1"/>
          </p:cNvSpPr>
          <p:nvPr>
            <p:ph type="dt" sz="half" idx="10"/>
          </p:nvPr>
        </p:nvSpPr>
        <p:spPr/>
        <p:txBody>
          <a:bodyPr/>
          <a:lstStyle/>
          <a:p>
            <a:fld id="{6FA7509B-2BFE-453E-9A97-B7DCA9862FB7}" type="datetimeFigureOut">
              <a:rPr lang="en-US" smtClean="0"/>
              <a:t>9/15/2023</a:t>
            </a:fld>
            <a:endParaRPr lang="en-US"/>
          </a:p>
        </p:txBody>
      </p:sp>
      <p:sp>
        <p:nvSpPr>
          <p:cNvPr id="6" name="Footer Placeholder 5">
            <a:extLst>
              <a:ext uri="{FF2B5EF4-FFF2-40B4-BE49-F238E27FC236}">
                <a16:creationId xmlns:a16="http://schemas.microsoft.com/office/drawing/2014/main" id="{3455A945-5332-AC97-5702-BF6215D04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7FD84-0F2D-A31B-351A-F4DFC547F8F8}"/>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252939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9A5D-2739-2E29-92E0-B4FCA640AB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43DDE0-22C8-BE45-7FDE-FF998F01EA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E53A74-54D6-4C96-691D-007F75004D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52AC-F055-A5A9-FCFD-CF95BE93E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124D3-60EC-3B50-2F98-B363010F4E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44535C-F53F-EA5C-BA95-E4A00329BFE4}"/>
              </a:ext>
            </a:extLst>
          </p:cNvPr>
          <p:cNvSpPr>
            <a:spLocks noGrp="1"/>
          </p:cNvSpPr>
          <p:nvPr>
            <p:ph type="dt" sz="half" idx="10"/>
          </p:nvPr>
        </p:nvSpPr>
        <p:spPr/>
        <p:txBody>
          <a:bodyPr/>
          <a:lstStyle/>
          <a:p>
            <a:fld id="{6FA7509B-2BFE-453E-9A97-B7DCA9862FB7}" type="datetimeFigureOut">
              <a:rPr lang="en-US" smtClean="0"/>
              <a:t>9/15/2023</a:t>
            </a:fld>
            <a:endParaRPr lang="en-US"/>
          </a:p>
        </p:txBody>
      </p:sp>
      <p:sp>
        <p:nvSpPr>
          <p:cNvPr id="8" name="Footer Placeholder 7">
            <a:extLst>
              <a:ext uri="{FF2B5EF4-FFF2-40B4-BE49-F238E27FC236}">
                <a16:creationId xmlns:a16="http://schemas.microsoft.com/office/drawing/2014/main" id="{5507128B-4C5C-70B9-B3E7-BCFF4E3299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E822C0-280E-698F-7F02-721508C56F53}"/>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37364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16AE-1642-AB46-FD59-868733B6ED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A10EC-A5DD-2A87-1F29-AAAAB38FCF2C}"/>
              </a:ext>
            </a:extLst>
          </p:cNvPr>
          <p:cNvSpPr>
            <a:spLocks noGrp="1"/>
          </p:cNvSpPr>
          <p:nvPr>
            <p:ph type="dt" sz="half" idx="10"/>
          </p:nvPr>
        </p:nvSpPr>
        <p:spPr/>
        <p:txBody>
          <a:bodyPr/>
          <a:lstStyle/>
          <a:p>
            <a:fld id="{6FA7509B-2BFE-453E-9A97-B7DCA9862FB7}" type="datetimeFigureOut">
              <a:rPr lang="en-US" smtClean="0"/>
              <a:t>9/15/2023</a:t>
            </a:fld>
            <a:endParaRPr lang="en-US"/>
          </a:p>
        </p:txBody>
      </p:sp>
      <p:sp>
        <p:nvSpPr>
          <p:cNvPr id="4" name="Footer Placeholder 3">
            <a:extLst>
              <a:ext uri="{FF2B5EF4-FFF2-40B4-BE49-F238E27FC236}">
                <a16:creationId xmlns:a16="http://schemas.microsoft.com/office/drawing/2014/main" id="{58968DD3-489B-321E-B076-55D7E72A81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A93638-43C0-B79A-636E-63D993DA519D}"/>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182633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EB85D-5B4F-1461-DFDB-633CC0018186}"/>
              </a:ext>
            </a:extLst>
          </p:cNvPr>
          <p:cNvSpPr>
            <a:spLocks noGrp="1"/>
          </p:cNvSpPr>
          <p:nvPr>
            <p:ph type="dt" sz="half" idx="10"/>
          </p:nvPr>
        </p:nvSpPr>
        <p:spPr/>
        <p:txBody>
          <a:bodyPr/>
          <a:lstStyle/>
          <a:p>
            <a:fld id="{6FA7509B-2BFE-453E-9A97-B7DCA9862FB7}" type="datetimeFigureOut">
              <a:rPr lang="en-US" smtClean="0"/>
              <a:t>9/15/2023</a:t>
            </a:fld>
            <a:endParaRPr lang="en-US"/>
          </a:p>
        </p:txBody>
      </p:sp>
      <p:sp>
        <p:nvSpPr>
          <p:cNvPr id="3" name="Footer Placeholder 2">
            <a:extLst>
              <a:ext uri="{FF2B5EF4-FFF2-40B4-BE49-F238E27FC236}">
                <a16:creationId xmlns:a16="http://schemas.microsoft.com/office/drawing/2014/main" id="{2BA014D6-4DC2-5948-C935-EE2230EE1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93236-AD6C-8B8F-3B00-B65E2DB0F6A4}"/>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85121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6070-DA2E-B604-BFC3-A4B575F7D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C69E4B-9383-6089-C0BC-F642A0A34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14288-3DB1-3E1F-F7D5-397A9B6A1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20B82-EDCC-DA9F-A3A4-ACD8E4B0D9FF}"/>
              </a:ext>
            </a:extLst>
          </p:cNvPr>
          <p:cNvSpPr>
            <a:spLocks noGrp="1"/>
          </p:cNvSpPr>
          <p:nvPr>
            <p:ph type="dt" sz="half" idx="10"/>
          </p:nvPr>
        </p:nvSpPr>
        <p:spPr/>
        <p:txBody>
          <a:bodyPr/>
          <a:lstStyle/>
          <a:p>
            <a:fld id="{6FA7509B-2BFE-453E-9A97-B7DCA9862FB7}" type="datetimeFigureOut">
              <a:rPr lang="en-US" smtClean="0"/>
              <a:t>9/15/2023</a:t>
            </a:fld>
            <a:endParaRPr lang="en-US"/>
          </a:p>
        </p:txBody>
      </p:sp>
      <p:sp>
        <p:nvSpPr>
          <p:cNvPr id="6" name="Footer Placeholder 5">
            <a:extLst>
              <a:ext uri="{FF2B5EF4-FFF2-40B4-BE49-F238E27FC236}">
                <a16:creationId xmlns:a16="http://schemas.microsoft.com/office/drawing/2014/main" id="{9C83788C-7849-A286-A49A-EAEFF1F4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A5021-7AD8-F140-62B4-1654A2F7700C}"/>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48352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6076-1B8E-9A6C-469C-732C42251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AE28E8-1E3D-079E-0C84-4E9E61E9E0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58E803-FDBB-2184-278F-77AAACB3A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681EE-C1C6-A085-9795-14D2553FAA41}"/>
              </a:ext>
            </a:extLst>
          </p:cNvPr>
          <p:cNvSpPr>
            <a:spLocks noGrp="1"/>
          </p:cNvSpPr>
          <p:nvPr>
            <p:ph type="dt" sz="half" idx="10"/>
          </p:nvPr>
        </p:nvSpPr>
        <p:spPr/>
        <p:txBody>
          <a:bodyPr/>
          <a:lstStyle/>
          <a:p>
            <a:fld id="{6FA7509B-2BFE-453E-9A97-B7DCA9862FB7}" type="datetimeFigureOut">
              <a:rPr lang="en-US" smtClean="0"/>
              <a:t>9/15/2023</a:t>
            </a:fld>
            <a:endParaRPr lang="en-US"/>
          </a:p>
        </p:txBody>
      </p:sp>
      <p:sp>
        <p:nvSpPr>
          <p:cNvPr id="6" name="Footer Placeholder 5">
            <a:extLst>
              <a:ext uri="{FF2B5EF4-FFF2-40B4-BE49-F238E27FC236}">
                <a16:creationId xmlns:a16="http://schemas.microsoft.com/office/drawing/2014/main" id="{267800D6-EE20-BC2C-E3DF-C3CD56B6E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F84A7-B2B7-8892-0932-FB06B24F45BA}"/>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95758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9E9B8-6EFC-061F-56B4-C3F1CABB8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34AE9-3BC1-0B24-23CB-F182E051A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0DE0B-3CE6-BCAE-A863-F99FCE8C9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7509B-2BFE-453E-9A97-B7DCA9862FB7}" type="datetimeFigureOut">
              <a:rPr lang="en-US" smtClean="0"/>
              <a:t>9/15/2023</a:t>
            </a:fld>
            <a:endParaRPr lang="en-US"/>
          </a:p>
        </p:txBody>
      </p:sp>
      <p:sp>
        <p:nvSpPr>
          <p:cNvPr id="5" name="Footer Placeholder 4">
            <a:extLst>
              <a:ext uri="{FF2B5EF4-FFF2-40B4-BE49-F238E27FC236}">
                <a16:creationId xmlns:a16="http://schemas.microsoft.com/office/drawing/2014/main" id="{918BCAE0-1DD3-8DFB-56FF-59A5F98A44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E87FB4-0F0C-D082-6BB3-4FDFFFF9E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26B6B-CFA2-4A9B-BC0A-8807B2010890}" type="slidenum">
              <a:rPr lang="en-US" smtClean="0"/>
              <a:t>‹#›</a:t>
            </a:fld>
            <a:endParaRPr lang="en-US"/>
          </a:p>
        </p:txBody>
      </p:sp>
    </p:spTree>
    <p:extLst>
      <p:ext uri="{BB962C8B-B14F-4D97-AF65-F5344CB8AC3E}">
        <p14:creationId xmlns:p14="http://schemas.microsoft.com/office/powerpoint/2010/main" val="1438053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DBD5D1-7305-9559-F621-4CDDB70045C4}"/>
              </a:ext>
            </a:extLst>
          </p:cNvPr>
          <p:cNvSpPr>
            <a:spLocks noGrp="1"/>
          </p:cNvSpPr>
          <p:nvPr>
            <p:ph type="title"/>
          </p:nvPr>
        </p:nvSpPr>
        <p:spPr>
          <a:xfrm>
            <a:off x="6417733" y="490537"/>
            <a:ext cx="5291663" cy="1628775"/>
          </a:xfrm>
        </p:spPr>
        <p:txBody>
          <a:bodyPr vert="horz" lIns="91440" tIns="45720" rIns="91440" bIns="45720" rtlCol="0" anchor="b">
            <a:normAutofit/>
          </a:bodyPr>
          <a:lstStyle/>
          <a:p>
            <a:r>
              <a:rPr lang="en-US" sz="4000"/>
              <a:t>SQL Server Performance Study Group</a:t>
            </a:r>
          </a:p>
        </p:txBody>
      </p:sp>
      <p:pic>
        <p:nvPicPr>
          <p:cNvPr id="13" name="Picture 12">
            <a:extLst>
              <a:ext uri="{FF2B5EF4-FFF2-40B4-BE49-F238E27FC236}">
                <a16:creationId xmlns:a16="http://schemas.microsoft.com/office/drawing/2014/main" id="{3416613B-3839-E6C7-B838-D6B46D43D8A0}"/>
              </a:ext>
            </a:extLst>
          </p:cNvPr>
          <p:cNvPicPr>
            <a:picLocks noChangeAspect="1"/>
          </p:cNvPicPr>
          <p:nvPr/>
        </p:nvPicPr>
        <p:blipFill rotWithShape="1">
          <a:blip r:embed="rId2"/>
          <a:srcRect t="10212" r="2" b="10214"/>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9" name="Content Placeholder 8">
            <a:extLst>
              <a:ext uri="{FF2B5EF4-FFF2-40B4-BE49-F238E27FC236}">
                <a16:creationId xmlns:a16="http://schemas.microsoft.com/office/drawing/2014/main" id="{54318EFF-C48F-5D55-4E77-B106C19981A9}"/>
              </a:ext>
            </a:extLst>
          </p:cNvPr>
          <p:cNvSpPr>
            <a:spLocks noGrp="1"/>
          </p:cNvSpPr>
          <p:nvPr>
            <p:ph sz="half" idx="2"/>
          </p:nvPr>
        </p:nvSpPr>
        <p:spPr>
          <a:xfrm>
            <a:off x="6417734" y="2614612"/>
            <a:ext cx="5291663" cy="3752849"/>
          </a:xfrm>
        </p:spPr>
        <p:txBody>
          <a:bodyPr vert="horz" lIns="91440" tIns="45720" rIns="91440" bIns="45720" rtlCol="0">
            <a:normAutofit/>
          </a:bodyPr>
          <a:lstStyle/>
          <a:p>
            <a:r>
              <a:rPr lang="en-US" sz="1800"/>
              <a:t>Fundamentals – Session 1</a:t>
            </a:r>
          </a:p>
          <a:p>
            <a:pPr marL="0"/>
            <a:endParaRPr lang="en-US" sz="1800"/>
          </a:p>
        </p:txBody>
      </p:sp>
    </p:spTree>
    <p:extLst>
      <p:ext uri="{BB962C8B-B14F-4D97-AF65-F5344CB8AC3E}">
        <p14:creationId xmlns:p14="http://schemas.microsoft.com/office/powerpoint/2010/main" val="10594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AA40AE-9532-4FDB-A8D8-CA79470BFC9C}"/>
              </a:ext>
            </a:extLst>
          </p:cNvPr>
          <p:cNvSpPr txBox="1"/>
          <p:nvPr/>
        </p:nvSpPr>
        <p:spPr>
          <a:xfrm>
            <a:off x="7175241" y="2202024"/>
            <a:ext cx="4384380"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 search we have to send the request to both databases but that defeats the point of adding another database to reduce the load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Partitioning failed us here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7410" name="Picture 2">
            <a:extLst>
              <a:ext uri="{FF2B5EF4-FFF2-40B4-BE49-F238E27FC236}">
                <a16:creationId xmlns:a16="http://schemas.microsoft.com/office/drawing/2014/main" id="{D1B574F7-4E65-6A33-71C3-C2FCBF855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432" y="1764254"/>
            <a:ext cx="51816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44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AA40AE-9532-4FDB-A8D8-CA79470BFC9C}"/>
              </a:ext>
            </a:extLst>
          </p:cNvPr>
          <p:cNvSpPr txBox="1"/>
          <p:nvPr/>
        </p:nvSpPr>
        <p:spPr>
          <a:xfrm>
            <a:off x="7175241" y="2202024"/>
            <a:ext cx="4384380" cy="64633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Let’s just copy the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dat</a:t>
            </a:r>
            <a:r>
              <a:rPr lang="en-US" dirty="0">
                <a:solidFill>
                  <a:prstClr val="black"/>
                </a:solidFill>
                <a:latin typeface="Calibri" panose="020F0502020204030204"/>
              </a:rPr>
              <a:t>a between the servers in some highly efficient fashion.</a:t>
            </a:r>
          </a:p>
        </p:txBody>
      </p:sp>
      <p:pic>
        <p:nvPicPr>
          <p:cNvPr id="4100" name="Picture 4">
            <a:extLst>
              <a:ext uri="{FF2B5EF4-FFF2-40B4-BE49-F238E27FC236}">
                <a16:creationId xmlns:a16="http://schemas.microsoft.com/office/drawing/2014/main" id="{D5B93B54-0618-C4A4-7ACB-835124EEE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042" y="1764254"/>
            <a:ext cx="52959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634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AA40AE-9532-4FDB-A8D8-CA79470BFC9C}"/>
              </a:ext>
            </a:extLst>
          </p:cNvPr>
          <p:cNvSpPr txBox="1"/>
          <p:nvPr/>
        </p:nvSpPr>
        <p:spPr>
          <a:xfrm>
            <a:off x="7175241" y="2202024"/>
            <a:ext cx="4384380"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Suppose we </a:t>
            </a:r>
            <a:r>
              <a:rPr lang="en-US" dirty="0">
                <a:solidFill>
                  <a:prstClr val="black"/>
                </a:solidFill>
                <a:latin typeface="Calibri" panose="020F0502020204030204"/>
              </a:rPr>
              <a:t>decide to solve the search problem by copying the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Calibri" panose="020F0502020204030204"/>
              </a:rPr>
              <a:t>Assuming we copy all the data between the servers in the cluster, search will return the same “A” data no matter which server we send the request to and thus can split the traffic 50/50.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082" name="Picture 10">
            <a:extLst>
              <a:ext uri="{FF2B5EF4-FFF2-40B4-BE49-F238E27FC236}">
                <a16:creationId xmlns:a16="http://schemas.microsoft.com/office/drawing/2014/main" id="{B06AC110-E1EC-39D4-48EA-B5426800F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122" y="2108040"/>
            <a:ext cx="528637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38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AA40AE-9532-4FDB-A8D8-CA79470BFC9C}"/>
              </a:ext>
            </a:extLst>
          </p:cNvPr>
          <p:cNvSpPr txBox="1"/>
          <p:nvPr/>
        </p:nvSpPr>
        <p:spPr>
          <a:xfrm>
            <a:off x="7175241" y="2202024"/>
            <a:ext cx="4384380" cy="64633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Let’s say that an update is made and now the correct data is no longer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but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pic>
        <p:nvPicPr>
          <p:cNvPr id="6146" name="Picture 2">
            <a:extLst>
              <a:ext uri="{FF2B5EF4-FFF2-40B4-BE49-F238E27FC236}">
                <a16:creationId xmlns:a16="http://schemas.microsoft.com/office/drawing/2014/main" id="{5FF6BB6F-9483-FDCE-8BF4-1E43D3763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676" y="2025126"/>
            <a:ext cx="528637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3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194" name="Picture 2">
            <a:extLst>
              <a:ext uri="{FF2B5EF4-FFF2-40B4-BE49-F238E27FC236}">
                <a16:creationId xmlns:a16="http://schemas.microsoft.com/office/drawing/2014/main" id="{BF142D3A-870D-FDFD-8B70-F75F4D05E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676" y="2025126"/>
            <a:ext cx="528637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0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AA40AE-9532-4FDB-A8D8-CA79470BFC9C}"/>
              </a:ext>
            </a:extLst>
          </p:cNvPr>
          <p:cNvSpPr txBox="1"/>
          <p:nvPr/>
        </p:nvSpPr>
        <p:spPr>
          <a:xfrm>
            <a:off x="7175241" y="2202024"/>
            <a:ext cx="4384380" cy="64633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Request to the other server in the cluster correctly returns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pic>
        <p:nvPicPr>
          <p:cNvPr id="9218" name="Picture 2">
            <a:extLst>
              <a:ext uri="{FF2B5EF4-FFF2-40B4-BE49-F238E27FC236}">
                <a16:creationId xmlns:a16="http://schemas.microsoft.com/office/drawing/2014/main" id="{40C331FF-236A-3F4F-987A-E89D8C7EF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676" y="2025126"/>
            <a:ext cx="528637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89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8AA40AE-9532-4FDB-A8D8-CA79470BFC9C}"/>
              </a:ext>
            </a:extLst>
          </p:cNvPr>
          <p:cNvSpPr txBox="1"/>
          <p:nvPr/>
        </p:nvSpPr>
        <p:spPr>
          <a:xfrm>
            <a:off x="7175241" y="2202024"/>
            <a:ext cx="4384380"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the connection between the servers within the cluster is severed or is slow?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err="1">
                <a:ln>
                  <a:noFill/>
                </a:ln>
                <a:solidFill>
                  <a:prstClr val="black"/>
                </a:solidFill>
                <a:effectLst/>
                <a:uLnTx/>
                <a:uFillTx/>
                <a:latin typeface="Calibri" panose="020F0502020204030204"/>
                <a:ea typeface="+mn-ea"/>
                <a:cs typeface="+mn-cs"/>
              </a:rPr>
              <a:t>Thi</a:t>
            </a:r>
            <a:r>
              <a:rPr lang="en-US" dirty="0">
                <a:solidFill>
                  <a:prstClr val="black"/>
                </a:solidFill>
                <a:latin typeface="Calibri" panose="020F0502020204030204"/>
              </a:rPr>
              <a:t>s is known as a “partition”</a:t>
            </a: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9BBE4B92-AD8B-7220-0C58-6D7D1898C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292" y="2025126"/>
            <a:ext cx="528637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799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BFD0DA5-A35A-3998-F6CA-545FEB49AEBE}"/>
              </a:ext>
            </a:extLst>
          </p:cNvPr>
          <p:cNvSpPr txBox="1"/>
          <p:nvPr/>
        </p:nvSpPr>
        <p:spPr>
          <a:xfrm>
            <a:off x="7175241" y="2202024"/>
            <a:ext cx="4384380" cy="313932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What will be returned to the client?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We only have two options.</a:t>
            </a:r>
          </a:p>
          <a:p>
            <a:pPr marL="800100" lvl="1" indent="-342900">
              <a:buFont typeface="+mj-lt"/>
              <a:buAutoNum type="arabicPeriod"/>
              <a:defRPr/>
            </a:pPr>
            <a:r>
              <a:rPr kumimoji="0" lang="en-US" i="0" u="none" strike="noStrike" kern="1200" cap="none" spc="0" normalizeH="0" baseline="0" noProof="0" dirty="0">
                <a:ln>
                  <a:noFill/>
                </a:ln>
                <a:solidFill>
                  <a:prstClr val="black"/>
                </a:solidFill>
                <a:effectLst/>
                <a:uLnTx/>
                <a:uFillTx/>
                <a:latin typeface="Calibri" panose="020F0502020204030204"/>
                <a:ea typeface="+mn-ea"/>
                <a:cs typeface="+mn-cs"/>
              </a:rPr>
              <a:t>Return the old data </a:t>
            </a:r>
            <a:r>
              <a:rPr lang="en-US" b="1" dirty="0">
                <a:solidFill>
                  <a:prstClr val="black"/>
                </a:solidFill>
                <a:latin typeface="Calibri" panose="020F0502020204030204"/>
              </a:rPr>
              <a:t>A</a:t>
            </a:r>
            <a:r>
              <a:rPr lang="en-US" dirty="0">
                <a:solidFill>
                  <a:prstClr val="black"/>
                </a:solidFill>
                <a:latin typeface="Calibri" panose="020F0502020204030204"/>
              </a:rPr>
              <a:t> instead of </a:t>
            </a:r>
            <a:r>
              <a:rPr lang="en-US" b="1" dirty="0">
                <a:solidFill>
                  <a:prstClr val="black"/>
                </a:solidFill>
                <a:latin typeface="Calibri" panose="020F0502020204030204"/>
              </a:rPr>
              <a:t>A’</a:t>
            </a:r>
            <a:r>
              <a:rPr lang="en-US" dirty="0">
                <a:solidFill>
                  <a:prstClr val="black"/>
                </a:solidFill>
                <a:latin typeface="Calibri" panose="020F0502020204030204"/>
              </a:rPr>
              <a:t>.  In this case we choose to keep the service “available”.</a:t>
            </a:r>
          </a:p>
          <a:p>
            <a:pPr marL="800100" lvl="1" indent="-342900">
              <a:buFont typeface="+mj-lt"/>
              <a:buAutoNum type="arabicPeriod"/>
              <a:defRPr/>
            </a:pPr>
            <a:r>
              <a:rPr lang="en-US" dirty="0">
                <a:solidFill>
                  <a:prstClr val="black"/>
                </a:solidFill>
                <a:latin typeface="Calibri" panose="020F0502020204030204"/>
              </a:rPr>
              <a:t>Fail the request because we don’t have the latest data.  In this case we choose to only serve data if the data is “consistent”.</a:t>
            </a:r>
          </a:p>
          <a:p>
            <a:pPr marL="800100" lvl="1" indent="-342900">
              <a:buFont typeface="+mj-lt"/>
              <a:buAutoNum type="arabicPeriod"/>
              <a:defRPr/>
            </a:pPr>
            <a:endParaRPr kumimoji="0" lang="en-US"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2">
            <a:extLst>
              <a:ext uri="{FF2B5EF4-FFF2-40B4-BE49-F238E27FC236}">
                <a16:creationId xmlns:a16="http://schemas.microsoft.com/office/drawing/2014/main" id="{E1862520-DD21-1F97-025A-853072E3A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068" y="2015761"/>
            <a:ext cx="528637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31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Freeform: Shape 308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75F655-D324-4AD0-118D-76FF0BB6B0A8}"/>
              </a:ext>
            </a:extLst>
          </p:cNvPr>
          <p:cNvSpPr>
            <a:spLocks noGrp="1"/>
          </p:cNvSpPr>
          <p:nvPr>
            <p:ph type="title"/>
          </p:nvPr>
        </p:nvSpPr>
        <p:spPr>
          <a:xfrm>
            <a:off x="838201" y="643467"/>
            <a:ext cx="3888526" cy="1800526"/>
          </a:xfrm>
        </p:spPr>
        <p:txBody>
          <a:bodyPr>
            <a:normAutofit/>
          </a:bodyPr>
          <a:lstStyle/>
          <a:p>
            <a:r>
              <a:rPr lang="en-US"/>
              <a:t>CAP Theorem</a:t>
            </a:r>
          </a:p>
        </p:txBody>
      </p:sp>
      <p:sp>
        <p:nvSpPr>
          <p:cNvPr id="3" name="Content Placeholder 2">
            <a:extLst>
              <a:ext uri="{FF2B5EF4-FFF2-40B4-BE49-F238E27FC236}">
                <a16:creationId xmlns:a16="http://schemas.microsoft.com/office/drawing/2014/main" id="{D6903D9C-0AB2-AA2A-F30D-30CD140ABA4A}"/>
              </a:ext>
            </a:extLst>
          </p:cNvPr>
          <p:cNvSpPr>
            <a:spLocks noGrp="1"/>
          </p:cNvSpPr>
          <p:nvPr>
            <p:ph idx="1"/>
          </p:nvPr>
        </p:nvSpPr>
        <p:spPr>
          <a:xfrm>
            <a:off x="838201" y="2623381"/>
            <a:ext cx="3888528" cy="3553581"/>
          </a:xfrm>
        </p:spPr>
        <p:txBody>
          <a:bodyPr>
            <a:normAutofit/>
          </a:bodyPr>
          <a:lstStyle/>
          <a:p>
            <a:r>
              <a:rPr lang="en-US" sz="1600" b="0" i="0" dirty="0">
                <a:effectLst/>
                <a:latin typeface="Google Sans"/>
              </a:rPr>
              <a:t>“Distributed databases can have at most two of the three properties: consistency, availability, and partition tolerance. As a result, database systems prioritize only two properties at a time.”</a:t>
            </a:r>
          </a:p>
          <a:p>
            <a:r>
              <a:rPr lang="en-US" sz="1600" b="0" i="0" dirty="0">
                <a:effectLst/>
                <a:latin typeface="Google Sans"/>
              </a:rPr>
              <a:t>Eric Brewer first hypothesized CAP theorem in late 1998</a:t>
            </a:r>
          </a:p>
          <a:p>
            <a:r>
              <a:rPr lang="en-US" sz="1600" dirty="0">
                <a:latin typeface="Google Sans"/>
              </a:rPr>
              <a:t>Seth Gilbert and Nancy Lynch completed the mathematical proof in 2002</a:t>
            </a:r>
          </a:p>
          <a:p>
            <a:r>
              <a:rPr lang="en-US" sz="1600" dirty="0">
                <a:latin typeface="Google Sans"/>
              </a:rPr>
              <a:t>Partition tolerance is a false choice since networks fail so really the choice is between CP and CA.</a:t>
            </a:r>
            <a:endParaRPr lang="en-US" sz="1600" dirty="0"/>
          </a:p>
        </p:txBody>
      </p:sp>
      <p:pic>
        <p:nvPicPr>
          <p:cNvPr id="3076" name="Picture 4" descr="Understanding CAP theorem. What is the CAP theorem? | by Nader Medhat |  Nerd For Tech | Medium">
            <a:extLst>
              <a:ext uri="{FF2B5EF4-FFF2-40B4-BE49-F238E27FC236}">
                <a16:creationId xmlns:a16="http://schemas.microsoft.com/office/drawing/2014/main" id="{8D4C5E48-E95E-C60E-4F1B-CA476FF76F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0986" y="1298398"/>
            <a:ext cx="4747547" cy="428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9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19" name="Rectangle 1229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20" name="Group 1229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300" name="Rectangle 1229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2" name="Rectangle 1230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21" name="Rectangle 1230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a:solidFill>
                  <a:schemeClr val="tx1"/>
                </a:solidFill>
                <a:latin typeface="+mj-lt"/>
                <a:ea typeface="+mj-ea"/>
                <a:cs typeface="+mj-cs"/>
              </a:rPr>
              <a:t>The Data Scaling Problem</a:t>
            </a:r>
          </a:p>
        </p:txBody>
      </p:sp>
      <p:sp>
        <p:nvSpPr>
          <p:cNvPr id="5" name="Content Placeholder 4">
            <a:extLst>
              <a:ext uri="{FF2B5EF4-FFF2-40B4-BE49-F238E27FC236}">
                <a16:creationId xmlns:a16="http://schemas.microsoft.com/office/drawing/2014/main" id="{2B6987C1-BCB5-1C2D-4D13-42B603C39558}"/>
              </a:ext>
            </a:extLst>
          </p:cNvPr>
          <p:cNvSpPr>
            <a:spLocks noGrp="1"/>
          </p:cNvSpPr>
          <p:nvPr>
            <p:ph sz="half" idx="1"/>
          </p:nvPr>
        </p:nvSpPr>
        <p:spPr>
          <a:xfrm>
            <a:off x="1045029" y="2524721"/>
            <a:ext cx="4991629" cy="3677123"/>
          </a:xfrm>
        </p:spPr>
        <p:txBody>
          <a:bodyPr vert="horz" lIns="91440" tIns="45720" rIns="91440" bIns="45720" rtlCol="0" anchor="ctr">
            <a:normAutofit/>
          </a:bodyPr>
          <a:lstStyle/>
          <a:p>
            <a:r>
              <a:rPr lang="en-US" sz="1800" dirty="0"/>
              <a:t>So in attempting to solve the problem of our overloaded patient database we have run smack into several challenges.</a:t>
            </a:r>
          </a:p>
          <a:p>
            <a:pPr marL="914400" lvl="1"/>
            <a:r>
              <a:rPr lang="en-US" sz="1800" dirty="0"/>
              <a:t>We can partition data…but that doesn’t solve cross partition needs (i.e. Search Patient).</a:t>
            </a:r>
          </a:p>
          <a:p>
            <a:pPr marL="914400" lvl="1"/>
            <a:r>
              <a:rPr lang="en-US" sz="1800" dirty="0"/>
              <a:t>If we copy data to attempt to scale, we must choose between availability or consistency.  We can’t have both.</a:t>
            </a:r>
          </a:p>
          <a:p>
            <a:pPr marL="914400" lvl="1"/>
            <a:endParaRPr lang="en-US" sz="1800" dirty="0"/>
          </a:p>
        </p:txBody>
      </p:sp>
      <p:sp>
        <p:nvSpPr>
          <p:cNvPr id="12322" name="Rectangle 1230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23" name="Straight Connector 1230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1B9D6105-19FE-011F-AE35-54F53B980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3623" y="2182609"/>
            <a:ext cx="4540816" cy="285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23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0" name="Rectangle 1079">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7331384" y="679730"/>
            <a:ext cx="4171994" cy="3932729"/>
          </a:xfrm>
        </p:spPr>
        <p:txBody>
          <a:bodyPr vert="horz" lIns="91440" tIns="45720" rIns="91440" bIns="45720" rtlCol="0" anchor="b">
            <a:normAutofit/>
          </a:bodyPr>
          <a:lstStyle/>
          <a:p>
            <a:r>
              <a:rPr lang="en-US" sz="6000" kern="1200">
                <a:solidFill>
                  <a:schemeClr val="tx1"/>
                </a:solidFill>
                <a:latin typeface="+mj-lt"/>
                <a:ea typeface="+mj-ea"/>
                <a:cs typeface="+mj-cs"/>
              </a:rPr>
              <a:t>The Data Scaling Problem</a:t>
            </a:r>
          </a:p>
        </p:txBody>
      </p:sp>
      <p:grpSp>
        <p:nvGrpSpPr>
          <p:cNvPr id="1082" name="Group 108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083" name="Straight Connector 108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84" name="Rectangle 108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887321DE-E836-25E8-F233-012DE83BE162}"/>
              </a:ext>
            </a:extLst>
          </p:cNvPr>
          <p:cNvSpPr>
            <a:spLocks noGrp="1"/>
          </p:cNvSpPr>
          <p:nvPr>
            <p:ph sz="half" idx="1"/>
          </p:nvPr>
        </p:nvSpPr>
        <p:spPr>
          <a:xfrm>
            <a:off x="7331383" y="5227455"/>
            <a:ext cx="3876085" cy="857461"/>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Patient service example </a:t>
            </a:r>
          </a:p>
        </p:txBody>
      </p:sp>
      <p:sp>
        <p:nvSpPr>
          <p:cNvPr id="1086" name="Rectangle 108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06648E8D-79EB-9E25-84B0-999E85ADA5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2597" y="2552620"/>
            <a:ext cx="5608830" cy="175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933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89" name="Rectangle 618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91" name="Group 619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6192" name="Rectangle 619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3" name="Rectangle 619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4" name="Rectangle 619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96" name="Rectangle 619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BDBC6-348B-3CF4-5631-7FFE845AC1EF}"/>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a:solidFill>
                  <a:schemeClr val="tx1"/>
                </a:solidFill>
                <a:latin typeface="+mj-lt"/>
                <a:ea typeface="+mj-ea"/>
                <a:cs typeface="+mj-cs"/>
              </a:rPr>
              <a:t>RDBMS</a:t>
            </a:r>
          </a:p>
        </p:txBody>
      </p:sp>
      <p:sp>
        <p:nvSpPr>
          <p:cNvPr id="3" name="Content Placeholder 2">
            <a:extLst>
              <a:ext uri="{FF2B5EF4-FFF2-40B4-BE49-F238E27FC236}">
                <a16:creationId xmlns:a16="http://schemas.microsoft.com/office/drawing/2014/main" id="{36F9B74F-AA35-B165-9D40-135A8DBC1C1C}"/>
              </a:ext>
            </a:extLst>
          </p:cNvPr>
          <p:cNvSpPr>
            <a:spLocks noGrp="1"/>
          </p:cNvSpPr>
          <p:nvPr>
            <p:ph sz="half" idx="1"/>
          </p:nvPr>
        </p:nvSpPr>
        <p:spPr>
          <a:xfrm>
            <a:off x="1045029" y="2524721"/>
            <a:ext cx="4991629" cy="3677123"/>
          </a:xfrm>
        </p:spPr>
        <p:txBody>
          <a:bodyPr vert="horz" lIns="91440" tIns="45720" rIns="91440" bIns="45720" rtlCol="0" anchor="ctr">
            <a:normAutofit/>
          </a:bodyPr>
          <a:lstStyle/>
          <a:p>
            <a:r>
              <a:rPr lang="en-US" sz="1800" dirty="0"/>
              <a:t>RDBMS – Relational Database Management Systems</a:t>
            </a:r>
          </a:p>
          <a:p>
            <a:r>
              <a:rPr lang="en-US" sz="1800" dirty="0"/>
              <a:t>Term first defined in 1970</a:t>
            </a:r>
          </a:p>
          <a:p>
            <a:r>
              <a:rPr lang="en-US" sz="1800" dirty="0"/>
              <a:t>Mid 1970’s first relational database</a:t>
            </a:r>
          </a:p>
          <a:p>
            <a:r>
              <a:rPr lang="en-US" sz="1800" dirty="0"/>
              <a:t>1979 Oracle was first released</a:t>
            </a:r>
          </a:p>
          <a:p>
            <a:r>
              <a:rPr lang="en-US" sz="1800" dirty="0"/>
              <a:t>In the 1980’s relational database became incredibly popular</a:t>
            </a:r>
          </a:p>
          <a:p>
            <a:endParaRPr lang="en-US" sz="1800" dirty="0"/>
          </a:p>
          <a:p>
            <a:r>
              <a:rPr lang="en-US" sz="1800" dirty="0"/>
              <a:t>RDBMS became popular before we fully appreciated or needed to had the challenges of scaling data</a:t>
            </a:r>
          </a:p>
        </p:txBody>
      </p:sp>
      <p:sp>
        <p:nvSpPr>
          <p:cNvPr id="6198" name="Rectangle 619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Database - Free technology icons">
            <a:extLst>
              <a:ext uri="{FF2B5EF4-FFF2-40B4-BE49-F238E27FC236}">
                <a16:creationId xmlns:a16="http://schemas.microsoft.com/office/drawing/2014/main" id="{7ACBBDA8-C3FC-BE0E-F477-7A627ABE5B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0493" y="1347516"/>
            <a:ext cx="4223252" cy="4223252"/>
          </a:xfrm>
          <a:prstGeom prst="rect">
            <a:avLst/>
          </a:prstGeom>
          <a:noFill/>
          <a:extLst>
            <a:ext uri="{909E8E84-426E-40DD-AFC4-6F175D3DCCD1}">
              <a14:hiddenFill xmlns:a14="http://schemas.microsoft.com/office/drawing/2010/main">
                <a:solidFill>
                  <a:srgbClr val="FFFFFF"/>
                </a:solidFill>
              </a14:hiddenFill>
            </a:ext>
          </a:extLst>
        </p:spPr>
      </p:pic>
      <p:cxnSp>
        <p:nvCxnSpPr>
          <p:cNvPr id="6200" name="Straight Connector 619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815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3" name="Rectangle 5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580A1-3FD1-6500-BCB8-C9E4E3EC1DC4}"/>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a:solidFill>
                  <a:schemeClr val="tx1"/>
                </a:solidFill>
                <a:latin typeface="+mj-lt"/>
                <a:ea typeface="+mj-ea"/>
                <a:cs typeface="+mj-cs"/>
              </a:rPr>
              <a:t>RDBMS</a:t>
            </a:r>
          </a:p>
        </p:txBody>
      </p:sp>
      <p:sp>
        <p:nvSpPr>
          <p:cNvPr id="3" name="Content Placeholder 2">
            <a:extLst>
              <a:ext uri="{FF2B5EF4-FFF2-40B4-BE49-F238E27FC236}">
                <a16:creationId xmlns:a16="http://schemas.microsoft.com/office/drawing/2014/main" id="{E489B8C3-DD30-1464-7192-AAF435392F05}"/>
              </a:ext>
            </a:extLst>
          </p:cNvPr>
          <p:cNvSpPr>
            <a:spLocks noGrp="1"/>
          </p:cNvSpPr>
          <p:nvPr>
            <p:ph sz="half" idx="1"/>
          </p:nvPr>
        </p:nvSpPr>
        <p:spPr>
          <a:xfrm>
            <a:off x="1045029" y="2524721"/>
            <a:ext cx="4991629" cy="3677123"/>
          </a:xfrm>
        </p:spPr>
        <p:txBody>
          <a:bodyPr vert="horz" lIns="91440" tIns="45720" rIns="91440" bIns="45720" rtlCol="0" anchor="ctr">
            <a:normAutofit/>
          </a:bodyPr>
          <a:lstStyle/>
          <a:p>
            <a:r>
              <a:rPr lang="en-US" sz="1800" dirty="0"/>
              <a:t>Traditional RDBMS are centered around a set of behaviors known as </a:t>
            </a:r>
            <a:r>
              <a:rPr lang="en-US" sz="1800" b="1" dirty="0"/>
              <a:t>ACID</a:t>
            </a:r>
            <a:r>
              <a:rPr lang="en-US" sz="1800" dirty="0"/>
              <a:t> which govern how data is maintained.</a:t>
            </a:r>
          </a:p>
          <a:p>
            <a:pPr lvl="1"/>
            <a:r>
              <a:rPr lang="en-US" sz="1800" b="1" dirty="0"/>
              <a:t>A</a:t>
            </a:r>
            <a:r>
              <a:rPr lang="en-US" sz="1800" dirty="0"/>
              <a:t>tomic – All or nothing…no partial updates</a:t>
            </a:r>
          </a:p>
          <a:p>
            <a:pPr lvl="1"/>
            <a:r>
              <a:rPr lang="en-US" sz="1800" b="1" dirty="0"/>
              <a:t>C</a:t>
            </a:r>
            <a:r>
              <a:rPr lang="en-US" sz="1800" dirty="0"/>
              <a:t>onsistent – The database must always be consistent (i.e. Primary &amp; Foreign Keys, Schema, etc.)</a:t>
            </a:r>
          </a:p>
          <a:p>
            <a:pPr lvl="1"/>
            <a:r>
              <a:rPr lang="en-US" sz="1800" b="1" dirty="0"/>
              <a:t>I</a:t>
            </a:r>
            <a:r>
              <a:rPr lang="en-US" sz="1800" dirty="0"/>
              <a:t>solated – multiple transactions can occur independently without interference (i.e. thread safe)</a:t>
            </a:r>
          </a:p>
          <a:p>
            <a:pPr lvl="1"/>
            <a:r>
              <a:rPr lang="en-US" sz="1800" b="1" dirty="0"/>
              <a:t>D</a:t>
            </a:r>
            <a:r>
              <a:rPr lang="en-US" sz="1800" dirty="0"/>
              <a:t>urability – Data from a successful transaction are not lost if a system fails</a:t>
            </a:r>
          </a:p>
        </p:txBody>
      </p:sp>
      <p:sp>
        <p:nvSpPr>
          <p:cNvPr id="59" name="Rectangle 5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4" descr="Database - Free technology icons">
            <a:extLst>
              <a:ext uri="{FF2B5EF4-FFF2-40B4-BE49-F238E27FC236}">
                <a16:creationId xmlns:a16="http://schemas.microsoft.com/office/drawing/2014/main" id="{F9122638-CAA9-72E4-C792-494A7064A7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0493" y="1347516"/>
            <a:ext cx="4223252" cy="422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666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19" name="Rectangle 1229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320" name="Group 1229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300" name="Rectangle 1229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01" name="Rectangle 1230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02" name="Rectangle 1230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2321" name="Rectangle 1230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kern="1200">
                <a:solidFill>
                  <a:schemeClr val="tx1"/>
                </a:solidFill>
                <a:latin typeface="+mj-lt"/>
                <a:ea typeface="+mj-ea"/>
                <a:cs typeface="+mj-cs"/>
              </a:rPr>
              <a:t>The Data Scaling Problem</a:t>
            </a:r>
          </a:p>
        </p:txBody>
      </p:sp>
      <p:sp>
        <p:nvSpPr>
          <p:cNvPr id="5" name="Content Placeholder 4">
            <a:extLst>
              <a:ext uri="{FF2B5EF4-FFF2-40B4-BE49-F238E27FC236}">
                <a16:creationId xmlns:a16="http://schemas.microsoft.com/office/drawing/2014/main" id="{2B6987C1-BCB5-1C2D-4D13-42B603C39558}"/>
              </a:ext>
            </a:extLst>
          </p:cNvPr>
          <p:cNvSpPr>
            <a:spLocks noGrp="1"/>
          </p:cNvSpPr>
          <p:nvPr>
            <p:ph sz="half" idx="1"/>
          </p:nvPr>
        </p:nvSpPr>
        <p:spPr>
          <a:xfrm>
            <a:off x="1045029" y="2524721"/>
            <a:ext cx="4991629" cy="3677123"/>
          </a:xfrm>
        </p:spPr>
        <p:txBody>
          <a:bodyPr vert="horz" lIns="91440" tIns="45720" rIns="91440" bIns="45720" rtlCol="0" anchor="t">
            <a:normAutofit/>
          </a:bodyPr>
          <a:lstStyle/>
          <a:p>
            <a:r>
              <a:rPr lang="en-US" sz="1800" dirty="0">
                <a:solidFill>
                  <a:schemeClr val="tx2"/>
                </a:solidFill>
              </a:rPr>
              <a:t>So how do RDBMS scale and provide the ACID guarantees that are central to their design?</a:t>
            </a:r>
          </a:p>
          <a:p>
            <a:endParaRPr lang="en-US" sz="1800" dirty="0">
              <a:solidFill>
                <a:schemeClr val="tx2"/>
              </a:solidFill>
            </a:endParaRPr>
          </a:p>
          <a:p>
            <a:r>
              <a:rPr lang="en-US" sz="1800" dirty="0">
                <a:solidFill>
                  <a:schemeClr val="tx2"/>
                </a:solidFill>
              </a:rPr>
              <a:t>How do we solve our data scaling problem with an RDBMS?</a:t>
            </a:r>
          </a:p>
        </p:txBody>
      </p:sp>
      <p:sp>
        <p:nvSpPr>
          <p:cNvPr id="12322" name="Rectangle 1230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323" name="Straight Connector 1230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1B9D6105-19FE-011F-AE35-54F53B980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3623" y="2182609"/>
            <a:ext cx="4540816" cy="285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733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9" name="Rectangle 922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The Data Scaling Problem</a:t>
            </a:r>
          </a:p>
        </p:txBody>
      </p:sp>
      <p:sp>
        <p:nvSpPr>
          <p:cNvPr id="9231" name="Rectangle 92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3" name="Rectangle 92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0AF2A6-67BA-D14C-6060-CB074DFCC457}"/>
              </a:ext>
            </a:extLst>
          </p:cNvPr>
          <p:cNvSpPr>
            <a:spLocks noGrp="1"/>
          </p:cNvSpPr>
          <p:nvPr>
            <p:ph sz="half" idx="2"/>
          </p:nvPr>
        </p:nvSpPr>
        <p:spPr>
          <a:xfrm>
            <a:off x="793661" y="2599509"/>
            <a:ext cx="4530898" cy="3639450"/>
          </a:xfrm>
        </p:spPr>
        <p:txBody>
          <a:bodyPr vert="horz" lIns="91440" tIns="45720" rIns="91440" bIns="45720" rtlCol="0" anchor="ctr">
            <a:normAutofit fontScale="92500" lnSpcReduction="10000"/>
          </a:bodyPr>
          <a:lstStyle/>
          <a:p>
            <a:r>
              <a:rPr lang="en-US" sz="2000" dirty="0"/>
              <a:t>We fundamentally can’t scale…we just “scale up” or buy a faster / bigger machine.</a:t>
            </a:r>
          </a:p>
          <a:p>
            <a:endParaRPr lang="en-US" sz="2000" dirty="0"/>
          </a:p>
          <a:p>
            <a:r>
              <a:rPr lang="en-US" sz="2000" dirty="0"/>
              <a:t>Scaling up quickly runs into physical limits and faces the law of diminishing returns</a:t>
            </a:r>
          </a:p>
          <a:p>
            <a:pPr lvl="1"/>
            <a:r>
              <a:rPr lang="en-US" sz="2000" dirty="0"/>
              <a:t>Memory</a:t>
            </a:r>
          </a:p>
          <a:p>
            <a:pPr lvl="1"/>
            <a:r>
              <a:rPr lang="en-US" sz="2000" dirty="0"/>
              <a:t>CPU</a:t>
            </a:r>
          </a:p>
          <a:p>
            <a:pPr lvl="1"/>
            <a:r>
              <a:rPr lang="en-US" sz="2000" dirty="0"/>
              <a:t>I/O</a:t>
            </a:r>
          </a:p>
          <a:p>
            <a:pPr lvl="1"/>
            <a:endParaRPr lang="en-US" sz="2000" dirty="0"/>
          </a:p>
          <a:p>
            <a:r>
              <a:rPr lang="en-US" sz="2400" dirty="0"/>
              <a:t>RDBMS were not designed to scale.  They were designed to satisfy ACID.</a:t>
            </a:r>
          </a:p>
        </p:txBody>
      </p:sp>
      <p:pic>
        <p:nvPicPr>
          <p:cNvPr id="9224" name="Picture 8">
            <a:extLst>
              <a:ext uri="{FF2B5EF4-FFF2-40B4-BE49-F238E27FC236}">
                <a16:creationId xmlns:a16="http://schemas.microsoft.com/office/drawing/2014/main" id="{B73E38C5-F548-917F-0434-C9A3DFCEB7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573912"/>
            <a:ext cx="5150277" cy="3534929"/>
          </a:xfrm>
          <a:prstGeom prst="rect">
            <a:avLst/>
          </a:prstGeom>
          <a:noFill/>
          <a:extLst>
            <a:ext uri="{909E8E84-426E-40DD-AFC4-6F175D3DCCD1}">
              <a14:hiddenFill xmlns:a14="http://schemas.microsoft.com/office/drawing/2010/main">
                <a:solidFill>
                  <a:srgbClr val="FFFFFF"/>
                </a:solidFill>
              </a14:hiddenFill>
            </a:ext>
          </a:extLst>
        </p:spPr>
      </p:pic>
      <p:sp>
        <p:nvSpPr>
          <p:cNvPr id="9235" name="Rectangle 92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876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1" name="Freeform: Shape 1332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24037EC9-6DFD-E6DF-7F42-62D91E85AEC7}"/>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RDBMS Data Scaling Solution</a:t>
            </a:r>
          </a:p>
        </p:txBody>
      </p:sp>
      <p:pic>
        <p:nvPicPr>
          <p:cNvPr id="13314" name="Picture 2">
            <a:extLst>
              <a:ext uri="{FF2B5EF4-FFF2-40B4-BE49-F238E27FC236}">
                <a16:creationId xmlns:a16="http://schemas.microsoft.com/office/drawing/2014/main" id="{8206AD3B-F3B8-E184-5044-A718C48478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40123" y="2354239"/>
            <a:ext cx="8311754" cy="39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635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6" name="Rectangle 208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5F655-D324-4AD0-118D-76FF0BB6B0A8}"/>
              </a:ext>
            </a:extLst>
          </p:cNvPr>
          <p:cNvSpPr>
            <a:spLocks noGrp="1"/>
          </p:cNvSpPr>
          <p:nvPr>
            <p:ph type="title"/>
          </p:nvPr>
        </p:nvSpPr>
        <p:spPr>
          <a:xfrm>
            <a:off x="793662" y="386930"/>
            <a:ext cx="10066122" cy="1298448"/>
          </a:xfrm>
        </p:spPr>
        <p:txBody>
          <a:bodyPr anchor="b">
            <a:normAutofit/>
          </a:bodyPr>
          <a:lstStyle/>
          <a:p>
            <a:r>
              <a:rPr lang="en-US" sz="4800"/>
              <a:t>CAP Theorem</a:t>
            </a:r>
          </a:p>
        </p:txBody>
      </p:sp>
      <p:sp>
        <p:nvSpPr>
          <p:cNvPr id="2097" name="Rectangle 208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8" name="Rectangle 208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903D9C-0AB2-AA2A-F30D-30CD140ABA4A}"/>
              </a:ext>
            </a:extLst>
          </p:cNvPr>
          <p:cNvSpPr>
            <a:spLocks noGrp="1"/>
          </p:cNvSpPr>
          <p:nvPr>
            <p:ph idx="1"/>
          </p:nvPr>
        </p:nvSpPr>
        <p:spPr>
          <a:xfrm>
            <a:off x="793661" y="2599509"/>
            <a:ext cx="4530898" cy="3639450"/>
          </a:xfrm>
        </p:spPr>
        <p:txBody>
          <a:bodyPr anchor="ctr">
            <a:normAutofit/>
          </a:bodyPr>
          <a:lstStyle/>
          <a:p>
            <a:r>
              <a:rPr lang="en-US" sz="2000" b="0" i="0" dirty="0">
                <a:effectLst/>
                <a:latin typeface="Google Sans"/>
              </a:rPr>
              <a:t>RDBMS address CAP theorem by avoiding the distributed systems problem all together.  If you have only one logical server, CAP theorem doesn’t apply.  C</a:t>
            </a:r>
            <a:r>
              <a:rPr lang="en-US" sz="2000" dirty="0">
                <a:latin typeface="Google Sans"/>
              </a:rPr>
              <a:t>AP theorem only applies to distributed systems (copies of data).</a:t>
            </a:r>
            <a:endParaRPr lang="en-US" sz="2000" b="0" i="0" dirty="0">
              <a:effectLst/>
              <a:latin typeface="Google Sans"/>
            </a:endParaRPr>
          </a:p>
          <a:p>
            <a:r>
              <a:rPr lang="en-US" sz="2000" b="0" i="0" dirty="0">
                <a:effectLst/>
                <a:latin typeface="Google Sans"/>
              </a:rPr>
              <a:t>Other data technologies can provide strategies for scaling through distributed systems but they do so by sacrificing consistency and embrace eventual consistency.</a:t>
            </a:r>
            <a:endParaRPr lang="en-US" sz="2000" dirty="0"/>
          </a:p>
        </p:txBody>
      </p:sp>
      <p:pic>
        <p:nvPicPr>
          <p:cNvPr id="2050" name="Picture 2" descr="A diagram of a network problem&#10;&#10;Description automatically generated">
            <a:extLst>
              <a:ext uri="{FF2B5EF4-FFF2-40B4-BE49-F238E27FC236}">
                <a16:creationId xmlns:a16="http://schemas.microsoft.com/office/drawing/2014/main" id="{EF7C160D-B87D-EEEF-AA5E-9E8CF13F9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211"/>
          <a:stretch/>
        </p:blipFill>
        <p:spPr bwMode="auto">
          <a:xfrm>
            <a:off x="5911532" y="248425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2099" name="Rectangle 208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0930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372F04-1386-A384-B2AC-79284AD8AAAA}"/>
              </a:ext>
            </a:extLst>
          </p:cNvPr>
          <p:cNvSpPr>
            <a:spLocks noGrp="1"/>
          </p:cNvSpPr>
          <p:nvPr>
            <p:ph type="title"/>
          </p:nvPr>
        </p:nvSpPr>
        <p:spPr>
          <a:xfrm>
            <a:off x="761800" y="762001"/>
            <a:ext cx="5334197" cy="1708242"/>
          </a:xfrm>
        </p:spPr>
        <p:txBody>
          <a:bodyPr anchor="ctr">
            <a:normAutofit/>
          </a:bodyPr>
          <a:lstStyle/>
          <a:p>
            <a:r>
              <a:rPr lang="en-US" sz="4000"/>
              <a:t>RDBMS today</a:t>
            </a:r>
          </a:p>
        </p:txBody>
      </p:sp>
      <p:sp>
        <p:nvSpPr>
          <p:cNvPr id="3" name="Content Placeholder 2">
            <a:extLst>
              <a:ext uri="{FF2B5EF4-FFF2-40B4-BE49-F238E27FC236}">
                <a16:creationId xmlns:a16="http://schemas.microsoft.com/office/drawing/2014/main" id="{F6A373F4-A259-4573-C959-EDECE6F2AF7F}"/>
              </a:ext>
            </a:extLst>
          </p:cNvPr>
          <p:cNvSpPr>
            <a:spLocks noGrp="1"/>
          </p:cNvSpPr>
          <p:nvPr>
            <p:ph idx="1"/>
          </p:nvPr>
        </p:nvSpPr>
        <p:spPr>
          <a:xfrm>
            <a:off x="761800" y="2470244"/>
            <a:ext cx="5334197" cy="3769835"/>
          </a:xfrm>
        </p:spPr>
        <p:txBody>
          <a:bodyPr anchor="ctr">
            <a:normAutofit/>
          </a:bodyPr>
          <a:lstStyle/>
          <a:p>
            <a:r>
              <a:rPr lang="en-US" sz="2000" dirty="0"/>
              <a:t>RDBMS in an attempt to stay competitive in the modern data world have been providing ways to relax ACID and embrace eventual consistency (the AP choice from CAP theorem).</a:t>
            </a:r>
          </a:p>
          <a:p>
            <a:pPr lvl="1"/>
            <a:r>
              <a:rPr lang="en-US" sz="2000" dirty="0"/>
              <a:t>i.e. Memory Optimize Tables in SQL Server</a:t>
            </a:r>
          </a:p>
          <a:p>
            <a:pPr lvl="1"/>
            <a:endParaRPr lang="en-US" sz="2000" dirty="0"/>
          </a:p>
          <a:p>
            <a:r>
              <a:rPr lang="en-US" sz="2000" dirty="0"/>
              <a:t>Fundamentally though, RDBMS are rooted in designs and approaches that are not designed to scale</a:t>
            </a:r>
          </a:p>
        </p:txBody>
      </p:sp>
      <p:pic>
        <p:nvPicPr>
          <p:cNvPr id="5" name="Picture 4" descr="Sphere of mesh and nodes">
            <a:extLst>
              <a:ext uri="{FF2B5EF4-FFF2-40B4-BE49-F238E27FC236}">
                <a16:creationId xmlns:a16="http://schemas.microsoft.com/office/drawing/2014/main" id="{A3982576-25EC-D873-7BFB-F9C8AC30F0C9}"/>
              </a:ext>
            </a:extLst>
          </p:cNvPr>
          <p:cNvPicPr>
            <a:picLocks noChangeAspect="1"/>
          </p:cNvPicPr>
          <p:nvPr/>
        </p:nvPicPr>
        <p:blipFill rotWithShape="1">
          <a:blip r:embed="rId2"/>
          <a:srcRect l="36373" r="5383"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39942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35C59902-B6A3-58DF-C0ED-97F3F4A09D9A}"/>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kern="1200">
                <a:solidFill>
                  <a:schemeClr val="tx1"/>
                </a:solidFill>
                <a:latin typeface="+mj-lt"/>
                <a:ea typeface="+mj-ea"/>
                <a:cs typeface="+mj-cs"/>
              </a:rPr>
              <a:t>So Why Is All This Imporant</a:t>
            </a:r>
          </a:p>
        </p:txBody>
      </p:sp>
      <p:sp>
        <p:nvSpPr>
          <p:cNvPr id="5" name="Content Placeholder 4">
            <a:extLst>
              <a:ext uri="{FF2B5EF4-FFF2-40B4-BE49-F238E27FC236}">
                <a16:creationId xmlns:a16="http://schemas.microsoft.com/office/drawing/2014/main" id="{A80660CF-8861-E8EC-95BA-2CFA92D2EB17}"/>
              </a:ext>
            </a:extLst>
          </p:cNvPr>
          <p:cNvSpPr>
            <a:spLocks noGrp="1"/>
          </p:cNvSpPr>
          <p:nvPr>
            <p:ph sz="half" idx="1"/>
          </p:nvPr>
        </p:nvSpPr>
        <p:spPr>
          <a:xfrm>
            <a:off x="838201" y="2623381"/>
            <a:ext cx="3888528" cy="3553581"/>
          </a:xfrm>
        </p:spPr>
        <p:txBody>
          <a:bodyPr vert="horz" lIns="91440" tIns="45720" rIns="91440" bIns="45720" rtlCol="0">
            <a:normAutofit fontScale="92500"/>
          </a:bodyPr>
          <a:lstStyle/>
          <a:p>
            <a:r>
              <a:rPr lang="en-US" sz="2000" dirty="0"/>
              <a:t>We know that fundamentally SQL doesn’t scale.</a:t>
            </a:r>
          </a:p>
          <a:p>
            <a:r>
              <a:rPr lang="en-US" sz="2000" dirty="0"/>
              <a:t>We also know that we are heavily dependent upon SQL server today.</a:t>
            </a:r>
          </a:p>
          <a:p>
            <a:r>
              <a:rPr lang="en-US" sz="2000" dirty="0"/>
              <a:t>We must be extremely </a:t>
            </a:r>
            <a:r>
              <a:rPr lang="en-US" sz="2000" b="1" dirty="0"/>
              <a:t>disciplined</a:t>
            </a:r>
            <a:r>
              <a:rPr lang="en-US" sz="2000" dirty="0"/>
              <a:t> in how we use SQL so that we minimize the consumption of this finite resource.</a:t>
            </a:r>
          </a:p>
          <a:p>
            <a:r>
              <a:rPr lang="en-US" sz="2000" dirty="0"/>
              <a:t>We need to </a:t>
            </a:r>
            <a:r>
              <a:rPr lang="en-US" sz="2000" b="1" dirty="0"/>
              <a:t>understand</a:t>
            </a:r>
            <a:r>
              <a:rPr lang="en-US" sz="2000" dirty="0"/>
              <a:t> SQL at a deep level so that we can use it effectively.</a:t>
            </a:r>
          </a:p>
        </p:txBody>
      </p:sp>
      <p:pic>
        <p:nvPicPr>
          <p:cNvPr id="2" name="Picture 4" descr="Database - Free technology icons">
            <a:extLst>
              <a:ext uri="{FF2B5EF4-FFF2-40B4-BE49-F238E27FC236}">
                <a16:creationId xmlns:a16="http://schemas.microsoft.com/office/drawing/2014/main" id="{760CB154-DCF0-A97E-1E0C-DE0A3776EE6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0986" y="1069398"/>
            <a:ext cx="4747547" cy="474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002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09529-686B-436A-3181-7AD5084E72F3}"/>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a:solidFill>
                  <a:schemeClr val="tx1"/>
                </a:solidFill>
                <a:latin typeface="+mj-lt"/>
                <a:ea typeface="+mj-ea"/>
                <a:cs typeface="+mj-cs"/>
              </a:rPr>
              <a:t>SQL Under the Hood? </a:t>
            </a:r>
          </a:p>
        </p:txBody>
      </p:sp>
      <p:sp>
        <p:nvSpPr>
          <p:cNvPr id="1033" name="Rectangle 103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F5AE981-800D-3964-99F6-31310319D8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3158" y="2524715"/>
            <a:ext cx="2534551" cy="371424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7AA7D17-ACFB-969F-BC12-65EF5AA92306}"/>
              </a:ext>
            </a:extLst>
          </p:cNvPr>
          <p:cNvSpPr>
            <a:spLocks noGrp="1"/>
          </p:cNvSpPr>
          <p:nvPr>
            <p:ph sz="half" idx="2"/>
          </p:nvPr>
        </p:nvSpPr>
        <p:spPr>
          <a:xfrm>
            <a:off x="6406429" y="2599509"/>
            <a:ext cx="4530898" cy="3639450"/>
          </a:xfrm>
        </p:spPr>
        <p:txBody>
          <a:bodyPr vert="horz" lIns="91440" tIns="45720" rIns="91440" bIns="45720" rtlCol="0" anchor="ctr">
            <a:normAutofit/>
          </a:bodyPr>
          <a:lstStyle/>
          <a:p>
            <a:r>
              <a:rPr lang="en-US" sz="2000"/>
              <a:t>From a durability guarantee perspective (ACI</a:t>
            </a:r>
            <a:r>
              <a:rPr lang="en-US" sz="2000" b="1" u="sng"/>
              <a:t>D</a:t>
            </a:r>
            <a:r>
              <a:rPr lang="en-US" sz="2000"/>
              <a:t>) SQL server has two fundamental parts.</a:t>
            </a:r>
          </a:p>
          <a:p>
            <a:pPr lvl="1"/>
            <a:r>
              <a:rPr lang="en-US" sz="2000"/>
              <a:t>LDF – Log data file where each transaction is written to an append only log</a:t>
            </a:r>
          </a:p>
          <a:p>
            <a:pPr lvl="1"/>
            <a:r>
              <a:rPr lang="en-US" sz="2000"/>
              <a:t>MDF – Where the data is persisted to disk use a B-Tree structure</a:t>
            </a:r>
          </a:p>
        </p:txBody>
      </p:sp>
      <p:sp>
        <p:nvSpPr>
          <p:cNvPr id="1037" name="Rectangle 103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037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09529-686B-436A-3181-7AD5084E72F3}"/>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dirty="0">
                <a:solidFill>
                  <a:schemeClr val="tx1"/>
                </a:solidFill>
                <a:latin typeface="+mj-lt"/>
                <a:ea typeface="+mj-ea"/>
                <a:cs typeface="+mj-cs"/>
              </a:rPr>
              <a:t>SQL Under the Hood? </a:t>
            </a:r>
          </a:p>
        </p:txBody>
      </p:sp>
      <p:sp>
        <p:nvSpPr>
          <p:cNvPr id="2063" name="Rectangle 206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a:extLst>
              <a:ext uri="{FF2B5EF4-FFF2-40B4-BE49-F238E27FC236}">
                <a16:creationId xmlns:a16="http://schemas.microsoft.com/office/drawing/2014/main" id="{37C4E86A-7725-4EAF-E93D-A9D49411B6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074" y="2203079"/>
            <a:ext cx="4579694" cy="403588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7AA7D17-ACFB-969F-BC12-65EF5AA92306}"/>
              </a:ext>
            </a:extLst>
          </p:cNvPr>
          <p:cNvSpPr>
            <a:spLocks noGrp="1"/>
          </p:cNvSpPr>
          <p:nvPr>
            <p:ph sz="half" idx="2"/>
          </p:nvPr>
        </p:nvSpPr>
        <p:spPr>
          <a:xfrm>
            <a:off x="6406429" y="2599509"/>
            <a:ext cx="4530898" cy="3639450"/>
          </a:xfrm>
        </p:spPr>
        <p:txBody>
          <a:bodyPr vert="horz" lIns="91440" tIns="45720" rIns="91440" bIns="45720" rtlCol="0" anchor="ctr">
            <a:normAutofit/>
          </a:bodyPr>
          <a:lstStyle/>
          <a:p>
            <a:r>
              <a:rPr lang="en-US" sz="1700" dirty="0"/>
              <a:t>SQL Server also has other parts to a running instance</a:t>
            </a:r>
          </a:p>
          <a:p>
            <a:pPr lvl="1"/>
            <a:r>
              <a:rPr lang="en-US" sz="1700" dirty="0"/>
              <a:t>Relational engine - parser, optimizer, and executor.  These are the key components that turn SQL syntax into executing queries</a:t>
            </a:r>
          </a:p>
          <a:p>
            <a:pPr lvl="1"/>
            <a:r>
              <a:rPr lang="en-US" sz="1700" dirty="0"/>
              <a:t>Transaction Manager – this is what gives us the full ACID guarantee.  Note the use of a lock manager.  SQL intentionally locks itself to enforce ACID guarantees on transactions.</a:t>
            </a:r>
          </a:p>
          <a:p>
            <a:pPr lvl="1"/>
            <a:r>
              <a:rPr lang="en-US" sz="1700" dirty="0" err="1"/>
              <a:t>TempDB</a:t>
            </a:r>
            <a:r>
              <a:rPr lang="en-US" sz="1700" dirty="0"/>
              <a:t> &amp; Buffer Manager are all about saving IO and compute by caching things.</a:t>
            </a:r>
          </a:p>
          <a:p>
            <a:pPr lvl="1"/>
            <a:endParaRPr lang="en-US" sz="1700" dirty="0"/>
          </a:p>
        </p:txBody>
      </p:sp>
      <p:sp>
        <p:nvSpPr>
          <p:cNvPr id="2067" name="Rectangle 206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42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6" name="Picture 4">
            <a:extLst>
              <a:ext uri="{FF2B5EF4-FFF2-40B4-BE49-F238E27FC236}">
                <a16:creationId xmlns:a16="http://schemas.microsoft.com/office/drawing/2014/main" id="{A8AAEB24-3095-394A-2732-C7AFE40D1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59" y="1764255"/>
            <a:ext cx="10260188" cy="445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500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0134-B1BE-7F21-638C-AA35E8A6F02B}"/>
              </a:ext>
            </a:extLst>
          </p:cNvPr>
          <p:cNvSpPr>
            <a:spLocks noGrp="1"/>
          </p:cNvSpPr>
          <p:nvPr>
            <p:ph type="title"/>
          </p:nvPr>
        </p:nvSpPr>
        <p:spPr/>
        <p:txBody>
          <a:bodyPr/>
          <a:lstStyle/>
          <a:p>
            <a:r>
              <a:rPr lang="en-US" dirty="0"/>
              <a:t>SQL Server - Conservation</a:t>
            </a:r>
          </a:p>
        </p:txBody>
      </p:sp>
      <p:sp>
        <p:nvSpPr>
          <p:cNvPr id="3" name="Content Placeholder 2">
            <a:extLst>
              <a:ext uri="{FF2B5EF4-FFF2-40B4-BE49-F238E27FC236}">
                <a16:creationId xmlns:a16="http://schemas.microsoft.com/office/drawing/2014/main" id="{8B30F6F7-F28E-F47B-00C0-D4B1A4C7F892}"/>
              </a:ext>
            </a:extLst>
          </p:cNvPr>
          <p:cNvSpPr>
            <a:spLocks noGrp="1"/>
          </p:cNvSpPr>
          <p:nvPr>
            <p:ph idx="1"/>
          </p:nvPr>
        </p:nvSpPr>
        <p:spPr>
          <a:xfrm>
            <a:off x="5080000" y="1825625"/>
            <a:ext cx="6273800" cy="4351338"/>
          </a:xfrm>
        </p:spPr>
        <p:txBody>
          <a:bodyPr>
            <a:normAutofit fontScale="77500" lnSpcReduction="20000"/>
          </a:bodyPr>
          <a:lstStyle/>
          <a:p>
            <a:r>
              <a:rPr lang="en-US" dirty="0"/>
              <a:t>SQL Server must be thought of as a finite resource.  Here are the key finite resources we want to minimize / optimize:</a:t>
            </a:r>
          </a:p>
          <a:p>
            <a:pPr lvl="1"/>
            <a:r>
              <a:rPr lang="en-US" dirty="0"/>
              <a:t>CPU – anything that requires computation, compilation, transformation, etc. is going to take CPU cycles.  We want to minimize CPU cycles.</a:t>
            </a:r>
          </a:p>
          <a:p>
            <a:pPr lvl="1"/>
            <a:r>
              <a:rPr lang="en-US" dirty="0"/>
              <a:t>Memory – SQL server will use all available memory it can get it’s hands on.  The trick to minimizing memory consumption is to ensure our data is compact as possible and that we have enough memory.</a:t>
            </a:r>
          </a:p>
          <a:p>
            <a:pPr lvl="1"/>
            <a:r>
              <a:rPr lang="en-US" dirty="0"/>
              <a:t>IO – Any time we need to go to disk to get data or send data over the network we are consuming limited IO resources.  We need to ensure we are only moving and consuming the minimal amount of data.</a:t>
            </a:r>
          </a:p>
          <a:p>
            <a:pPr lvl="1"/>
            <a:r>
              <a:rPr lang="en-US" dirty="0"/>
              <a:t>Locks – SQL server locks data during transactions to ensure ACID guarantee.  Locks prevent other transactions from modifying data while the transaction is occurring.  We need to ensure we minimize the duration and scope of locks.</a:t>
            </a:r>
          </a:p>
          <a:p>
            <a:pPr lvl="1"/>
            <a:endParaRPr lang="en-US" dirty="0"/>
          </a:p>
        </p:txBody>
      </p:sp>
      <p:pic>
        <p:nvPicPr>
          <p:cNvPr id="3074" name="Picture 2" descr="Image result for SQL server green icon">
            <a:extLst>
              <a:ext uri="{FF2B5EF4-FFF2-40B4-BE49-F238E27FC236}">
                <a16:creationId xmlns:a16="http://schemas.microsoft.com/office/drawing/2014/main" id="{5A2542DD-756B-B4FC-27EF-85748B6F5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 y="1825625"/>
            <a:ext cx="4284980" cy="4382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445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D0134-B1BE-7F21-638C-AA35E8A6F02B}"/>
              </a:ext>
            </a:extLst>
          </p:cNvPr>
          <p:cNvSpPr>
            <a:spLocks noGrp="1"/>
          </p:cNvSpPr>
          <p:nvPr>
            <p:ph type="title"/>
          </p:nvPr>
        </p:nvSpPr>
        <p:spPr/>
        <p:txBody>
          <a:bodyPr/>
          <a:lstStyle/>
          <a:p>
            <a:r>
              <a:rPr lang="en-US" dirty="0"/>
              <a:t>SQL Server - Conservation</a:t>
            </a:r>
          </a:p>
        </p:txBody>
      </p:sp>
      <p:sp>
        <p:nvSpPr>
          <p:cNvPr id="3" name="Content Placeholder 2">
            <a:extLst>
              <a:ext uri="{FF2B5EF4-FFF2-40B4-BE49-F238E27FC236}">
                <a16:creationId xmlns:a16="http://schemas.microsoft.com/office/drawing/2014/main" id="{8B30F6F7-F28E-F47B-00C0-D4B1A4C7F892}"/>
              </a:ext>
            </a:extLst>
          </p:cNvPr>
          <p:cNvSpPr>
            <a:spLocks noGrp="1"/>
          </p:cNvSpPr>
          <p:nvPr>
            <p:ph idx="1"/>
          </p:nvPr>
        </p:nvSpPr>
        <p:spPr>
          <a:xfrm>
            <a:off x="5080000" y="1825625"/>
            <a:ext cx="6273800" cy="4351338"/>
          </a:xfrm>
        </p:spPr>
        <p:txBody>
          <a:bodyPr>
            <a:normAutofit/>
          </a:bodyPr>
          <a:lstStyle/>
          <a:p>
            <a:r>
              <a:rPr lang="en-US" dirty="0"/>
              <a:t>Storage – storage today isn’t really a limiting factor.  Storage is cheap and abundant and can be managed off server.  This wasn’t true in the past and actually helped accelerate the RDBMS 3NF movement of the 1980’s and early 90’s</a:t>
            </a:r>
          </a:p>
          <a:p>
            <a:r>
              <a:rPr lang="en-US" dirty="0"/>
              <a:t>Current maximum is 256TB per database</a:t>
            </a:r>
          </a:p>
          <a:p>
            <a:pPr lvl="1"/>
            <a:endParaRPr lang="en-US" dirty="0"/>
          </a:p>
        </p:txBody>
      </p:sp>
      <p:pic>
        <p:nvPicPr>
          <p:cNvPr id="3074" name="Picture 2" descr="Image result for SQL server green icon">
            <a:extLst>
              <a:ext uri="{FF2B5EF4-FFF2-40B4-BE49-F238E27FC236}">
                <a16:creationId xmlns:a16="http://schemas.microsoft.com/office/drawing/2014/main" id="{5A2542DD-756B-B4FC-27EF-85748B6F5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 y="1825625"/>
            <a:ext cx="4284980" cy="4382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251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0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17" name="Arc 410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A9DA1A-811B-9209-F104-9D717CFB2A03}"/>
              </a:ext>
            </a:extLst>
          </p:cNvPr>
          <p:cNvSpPr>
            <a:spLocks noGrp="1"/>
          </p:cNvSpPr>
          <p:nvPr>
            <p:ph type="title"/>
          </p:nvPr>
        </p:nvSpPr>
        <p:spPr>
          <a:xfrm>
            <a:off x="5894962" y="479493"/>
            <a:ext cx="5458838" cy="1325563"/>
          </a:xfrm>
        </p:spPr>
        <p:txBody>
          <a:bodyPr>
            <a:normAutofit/>
          </a:bodyPr>
          <a:lstStyle/>
          <a:p>
            <a:r>
              <a:rPr lang="en-US"/>
              <a:t>Tradeoffs</a:t>
            </a:r>
            <a:endParaRPr lang="en-US" dirty="0"/>
          </a:p>
        </p:txBody>
      </p:sp>
      <p:sp>
        <p:nvSpPr>
          <p:cNvPr id="4118" name="Freeform: Shape 410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a:extLst>
              <a:ext uri="{FF2B5EF4-FFF2-40B4-BE49-F238E27FC236}">
                <a16:creationId xmlns:a16="http://schemas.microsoft.com/office/drawing/2014/main" id="{A11053B9-1C14-9FC9-2D68-062AB2A7A4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749676"/>
            <a:ext cx="4777381" cy="318890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7D80619-1AA8-05C2-93E1-D24683627A5C}"/>
              </a:ext>
            </a:extLst>
          </p:cNvPr>
          <p:cNvSpPr>
            <a:spLocks noGrp="1"/>
          </p:cNvSpPr>
          <p:nvPr>
            <p:ph idx="1"/>
          </p:nvPr>
        </p:nvSpPr>
        <p:spPr>
          <a:xfrm>
            <a:off x="5894962" y="1595120"/>
            <a:ext cx="6103998" cy="4927599"/>
          </a:xfrm>
        </p:spPr>
        <p:txBody>
          <a:bodyPr>
            <a:normAutofit fontScale="92500" lnSpcReduction="20000"/>
          </a:bodyPr>
          <a:lstStyle/>
          <a:p>
            <a:r>
              <a:rPr lang="en-US" sz="1800" dirty="0"/>
              <a:t>Some choices we make come with trade-offs.</a:t>
            </a:r>
          </a:p>
          <a:p>
            <a:pPr lvl="1"/>
            <a:r>
              <a:rPr lang="en-US" sz="1800" dirty="0"/>
              <a:t>Examples:</a:t>
            </a:r>
          </a:p>
          <a:p>
            <a:pPr lvl="2"/>
            <a:r>
              <a:rPr lang="en-US" sz="1800" dirty="0"/>
              <a:t>Using GUIDs can help minimize locking and simplify queries reducing overall CPU / IO while consuming slightly more disk and slightly more memory</a:t>
            </a:r>
          </a:p>
          <a:p>
            <a:pPr lvl="2"/>
            <a:r>
              <a:rPr lang="en-US" sz="1800" dirty="0"/>
              <a:t>Having SQL server summarize data may increase CPU but reduce IO by limiting the data returned</a:t>
            </a:r>
          </a:p>
          <a:p>
            <a:pPr lvl="2"/>
            <a:r>
              <a:rPr lang="en-US" sz="1800" dirty="0"/>
              <a:t>Adding an index to reduce IO and CPU will also increase storage, locking, and memory pressure (although minimally in most cases)</a:t>
            </a:r>
          </a:p>
          <a:p>
            <a:pPr lvl="2"/>
            <a:endParaRPr lang="en-US" sz="1800" dirty="0"/>
          </a:p>
          <a:p>
            <a:r>
              <a:rPr lang="en-US" sz="1800" dirty="0"/>
              <a:t>Some choices we make are just pure wins.</a:t>
            </a:r>
          </a:p>
          <a:p>
            <a:pPr lvl="1"/>
            <a:r>
              <a:rPr lang="en-US" sz="1800" dirty="0"/>
              <a:t>Examples:</a:t>
            </a:r>
          </a:p>
          <a:p>
            <a:pPr lvl="2"/>
            <a:r>
              <a:rPr lang="en-US" sz="1800" dirty="0"/>
              <a:t>Using correct data types such as VARCHAR instead of NVARCHAR can reduce storage and memory pressure by 50% for impacted fields.</a:t>
            </a:r>
          </a:p>
          <a:p>
            <a:pPr lvl="2"/>
            <a:r>
              <a:rPr lang="en-US" sz="1800" dirty="0"/>
              <a:t>Moving transformation logic from queries (LTRIM, RTRIM, UPPER, LOWER, SUBSTRING, etc.) to the service layer</a:t>
            </a:r>
          </a:p>
          <a:p>
            <a:pPr lvl="2"/>
            <a:r>
              <a:rPr lang="en-US" sz="1800" dirty="0"/>
              <a:t>Simplifying SQL statements so the optimizer can generate more efficient queries and thus we reduce CPU and IO</a:t>
            </a:r>
          </a:p>
          <a:p>
            <a:pPr lvl="2"/>
            <a:endParaRPr lang="en-US" sz="1800" dirty="0"/>
          </a:p>
        </p:txBody>
      </p:sp>
    </p:spTree>
    <p:extLst>
      <p:ext uri="{BB962C8B-B14F-4D97-AF65-F5344CB8AC3E}">
        <p14:creationId xmlns:p14="http://schemas.microsoft.com/office/powerpoint/2010/main" val="2746264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838200" y="365125"/>
            <a:ext cx="5558489" cy="1325563"/>
          </a:xfrm>
        </p:spPr>
        <p:txBody>
          <a:bodyPr vert="horz" lIns="91440" tIns="45720" rIns="91440" bIns="45720" rtlCol="0">
            <a:normAutofit/>
          </a:bodyPr>
          <a:lstStyle/>
          <a:p>
            <a:r>
              <a:rPr lang="en-US" kern="1200">
                <a:latin typeface="+mj-lt"/>
                <a:ea typeface="+mj-ea"/>
                <a:cs typeface="+mj-cs"/>
              </a:rPr>
              <a:t>Homework</a:t>
            </a:r>
          </a:p>
        </p:txBody>
      </p:sp>
      <p:sp>
        <p:nvSpPr>
          <p:cNvPr id="11" name="Freeform: Shape 1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71FA274-4A41-5314-F8D9-9FCA2ABCBF6C}"/>
              </a:ext>
            </a:extLst>
          </p:cNvPr>
          <p:cNvSpPr>
            <a:spLocks noGrp="1"/>
          </p:cNvSpPr>
          <p:nvPr>
            <p:ph idx="1"/>
          </p:nvPr>
        </p:nvSpPr>
        <p:spPr>
          <a:xfrm>
            <a:off x="838200" y="1825625"/>
            <a:ext cx="5558489" cy="4351338"/>
          </a:xfrm>
        </p:spPr>
        <p:txBody>
          <a:bodyPr>
            <a:normAutofit fontScale="92500" lnSpcReduction="10000"/>
          </a:bodyPr>
          <a:lstStyle/>
          <a:p>
            <a:pPr marL="514350" indent="-514350">
              <a:buFont typeface="+mj-lt"/>
              <a:buAutoNum type="arabicPeriod"/>
            </a:pPr>
            <a:r>
              <a:rPr lang="en-US" sz="2400" dirty="0"/>
              <a:t>Get access to “Query Store” on your production SQL Server.  If it is not enabled, submit a request to get it enabled and get access.  This is a key investigative tool we need to understand what is going on with our SQL server.</a:t>
            </a:r>
          </a:p>
          <a:p>
            <a:pPr lvl="1"/>
            <a:r>
              <a:rPr lang="en-US" dirty="0"/>
              <a:t>Recommended metrics to explore</a:t>
            </a:r>
          </a:p>
          <a:p>
            <a:pPr lvl="2"/>
            <a:r>
              <a:rPr lang="en-US" sz="2400" dirty="0"/>
              <a:t>Top 25 queries for Duration </a:t>
            </a:r>
          </a:p>
          <a:p>
            <a:pPr lvl="2"/>
            <a:r>
              <a:rPr lang="en-US" sz="2400" dirty="0"/>
              <a:t>Top 25 queries for CPU</a:t>
            </a:r>
          </a:p>
          <a:p>
            <a:pPr lvl="2"/>
            <a:r>
              <a:rPr lang="en-US" sz="2400" dirty="0"/>
              <a:t>Top 25 queries for Wait</a:t>
            </a:r>
          </a:p>
          <a:p>
            <a:pPr lvl="1"/>
            <a:r>
              <a:rPr lang="en-US" dirty="0"/>
              <a:t>Identify your top query for Duration, CPU, and Wait for a given timeframe</a:t>
            </a:r>
          </a:p>
          <a:p>
            <a:pPr lvl="1"/>
            <a:r>
              <a:rPr lang="en-US" dirty="0"/>
              <a:t>Bonus: Identify a missing index</a:t>
            </a:r>
          </a:p>
          <a:p>
            <a:pPr marL="0" indent="0">
              <a:buNone/>
            </a:pPr>
            <a:endParaRPr lang="en-US" sz="2400" dirty="0"/>
          </a:p>
          <a:p>
            <a:pPr lvl="2"/>
            <a:endParaRPr lang="en-US" sz="2400" dirty="0"/>
          </a:p>
        </p:txBody>
      </p:sp>
      <p:sp>
        <p:nvSpPr>
          <p:cNvPr id="13" name="Oval 1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0851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838200" y="365125"/>
            <a:ext cx="5558489" cy="1325563"/>
          </a:xfrm>
        </p:spPr>
        <p:txBody>
          <a:bodyPr vert="horz" lIns="91440" tIns="45720" rIns="91440" bIns="45720" rtlCol="0">
            <a:normAutofit/>
          </a:bodyPr>
          <a:lstStyle/>
          <a:p>
            <a:r>
              <a:rPr lang="en-US" kern="1200">
                <a:latin typeface="+mj-lt"/>
                <a:ea typeface="+mj-ea"/>
                <a:cs typeface="+mj-cs"/>
              </a:rPr>
              <a:t>Homework</a:t>
            </a:r>
          </a:p>
        </p:txBody>
      </p:sp>
      <p:sp>
        <p:nvSpPr>
          <p:cNvPr id="11" name="Freeform: Shape 1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71FA274-4A41-5314-F8D9-9FCA2ABCBF6C}"/>
              </a:ext>
            </a:extLst>
          </p:cNvPr>
          <p:cNvSpPr>
            <a:spLocks noGrp="1"/>
          </p:cNvSpPr>
          <p:nvPr>
            <p:ph idx="1"/>
          </p:nvPr>
        </p:nvSpPr>
        <p:spPr>
          <a:xfrm>
            <a:off x="838200" y="1825625"/>
            <a:ext cx="5558489" cy="4351338"/>
          </a:xfrm>
        </p:spPr>
        <p:txBody>
          <a:bodyPr>
            <a:noAutofit/>
          </a:bodyPr>
          <a:lstStyle/>
          <a:p>
            <a:pPr marL="514350" indent="-514350">
              <a:buFont typeface="+mj-lt"/>
              <a:buAutoNum type="arabicPeriod" startAt="2"/>
            </a:pPr>
            <a:r>
              <a:rPr lang="en-US" sz="2200" dirty="0"/>
              <a:t>See a slow query caused by CPU exhaustion</a:t>
            </a:r>
          </a:p>
          <a:p>
            <a:pPr lvl="1"/>
            <a:r>
              <a:rPr lang="en-US" sz="2200" dirty="0"/>
              <a:t>Enable Query Store</a:t>
            </a:r>
          </a:p>
          <a:p>
            <a:pPr lvl="1"/>
            <a:r>
              <a:rPr lang="en-US" sz="2200" dirty="0"/>
              <a:t>Execute the following against AdventureWorks2022 DB</a:t>
            </a:r>
          </a:p>
          <a:p>
            <a:pPr marL="914400" lvl="2" indent="0">
              <a:buNone/>
            </a:pPr>
            <a:r>
              <a:rPr lang="en-US" sz="1100" dirty="0">
                <a:latin typeface="Consolas" panose="020B0609020204030204" pitchFamily="49" charset="0"/>
              </a:rPr>
              <a:t>SELECT STDEV(</a:t>
            </a:r>
            <a:r>
              <a:rPr lang="en-US" sz="1100" dirty="0" err="1">
                <a:latin typeface="Consolas" panose="020B0609020204030204" pitchFamily="49" charset="0"/>
              </a:rPr>
              <a:t>SOD.LineTotal</a:t>
            </a:r>
            <a:r>
              <a:rPr lang="en-US" sz="1100" dirty="0">
                <a:latin typeface="Consolas" panose="020B0609020204030204" pitchFamily="49" charset="0"/>
              </a:rPr>
              <a:t>)</a:t>
            </a:r>
          </a:p>
          <a:p>
            <a:pPr marL="914400" lvl="2" indent="0">
              <a:buNone/>
            </a:pPr>
            <a:r>
              <a:rPr lang="en-US" sz="1100" dirty="0">
                <a:latin typeface="Consolas" panose="020B0609020204030204" pitchFamily="49" charset="0"/>
              </a:rPr>
              <a:t>FROM [AdventureWorks2022].[Sales].[</a:t>
            </a:r>
            <a:r>
              <a:rPr lang="en-US" sz="1100" dirty="0" err="1">
                <a:latin typeface="Consolas" panose="020B0609020204030204" pitchFamily="49" charset="0"/>
              </a:rPr>
              <a:t>SalesOrderDetail</a:t>
            </a:r>
            <a:r>
              <a:rPr lang="en-US" sz="1100" dirty="0">
                <a:latin typeface="Consolas" panose="020B0609020204030204" pitchFamily="49" charset="0"/>
              </a:rPr>
              <a:t>] SOD, </a:t>
            </a:r>
          </a:p>
          <a:p>
            <a:pPr marL="914400" lvl="2" indent="0">
              <a:buNone/>
            </a:pPr>
            <a:r>
              <a:rPr lang="en-US" sz="1100" dirty="0">
                <a:latin typeface="Consolas" panose="020B0609020204030204" pitchFamily="49" charset="0"/>
              </a:rPr>
              <a:t>     [AdventureWorks2022].[Sales].[</a:t>
            </a:r>
            <a:r>
              <a:rPr lang="en-US" sz="1100" dirty="0" err="1">
                <a:latin typeface="Consolas" panose="020B0609020204030204" pitchFamily="49" charset="0"/>
              </a:rPr>
              <a:t>SalesOrderDetail</a:t>
            </a:r>
            <a:r>
              <a:rPr lang="en-US" sz="1100" dirty="0">
                <a:latin typeface="Consolas" panose="020B0609020204030204" pitchFamily="49" charset="0"/>
              </a:rPr>
              <a:t>] SOD2, </a:t>
            </a:r>
          </a:p>
          <a:p>
            <a:pPr marL="914400" lvl="2" indent="0">
              <a:buNone/>
            </a:pPr>
            <a:r>
              <a:rPr lang="en-US" sz="1100" dirty="0">
                <a:latin typeface="Consolas" panose="020B0609020204030204" pitchFamily="49" charset="0"/>
              </a:rPr>
              <a:t> [AdventureWorks2022].[Person].[Person] P</a:t>
            </a:r>
          </a:p>
          <a:p>
            <a:pPr marL="914400" lvl="2" indent="0">
              <a:buNone/>
            </a:pPr>
            <a:r>
              <a:rPr lang="en-US" sz="1100" dirty="0">
                <a:latin typeface="Consolas" panose="020B0609020204030204" pitchFamily="49" charset="0"/>
              </a:rPr>
              <a:t>Where </a:t>
            </a:r>
            <a:r>
              <a:rPr lang="en-US" sz="1100" dirty="0" err="1">
                <a:latin typeface="Consolas" panose="020B0609020204030204" pitchFamily="49" charset="0"/>
              </a:rPr>
              <a:t>P.BusinessEntityID</a:t>
            </a:r>
            <a:r>
              <a:rPr lang="en-US" sz="1100" dirty="0">
                <a:latin typeface="Consolas" panose="020B0609020204030204" pitchFamily="49" charset="0"/>
              </a:rPr>
              <a:t> between 1 and 1</a:t>
            </a:r>
            <a:endParaRPr lang="en-US" sz="1100" dirty="0"/>
          </a:p>
          <a:p>
            <a:pPr marL="0" indent="0">
              <a:buNone/>
            </a:pPr>
            <a:endParaRPr lang="en-US" sz="2200" dirty="0"/>
          </a:p>
          <a:p>
            <a:pPr lvl="2"/>
            <a:endParaRPr lang="en-US" sz="2200" dirty="0"/>
          </a:p>
        </p:txBody>
      </p:sp>
      <p:sp>
        <p:nvSpPr>
          <p:cNvPr id="13" name="Oval 1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063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838200" y="365125"/>
            <a:ext cx="5558489" cy="1325563"/>
          </a:xfrm>
        </p:spPr>
        <p:txBody>
          <a:bodyPr vert="horz" lIns="91440" tIns="45720" rIns="91440" bIns="45720" rtlCol="0">
            <a:normAutofit/>
          </a:bodyPr>
          <a:lstStyle/>
          <a:p>
            <a:r>
              <a:rPr lang="en-US" kern="1200">
                <a:latin typeface="+mj-lt"/>
                <a:ea typeface="+mj-ea"/>
                <a:cs typeface="+mj-cs"/>
              </a:rPr>
              <a:t>Homework</a:t>
            </a:r>
          </a:p>
        </p:txBody>
      </p:sp>
      <p:sp>
        <p:nvSpPr>
          <p:cNvPr id="11" name="Freeform: Shape 1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71FA274-4A41-5314-F8D9-9FCA2ABCBF6C}"/>
              </a:ext>
            </a:extLst>
          </p:cNvPr>
          <p:cNvSpPr>
            <a:spLocks noGrp="1"/>
          </p:cNvSpPr>
          <p:nvPr>
            <p:ph idx="1"/>
          </p:nvPr>
        </p:nvSpPr>
        <p:spPr>
          <a:xfrm>
            <a:off x="838200" y="1825625"/>
            <a:ext cx="5558489" cy="4351338"/>
          </a:xfrm>
        </p:spPr>
        <p:txBody>
          <a:bodyPr>
            <a:noAutofit/>
          </a:bodyPr>
          <a:lstStyle/>
          <a:p>
            <a:pPr marL="514350" indent="-514350">
              <a:buFont typeface="+mj-lt"/>
              <a:buAutoNum type="arabicPeriod" startAt="3"/>
            </a:pPr>
            <a:r>
              <a:rPr lang="en-US" sz="1400" dirty="0"/>
              <a:t>See a slow query caused by Locking / Blocking</a:t>
            </a:r>
          </a:p>
          <a:p>
            <a:pPr lvl="1"/>
            <a:r>
              <a:rPr lang="en-US" sz="1400" dirty="0"/>
              <a:t>Execute the following against AdventureWorks2022 DB using two separate query windows.  Execute them in the following order.</a:t>
            </a:r>
          </a:p>
          <a:p>
            <a:pPr lvl="2"/>
            <a:r>
              <a:rPr lang="en-US" sz="1400" dirty="0"/>
              <a:t>Query Window 1</a:t>
            </a:r>
          </a:p>
          <a:p>
            <a:pPr marL="914400" lvl="2" indent="0">
              <a:buNone/>
            </a:pPr>
            <a:r>
              <a:rPr lang="en-US" sz="1000" dirty="0">
                <a:latin typeface="Consolas" panose="020B0609020204030204" pitchFamily="49" charset="0"/>
              </a:rPr>
              <a:t>BEGIN TRANSACTION</a:t>
            </a:r>
          </a:p>
          <a:p>
            <a:pPr marL="914400" lvl="2" indent="0">
              <a:buNone/>
            </a:pPr>
            <a:endParaRPr lang="en-US" sz="1000" dirty="0">
              <a:latin typeface="Consolas" panose="020B0609020204030204" pitchFamily="49" charset="0"/>
            </a:endParaRPr>
          </a:p>
          <a:p>
            <a:pPr marL="914400" lvl="2" indent="0">
              <a:buNone/>
            </a:pPr>
            <a:r>
              <a:rPr lang="en-US" sz="1000" dirty="0">
                <a:latin typeface="Consolas" panose="020B0609020204030204" pitchFamily="49" charset="0"/>
              </a:rPr>
              <a:t>UPDATE [Person].[</a:t>
            </a:r>
            <a:r>
              <a:rPr lang="en-US" sz="1000" dirty="0" err="1">
                <a:latin typeface="Consolas" panose="020B0609020204030204" pitchFamily="49" charset="0"/>
              </a:rPr>
              <a:t>EmailAddress</a:t>
            </a:r>
            <a:r>
              <a:rPr lang="en-US" sz="1000" dirty="0">
                <a:latin typeface="Consolas" panose="020B0609020204030204" pitchFamily="49" charset="0"/>
              </a:rPr>
              <a:t>]</a:t>
            </a:r>
          </a:p>
          <a:p>
            <a:pPr marL="914400" lvl="2" indent="0">
              <a:buNone/>
            </a:pPr>
            <a:r>
              <a:rPr lang="en-US" sz="1000" dirty="0">
                <a:latin typeface="Consolas" panose="020B0609020204030204" pitchFamily="49" charset="0"/>
              </a:rPr>
              <a:t>SET [</a:t>
            </a:r>
            <a:r>
              <a:rPr lang="en-US" sz="1000" dirty="0" err="1">
                <a:latin typeface="Consolas" panose="020B0609020204030204" pitchFamily="49" charset="0"/>
              </a:rPr>
              <a:t>EmailAddress</a:t>
            </a:r>
            <a:r>
              <a:rPr lang="en-US" sz="1000" dirty="0">
                <a:latin typeface="Consolas" panose="020B0609020204030204" pitchFamily="49" charset="0"/>
              </a:rPr>
              <a:t>] = 'myemailaddress@emailprovider.com'</a:t>
            </a:r>
          </a:p>
          <a:p>
            <a:pPr marL="914400" lvl="2" indent="0">
              <a:buNone/>
            </a:pPr>
            <a:r>
              <a:rPr lang="en-US" sz="1000" dirty="0">
                <a:latin typeface="Consolas" panose="020B0609020204030204" pitchFamily="49" charset="0"/>
              </a:rPr>
              <a:t>WHERE</a:t>
            </a:r>
          </a:p>
          <a:p>
            <a:pPr marL="914400" lvl="2" indent="0">
              <a:buNone/>
            </a:pPr>
            <a:r>
              <a:rPr lang="en-US" sz="1000" dirty="0" err="1">
                <a:latin typeface="Consolas" panose="020B0609020204030204" pitchFamily="49" charset="0"/>
              </a:rPr>
              <a:t>BusinessEntityID</a:t>
            </a:r>
            <a:r>
              <a:rPr lang="en-US" sz="1000" dirty="0">
                <a:latin typeface="Consolas" panose="020B0609020204030204" pitchFamily="49" charset="0"/>
              </a:rPr>
              <a:t> = 1</a:t>
            </a:r>
          </a:p>
          <a:p>
            <a:pPr marL="914400" lvl="2" indent="0">
              <a:buNone/>
            </a:pPr>
            <a:endParaRPr lang="en-US" sz="1000" dirty="0">
              <a:latin typeface="Consolas" panose="020B0609020204030204" pitchFamily="49" charset="0"/>
            </a:endParaRPr>
          </a:p>
          <a:p>
            <a:pPr marL="914400" lvl="2" indent="0">
              <a:buNone/>
            </a:pPr>
            <a:r>
              <a:rPr lang="en-US" sz="1000" dirty="0">
                <a:latin typeface="Consolas" panose="020B0609020204030204" pitchFamily="49" charset="0"/>
              </a:rPr>
              <a:t>-- simulating some server side code taking a while before it commits the transaction</a:t>
            </a:r>
          </a:p>
          <a:p>
            <a:pPr marL="914400" lvl="2" indent="0">
              <a:buNone/>
            </a:pPr>
            <a:r>
              <a:rPr lang="en-US" sz="1000" dirty="0">
                <a:latin typeface="Consolas" panose="020B0609020204030204" pitchFamily="49" charset="0"/>
              </a:rPr>
              <a:t>WAITFOR DELAY '00:00:30'</a:t>
            </a:r>
          </a:p>
          <a:p>
            <a:pPr marL="914400" lvl="2" indent="0">
              <a:buNone/>
            </a:pPr>
            <a:endParaRPr lang="en-US" sz="1000" dirty="0">
              <a:latin typeface="Consolas" panose="020B0609020204030204" pitchFamily="49" charset="0"/>
            </a:endParaRPr>
          </a:p>
          <a:p>
            <a:pPr marL="914400" lvl="2" indent="0">
              <a:buNone/>
            </a:pPr>
            <a:r>
              <a:rPr lang="en-US" sz="1000" dirty="0">
                <a:latin typeface="Consolas" panose="020B0609020204030204" pitchFamily="49" charset="0"/>
              </a:rPr>
              <a:t>COMMIT TRANSACTION</a:t>
            </a:r>
            <a:endParaRPr lang="en-US" sz="2200" dirty="0">
              <a:latin typeface="Consolas" panose="020B0609020204030204" pitchFamily="49" charset="0"/>
            </a:endParaRPr>
          </a:p>
          <a:p>
            <a:pPr lvl="2"/>
            <a:r>
              <a:rPr lang="en-US" sz="1400" dirty="0"/>
              <a:t>Query Window 2</a:t>
            </a:r>
          </a:p>
          <a:p>
            <a:pPr marL="914400" lvl="2" indent="0">
              <a:buNone/>
            </a:pPr>
            <a:r>
              <a:rPr lang="en-US" sz="1000" dirty="0">
                <a:latin typeface="Consolas" panose="020B0609020204030204" pitchFamily="49" charset="0"/>
              </a:rPr>
              <a:t>SELECT </a:t>
            </a:r>
            <a:r>
              <a:rPr lang="en-US" sz="1000" dirty="0" err="1">
                <a:latin typeface="Consolas" panose="020B0609020204030204" pitchFamily="49" charset="0"/>
              </a:rPr>
              <a:t>EmailAddress</a:t>
            </a:r>
            <a:endParaRPr lang="en-US" sz="1000" dirty="0">
              <a:latin typeface="Consolas" panose="020B0609020204030204" pitchFamily="49" charset="0"/>
            </a:endParaRPr>
          </a:p>
          <a:p>
            <a:pPr marL="914400" lvl="2" indent="0">
              <a:buNone/>
            </a:pPr>
            <a:r>
              <a:rPr lang="en-US" sz="1000" dirty="0">
                <a:latin typeface="Consolas" panose="020B0609020204030204" pitchFamily="49" charset="0"/>
              </a:rPr>
              <a:t>FROM </a:t>
            </a:r>
            <a:r>
              <a:rPr lang="en-US" sz="1000" dirty="0" err="1">
                <a:latin typeface="Consolas" panose="020B0609020204030204" pitchFamily="49" charset="0"/>
              </a:rPr>
              <a:t>Person.EmailAddress</a:t>
            </a:r>
            <a:r>
              <a:rPr lang="en-US" sz="1000" dirty="0">
                <a:latin typeface="Consolas" panose="020B0609020204030204" pitchFamily="49" charset="0"/>
              </a:rPr>
              <a:t> EA </a:t>
            </a:r>
          </a:p>
          <a:p>
            <a:pPr marL="914400" lvl="2" indent="0">
              <a:buNone/>
            </a:pPr>
            <a:r>
              <a:rPr lang="en-US" sz="1000" dirty="0">
                <a:latin typeface="Consolas" panose="020B0609020204030204" pitchFamily="49" charset="0"/>
              </a:rPr>
              <a:t>WHERE</a:t>
            </a:r>
          </a:p>
          <a:p>
            <a:pPr marL="914400" lvl="2" indent="0">
              <a:buNone/>
            </a:pPr>
            <a:r>
              <a:rPr lang="en-US" sz="1000" dirty="0" err="1">
                <a:latin typeface="Consolas" panose="020B0609020204030204" pitchFamily="49" charset="0"/>
              </a:rPr>
              <a:t>EA.BusinessEntityID</a:t>
            </a:r>
            <a:r>
              <a:rPr lang="en-US" sz="1000" dirty="0">
                <a:latin typeface="Consolas" panose="020B0609020204030204" pitchFamily="49" charset="0"/>
              </a:rPr>
              <a:t> = 1</a:t>
            </a:r>
            <a:endParaRPr lang="en-US" sz="1000" dirty="0"/>
          </a:p>
          <a:p>
            <a:pPr marL="914400" lvl="2" indent="0">
              <a:buNone/>
            </a:pPr>
            <a:endParaRPr lang="en-US" sz="2200" dirty="0"/>
          </a:p>
          <a:p>
            <a:pPr lvl="2"/>
            <a:endParaRPr lang="en-US" sz="2200" dirty="0"/>
          </a:p>
          <a:p>
            <a:pPr lvl="2"/>
            <a:endParaRPr lang="en-US" sz="2200" dirty="0"/>
          </a:p>
          <a:p>
            <a:pPr marL="0" indent="0">
              <a:buNone/>
            </a:pPr>
            <a:endParaRPr lang="en-US" sz="2200" dirty="0"/>
          </a:p>
          <a:p>
            <a:pPr lvl="2"/>
            <a:endParaRPr lang="en-US" sz="2200" dirty="0"/>
          </a:p>
        </p:txBody>
      </p:sp>
      <p:sp>
        <p:nvSpPr>
          <p:cNvPr id="13" name="Oval 1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02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a:extLst>
              <a:ext uri="{FF2B5EF4-FFF2-40B4-BE49-F238E27FC236}">
                <a16:creationId xmlns:a16="http://schemas.microsoft.com/office/drawing/2014/main" id="{7810457D-9FFA-A781-05EB-6786745566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953"/>
          <a:stretch/>
        </p:blipFill>
        <p:spPr bwMode="auto">
          <a:xfrm>
            <a:off x="2524693" y="1764254"/>
            <a:ext cx="6889893" cy="445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45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74" name="Picture 6">
            <a:extLst>
              <a:ext uri="{FF2B5EF4-FFF2-40B4-BE49-F238E27FC236}">
                <a16:creationId xmlns:a16="http://schemas.microsoft.com/office/drawing/2014/main" id="{E27514C5-86EB-DFBF-3CF6-6B8A21E49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426" y="1764254"/>
            <a:ext cx="7438602" cy="445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83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292" name="Picture 4">
            <a:extLst>
              <a:ext uri="{FF2B5EF4-FFF2-40B4-BE49-F238E27FC236}">
                <a16:creationId xmlns:a16="http://schemas.microsoft.com/office/drawing/2014/main" id="{420017B8-9122-EFDA-DAB2-D0FAFEFC3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764254"/>
            <a:ext cx="8988096" cy="445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9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314" name="Picture 2">
            <a:extLst>
              <a:ext uri="{FF2B5EF4-FFF2-40B4-BE49-F238E27FC236}">
                <a16:creationId xmlns:a16="http://schemas.microsoft.com/office/drawing/2014/main" id="{A2E619D0-C983-372E-F258-A851D3135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229" y="1764254"/>
            <a:ext cx="7846619" cy="4407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34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362" name="Picture 2">
            <a:extLst>
              <a:ext uri="{FF2B5EF4-FFF2-40B4-BE49-F238E27FC236}">
                <a16:creationId xmlns:a16="http://schemas.microsoft.com/office/drawing/2014/main" id="{00E8FF41-016A-DE2E-19E1-4D72D1371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612" y="1764254"/>
            <a:ext cx="5338834" cy="445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61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Freeform: Shape 308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F7E8E-34B5-381A-AF74-BED381E8E048}"/>
              </a:ext>
            </a:extLst>
          </p:cNvPr>
          <p:cNvSpPr>
            <a:spLocks noGrp="1"/>
          </p:cNvSpPr>
          <p:nvPr>
            <p:ph type="title"/>
          </p:nvPr>
        </p:nvSpPr>
        <p:spPr>
          <a:xfrm>
            <a:off x="1184744" y="442551"/>
            <a:ext cx="9859618" cy="713311"/>
          </a:xfrm>
        </p:spPr>
        <p:txBody>
          <a:bodyPr vert="horz" lIns="91440" tIns="45720" rIns="91440" bIns="45720" rtlCol="0" anchor="b">
            <a:normAutofit/>
          </a:bodyPr>
          <a:lstStyle/>
          <a:p>
            <a:pPr algn="ctr"/>
            <a:r>
              <a:rPr lang="en-US" sz="3600" kern="1200">
                <a:solidFill>
                  <a:schemeClr val="tx1"/>
                </a:solidFill>
                <a:latin typeface="+mj-lt"/>
                <a:ea typeface="+mj-ea"/>
                <a:cs typeface="+mj-cs"/>
              </a:rPr>
              <a:t>The Data Scaling Problem</a:t>
            </a:r>
          </a:p>
        </p:txBody>
      </p:sp>
      <p:sp>
        <p:nvSpPr>
          <p:cNvPr id="6" name="Content Placeholder 5">
            <a:extLst>
              <a:ext uri="{FF2B5EF4-FFF2-40B4-BE49-F238E27FC236}">
                <a16:creationId xmlns:a16="http://schemas.microsoft.com/office/drawing/2014/main" id="{DA26E261-D750-12A4-910E-FF090601F423}"/>
              </a:ext>
            </a:extLst>
          </p:cNvPr>
          <p:cNvSpPr>
            <a:spLocks noGrp="1"/>
          </p:cNvSpPr>
          <p:nvPr>
            <p:ph idx="1"/>
          </p:nvPr>
        </p:nvSpPr>
        <p:spPr>
          <a:xfrm>
            <a:off x="2177746" y="1199479"/>
            <a:ext cx="7831559" cy="408790"/>
          </a:xfrm>
        </p:spPr>
        <p:txBody>
          <a:bodyPr vert="horz" lIns="91440" tIns="45720" rIns="91440" bIns="45720" rtlCol="0">
            <a:normAutofit/>
          </a:bodyPr>
          <a:lstStyle/>
          <a:p>
            <a:pPr marL="0" indent="0" algn="ctr">
              <a:buNone/>
            </a:pPr>
            <a:r>
              <a:rPr lang="en-US" sz="1600" kern="1200" dirty="0">
                <a:solidFill>
                  <a:schemeClr val="tx1"/>
                </a:solidFill>
                <a:latin typeface="+mn-lt"/>
                <a:ea typeface="+mn-ea"/>
                <a:cs typeface="+mn-cs"/>
              </a:rPr>
              <a:t>Patient Service </a:t>
            </a:r>
            <a:r>
              <a:rPr lang="en-US" sz="1600" dirty="0"/>
              <a:t>E</a:t>
            </a:r>
            <a:r>
              <a:rPr lang="en-US" sz="1600" kern="1200" dirty="0">
                <a:solidFill>
                  <a:schemeClr val="tx1"/>
                </a:solidFill>
                <a:latin typeface="+mn-lt"/>
                <a:ea typeface="+mn-ea"/>
                <a:cs typeface="+mn-cs"/>
              </a:rPr>
              <a:t>xample</a:t>
            </a:r>
          </a:p>
        </p:txBody>
      </p:sp>
      <p:sp>
        <p:nvSpPr>
          <p:cNvPr id="3083" name="Freeform: Shape 308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386" name="Picture 2">
            <a:extLst>
              <a:ext uri="{FF2B5EF4-FFF2-40B4-BE49-F238E27FC236}">
                <a16:creationId xmlns:a16="http://schemas.microsoft.com/office/drawing/2014/main" id="{DAF1BAF7-6C3B-DC68-2618-C0CACB44F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860" y="1764253"/>
            <a:ext cx="5338834" cy="445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AA40AE-9532-4FDB-A8D8-CA79470BFC9C}"/>
              </a:ext>
            </a:extLst>
          </p:cNvPr>
          <p:cNvSpPr txBox="1"/>
          <p:nvPr/>
        </p:nvSpPr>
        <p:spPr>
          <a:xfrm>
            <a:off x="7175241" y="2202024"/>
            <a:ext cx="438438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We could send the request to both databases but that defeats the point of adding another database to reduce the load</a:t>
            </a:r>
          </a:p>
          <a:p>
            <a:endParaRPr lang="en-US" dirty="0"/>
          </a:p>
          <a:p>
            <a:pPr marL="285750" indent="-285750">
              <a:buFont typeface="Arial" panose="020B0604020202020204" pitchFamily="34" charset="0"/>
              <a:buChar char="•"/>
            </a:pPr>
            <a:r>
              <a:rPr lang="en-US" dirty="0"/>
              <a:t>We have to send the Get Patient or Update Patient request to where the Patient was originally added.  This means we need to decide in advance what patients we send to which database.  This is known as “</a:t>
            </a:r>
            <a:r>
              <a:rPr lang="en-US" dirty="0" err="1"/>
              <a:t>partioning</a:t>
            </a:r>
            <a:r>
              <a:rPr lang="en-US"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84857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1696</Words>
  <Application>Microsoft Office PowerPoint</Application>
  <PresentationFormat>Widescreen</PresentationFormat>
  <Paragraphs>174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Consolas</vt:lpstr>
      <vt:lpstr>Google Sans</vt:lpstr>
      <vt:lpstr>Office Theme</vt:lpstr>
      <vt:lpstr>SQL Server Performance Study Group</vt:lpstr>
      <vt:lpstr>The Data Scaling Problem</vt:lpstr>
      <vt:lpstr>The Data Scaling Problem</vt:lpstr>
      <vt:lpstr>The Data Scaling Problem</vt:lpstr>
      <vt:lpstr>The Data Scaling Problem</vt:lpstr>
      <vt:lpstr>The Data Scaling Problem</vt:lpstr>
      <vt:lpstr>The Data Scaling Problem</vt:lpstr>
      <vt:lpstr>The Data Scaling Problem</vt:lpstr>
      <vt:lpstr>The Data Scaling Problem</vt:lpstr>
      <vt:lpstr>The Data Scaling Problem</vt:lpstr>
      <vt:lpstr>The Data Scaling Problem</vt:lpstr>
      <vt:lpstr>The Data Scaling Problem</vt:lpstr>
      <vt:lpstr>The Data Scaling Problem</vt:lpstr>
      <vt:lpstr>The Data Scaling Problem</vt:lpstr>
      <vt:lpstr>The Data Scaling Problem</vt:lpstr>
      <vt:lpstr>The Data Scaling Problem</vt:lpstr>
      <vt:lpstr>The Data Scaling Problem</vt:lpstr>
      <vt:lpstr>CAP Theorem</vt:lpstr>
      <vt:lpstr>The Data Scaling Problem</vt:lpstr>
      <vt:lpstr>RDBMS</vt:lpstr>
      <vt:lpstr>RDBMS</vt:lpstr>
      <vt:lpstr>The Data Scaling Problem</vt:lpstr>
      <vt:lpstr>The Data Scaling Problem</vt:lpstr>
      <vt:lpstr>RDBMS Data Scaling Solution</vt:lpstr>
      <vt:lpstr>CAP Theorem</vt:lpstr>
      <vt:lpstr>RDBMS today</vt:lpstr>
      <vt:lpstr>So Why Is All This Imporant</vt:lpstr>
      <vt:lpstr>SQL Under the Hood? </vt:lpstr>
      <vt:lpstr>SQL Under the Hood? </vt:lpstr>
      <vt:lpstr>SQL Server - Conservation</vt:lpstr>
      <vt:lpstr>SQL Server - Conservation</vt:lpstr>
      <vt:lpstr>Tradeoffs</vt:lpstr>
      <vt:lpstr>Homework</vt:lpstr>
      <vt:lpstr>Homework</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Performance Study Group</dc:title>
  <dc:creator>Michael Kreeger</dc:creator>
  <cp:lastModifiedBy>Michael Kreeger</cp:lastModifiedBy>
  <cp:revision>1</cp:revision>
  <dcterms:created xsi:type="dcterms:W3CDTF">2023-09-09T23:54:16Z</dcterms:created>
  <dcterms:modified xsi:type="dcterms:W3CDTF">2023-09-15T15:30:26Z</dcterms:modified>
</cp:coreProperties>
</file>