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3f396ae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3f396ae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f396ae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f396ae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3f396ae9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3f396ae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3f396ae9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3f396ae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3f396ae9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3f396ae9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3f396ae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3f396ae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Michaella Phillips 1/6/2021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Big Mountain Resort increase revenue?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pricing strategy to develop a more fair ticket price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Currently using a premium above the average market price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Concerned that Big Mountain is not capitalizing on their facilities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there other ways to cut costs?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facilities that don’t add enough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facilities that give reason to increase ticket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38950"/>
            <a:ext cx="34032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Ticket Price?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Big Mountain is already the highest priced resort in Montana.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top for snow making, chairs, runs, vertical drop, and fast quads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Predicted increase to $95.85 based on current facility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Closing unused runs would increase profit.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Price of tickets should increase based on not capitalizing on the facilities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Closing less popular runs could help increase revenue by lowering ticket price and operation costs.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787747"/>
            <a:ext cx="4399700" cy="23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Model was used to predict Big Mountain’s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Model predicted Big Mountain to price its tickets at $95.87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Price with this model is expected to be within  $10.39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Big Assumption: other resorts are not over or under pricing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Features that greatly affected the model: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fast 4 person chairs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Most resorts have none, but Big Mountain has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runs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Big Mountain has one of the highest numbers of runs at over 100 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area with snow making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Big Mountain has one of the highest areas covered by snow (~600 acres)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Vertical elevation from summit to base.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One of the highest vertical elevation at over 2000ft.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947900"/>
            <a:ext cx="40947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Closing 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the right is a model of closing up to 10 runs. Closing a few of the runs will help lower ticket price and would also lower operational costs.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Unknown: cost to upkeep the runs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dding a run, increase  vertical drop 150 feet, and installing an additional chair lift.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increased ticket price by $1.99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is adding a run, increasing the vertical drop by 150 feet, installing an additional chair lift, and adding 2 acres of snow making.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difference to not adding the 2 acres.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the longest run by .2 miles and guaranteeing its snow coverage by adding 4 acres of snow making capability.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change to price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175" y="806325"/>
            <a:ext cx="321450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recommend closing a few of the lesser used runs  to lessen operational costs while marginally affecting the ticket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Competition 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Montana is already at a much lower price point so working to minimize costs where possible without drastically changing the cost of the ticket would be best.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