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handoutMasterIdLst>
    <p:handoutMasterId r:id="rId34"/>
  </p:handoutMasterIdLst>
  <p:sldIdLst>
    <p:sldId id="306" r:id="rId2"/>
    <p:sldId id="262" r:id="rId3"/>
    <p:sldId id="308" r:id="rId4"/>
    <p:sldId id="310" r:id="rId5"/>
    <p:sldId id="311" r:id="rId6"/>
    <p:sldId id="312" r:id="rId7"/>
    <p:sldId id="313" r:id="rId8"/>
    <p:sldId id="314" r:id="rId9"/>
    <p:sldId id="315" r:id="rId10"/>
    <p:sldId id="320" r:id="rId11"/>
    <p:sldId id="321" r:id="rId12"/>
    <p:sldId id="322" r:id="rId13"/>
    <p:sldId id="334" r:id="rId14"/>
    <p:sldId id="335" r:id="rId15"/>
    <p:sldId id="336" r:id="rId16"/>
    <p:sldId id="337" r:id="rId17"/>
    <p:sldId id="338" r:id="rId18"/>
    <p:sldId id="323" r:id="rId19"/>
    <p:sldId id="324" r:id="rId20"/>
    <p:sldId id="341" r:id="rId21"/>
    <p:sldId id="326" r:id="rId22"/>
    <p:sldId id="327" r:id="rId23"/>
    <p:sldId id="328" r:id="rId24"/>
    <p:sldId id="329" r:id="rId25"/>
    <p:sldId id="333" r:id="rId26"/>
    <p:sldId id="340" r:id="rId27"/>
    <p:sldId id="318" r:id="rId28"/>
    <p:sldId id="316" r:id="rId29"/>
    <p:sldId id="317" r:id="rId30"/>
    <p:sldId id="270" r:id="rId31"/>
    <p:sldId id="33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500"/>
    <a:srgbClr val="F25F29"/>
    <a:srgbClr val="91BED4"/>
    <a:srgbClr val="F0F0F0"/>
    <a:srgbClr val="304269"/>
    <a:srgbClr val="D9E8F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1" autoAdjust="0"/>
    <p:restoredTop sz="87406" autoAdjust="0"/>
  </p:normalViewPr>
  <p:slideViewPr>
    <p:cSldViewPr>
      <p:cViewPr varScale="1">
        <p:scale>
          <a:sx n="66" d="100"/>
          <a:sy n="66" d="100"/>
        </p:scale>
        <p:origin x="-840" y="-96"/>
      </p:cViewPr>
      <p:guideLst>
        <p:guide orient="horz" pos="3168"/>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0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4D7EC3-CD50-4DA5-B722-330229C0073D}" type="datetimeFigureOut">
              <a:rPr lang="en-US" smtClean="0"/>
              <a:t>11/29/2015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712E5A-FBEB-4329-9E4A-5F20B492F513}" type="slidenum">
              <a:rPr lang="en-US" smtClean="0"/>
              <a:t>‹#›</a:t>
            </a:fld>
            <a:endParaRPr lang="en-US"/>
          </a:p>
        </p:txBody>
      </p:sp>
    </p:spTree>
    <p:extLst>
      <p:ext uri="{BB962C8B-B14F-4D97-AF65-F5344CB8AC3E}">
        <p14:creationId xmlns:p14="http://schemas.microsoft.com/office/powerpoint/2010/main" val="387203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BE0011-04E0-4F3F-BFCE-633C944A425A}" type="datetimeFigureOut">
              <a:rPr lang="en-US" smtClean="0"/>
              <a:t>11/29/2015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7D2AD7-BD31-48B9-8C8A-7D4EAE7F6485}" type="slidenum">
              <a:rPr lang="en-US" smtClean="0"/>
              <a:t>‹#›</a:t>
            </a:fld>
            <a:endParaRPr lang="en-US"/>
          </a:p>
        </p:txBody>
      </p:sp>
    </p:spTree>
    <p:extLst>
      <p:ext uri="{BB962C8B-B14F-4D97-AF65-F5344CB8AC3E}">
        <p14:creationId xmlns:p14="http://schemas.microsoft.com/office/powerpoint/2010/main" val="262455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a photo album.</a:t>
            </a:r>
          </a:p>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Design</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10</a:t>
            </a:fld>
            <a:endParaRPr lang="en-US"/>
          </a:p>
        </p:txBody>
      </p:sp>
    </p:spTree>
    <p:extLst>
      <p:ext uri="{BB962C8B-B14F-4D97-AF65-F5344CB8AC3E}">
        <p14:creationId xmlns:p14="http://schemas.microsoft.com/office/powerpoint/2010/main" val="340611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Login Process – Component Design</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11</a:t>
            </a:fld>
            <a:endParaRPr lang="en-US"/>
          </a:p>
        </p:txBody>
      </p:sp>
    </p:spTree>
    <p:extLst>
      <p:ext uri="{BB962C8B-B14F-4D97-AF65-F5344CB8AC3E}">
        <p14:creationId xmlns:p14="http://schemas.microsoft.com/office/powerpoint/2010/main" val="794210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Stock Search Engine</a:t>
            </a:r>
            <a:r>
              <a:rPr lang="en-US" altLang="zh-HK" dirty="0" smtClean="0"/>
              <a:t>– Component Design</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12</a:t>
            </a:fld>
            <a:endParaRPr lang="en-US"/>
          </a:p>
        </p:txBody>
      </p:sp>
    </p:spTree>
    <p:extLst>
      <p:ext uri="{BB962C8B-B14F-4D97-AF65-F5344CB8AC3E}">
        <p14:creationId xmlns:p14="http://schemas.microsoft.com/office/powerpoint/2010/main" val="4006488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Financial News</a:t>
            </a:r>
            <a:r>
              <a:rPr lang="en-US" altLang="zh-HK" dirty="0" smtClean="0"/>
              <a:t>– Component Design</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13</a:t>
            </a:fld>
            <a:endParaRPr lang="en-US"/>
          </a:p>
        </p:txBody>
      </p:sp>
    </p:spTree>
    <p:extLst>
      <p:ext uri="{BB962C8B-B14F-4D97-AF65-F5344CB8AC3E}">
        <p14:creationId xmlns:p14="http://schemas.microsoft.com/office/powerpoint/2010/main" val="4006488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Us &amp; Indexes</a:t>
            </a:r>
            <a:r>
              <a:rPr lang="en-US" altLang="zh-HK" dirty="0" smtClean="0"/>
              <a:t>– Component Design</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14</a:t>
            </a:fld>
            <a:endParaRPr lang="en-US"/>
          </a:p>
        </p:txBody>
      </p:sp>
    </p:spTree>
    <p:extLst>
      <p:ext uri="{BB962C8B-B14F-4D97-AF65-F5344CB8AC3E}">
        <p14:creationId xmlns:p14="http://schemas.microsoft.com/office/powerpoint/2010/main" val="4006488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a:t>
            </a:r>
            <a:r>
              <a:rPr lang="en-US" altLang="zh-HK" dirty="0" smtClean="0"/>
              <a:t>– Component Design</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15</a:t>
            </a:fld>
            <a:endParaRPr lang="en-US"/>
          </a:p>
        </p:txBody>
      </p:sp>
    </p:spTree>
    <p:extLst>
      <p:ext uri="{BB962C8B-B14F-4D97-AF65-F5344CB8AC3E}">
        <p14:creationId xmlns:p14="http://schemas.microsoft.com/office/powerpoint/2010/main" val="400648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smtClean="0"/>
              <a:t>Monitoring</a:t>
            </a:r>
            <a:r>
              <a:rPr lang="en-US" altLang="zh-HK" baseline="0" dirty="0" smtClean="0"/>
              <a:t> System + Notification</a:t>
            </a:r>
            <a:r>
              <a:rPr lang="en-US" altLang="zh-HK" dirty="0" smtClean="0"/>
              <a:t>– Component Design</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16</a:t>
            </a:fld>
            <a:endParaRPr lang="en-US"/>
          </a:p>
        </p:txBody>
      </p:sp>
    </p:spTree>
    <p:extLst>
      <p:ext uri="{BB962C8B-B14F-4D97-AF65-F5344CB8AC3E}">
        <p14:creationId xmlns:p14="http://schemas.microsoft.com/office/powerpoint/2010/main" val="4006488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err="1" smtClean="0"/>
              <a:t>Adminstration</a:t>
            </a:r>
            <a:r>
              <a:rPr lang="en-US" altLang="zh-HK" dirty="0" smtClean="0"/>
              <a:t>– Component Design</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17</a:t>
            </a:fld>
            <a:endParaRPr lang="en-US"/>
          </a:p>
        </p:txBody>
      </p:sp>
    </p:spTree>
    <p:extLst>
      <p:ext uri="{BB962C8B-B14F-4D97-AF65-F5344CB8AC3E}">
        <p14:creationId xmlns:p14="http://schemas.microsoft.com/office/powerpoint/2010/main" val="4006488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a:t>
            </a:r>
            <a:r>
              <a:rPr lang="en-US" baseline="0" dirty="0" smtClean="0"/>
              <a:t> – </a:t>
            </a:r>
            <a:r>
              <a:rPr lang="en-US" baseline="0" dirty="0" err="1" smtClean="0"/>
              <a:t>MemberMangagementSystem_HomePage</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18</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a:t>
            </a:r>
            <a:r>
              <a:rPr lang="en-US" baseline="0" dirty="0" smtClean="0"/>
              <a:t> - </a:t>
            </a:r>
            <a:r>
              <a:rPr lang="en-US" baseline="0" dirty="0" err="1" smtClean="0"/>
              <a:t>MemberMangagementSystem_Register</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19</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itchFamily="34" charset="0"/>
              <a:buNone/>
            </a:pPr>
            <a:r>
              <a:rPr lang="en-US" smtClean="0"/>
              <a:t>UI</a:t>
            </a:r>
            <a:r>
              <a:rPr lang="en-US" baseline="0" smtClean="0"/>
              <a:t> </a:t>
            </a:r>
            <a:r>
              <a:rPr lang="en-US" baseline="0" smtClean="0"/>
              <a:t>– </a:t>
            </a:r>
            <a:r>
              <a:rPr lang="en-US" sz="2400" b="1" smtClean="0">
                <a:solidFill>
                  <a:srgbClr val="FC7500"/>
                </a:solidFill>
              </a:rPr>
              <a:t>Forget PW</a:t>
            </a:r>
            <a:endParaRPr lang="en-US" sz="2400" b="1" dirty="0">
              <a:solidFill>
                <a:srgbClr val="FC7500"/>
              </a:solidFill>
            </a:endParaRPr>
          </a:p>
        </p:txBody>
      </p:sp>
      <p:sp>
        <p:nvSpPr>
          <p:cNvPr id="4" name="Slide Number Placeholder 3"/>
          <p:cNvSpPr>
            <a:spLocks noGrp="1"/>
          </p:cNvSpPr>
          <p:nvPr>
            <p:ph type="sldNum" sz="quarter" idx="10"/>
          </p:nvPr>
        </p:nvSpPr>
        <p:spPr/>
        <p:txBody>
          <a:bodyPr/>
          <a:lstStyle/>
          <a:p>
            <a:fld id="{DD7D2AD7-BD31-48B9-8C8A-7D4EAE7F6485}" type="slidenum">
              <a:rPr lang="en-US" smtClean="0"/>
              <a:t>20</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a:t>
            </a:r>
            <a:r>
              <a:rPr lang="en-US" baseline="0" dirty="0" smtClean="0"/>
              <a:t> - </a:t>
            </a:r>
            <a:r>
              <a:rPr lang="en-US" baseline="0" dirty="0" err="1" smtClean="0"/>
              <a:t>MemberMangagementSystem_Setting</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21</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a:t>
            </a:r>
            <a:r>
              <a:rPr lang="en-US" baseline="0" dirty="0" smtClean="0"/>
              <a:t> - </a:t>
            </a:r>
            <a:r>
              <a:rPr lang="en-US" baseline="0" dirty="0" err="1" smtClean="0"/>
              <a:t>NewsDisplay</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22</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a:t>
            </a:r>
            <a:r>
              <a:rPr lang="en-US" baseline="0" dirty="0" smtClean="0"/>
              <a:t> - </a:t>
            </a:r>
            <a:r>
              <a:rPr lang="en-US" baseline="0" dirty="0" err="1" smtClean="0"/>
              <a:t>StockSearchEngine</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23</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a:t>
            </a:r>
            <a:r>
              <a:rPr lang="en-US" baseline="0" dirty="0" smtClean="0"/>
              <a:t> - </a:t>
            </a:r>
            <a:r>
              <a:rPr lang="en-US" baseline="0" dirty="0" err="1" smtClean="0"/>
              <a:t>StockMonitoring</a:t>
            </a:r>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24</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itchFamily="34" charset="0"/>
              <a:buNone/>
            </a:pPr>
            <a:r>
              <a:rPr lang="en-US" dirty="0" smtClean="0"/>
              <a:t>UI</a:t>
            </a:r>
            <a:r>
              <a:rPr lang="en-US" baseline="0" dirty="0" smtClean="0"/>
              <a:t> - </a:t>
            </a:r>
            <a:r>
              <a:rPr lang="en-US" sz="2400" b="1" dirty="0" smtClean="0">
                <a:solidFill>
                  <a:srgbClr val="FC7500"/>
                </a:solidFill>
              </a:rPr>
              <a:t>Admin</a:t>
            </a:r>
            <a:endParaRPr lang="en-US" sz="2400" b="1" dirty="0">
              <a:solidFill>
                <a:srgbClr val="FC7500"/>
              </a:solidFill>
            </a:endParaRPr>
          </a:p>
        </p:txBody>
      </p:sp>
      <p:sp>
        <p:nvSpPr>
          <p:cNvPr id="4" name="Slide Number Placeholder 3"/>
          <p:cNvSpPr>
            <a:spLocks noGrp="1"/>
          </p:cNvSpPr>
          <p:nvPr>
            <p:ph type="sldNum" sz="quarter" idx="10"/>
          </p:nvPr>
        </p:nvSpPr>
        <p:spPr/>
        <p:txBody>
          <a:bodyPr/>
          <a:lstStyle/>
          <a:p>
            <a:fld id="{DD7D2AD7-BD31-48B9-8C8A-7D4EAE7F6485}" type="slidenum">
              <a:rPr lang="en-US" smtClean="0"/>
              <a:t>25</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itchFamily="34" charset="0"/>
              <a:buNone/>
            </a:pPr>
            <a:r>
              <a:rPr lang="en-US" dirty="0" smtClean="0"/>
              <a:t>UI</a:t>
            </a:r>
            <a:r>
              <a:rPr lang="en-US" baseline="0" dirty="0" smtClean="0"/>
              <a:t> </a:t>
            </a:r>
            <a:r>
              <a:rPr lang="en-US" baseline="0" dirty="0" smtClean="0"/>
              <a:t>– </a:t>
            </a:r>
            <a:r>
              <a:rPr lang="en-US" sz="2400" b="1" dirty="0" smtClean="0">
                <a:solidFill>
                  <a:srgbClr val="FC7500"/>
                </a:solidFill>
              </a:rPr>
              <a:t>About Us</a:t>
            </a:r>
            <a:endParaRPr lang="en-US" sz="2400" b="1" dirty="0">
              <a:solidFill>
                <a:srgbClr val="FC7500"/>
              </a:solidFill>
            </a:endParaRPr>
          </a:p>
        </p:txBody>
      </p:sp>
      <p:sp>
        <p:nvSpPr>
          <p:cNvPr id="4" name="Slide Number Placeholder 3"/>
          <p:cNvSpPr>
            <a:spLocks noGrp="1"/>
          </p:cNvSpPr>
          <p:nvPr>
            <p:ph type="sldNum" sz="quarter" idx="10"/>
          </p:nvPr>
        </p:nvSpPr>
        <p:spPr/>
        <p:txBody>
          <a:bodyPr/>
          <a:lstStyle/>
          <a:p>
            <a:fld id="{DD7D2AD7-BD31-48B9-8C8A-7D4EAE7F6485}" type="slidenum">
              <a:rPr lang="en-US" smtClean="0"/>
              <a:t>26</a:t>
            </a:fld>
            <a:endParaRPr lang="en-US"/>
          </a:p>
        </p:txBody>
      </p:sp>
    </p:spTree>
    <p:extLst>
      <p:ext uri="{BB962C8B-B14F-4D97-AF65-F5344CB8AC3E}">
        <p14:creationId xmlns:p14="http://schemas.microsoft.com/office/powerpoint/2010/main" val="2820704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bum Cover">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8458200" cy="6858000"/>
          </a:xfrm>
          <a:prstGeom prst="rect">
            <a:avLst/>
          </a:prstGeom>
        </p:spPr>
      </p:pic>
      <p:sp>
        <p:nvSpPr>
          <p:cNvPr id="11" name="Text Placeholder 10"/>
          <p:cNvSpPr>
            <a:spLocks noGrp="1"/>
          </p:cNvSpPr>
          <p:nvPr>
            <p:ph type="body" sz="quarter" idx="14" hasCustomPrompt="1"/>
          </p:nvPr>
        </p:nvSpPr>
        <p:spPr>
          <a:xfrm>
            <a:off x="2950957" y="1191150"/>
            <a:ext cx="4937760" cy="983431"/>
          </a:xfrm>
          <a:solidFill>
            <a:schemeClr val="tx1">
              <a:lumMod val="95000"/>
              <a:lumOff val="5000"/>
              <a:alpha val="64000"/>
            </a:schemeClr>
          </a:solidFill>
          <a:ln w="38100" cmpd="dbl">
            <a:noFill/>
          </a:ln>
        </p:spPr>
        <p:txBody>
          <a:bodyPr tIns="137160" anchor="ctr" anchorCtr="0">
            <a:normAutofit/>
          </a:bodyPr>
          <a:lstStyle>
            <a:lvl1pPr algn="ctr">
              <a:buNone/>
              <a:defRPr sz="3200" b="1" baseline="0">
                <a:solidFill>
                  <a:schemeClr val="bg1"/>
                </a:solidFill>
              </a:defRPr>
            </a:lvl1pPr>
          </a:lstStyle>
          <a:p>
            <a:pPr lvl="0"/>
            <a:r>
              <a:rPr lang="en-US" dirty="0" smtClean="0"/>
              <a:t>Click to add Master title</a:t>
            </a:r>
            <a:endParaRPr lang="en-US" dirty="0"/>
          </a:p>
        </p:txBody>
      </p:sp>
      <p:sp>
        <p:nvSpPr>
          <p:cNvPr id="7" name="Rectangle 6"/>
          <p:cNvSpPr/>
          <p:nvPr userDrawn="1"/>
        </p:nvSpPr>
        <p:spPr>
          <a:xfrm>
            <a:off x="2906973" y="1143000"/>
            <a:ext cx="5029200" cy="1066800"/>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Up Landscape with Captions">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7"/>
          <p:cNvSpPr>
            <a:spLocks noGrp="1" noChangeAspect="1"/>
          </p:cNvSpPr>
          <p:nvPr>
            <p:ph type="pic" sz="quarter" idx="13"/>
          </p:nvPr>
        </p:nvSpPr>
        <p:spPr>
          <a:xfrm>
            <a:off x="4800600" y="914400"/>
            <a:ext cx="3962400" cy="29718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noChangeAspect="1"/>
          </p:cNvSpPr>
          <p:nvPr>
            <p:ph type="pic" sz="quarter" idx="14"/>
          </p:nvPr>
        </p:nvSpPr>
        <p:spPr>
          <a:xfrm>
            <a:off x="457200" y="914400"/>
            <a:ext cx="3962400" cy="29718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114800"/>
            <a:ext cx="3962400" cy="1214887"/>
          </a:xfrm>
        </p:spPr>
        <p:txBody>
          <a:bodyPr vert="horz" lIns="91440" tIns="45720" rIns="9144" bIns="45720" rtlCol="0" anchor="t" anchorCtr="0">
            <a:noAutofit/>
          </a:bodyPr>
          <a:lstStyle>
            <a:lvl1pPr marL="0" marR="0" indent="0" algn="ctr" rtl="0" latinLnBrk="0">
              <a:spcBef>
                <a:spcPct val="20000"/>
              </a:spcBef>
              <a:buFontTx/>
              <a:buNone/>
              <a:defRPr lang="en-US" sz="1800" kern="1200" baseline="0" dirty="0">
                <a:solidFill>
                  <a:schemeClr val="tx1">
                    <a:lumMod val="75000"/>
                    <a:lumOff val="25000"/>
                  </a:schemeClr>
                </a:solidFill>
                <a:latin typeface="+mn-lt"/>
                <a:ea typeface="+mn-ea"/>
                <a:cs typeface="+mn-cs"/>
              </a:defRPr>
            </a:lvl1pPr>
            <a:extLst/>
          </a:lstStyle>
          <a:p>
            <a:pPr marL="0" marR="0" lvl="0" indent="0" algn="l" defTabSz="914400" rtl="0" eaLnBrk="1" latinLnBrk="0" hangingPunct="1">
              <a:spcBef>
                <a:spcPct val="20000"/>
              </a:spcBef>
              <a:buFontTx/>
              <a:buNone/>
            </a:pPr>
            <a:r>
              <a:rPr lang="en-US" dirty="0" smtClean="0"/>
              <a:t>Click to add caption</a:t>
            </a:r>
            <a:endParaRPr lang="en-US" dirty="0"/>
          </a:p>
        </p:txBody>
      </p:sp>
      <p:sp>
        <p:nvSpPr>
          <p:cNvPr id="9" name="Rectangle 7"/>
          <p:cNvSpPr>
            <a:spLocks noGrp="1"/>
          </p:cNvSpPr>
          <p:nvPr>
            <p:ph type="body" sz="quarter" idx="17" hasCustomPrompt="1"/>
          </p:nvPr>
        </p:nvSpPr>
        <p:spPr>
          <a:xfrm>
            <a:off x="4800599" y="4114800"/>
            <a:ext cx="3990975" cy="1214887"/>
          </a:xfrm>
        </p:spPr>
        <p:txBody>
          <a:bodyPr vert="horz" lIns="91440" tIns="45720" rIns="9144" bIns="45720" rtlCol="0" anchor="t" anchorCtr="0">
            <a:noAutofit/>
          </a:bodyPr>
          <a:lstStyle>
            <a:lvl1pPr marL="0" marR="0" indent="0" algn="ctr" rtl="0" latinLnBrk="0">
              <a:spcBef>
                <a:spcPct val="20000"/>
              </a:spcBef>
              <a:buFontTx/>
              <a:buNone/>
              <a:defRPr lang="en-US" sz="1800" kern="1200" baseline="0" dirty="0">
                <a:solidFill>
                  <a:schemeClr val="tx1">
                    <a:lumMod val="75000"/>
                    <a:lumOff val="25000"/>
                  </a:schemeClr>
                </a:solidFill>
                <a:latin typeface="+mn-lt"/>
                <a:ea typeface="+mn-ea"/>
                <a:cs typeface="+mn-cs"/>
              </a:defRPr>
            </a:lvl1pPr>
            <a:extLst/>
          </a:lstStyle>
          <a:p>
            <a:pPr marL="0" marR="0" lvl="0" indent="0" algn="l" defTabSz="914400" rtl="0" eaLnBrk="1" latinLnBrk="0" hangingPunct="1">
              <a:spcBef>
                <a:spcPct val="20000"/>
              </a:spcBef>
              <a:buFontTx/>
              <a:buNone/>
            </a:pPr>
            <a:r>
              <a:rPr lang="en-US" dirty="0" smtClean="0"/>
              <a:t>Click to add caption</a:t>
            </a:r>
            <a:endParaRPr lang="en-US" dirty="0"/>
          </a:p>
        </p:txBody>
      </p:sp>
      <p:grpSp>
        <p:nvGrpSpPr>
          <p:cNvPr id="10" name="Group 9"/>
          <p:cNvGrpSpPr/>
          <p:nvPr userDrawn="1"/>
        </p:nvGrpSpPr>
        <p:grpSpPr>
          <a:xfrm rot="5400000">
            <a:off x="4277032" y="1991032"/>
            <a:ext cx="589936" cy="9144000"/>
            <a:chOff x="8524568" y="0"/>
            <a:chExt cx="589936" cy="6858000"/>
          </a:xfrm>
        </p:grpSpPr>
        <p:sp>
          <p:nvSpPr>
            <p:cNvPr id="11" name="Rectangle 10"/>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2" name="Straight Connector 11"/>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3"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11/29/2015</a:t>
            </a:fld>
            <a:endParaRPr lang="en-US" dirty="0"/>
          </a:p>
        </p:txBody>
      </p:sp>
      <p:sp>
        <p:nvSpPr>
          <p:cNvPr id="14"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5"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Up Snapsho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11" name="Rectangle 10"/>
          <p:cNvSpPr/>
          <p:nvPr userDrawn="1"/>
        </p:nvSpPr>
        <p:spPr>
          <a:xfrm rot="1223811">
            <a:off x="4598124" y="530555"/>
            <a:ext cx="2282441" cy="2467504"/>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7"/>
          <p:cNvSpPr>
            <a:spLocks noGrp="1"/>
          </p:cNvSpPr>
          <p:nvPr>
            <p:ph type="pic" sz="quarter" idx="15"/>
          </p:nvPr>
        </p:nvSpPr>
        <p:spPr>
          <a:xfrm rot="1223811">
            <a:off x="4794084" y="657037"/>
            <a:ext cx="2035690" cy="1912315"/>
          </a:xfrm>
          <a:solidFill>
            <a:schemeClr val="tx1">
              <a:lumMod val="85000"/>
              <a:lumOff val="15000"/>
            </a:schemeClr>
          </a:solidFill>
        </p:spPr>
        <p:txBody>
          <a:bodyPr>
            <a:normAutofit/>
          </a:bodyPr>
          <a:lstStyle>
            <a:lvl1pPr algn="ctr">
              <a:buNone/>
              <a:defRPr sz="1600">
                <a:solidFill>
                  <a:schemeClr val="bg1"/>
                </a:solidFill>
              </a:defRPr>
            </a:lvl1pPr>
          </a:lstStyle>
          <a:p>
            <a:r>
              <a:rPr lang="en-US" smtClean="0"/>
              <a:t>Click icon to add picture</a:t>
            </a:r>
            <a:endParaRPr lang="en-US" dirty="0"/>
          </a:p>
        </p:txBody>
      </p:sp>
      <p:sp>
        <p:nvSpPr>
          <p:cNvPr id="3" name="Date Placeholder 2"/>
          <p:cNvSpPr>
            <a:spLocks noGrp="1"/>
          </p:cNvSpPr>
          <p:nvPr>
            <p:ph type="dt" sz="half" idx="10"/>
          </p:nvPr>
        </p:nvSpPr>
        <p:spPr/>
        <p:txBody>
          <a:bodyPr/>
          <a:lstStyle/>
          <a:p>
            <a:fld id="{EFEED2B4-868F-4681-9E70-FF7ECCDC67D4}" type="datetimeFigureOut">
              <a:rPr lang="en-US" smtClean="0"/>
              <a:t>11/29/2015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8FF4-1BD9-4AA8-B980-C7776087ABAF}" type="slidenum">
              <a:rPr lang="en-US" smtClean="0"/>
              <a:t>‹#›</a:t>
            </a:fld>
            <a:endParaRPr lang="en-US"/>
          </a:p>
        </p:txBody>
      </p:sp>
      <p:sp>
        <p:nvSpPr>
          <p:cNvPr id="20" name="Text Placeholder 13"/>
          <p:cNvSpPr>
            <a:spLocks noGrp="1"/>
          </p:cNvSpPr>
          <p:nvPr>
            <p:ph type="body" sz="quarter" idx="18" hasCustomPrompt="1"/>
          </p:nvPr>
        </p:nvSpPr>
        <p:spPr>
          <a:xfrm>
            <a:off x="457200" y="5943600"/>
            <a:ext cx="8204200" cy="457200"/>
          </a:xfrm>
        </p:spPr>
        <p:txBody>
          <a:bodyPr>
            <a:normAutofit/>
          </a:bodyPr>
          <a:lstStyle>
            <a:lvl1pPr>
              <a:buNone/>
              <a:defRPr sz="2400" b="1" baseline="0">
                <a:solidFill>
                  <a:schemeClr val="tx1">
                    <a:lumMod val="75000"/>
                    <a:lumOff val="25000"/>
                  </a:schemeClr>
                </a:solidFill>
              </a:defRPr>
            </a:lvl1pPr>
          </a:lstStyle>
          <a:p>
            <a:pPr lvl="0"/>
            <a:r>
              <a:rPr lang="en-US" dirty="0" smtClean="0"/>
              <a:t>Click to add title</a:t>
            </a:r>
            <a:endParaRPr lang="en-US" dirty="0"/>
          </a:p>
        </p:txBody>
      </p:sp>
      <p:sp>
        <p:nvSpPr>
          <p:cNvPr id="6" name="Rectangle 5"/>
          <p:cNvSpPr/>
          <p:nvPr userDrawn="1"/>
        </p:nvSpPr>
        <p:spPr>
          <a:xfrm>
            <a:off x="533400" y="1172146"/>
            <a:ext cx="3810000" cy="4148667"/>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3"/>
          </p:nvPr>
        </p:nvSpPr>
        <p:spPr>
          <a:xfrm>
            <a:off x="780535" y="1439693"/>
            <a:ext cx="3346622" cy="3175000"/>
          </a:xfrm>
          <a:solidFill>
            <a:schemeClr val="tx1">
              <a:lumMod val="85000"/>
              <a:lumOff val="15000"/>
            </a:schemeClr>
          </a:solidFill>
        </p:spPr>
        <p:txBody>
          <a:bodyPr>
            <a:normAutofit/>
          </a:bodyPr>
          <a:lstStyle>
            <a:lvl1pPr algn="ctr">
              <a:buNone/>
              <a:defRPr sz="2200">
                <a:solidFill>
                  <a:schemeClr val="bg1"/>
                </a:solidFill>
              </a:defRPr>
            </a:lvl1pPr>
          </a:lstStyle>
          <a:p>
            <a:r>
              <a:rPr lang="en-US" smtClean="0"/>
              <a:t>Click icon to add picture</a:t>
            </a:r>
            <a:endParaRPr lang="en-US" dirty="0"/>
          </a:p>
        </p:txBody>
      </p:sp>
      <p:sp>
        <p:nvSpPr>
          <p:cNvPr id="10" name="Text Placeholder 9"/>
          <p:cNvSpPr>
            <a:spLocks noGrp="1"/>
          </p:cNvSpPr>
          <p:nvPr>
            <p:ph type="body" sz="quarter" idx="14" hasCustomPrompt="1"/>
          </p:nvPr>
        </p:nvSpPr>
        <p:spPr>
          <a:xfrm>
            <a:off x="781050" y="4754393"/>
            <a:ext cx="3333750" cy="317500"/>
          </a:xfrm>
        </p:spPr>
        <p:txBody>
          <a:bodyPr>
            <a:noAutofit/>
          </a:bodyPr>
          <a:lstStyle>
            <a:lvl1pPr algn="ctr">
              <a:buNone/>
              <a:defRPr sz="1600" baseline="0">
                <a:solidFill>
                  <a:schemeClr val="tx1">
                    <a:lumMod val="65000"/>
                    <a:lumOff val="35000"/>
                  </a:schemeClr>
                </a:solidFill>
              </a:defRPr>
            </a:lvl1pPr>
          </a:lstStyle>
          <a:p>
            <a:pPr lvl="0"/>
            <a:r>
              <a:rPr lang="en-US" dirty="0" smtClean="0"/>
              <a:t>Click to add short caption</a:t>
            </a:r>
            <a:endParaRPr lang="en-US" dirty="0"/>
          </a:p>
        </p:txBody>
      </p:sp>
      <p:sp>
        <p:nvSpPr>
          <p:cNvPr id="17" name="Rectangle 16"/>
          <p:cNvSpPr/>
          <p:nvPr userDrawn="1"/>
        </p:nvSpPr>
        <p:spPr>
          <a:xfrm>
            <a:off x="5985608" y="2877171"/>
            <a:ext cx="2624992" cy="2837829"/>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7"/>
          <p:cNvSpPr>
            <a:spLocks noGrp="1"/>
          </p:cNvSpPr>
          <p:nvPr>
            <p:ph type="pic" sz="quarter" idx="17"/>
          </p:nvPr>
        </p:nvSpPr>
        <p:spPr>
          <a:xfrm>
            <a:off x="6137438" y="3013976"/>
            <a:ext cx="2341209" cy="2199318"/>
          </a:xfrm>
          <a:solidFill>
            <a:schemeClr val="tx1">
              <a:lumMod val="85000"/>
              <a:lumOff val="15000"/>
            </a:schemeClr>
          </a:solidFill>
        </p:spPr>
        <p:txBody>
          <a:bodyPr>
            <a:normAutofit/>
          </a:bodyPr>
          <a:lstStyle>
            <a:lvl1pPr algn="ctr">
              <a:buNone/>
              <a:defRPr sz="1600">
                <a:solidFill>
                  <a:schemeClr val="bg1"/>
                </a:solidFill>
              </a:defRPr>
            </a:lvl1pPr>
          </a:lstStyle>
          <a:p>
            <a:r>
              <a:rPr lang="en-US" smtClean="0"/>
              <a:t>Click icon to add picture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Up Slide Film">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990599" y="1371600"/>
            <a:ext cx="4026757" cy="4038600"/>
          </a:xfrm>
          <a:prstGeom prst="rect">
            <a:avLst/>
          </a:prstGeom>
        </p:spPr>
      </p:pic>
      <p:sp>
        <p:nvSpPr>
          <p:cNvPr id="13" name="Picture Placeholder 12"/>
          <p:cNvSpPr>
            <a:spLocks noGrp="1"/>
          </p:cNvSpPr>
          <p:nvPr>
            <p:ph type="pic" sz="quarter" idx="13"/>
          </p:nvPr>
        </p:nvSpPr>
        <p:spPr>
          <a:xfrm>
            <a:off x="1592249" y="2370152"/>
            <a:ext cx="2804822" cy="1788380"/>
          </a:xfrm>
          <a:solidFill>
            <a:schemeClr val="tx1">
              <a:lumMod val="85000"/>
              <a:lumOff val="15000"/>
            </a:schemeClr>
          </a:solidFill>
        </p:spPr>
        <p:txBody>
          <a:bodyPr>
            <a:normAutofit/>
          </a:bodyPr>
          <a:lstStyle>
            <a:lvl1pPr algn="ctr">
              <a:buNone/>
              <a:defRPr sz="1400" baseline="0">
                <a:solidFill>
                  <a:schemeClr val="bg1"/>
                </a:solidFill>
              </a:defRPr>
            </a:lvl1pPr>
          </a:lstStyle>
          <a:p>
            <a:r>
              <a:rPr lang="en-US" smtClean="0"/>
              <a:t>Click icon to add picture</a:t>
            </a:r>
            <a:endParaRPr lang="en-US" dirty="0"/>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65176" y="685801"/>
            <a:ext cx="2507224" cy="2514599"/>
          </a:xfrm>
          <a:prstGeom prst="rect">
            <a:avLst/>
          </a:prstGeom>
        </p:spPr>
      </p:pic>
      <p:sp>
        <p:nvSpPr>
          <p:cNvPr id="15" name="Picture Placeholder 12"/>
          <p:cNvSpPr>
            <a:spLocks noGrp="1"/>
          </p:cNvSpPr>
          <p:nvPr>
            <p:ph type="pic" sz="quarter" idx="14"/>
          </p:nvPr>
        </p:nvSpPr>
        <p:spPr>
          <a:xfrm>
            <a:off x="5706474" y="1371600"/>
            <a:ext cx="1600200" cy="1002547"/>
          </a:xfrm>
          <a:solidFill>
            <a:schemeClr val="tx1">
              <a:lumMod val="85000"/>
              <a:lumOff val="15000"/>
            </a:schemeClr>
          </a:solidFill>
        </p:spPr>
        <p:txBody>
          <a:bodyPr>
            <a:normAutofit/>
          </a:bodyPr>
          <a:lstStyle>
            <a:lvl1pPr algn="ctr">
              <a:buNone/>
              <a:defRPr sz="1100" baseline="0">
                <a:solidFill>
                  <a:schemeClr val="bg1"/>
                </a:solidFill>
              </a:defRPr>
            </a:lvl1pPr>
          </a:lstStyle>
          <a:p>
            <a:r>
              <a:rPr lang="en-US" smtClean="0"/>
              <a:t>Click icon to add picture</a:t>
            </a:r>
            <a:endParaRPr lang="en-US" dirty="0"/>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65176" y="3429001"/>
            <a:ext cx="2507224" cy="2514599"/>
          </a:xfrm>
          <a:prstGeom prst="rect">
            <a:avLst/>
          </a:prstGeom>
        </p:spPr>
      </p:pic>
      <p:sp>
        <p:nvSpPr>
          <p:cNvPr id="17" name="Picture Placeholder 12"/>
          <p:cNvSpPr>
            <a:spLocks noGrp="1"/>
          </p:cNvSpPr>
          <p:nvPr>
            <p:ph type="pic" sz="quarter" idx="15"/>
          </p:nvPr>
        </p:nvSpPr>
        <p:spPr>
          <a:xfrm>
            <a:off x="5706474" y="4114800"/>
            <a:ext cx="1600200" cy="1002547"/>
          </a:xfrm>
          <a:solidFill>
            <a:schemeClr val="tx1">
              <a:lumMod val="85000"/>
              <a:lumOff val="15000"/>
            </a:schemeClr>
          </a:solidFill>
        </p:spPr>
        <p:txBody>
          <a:bodyPr>
            <a:normAutofit/>
          </a:bodyPr>
          <a:lstStyle>
            <a:lvl1pPr algn="ctr">
              <a:buNone/>
              <a:defRPr sz="1100" baseline="0">
                <a:solidFill>
                  <a:schemeClr val="bg1"/>
                </a:solidFill>
              </a:defRPr>
            </a:lvl1pPr>
          </a:lstStyle>
          <a:p>
            <a:r>
              <a:rPr lang="en-US" smtClean="0"/>
              <a:t>Click icon to add picture</a:t>
            </a:r>
            <a:endParaRPr lang="en-US" dirty="0"/>
          </a:p>
        </p:txBody>
      </p:sp>
      <p:sp>
        <p:nvSpPr>
          <p:cNvPr id="23"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24" name="Footer Placeholder 4"/>
          <p:cNvSpPr>
            <a:spLocks noGrp="1"/>
          </p:cNvSpPr>
          <p:nvPr>
            <p:ph type="ftr" sz="quarter" idx="11"/>
          </p:nvPr>
        </p:nvSpPr>
        <p:spPr>
          <a:xfrm>
            <a:off x="2971800" y="6553200"/>
            <a:ext cx="2895600" cy="304800"/>
          </a:xfrm>
        </p:spPr>
        <p:txBody>
          <a:bodyPr/>
          <a:lstStyle/>
          <a:p>
            <a:endParaRPr lang="en-US"/>
          </a:p>
        </p:txBody>
      </p:sp>
      <p:sp>
        <p:nvSpPr>
          <p:cNvPr id="25"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Up Portrait with Captions">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228600" y="533400"/>
            <a:ext cx="2743200" cy="36576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8"/>
          <p:cNvSpPr>
            <a:spLocks noGrp="1" noChangeAspect="1"/>
          </p:cNvSpPr>
          <p:nvPr>
            <p:ph type="pic" sz="quarter" idx="14"/>
          </p:nvPr>
        </p:nvSpPr>
        <p:spPr>
          <a:xfrm>
            <a:off x="3200400" y="533400"/>
            <a:ext cx="2743200" cy="36576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8" name="Rectangle 8"/>
          <p:cNvSpPr>
            <a:spLocks noGrp="1" noChangeAspect="1"/>
          </p:cNvSpPr>
          <p:nvPr>
            <p:ph type="pic" sz="quarter" idx="15"/>
          </p:nvPr>
        </p:nvSpPr>
        <p:spPr>
          <a:xfrm>
            <a:off x="6172200" y="533400"/>
            <a:ext cx="2743200" cy="36576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9" name="Rectangle 6"/>
          <p:cNvSpPr>
            <a:spLocks noGrp="1"/>
          </p:cNvSpPr>
          <p:nvPr>
            <p:ph type="body" sz="quarter" idx="16" hasCustomPrompt="1"/>
          </p:nvPr>
        </p:nvSpPr>
        <p:spPr>
          <a:xfrm>
            <a:off x="228600" y="4419600"/>
            <a:ext cx="2743200" cy="1447800"/>
          </a:xfrm>
        </p:spPr>
        <p:txBody>
          <a:bodyPr anchor="t" anchorCtr="0">
            <a:noAutofit/>
          </a:bodyPr>
          <a:lstStyle>
            <a:lvl1pPr marL="0" marR="0" indent="0" algn="l"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
        <p:nvSpPr>
          <p:cNvPr id="10" name="Rectangle 6"/>
          <p:cNvSpPr>
            <a:spLocks noGrp="1"/>
          </p:cNvSpPr>
          <p:nvPr>
            <p:ph type="body" sz="quarter" idx="17" hasCustomPrompt="1"/>
          </p:nvPr>
        </p:nvSpPr>
        <p:spPr>
          <a:xfrm>
            <a:off x="3200400" y="4419600"/>
            <a:ext cx="2743200" cy="1447800"/>
          </a:xfrm>
        </p:spPr>
        <p:txBody>
          <a:bodyPr anchor="t" anchorCtr="0">
            <a:noAutofit/>
          </a:bodyPr>
          <a:lstStyle>
            <a:lvl1pPr marL="0" marR="0" indent="0" algn="l"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
        <p:nvSpPr>
          <p:cNvPr id="11" name="Rectangle 6"/>
          <p:cNvSpPr>
            <a:spLocks noGrp="1"/>
          </p:cNvSpPr>
          <p:nvPr>
            <p:ph type="body" sz="quarter" idx="18" hasCustomPrompt="1"/>
          </p:nvPr>
        </p:nvSpPr>
        <p:spPr>
          <a:xfrm>
            <a:off x="6172200" y="4419600"/>
            <a:ext cx="2743200" cy="1447800"/>
          </a:xfrm>
        </p:spPr>
        <p:txBody>
          <a:bodyPr anchor="t" anchorCtr="0">
            <a:noAutofit/>
          </a:bodyPr>
          <a:lstStyle>
            <a:lvl1pPr marL="0" marR="0" indent="0" algn="l"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grpSp>
        <p:nvGrpSpPr>
          <p:cNvPr id="12" name="Group 11"/>
          <p:cNvGrpSpPr/>
          <p:nvPr userDrawn="1"/>
        </p:nvGrpSpPr>
        <p:grpSpPr>
          <a:xfrm rot="5400000">
            <a:off x="4277032" y="1991032"/>
            <a:ext cx="589936" cy="9144000"/>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11/29/2015</a:t>
            </a:fld>
            <a:endParaRPr lang="en-US" dirty="0"/>
          </a:p>
        </p:txBody>
      </p:sp>
      <p:sp>
        <p:nvSpPr>
          <p:cNvPr id="16"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7"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Up Landscape with Cap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3" name="Date Placeholder 2"/>
          <p:cNvSpPr>
            <a:spLocks noGrp="1"/>
          </p:cNvSpPr>
          <p:nvPr>
            <p:ph type="dt" sz="half" idx="10"/>
          </p:nvPr>
        </p:nvSpPr>
        <p:spPr/>
        <p:txBody>
          <a:bodyPr/>
          <a:lstStyle/>
          <a:p>
            <a:fld id="{EFEED2B4-868F-4681-9E70-FF7ECCDC67D4}" type="datetimeFigureOut">
              <a:rPr lang="en-US" smtClean="0"/>
              <a:t>11/29/2015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8FF4-1BD9-4AA8-B980-C7776087ABAF}" type="slidenum">
              <a:rPr lang="en-US" smtClean="0"/>
              <a:t>‹#›</a:t>
            </a:fld>
            <a:endParaRPr lang="en-US"/>
          </a:p>
        </p:txBody>
      </p:sp>
      <p:sp>
        <p:nvSpPr>
          <p:cNvPr id="6" name="Rectangle 7"/>
          <p:cNvSpPr>
            <a:spLocks noGrp="1" noChangeAspect="1"/>
          </p:cNvSpPr>
          <p:nvPr>
            <p:ph type="pic" sz="quarter" idx="13"/>
          </p:nvPr>
        </p:nvSpPr>
        <p:spPr>
          <a:xfrm>
            <a:off x="4741631" y="3480023"/>
            <a:ext cx="3792769" cy="284457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7"/>
          <p:cNvSpPr>
            <a:spLocks noGrp="1" noChangeAspect="1"/>
          </p:cNvSpPr>
          <p:nvPr>
            <p:ph type="pic" sz="quarter" idx="14"/>
          </p:nvPr>
        </p:nvSpPr>
        <p:spPr>
          <a:xfrm>
            <a:off x="558800" y="3480023"/>
            <a:ext cx="3792769" cy="284457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8" name="Picture Placeholder 7"/>
          <p:cNvSpPr>
            <a:spLocks noGrp="1" noChangeAspect="1"/>
          </p:cNvSpPr>
          <p:nvPr>
            <p:ph type="pic" sz="quarter" idx="15"/>
          </p:nvPr>
        </p:nvSpPr>
        <p:spPr>
          <a:xfrm>
            <a:off x="4741631" y="355823"/>
            <a:ext cx="3792769" cy="284457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9" name="Rectangle 11"/>
          <p:cNvSpPr>
            <a:spLocks noGrp="1"/>
          </p:cNvSpPr>
          <p:nvPr>
            <p:ph type="body" sz="quarter" idx="16" hasCustomPrompt="1"/>
          </p:nvPr>
        </p:nvSpPr>
        <p:spPr>
          <a:xfrm>
            <a:off x="558800" y="355823"/>
            <a:ext cx="3792769" cy="2844577"/>
          </a:xfrm>
        </p:spPr>
        <p:txBody>
          <a:bodyPr anchor="b" anchorCtr="0">
            <a:noAutofit/>
          </a:bodyPr>
          <a:lstStyle>
            <a:lvl1pPr marL="0" marR="0" indent="0" algn="ctr" rtl="0" latinLnBrk="0">
              <a:spcBef>
                <a:spcPct val="20000"/>
              </a:spcBef>
              <a:buFontTx/>
              <a:buNone/>
              <a:defRPr sz="1800" b="1" i="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anorama Mixed">
    <p:bg>
      <p:bgPr>
        <a:solidFill>
          <a:srgbClr val="F0F0F0"/>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4" name="Date Placeholder 3"/>
          <p:cNvSpPr>
            <a:spLocks noGrp="1"/>
          </p:cNvSpPr>
          <p:nvPr>
            <p:ph type="dt" sz="half" idx="10"/>
          </p:nvPr>
        </p:nvSpPr>
        <p:spPr>
          <a:xfrm>
            <a:off x="609600" y="6553200"/>
            <a:ext cx="2133600" cy="304800"/>
          </a:xfrm>
        </p:spPr>
        <p:txBody>
          <a:bodyPr/>
          <a:lstStyle/>
          <a:p>
            <a:fld id="{EFEED2B4-868F-4681-9E70-FF7ECCDC67D4}"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00800" y="6553200"/>
            <a:ext cx="2057400" cy="304800"/>
          </a:xfrm>
        </p:spPr>
        <p:txBody>
          <a:bodyPr/>
          <a:lstStyle/>
          <a:p>
            <a:fld id="{80F88FF4-1BD9-4AA8-B980-C7776087ABAF}" type="slidenum">
              <a:rPr lang="en-US" smtClean="0"/>
              <a:t>‹#›</a:t>
            </a:fld>
            <a:endParaRPr lang="en-US"/>
          </a:p>
        </p:txBody>
      </p:sp>
      <p:sp>
        <p:nvSpPr>
          <p:cNvPr id="11" name="Picture Placeholder 10"/>
          <p:cNvSpPr>
            <a:spLocks noGrp="1"/>
          </p:cNvSpPr>
          <p:nvPr>
            <p:ph type="pic" sz="quarter" idx="13"/>
          </p:nvPr>
        </p:nvSpPr>
        <p:spPr>
          <a:xfrm>
            <a:off x="592392" y="592392"/>
            <a:ext cx="7391400" cy="2286000"/>
          </a:xfrm>
          <a:solidFill>
            <a:srgbClr val="F0F0F0"/>
          </a:solidFill>
          <a:ln w="57150">
            <a:solidFill>
              <a:schemeClr val="bg1"/>
            </a:solidFill>
          </a:ln>
          <a:effectLst>
            <a:outerShdw dist="38100" dir="2700000" algn="tl" rotWithShape="0">
              <a:prstClr val="black">
                <a:alpha val="17000"/>
              </a:prstClr>
            </a:outerShdw>
          </a:effectLst>
        </p:spPr>
        <p:txBody>
          <a:bodyPr>
            <a:normAutofit/>
          </a:bodyPr>
          <a:lstStyle>
            <a:lvl1pPr algn="ctr">
              <a:buNone/>
              <a:defRPr sz="2400">
                <a:solidFill>
                  <a:schemeClr val="tx1">
                    <a:lumMod val="65000"/>
                    <a:lumOff val="35000"/>
                  </a:schemeClr>
                </a:solidFill>
              </a:defRPr>
            </a:lvl1pPr>
          </a:lstStyle>
          <a:p>
            <a:r>
              <a:rPr lang="en-US" smtClean="0"/>
              <a:t>Click icon to add picture</a:t>
            </a:r>
            <a:endParaRPr lang="en-US" dirty="0"/>
          </a:p>
        </p:txBody>
      </p:sp>
      <p:sp>
        <p:nvSpPr>
          <p:cNvPr id="13" name="Picture Placeholder 12"/>
          <p:cNvSpPr>
            <a:spLocks noGrp="1"/>
          </p:cNvSpPr>
          <p:nvPr>
            <p:ph type="pic" sz="quarter" idx="14"/>
          </p:nvPr>
        </p:nvSpPr>
        <p:spPr>
          <a:xfrm>
            <a:off x="609600" y="3352800"/>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lang="en-US" sz="1600" b="0" kern="1200" dirty="0" smtClean="0">
                <a:solidFill>
                  <a:schemeClr val="tx1">
                    <a:lumMod val="65000"/>
                    <a:lumOff val="35000"/>
                  </a:schemeClr>
                </a:solidFill>
                <a:latin typeface="+mn-lt"/>
                <a:ea typeface="+mn-ea"/>
                <a:cs typeface="+mn-cs"/>
              </a:defRPr>
            </a:lvl1pPr>
          </a:lstStyle>
          <a:p>
            <a:r>
              <a:rPr lang="en-US" smtClean="0"/>
              <a:t>Click icon to add picture</a:t>
            </a:r>
            <a:endParaRPr lang="en-US" dirty="0"/>
          </a:p>
        </p:txBody>
      </p:sp>
      <p:sp>
        <p:nvSpPr>
          <p:cNvPr id="14" name="Picture Placeholder 12"/>
          <p:cNvSpPr>
            <a:spLocks noGrp="1"/>
          </p:cNvSpPr>
          <p:nvPr>
            <p:ph type="pic" sz="quarter" idx="15"/>
          </p:nvPr>
        </p:nvSpPr>
        <p:spPr>
          <a:xfrm>
            <a:off x="3276600" y="3352800"/>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lang="en-US" sz="1600" b="0" kern="1200" dirty="0" smtClean="0">
                <a:solidFill>
                  <a:schemeClr val="tx1">
                    <a:lumMod val="65000"/>
                    <a:lumOff val="35000"/>
                  </a:schemeClr>
                </a:solidFill>
                <a:latin typeface="+mn-lt"/>
                <a:ea typeface="+mn-ea"/>
                <a:cs typeface="+mn-cs"/>
              </a:defRPr>
            </a:lvl1pPr>
          </a:lstStyle>
          <a:p>
            <a:r>
              <a:rPr lang="en-US" smtClean="0"/>
              <a:t>Click icon to add picture</a:t>
            </a:r>
            <a:endParaRPr lang="en-US" dirty="0"/>
          </a:p>
        </p:txBody>
      </p:sp>
      <p:sp>
        <p:nvSpPr>
          <p:cNvPr id="16" name="Text Placeholder 15"/>
          <p:cNvSpPr>
            <a:spLocks noGrp="1"/>
          </p:cNvSpPr>
          <p:nvPr>
            <p:ph type="body" sz="quarter" idx="16" hasCustomPrompt="1"/>
          </p:nvPr>
        </p:nvSpPr>
        <p:spPr>
          <a:xfrm>
            <a:off x="5791200" y="3352800"/>
            <a:ext cx="2286000" cy="381000"/>
          </a:xfrm>
        </p:spPr>
        <p:txBody>
          <a:bodyPr>
            <a:normAutofit/>
          </a:bodyPr>
          <a:lstStyle>
            <a:lvl1pPr>
              <a:buNone/>
              <a:defRPr sz="1800" b="1" baseline="0">
                <a:solidFill>
                  <a:srgbClr val="FC7500"/>
                </a:solidFill>
              </a:defRPr>
            </a:lvl1pPr>
          </a:lstStyle>
          <a:p>
            <a:pPr lvl="0"/>
            <a:r>
              <a:rPr lang="en-US" dirty="0" smtClean="0"/>
              <a:t>CLICK TO ADD TITLE</a:t>
            </a:r>
            <a:endParaRPr lang="en-US" dirty="0"/>
          </a:p>
        </p:txBody>
      </p:sp>
      <p:sp>
        <p:nvSpPr>
          <p:cNvPr id="18" name="Text Placeholder 17"/>
          <p:cNvSpPr>
            <a:spLocks noGrp="1"/>
          </p:cNvSpPr>
          <p:nvPr>
            <p:ph type="body" sz="quarter" idx="17" hasCustomPrompt="1"/>
          </p:nvPr>
        </p:nvSpPr>
        <p:spPr>
          <a:xfrm>
            <a:off x="5791200" y="3886200"/>
            <a:ext cx="2286000" cy="1752600"/>
          </a:xfrm>
        </p:spPr>
        <p:txBody>
          <a:bodyPr>
            <a:normAutofit/>
          </a:bodyPr>
          <a:lstStyle>
            <a:lvl1pPr>
              <a:buNone/>
              <a:defRPr sz="1800">
                <a:solidFill>
                  <a:schemeClr val="tx1">
                    <a:lumMod val="75000"/>
                    <a:lumOff val="25000"/>
                  </a:schemeClr>
                </a:solidFill>
              </a:defRPr>
            </a:lvl1pPr>
          </a:lstStyle>
          <a:p>
            <a:pPr lvl="0"/>
            <a:r>
              <a:rPr lang="en-US" dirty="0" smtClean="0"/>
              <a:t>Click to add subtext</a:t>
            </a:r>
            <a:endParaRPr lang="en-US" dirty="0"/>
          </a:p>
        </p:txBody>
      </p:sp>
      <p:sp>
        <p:nvSpPr>
          <p:cNvPr id="12" name="Rectangle 11"/>
          <p:cNvSpPr/>
          <p:nvPr userDrawn="1"/>
        </p:nvSpPr>
        <p:spPr>
          <a:xfrm>
            <a:off x="8524568" y="0"/>
            <a:ext cx="540774" cy="68580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5" name="Straight Connector 14"/>
          <p:cNvCxnSpPr/>
          <p:nvPr userDrawn="1"/>
        </p:nvCxnSpPr>
        <p:spPr>
          <a:xfrm rot="5400000">
            <a:off x="5693734" y="3429000"/>
            <a:ext cx="68580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Up Portrait with Colored Captions">
    <p:bg>
      <p:bgPr>
        <a:solidFill>
          <a:srgbClr val="F0F0F0"/>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EED2B4-868F-4681-9E70-FF7ECCDC67D4}" type="datetimeFigureOut">
              <a:rPr lang="en-US" smtClean="0"/>
              <a:t>11/29/2015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8FF4-1BD9-4AA8-B980-C7776087ABAF}" type="slidenum">
              <a:rPr lang="en-US" smtClean="0"/>
              <a:t>‹#›</a:t>
            </a:fld>
            <a:endParaRPr lang="en-US"/>
          </a:p>
        </p:txBody>
      </p:sp>
      <p:sp>
        <p:nvSpPr>
          <p:cNvPr id="6" name="Rectangle 7"/>
          <p:cNvSpPr>
            <a:spLocks noGrp="1"/>
          </p:cNvSpPr>
          <p:nvPr>
            <p:ph type="pic" sz="quarter" idx="14"/>
          </p:nvPr>
        </p:nvSpPr>
        <p:spPr>
          <a:xfrm>
            <a:off x="2209800" y="2411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26"/>
          </p:nvPr>
        </p:nvSpPr>
        <p:spPr>
          <a:xfrm>
            <a:off x="2209800" y="33653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noChangeAspect="1"/>
          </p:cNvSpPr>
          <p:nvPr>
            <p:ph type="pic" sz="quarter" idx="25"/>
          </p:nvPr>
        </p:nvSpPr>
        <p:spPr>
          <a:xfrm>
            <a:off x="4652720" y="241192"/>
            <a:ext cx="2217698"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p:cNvSpPr>
          <p:nvPr>
            <p:ph type="pic" sz="quarter" idx="27"/>
          </p:nvPr>
        </p:nvSpPr>
        <p:spPr>
          <a:xfrm>
            <a:off x="4648200" y="33653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p:cNvSpPr>
          <p:nvPr>
            <p:ph type="body" sz="quarter" idx="16" hasCustomPrompt="1"/>
          </p:nvPr>
        </p:nvSpPr>
        <p:spPr>
          <a:xfrm>
            <a:off x="400497" y="1295400"/>
            <a:ext cx="1676400" cy="1905000"/>
          </a:xfrm>
          <a:solidFill>
            <a:srgbClr val="91BED4"/>
          </a:solidFill>
        </p:spPr>
        <p:txBody>
          <a:bodyPr anchor="b" anchorCtr="0">
            <a:noAutofit/>
          </a:bodyPr>
          <a:lstStyle>
            <a:lvl1pPr marL="0" marR="0" indent="0" algn="r" rtl="0" latinLnBrk="0">
              <a:spcBef>
                <a:spcPct val="20000"/>
              </a:spcBef>
              <a:buFontTx/>
              <a:buNone/>
              <a:defRPr sz="1600" baseline="0">
                <a:solidFill>
                  <a:schemeClr val="bg1"/>
                </a:solidFill>
                <a:latin typeface="+mn-lt"/>
                <a:ea typeface="+mn-ea"/>
                <a:cs typeface="+mn-cs"/>
              </a:defRPr>
            </a:lvl1pPr>
            <a:extLst/>
          </a:lstStyle>
          <a:p>
            <a:pPr lvl="0"/>
            <a:r>
              <a:rPr lang="en-US" dirty="0" smtClean="0"/>
              <a:t>Click to add caption</a:t>
            </a:r>
            <a:endParaRPr lang="en-US" dirty="0"/>
          </a:p>
        </p:txBody>
      </p:sp>
      <p:sp>
        <p:nvSpPr>
          <p:cNvPr id="11" name="Rectangle 7"/>
          <p:cNvSpPr>
            <a:spLocks noGrp="1"/>
          </p:cNvSpPr>
          <p:nvPr>
            <p:ph type="body" sz="quarter" idx="29" hasCustomPrompt="1"/>
          </p:nvPr>
        </p:nvSpPr>
        <p:spPr>
          <a:xfrm>
            <a:off x="7086600" y="1295400"/>
            <a:ext cx="1676400" cy="1905000"/>
          </a:xfrm>
          <a:solidFill>
            <a:srgbClr val="FC7500"/>
          </a:solidFill>
        </p:spPr>
        <p:txBody>
          <a:bodyPr anchor="b" anchorCtr="0"/>
          <a:lstStyle>
            <a:lvl1pPr marL="0" marR="0" indent="0" algn="l">
              <a:buFontTx/>
              <a:buNone/>
              <a:defRPr sz="1600" baseline="0">
                <a:solidFill>
                  <a:schemeClr val="bg1"/>
                </a:solidFill>
              </a:defRPr>
            </a:lvl1pPr>
            <a:extLst/>
          </a:lstStyle>
          <a:p>
            <a:pPr lvl="0"/>
            <a:r>
              <a:rPr lang="en-US" dirty="0" smtClean="0"/>
              <a:t>Click to add caption</a:t>
            </a:r>
            <a:endParaRPr lang="en-US" dirty="0"/>
          </a:p>
        </p:txBody>
      </p:sp>
      <p:sp>
        <p:nvSpPr>
          <p:cNvPr id="12" name="Rectangle 7"/>
          <p:cNvSpPr>
            <a:spLocks noGrp="1"/>
          </p:cNvSpPr>
          <p:nvPr>
            <p:ph type="body" sz="quarter" idx="28" hasCustomPrompt="1"/>
          </p:nvPr>
        </p:nvSpPr>
        <p:spPr>
          <a:xfrm>
            <a:off x="400497" y="3352800"/>
            <a:ext cx="1676400" cy="1905000"/>
          </a:xfrm>
          <a:solidFill>
            <a:srgbClr val="FC7500"/>
          </a:solidFill>
        </p:spPr>
        <p:txBody>
          <a:bodyPr anchor="t" anchorCtr="0"/>
          <a:lstStyle>
            <a:lvl1pPr marL="0" marR="0" indent="0" algn="r">
              <a:buFontTx/>
              <a:buNone/>
              <a:defRPr sz="1600" baseline="0">
                <a:solidFill>
                  <a:schemeClr val="bg1"/>
                </a:solidFill>
              </a:defRPr>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a:solidFill>
            <a:srgbClr val="91BED4"/>
          </a:solidFill>
        </p:spPr>
        <p:txBody>
          <a:bodyPr anchor="t" anchorCtr="0"/>
          <a:lstStyle>
            <a:lvl1pPr marL="0" marR="0" indent="0" algn="l">
              <a:buFontTx/>
              <a:buNone/>
              <a:defRPr sz="1600" baseline="0">
                <a:solidFill>
                  <a:schemeClr val="bg1"/>
                </a:solidFill>
              </a:defRPr>
            </a:lvl1pPr>
            <a:extLst/>
          </a:lstStyle>
          <a:p>
            <a:pPr lvl="0"/>
            <a:r>
              <a:rPr lang="en-US" dirty="0" smtClean="0"/>
              <a:t>Click to add caption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Up Portrait with Captions">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EED2B4-868F-4681-9E70-FF7ECCDC67D4}" type="datetimeFigureOut">
              <a:rPr lang="en-US" smtClean="0"/>
              <a:t>11/29/2015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8FF4-1BD9-4AA8-B980-C7776087ABAF}" type="slidenum">
              <a:rPr lang="en-US" smtClean="0"/>
              <a:t>‹#›</a:t>
            </a:fld>
            <a:endParaRPr lang="en-US"/>
          </a:p>
        </p:txBody>
      </p:sp>
      <p:sp>
        <p:nvSpPr>
          <p:cNvPr id="6" name="Rectangle 7"/>
          <p:cNvSpPr>
            <a:spLocks noGrp="1"/>
          </p:cNvSpPr>
          <p:nvPr>
            <p:ph type="pic" sz="quarter" idx="14"/>
          </p:nvPr>
        </p:nvSpPr>
        <p:spPr>
          <a:xfrm>
            <a:off x="2247900" y="2411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26"/>
          </p:nvPr>
        </p:nvSpPr>
        <p:spPr>
          <a:xfrm>
            <a:off x="2247900" y="33653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noChangeAspect="1"/>
          </p:cNvSpPr>
          <p:nvPr>
            <p:ph type="pic" sz="quarter" idx="25"/>
          </p:nvPr>
        </p:nvSpPr>
        <p:spPr>
          <a:xfrm>
            <a:off x="4690820" y="241192"/>
            <a:ext cx="2217698"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p:cNvSpPr>
          <p:nvPr>
            <p:ph type="pic" sz="quarter" idx="27"/>
          </p:nvPr>
        </p:nvSpPr>
        <p:spPr>
          <a:xfrm>
            <a:off x="4686300" y="33653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p:cNvSpPr>
          <p:nvPr>
            <p:ph type="body" sz="quarter" idx="16" hasCustomPrompt="1"/>
          </p:nvPr>
        </p:nvSpPr>
        <p:spPr>
          <a:xfrm>
            <a:off x="342900" y="1257300"/>
            <a:ext cx="1676400" cy="1905000"/>
          </a:xfrm>
          <a:noFill/>
        </p:spPr>
        <p:txBody>
          <a:bodyPr anchor="b" anchorCtr="0">
            <a:noAutofit/>
          </a:bodyPr>
          <a:lstStyle>
            <a:lvl1pPr marL="0" marR="0" indent="0" algn="r" rtl="0" latinLnBrk="0">
              <a:spcBef>
                <a:spcPct val="20000"/>
              </a:spcBef>
              <a:buFontTx/>
              <a:buNone/>
              <a:defRPr sz="1600" baseline="0">
                <a:solidFill>
                  <a:schemeClr val="tx1">
                    <a:lumMod val="50000"/>
                    <a:lumOff val="50000"/>
                  </a:schemeClr>
                </a:solidFill>
                <a:latin typeface="+mn-lt"/>
                <a:ea typeface="+mn-ea"/>
                <a:cs typeface="+mn-cs"/>
              </a:defRPr>
            </a:lvl1pPr>
            <a:extLst/>
          </a:lstStyle>
          <a:p>
            <a:pPr lvl="0"/>
            <a:r>
              <a:rPr lang="en-US" dirty="0" smtClean="0"/>
              <a:t>Click to add caption</a:t>
            </a:r>
            <a:endParaRPr lang="en-US" dirty="0"/>
          </a:p>
        </p:txBody>
      </p:sp>
      <p:sp>
        <p:nvSpPr>
          <p:cNvPr id="12" name="Rectangle 7"/>
          <p:cNvSpPr>
            <a:spLocks noGrp="1"/>
          </p:cNvSpPr>
          <p:nvPr>
            <p:ph type="body" sz="quarter" idx="28" hasCustomPrompt="1"/>
          </p:nvPr>
        </p:nvSpPr>
        <p:spPr>
          <a:xfrm>
            <a:off x="342900" y="3352800"/>
            <a:ext cx="1676400" cy="1905000"/>
          </a:xfrm>
          <a:noFill/>
        </p:spPr>
        <p:txBody>
          <a:bodyPr anchor="t" anchorCtr="0"/>
          <a:lstStyle>
            <a:lvl1pPr marL="0" marR="0" indent="0" algn="r">
              <a:buFontTx/>
              <a:buNone/>
              <a:defRPr sz="1600" baseline="0">
                <a:solidFill>
                  <a:schemeClr val="tx1">
                    <a:lumMod val="50000"/>
                    <a:lumOff val="50000"/>
                  </a:schemeClr>
                </a:solidFill>
              </a:defRPr>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124700" y="3352800"/>
            <a:ext cx="1676400" cy="1905000"/>
          </a:xfrm>
          <a:noFill/>
        </p:spPr>
        <p:txBody>
          <a:bodyPr anchor="t" anchorCtr="0"/>
          <a:lstStyle>
            <a:lvl1pPr marL="0" marR="0" indent="0" algn="l">
              <a:buFontTx/>
              <a:buNone/>
              <a:defRPr sz="1600" baseline="0">
                <a:solidFill>
                  <a:schemeClr val="tx1">
                    <a:lumMod val="50000"/>
                    <a:lumOff val="50000"/>
                  </a:schemeClr>
                </a:solidFill>
              </a:defRPr>
            </a:lvl1pPr>
            <a:extLst/>
          </a:lstStyle>
          <a:p>
            <a:pPr lvl="0"/>
            <a:r>
              <a:rPr lang="en-US" dirty="0" smtClean="0"/>
              <a:t>Click to add caption</a:t>
            </a:r>
            <a:endParaRPr lang="en-US" dirty="0"/>
          </a:p>
        </p:txBody>
      </p:sp>
      <p:sp>
        <p:nvSpPr>
          <p:cNvPr id="14" name="Rectangle 7"/>
          <p:cNvSpPr>
            <a:spLocks noGrp="1"/>
          </p:cNvSpPr>
          <p:nvPr>
            <p:ph type="body" sz="quarter" idx="31" hasCustomPrompt="1"/>
          </p:nvPr>
        </p:nvSpPr>
        <p:spPr>
          <a:xfrm>
            <a:off x="7124700" y="1257300"/>
            <a:ext cx="1676400" cy="1905000"/>
          </a:xfrm>
        </p:spPr>
        <p:txBody>
          <a:bodyPr anchor="b" anchorCtr="0"/>
          <a:lstStyle>
            <a:lvl1pPr marL="0" marR="0" indent="0" algn="l">
              <a:buFontTx/>
              <a:buNone/>
              <a:defRPr sz="1600" baseline="0">
                <a:solidFill>
                  <a:schemeClr val="tx1">
                    <a:lumMod val="50000"/>
                    <a:lumOff val="50000"/>
                  </a:schemeClr>
                </a:solidFill>
              </a:defRPr>
            </a:lvl1pPr>
            <a:extLst/>
          </a:lstStyle>
          <a:p>
            <a:pPr lvl="0"/>
            <a:r>
              <a:rPr lang="en-US" dirty="0" smtClean="0"/>
              <a:t>Click to add caption</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Up Portrait with Title and Large Caption">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228600" y="838200"/>
            <a:ext cx="2000252" cy="26670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1"/>
          </p:nvPr>
        </p:nvSpPr>
        <p:spPr>
          <a:xfrm>
            <a:off x="4622800" y="838200"/>
            <a:ext cx="2000252" cy="26670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p:cNvSpPr>
          <p:nvPr>
            <p:ph type="pic" sz="quarter" idx="30"/>
          </p:nvPr>
        </p:nvSpPr>
        <p:spPr>
          <a:xfrm>
            <a:off x="2425260" y="838200"/>
            <a:ext cx="2000252" cy="26670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p:cNvSpPr>
          <p:nvPr>
            <p:ph type="pic" sz="quarter" idx="32"/>
          </p:nvPr>
        </p:nvSpPr>
        <p:spPr>
          <a:xfrm>
            <a:off x="6816366" y="838200"/>
            <a:ext cx="2000252" cy="26670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p:cNvSpPr>
          <p:nvPr>
            <p:ph type="body" sz="quarter" idx="29" hasCustomPrompt="1"/>
          </p:nvPr>
        </p:nvSpPr>
        <p:spPr>
          <a:xfrm>
            <a:off x="228600" y="3733799"/>
            <a:ext cx="8610600" cy="457200"/>
          </a:xfrm>
        </p:spPr>
        <p:txBody>
          <a:bodyPr anchor="t" anchorCtr="0">
            <a:noAutofit/>
          </a:bodyPr>
          <a:lstStyle>
            <a:lvl1pPr marL="0" marR="0" indent="0" algn="l">
              <a:buFontTx/>
              <a:buNone/>
              <a:defRPr sz="2600" b="1" baseline="0">
                <a:solidFill>
                  <a:srgbClr val="FC7500"/>
                </a:solidFill>
              </a:defRPr>
            </a:lvl1pPr>
            <a:extLst/>
          </a:lstStyle>
          <a:p>
            <a:pPr lvl="0"/>
            <a:r>
              <a:rPr lang="en-US" dirty="0" smtClean="0"/>
              <a:t>Click to add title style</a:t>
            </a:r>
            <a:endParaRPr lang="en-US" dirty="0"/>
          </a:p>
        </p:txBody>
      </p:sp>
      <p:sp>
        <p:nvSpPr>
          <p:cNvPr id="12" name="Text Placeholder 11"/>
          <p:cNvSpPr>
            <a:spLocks noGrp="1"/>
          </p:cNvSpPr>
          <p:nvPr>
            <p:ph type="body" sz="quarter" idx="33" hasCustomPrompt="1"/>
          </p:nvPr>
        </p:nvSpPr>
        <p:spPr>
          <a:xfrm>
            <a:off x="228600" y="4343399"/>
            <a:ext cx="8610600" cy="1600200"/>
          </a:xfrm>
        </p:spPr>
        <p:txBody>
          <a:bodyPr>
            <a:normAutofit/>
          </a:bodyPr>
          <a:lstStyle>
            <a:lvl1pPr>
              <a:buNone/>
              <a:defRPr sz="2000">
                <a:solidFill>
                  <a:schemeClr val="tx1">
                    <a:lumMod val="75000"/>
                    <a:lumOff val="25000"/>
                  </a:schemeClr>
                </a:solidFill>
              </a:defRPr>
            </a:lvl1pPr>
          </a:lstStyle>
          <a:p>
            <a:pPr lvl="0"/>
            <a:r>
              <a:rPr lang="en-US" dirty="0" smtClean="0"/>
              <a:t>Click to add caption text</a:t>
            </a:r>
            <a:endParaRPr lang="en-US" dirty="0"/>
          </a:p>
        </p:txBody>
      </p:sp>
      <p:grpSp>
        <p:nvGrpSpPr>
          <p:cNvPr id="11" name="Group 10"/>
          <p:cNvGrpSpPr/>
          <p:nvPr userDrawn="1"/>
        </p:nvGrpSpPr>
        <p:grpSpPr>
          <a:xfrm rot="5400000">
            <a:off x="4277032" y="1991032"/>
            <a:ext cx="589936" cy="9144000"/>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11/29/2015</a:t>
            </a:fld>
            <a:endParaRPr lang="en-US" dirty="0"/>
          </a:p>
        </p:txBody>
      </p:sp>
      <p:sp>
        <p:nvSpPr>
          <p:cNvPr id="16"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7"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Up Mixed">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6" name="Rectangle 7"/>
          <p:cNvSpPr>
            <a:spLocks noGrp="1"/>
          </p:cNvSpPr>
          <p:nvPr>
            <p:ph type="pic" sz="quarter" idx="14"/>
          </p:nvPr>
        </p:nvSpPr>
        <p:spPr>
          <a:xfrm>
            <a:off x="762000" y="257665"/>
            <a:ext cx="4481957" cy="599073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noChangeAspect="1"/>
          </p:cNvSpPr>
          <p:nvPr>
            <p:ph type="pic" sz="quarter" idx="18"/>
          </p:nvPr>
        </p:nvSpPr>
        <p:spPr>
          <a:xfrm>
            <a:off x="5655438" y="257665"/>
            <a:ext cx="2366713" cy="1775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noChangeAspect="1"/>
          </p:cNvSpPr>
          <p:nvPr>
            <p:ph type="pic" sz="quarter" idx="22"/>
          </p:nvPr>
        </p:nvSpPr>
        <p:spPr>
          <a:xfrm>
            <a:off x="5655438" y="2362200"/>
            <a:ext cx="2366713" cy="1775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noChangeAspect="1"/>
          </p:cNvSpPr>
          <p:nvPr>
            <p:ph type="pic" sz="quarter" idx="23"/>
          </p:nvPr>
        </p:nvSpPr>
        <p:spPr>
          <a:xfrm>
            <a:off x="5655438" y="4495800"/>
            <a:ext cx="2366713" cy="1775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2"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13" name="Footer Placeholder 4"/>
          <p:cNvSpPr>
            <a:spLocks noGrp="1"/>
          </p:cNvSpPr>
          <p:nvPr>
            <p:ph type="ftr" sz="quarter" idx="11"/>
          </p:nvPr>
        </p:nvSpPr>
        <p:spPr>
          <a:xfrm>
            <a:off x="2971800" y="6553200"/>
            <a:ext cx="2895600" cy="304800"/>
          </a:xfrm>
        </p:spPr>
        <p:txBody>
          <a:bodyPr/>
          <a:lstStyle/>
          <a:p>
            <a:endParaRPr lang="en-US"/>
          </a:p>
        </p:txBody>
      </p:sp>
      <p:sp>
        <p:nvSpPr>
          <p:cNvPr id="14"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
        <p:nvSpPr>
          <p:cNvPr id="15" name="Rectangle 14"/>
          <p:cNvSpPr/>
          <p:nvPr userDrawn="1"/>
        </p:nvSpPr>
        <p:spPr>
          <a:xfrm>
            <a:off x="8524568" y="0"/>
            <a:ext cx="540774" cy="68580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6" name="Straight Connector 15"/>
          <p:cNvCxnSpPr/>
          <p:nvPr userDrawn="1"/>
        </p:nvCxnSpPr>
        <p:spPr>
          <a:xfrm rot="5400000">
            <a:off x="5693734" y="3429000"/>
            <a:ext cx="68580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bum Section ">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2" name="Title 1"/>
          <p:cNvSpPr>
            <a:spLocks noGrp="1"/>
          </p:cNvSpPr>
          <p:nvPr>
            <p:ph type="title"/>
          </p:nvPr>
        </p:nvSpPr>
        <p:spPr>
          <a:xfrm>
            <a:off x="609600" y="4646839"/>
            <a:ext cx="7772400" cy="1362075"/>
          </a:xfrm>
        </p:spPr>
        <p:txBody>
          <a:bodyPr anchor="t"/>
          <a:lstStyle>
            <a:lvl1pPr algn="l">
              <a:defRPr sz="4000" b="1" cap="all">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3146652"/>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10" name="Footer Placeholder 4"/>
          <p:cNvSpPr>
            <a:spLocks noGrp="1"/>
          </p:cNvSpPr>
          <p:nvPr>
            <p:ph type="ftr" sz="quarter" idx="11"/>
          </p:nvPr>
        </p:nvSpPr>
        <p:spPr>
          <a:xfrm>
            <a:off x="2971800" y="6553200"/>
            <a:ext cx="2895600" cy="304800"/>
          </a:xfrm>
        </p:spPr>
        <p:txBody>
          <a:bodyPr/>
          <a:lstStyle/>
          <a:p>
            <a:endParaRPr lang="en-US"/>
          </a:p>
        </p:txBody>
      </p:sp>
      <p:sp>
        <p:nvSpPr>
          <p:cNvPr id="11"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Up: 3 Landscape with 2 Portrait">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609600" y="3480498"/>
            <a:ext cx="1920956" cy="275762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17"/>
          </p:nvPr>
        </p:nvSpPr>
        <p:spPr>
          <a:xfrm>
            <a:off x="2881448" y="228600"/>
            <a:ext cx="5259410" cy="394455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p:cNvSpPr>
          <p:nvPr>
            <p:ph type="pic" sz="quarter" idx="26"/>
          </p:nvPr>
        </p:nvSpPr>
        <p:spPr>
          <a:xfrm>
            <a:off x="609600" y="228601"/>
            <a:ext cx="1920956" cy="275762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noChangeAspect="1"/>
          </p:cNvSpPr>
          <p:nvPr>
            <p:ph type="pic" sz="quarter" idx="27"/>
          </p:nvPr>
        </p:nvSpPr>
        <p:spPr>
          <a:xfrm>
            <a:off x="5799895" y="4563306"/>
            <a:ext cx="2429706" cy="170773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8"/>
          </p:nvPr>
        </p:nvSpPr>
        <p:spPr>
          <a:xfrm>
            <a:off x="2895600" y="4563306"/>
            <a:ext cx="2512020" cy="170773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3"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14" name="Footer Placeholder 4"/>
          <p:cNvSpPr>
            <a:spLocks noGrp="1"/>
          </p:cNvSpPr>
          <p:nvPr>
            <p:ph type="ftr" sz="quarter" idx="11"/>
          </p:nvPr>
        </p:nvSpPr>
        <p:spPr>
          <a:xfrm>
            <a:off x="2971800" y="6553200"/>
            <a:ext cx="2895600" cy="304800"/>
          </a:xfrm>
        </p:spPr>
        <p:txBody>
          <a:bodyPr/>
          <a:lstStyle/>
          <a:p>
            <a:endParaRPr lang="en-US"/>
          </a:p>
        </p:txBody>
      </p:sp>
      <p:sp>
        <p:nvSpPr>
          <p:cNvPr id="15"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5-Up: 2 Landscape with 3 Portrait">
    <p:bg>
      <p:bgPr>
        <a:solidFill>
          <a:schemeClr val="bg1">
            <a:lumMod val="95000"/>
          </a:schemeClr>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FEED2B4-868F-4681-9E70-FF7ECCDC67D4}" type="datetimeFigureOut">
              <a:rPr lang="en-US" smtClean="0"/>
              <a:t>11/29/2015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88FF4-1BD9-4AA8-B980-C7776087ABAF}" type="slidenum">
              <a:rPr lang="en-US" smtClean="0"/>
              <a:t>‹#›</a:t>
            </a:fld>
            <a:endParaRPr lang="en-US"/>
          </a:p>
        </p:txBody>
      </p:sp>
      <p:sp>
        <p:nvSpPr>
          <p:cNvPr id="10" name="Rectangle 7"/>
          <p:cNvSpPr>
            <a:spLocks noGrp="1"/>
          </p:cNvSpPr>
          <p:nvPr>
            <p:ph type="pic" sz="quarter" idx="26"/>
          </p:nvPr>
        </p:nvSpPr>
        <p:spPr>
          <a:xfrm>
            <a:off x="529105" y="3124200"/>
            <a:ext cx="2518895" cy="3167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1" name="Rectangle 7"/>
          <p:cNvSpPr>
            <a:spLocks noGrp="1"/>
          </p:cNvSpPr>
          <p:nvPr>
            <p:ph type="pic" sz="quarter" idx="29"/>
          </p:nvPr>
        </p:nvSpPr>
        <p:spPr>
          <a:xfrm>
            <a:off x="511374" y="228601"/>
            <a:ext cx="3829900" cy="2651469"/>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Font typeface="Arial" pitchFamily="34" charset="0"/>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2" name="Rectangle 7"/>
          <p:cNvSpPr>
            <a:spLocks noGrp="1"/>
          </p:cNvSpPr>
          <p:nvPr>
            <p:ph type="pic" sz="quarter" idx="30"/>
          </p:nvPr>
        </p:nvSpPr>
        <p:spPr>
          <a:xfrm>
            <a:off x="4780700" y="228601"/>
            <a:ext cx="3829900" cy="2651469"/>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3" name="Rectangle 7"/>
          <p:cNvSpPr>
            <a:spLocks noGrp="1"/>
          </p:cNvSpPr>
          <p:nvPr>
            <p:ph type="pic" sz="quarter" idx="27"/>
          </p:nvPr>
        </p:nvSpPr>
        <p:spPr>
          <a:xfrm>
            <a:off x="3310405" y="3124200"/>
            <a:ext cx="2518895" cy="3167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28"/>
          </p:nvPr>
        </p:nvSpPr>
        <p:spPr>
          <a:xfrm>
            <a:off x="6091705" y="3124200"/>
            <a:ext cx="2518895" cy="3167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hoto Grid with Captions">
    <p:bg>
      <p:bgRef idx="1001">
        <a:schemeClr val="bg1"/>
      </p:bgRef>
    </p:bg>
    <p:spTree>
      <p:nvGrpSpPr>
        <p:cNvPr id="1" name=""/>
        <p:cNvGrpSpPr/>
        <p:nvPr/>
      </p:nvGrpSpPr>
      <p:grpSpPr>
        <a:xfrm>
          <a:off x="0" y="0"/>
          <a:ext cx="0" cy="0"/>
          <a:chOff x="0" y="0"/>
          <a:chExt cx="0" cy="0"/>
        </a:xfrm>
      </p:grpSpPr>
      <p:sp>
        <p:nvSpPr>
          <p:cNvPr id="65" name="Rectangle 64"/>
          <p:cNvSpPr/>
          <p:nvPr userDrawn="1"/>
        </p:nvSpPr>
        <p:spPr>
          <a:xfrm>
            <a:off x="4648200" y="45582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Placeholder 25"/>
          <p:cNvSpPr>
            <a:spLocks noGrp="1"/>
          </p:cNvSpPr>
          <p:nvPr>
            <p:ph type="body" sz="quarter" idx="31" hasCustomPrompt="1"/>
          </p:nvPr>
        </p:nvSpPr>
        <p:spPr>
          <a:xfrm>
            <a:off x="4724400" y="47106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67" name="Text Placeholder 28"/>
          <p:cNvSpPr>
            <a:spLocks noGrp="1"/>
          </p:cNvSpPr>
          <p:nvPr>
            <p:ph type="body" sz="quarter" idx="32" hasCustomPrompt="1"/>
          </p:nvPr>
        </p:nvSpPr>
        <p:spPr>
          <a:xfrm>
            <a:off x="4724400" y="51678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33" name="Rectangle 32"/>
          <p:cNvSpPr/>
          <p:nvPr userDrawn="1"/>
        </p:nvSpPr>
        <p:spPr>
          <a:xfrm>
            <a:off x="4648200" y="2910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5"/>
          <p:cNvSpPr>
            <a:spLocks noGrp="1"/>
          </p:cNvSpPr>
          <p:nvPr>
            <p:ph type="body" sz="quarter" idx="19" hasCustomPrompt="1"/>
          </p:nvPr>
        </p:nvSpPr>
        <p:spPr>
          <a:xfrm>
            <a:off x="4724400" y="4434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35" name="Text Placeholder 28"/>
          <p:cNvSpPr>
            <a:spLocks noGrp="1"/>
          </p:cNvSpPr>
          <p:nvPr>
            <p:ph type="body" sz="quarter" idx="20" hasCustomPrompt="1"/>
          </p:nvPr>
        </p:nvSpPr>
        <p:spPr>
          <a:xfrm>
            <a:off x="4724400" y="9006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27" name="Rectangle 26"/>
          <p:cNvSpPr/>
          <p:nvPr userDrawn="1"/>
        </p:nvSpPr>
        <p:spPr>
          <a:xfrm>
            <a:off x="228600" y="2910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3"/>
          </p:nvPr>
        </p:nvSpPr>
        <p:spPr>
          <a:xfrm>
            <a:off x="2438400" y="2910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24" name="Picture Placeholder 11"/>
          <p:cNvSpPr>
            <a:spLocks noGrp="1"/>
          </p:cNvSpPr>
          <p:nvPr>
            <p:ph type="pic" sz="quarter" idx="16"/>
          </p:nvPr>
        </p:nvSpPr>
        <p:spPr>
          <a:xfrm>
            <a:off x="6858000" y="2910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26" name="Text Placeholder 25"/>
          <p:cNvSpPr>
            <a:spLocks noGrp="1"/>
          </p:cNvSpPr>
          <p:nvPr>
            <p:ph type="body" sz="quarter" idx="17" hasCustomPrompt="1"/>
          </p:nvPr>
        </p:nvSpPr>
        <p:spPr>
          <a:xfrm>
            <a:off x="304800" y="4434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29" name="Text Placeholder 28"/>
          <p:cNvSpPr>
            <a:spLocks noGrp="1"/>
          </p:cNvSpPr>
          <p:nvPr>
            <p:ph type="body" sz="quarter" idx="18" hasCustomPrompt="1"/>
          </p:nvPr>
        </p:nvSpPr>
        <p:spPr>
          <a:xfrm>
            <a:off x="304800" y="9006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52" name="Rectangle 51"/>
          <p:cNvSpPr/>
          <p:nvPr userDrawn="1"/>
        </p:nvSpPr>
        <p:spPr>
          <a:xfrm>
            <a:off x="2440857" y="24246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icture Placeholder 11"/>
          <p:cNvSpPr>
            <a:spLocks noGrp="1"/>
          </p:cNvSpPr>
          <p:nvPr>
            <p:ph type="pic" sz="quarter" idx="21"/>
          </p:nvPr>
        </p:nvSpPr>
        <p:spPr>
          <a:xfrm>
            <a:off x="228600" y="24246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54" name="Picture Placeholder 11"/>
          <p:cNvSpPr>
            <a:spLocks noGrp="1"/>
          </p:cNvSpPr>
          <p:nvPr>
            <p:ph type="pic" sz="quarter" idx="22"/>
          </p:nvPr>
        </p:nvSpPr>
        <p:spPr>
          <a:xfrm>
            <a:off x="4650657" y="24246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55" name="Text Placeholder 25"/>
          <p:cNvSpPr>
            <a:spLocks noGrp="1"/>
          </p:cNvSpPr>
          <p:nvPr>
            <p:ph type="body" sz="quarter" idx="23" hasCustomPrompt="1"/>
          </p:nvPr>
        </p:nvSpPr>
        <p:spPr>
          <a:xfrm>
            <a:off x="2517057" y="25770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56" name="Text Placeholder 28"/>
          <p:cNvSpPr>
            <a:spLocks noGrp="1"/>
          </p:cNvSpPr>
          <p:nvPr>
            <p:ph type="body" sz="quarter" idx="24" hasCustomPrompt="1"/>
          </p:nvPr>
        </p:nvSpPr>
        <p:spPr>
          <a:xfrm>
            <a:off x="2517057" y="30342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left</a:t>
            </a:r>
            <a:endParaRPr lang="en-US" dirty="0"/>
          </a:p>
        </p:txBody>
      </p:sp>
      <p:sp>
        <p:nvSpPr>
          <p:cNvPr id="57" name="Rectangle 56"/>
          <p:cNvSpPr/>
          <p:nvPr userDrawn="1"/>
        </p:nvSpPr>
        <p:spPr>
          <a:xfrm>
            <a:off x="6860457" y="24246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25"/>
          <p:cNvSpPr>
            <a:spLocks noGrp="1"/>
          </p:cNvSpPr>
          <p:nvPr>
            <p:ph type="body" sz="quarter" idx="25" hasCustomPrompt="1"/>
          </p:nvPr>
        </p:nvSpPr>
        <p:spPr>
          <a:xfrm>
            <a:off x="6936657" y="25770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59" name="Text Placeholder 28"/>
          <p:cNvSpPr>
            <a:spLocks noGrp="1"/>
          </p:cNvSpPr>
          <p:nvPr>
            <p:ph type="body" sz="quarter" idx="26" hasCustomPrompt="1"/>
          </p:nvPr>
        </p:nvSpPr>
        <p:spPr>
          <a:xfrm>
            <a:off x="6936657" y="30342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left</a:t>
            </a:r>
            <a:endParaRPr lang="en-US" dirty="0"/>
          </a:p>
        </p:txBody>
      </p:sp>
      <p:sp>
        <p:nvSpPr>
          <p:cNvPr id="60" name="Rectangle 59"/>
          <p:cNvSpPr/>
          <p:nvPr userDrawn="1"/>
        </p:nvSpPr>
        <p:spPr>
          <a:xfrm>
            <a:off x="228600" y="45582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1"/>
          <p:cNvSpPr>
            <a:spLocks noGrp="1"/>
          </p:cNvSpPr>
          <p:nvPr>
            <p:ph type="pic" sz="quarter" idx="27"/>
          </p:nvPr>
        </p:nvSpPr>
        <p:spPr>
          <a:xfrm>
            <a:off x="2435942" y="45582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62" name="Picture Placeholder 11"/>
          <p:cNvSpPr>
            <a:spLocks noGrp="1"/>
          </p:cNvSpPr>
          <p:nvPr>
            <p:ph type="pic" sz="quarter" idx="28"/>
          </p:nvPr>
        </p:nvSpPr>
        <p:spPr>
          <a:xfrm>
            <a:off x="6855542" y="45582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63" name="Text Placeholder 25"/>
          <p:cNvSpPr>
            <a:spLocks noGrp="1"/>
          </p:cNvSpPr>
          <p:nvPr>
            <p:ph type="body" sz="quarter" idx="29" hasCustomPrompt="1"/>
          </p:nvPr>
        </p:nvSpPr>
        <p:spPr>
          <a:xfrm>
            <a:off x="304800" y="47106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64" name="Text Placeholder 28"/>
          <p:cNvSpPr>
            <a:spLocks noGrp="1"/>
          </p:cNvSpPr>
          <p:nvPr>
            <p:ph type="body" sz="quarter" idx="30" hasCustomPrompt="1"/>
          </p:nvPr>
        </p:nvSpPr>
        <p:spPr>
          <a:xfrm>
            <a:off x="304800" y="51678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28" name="Date Placeholder 6"/>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30" name="Footer Placeholder 7"/>
          <p:cNvSpPr>
            <a:spLocks noGrp="1"/>
          </p:cNvSpPr>
          <p:nvPr>
            <p:ph type="ftr" sz="quarter" idx="11"/>
          </p:nvPr>
        </p:nvSpPr>
        <p:spPr>
          <a:xfrm>
            <a:off x="3124200" y="6553200"/>
            <a:ext cx="2895600" cy="304800"/>
          </a:xfrm>
        </p:spPr>
        <p:txBody>
          <a:bodyPr/>
          <a:lstStyle/>
          <a:p>
            <a:endParaRPr lang="en-US"/>
          </a:p>
        </p:txBody>
      </p:sp>
      <p:sp>
        <p:nvSpPr>
          <p:cNvPr id="31" name="Slide Number Placeholder 8"/>
          <p:cNvSpPr>
            <a:spLocks noGrp="1"/>
          </p:cNvSpPr>
          <p:nvPr>
            <p:ph type="sldNum" sz="quarter" idx="12"/>
          </p:nvPr>
        </p:nvSpPr>
        <p:spPr>
          <a:xfrm>
            <a:off x="6553200" y="6553200"/>
            <a:ext cx="2133600" cy="304800"/>
          </a:xfrm>
        </p:spPr>
        <p:txBody>
          <a:bodyPr/>
          <a:lstStyle/>
          <a:p>
            <a:fld id="{80F88FF4-1BD9-4AA8-B980-C7776087ABA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Grid with Colored Captions">
    <p:bg>
      <p:bgPr>
        <a:solidFill>
          <a:schemeClr val="bg1"/>
        </a:solidFill>
        <a:effectLst/>
      </p:bgPr>
    </p:bg>
    <p:spTree>
      <p:nvGrpSpPr>
        <p:cNvPr id="1" name=""/>
        <p:cNvGrpSpPr/>
        <p:nvPr/>
      </p:nvGrpSpPr>
      <p:grpSpPr>
        <a:xfrm>
          <a:off x="0" y="0"/>
          <a:ext cx="0" cy="0"/>
          <a:chOff x="0" y="0"/>
          <a:chExt cx="0" cy="0"/>
        </a:xfrm>
      </p:grpSpPr>
      <p:sp>
        <p:nvSpPr>
          <p:cNvPr id="51" name="Rectangle 50"/>
          <p:cNvSpPr/>
          <p:nvPr userDrawn="1"/>
        </p:nvSpPr>
        <p:spPr>
          <a:xfrm>
            <a:off x="4648200" y="4558210"/>
            <a:ext cx="2057400" cy="199499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25"/>
          <p:cNvSpPr>
            <a:spLocks noGrp="1"/>
          </p:cNvSpPr>
          <p:nvPr>
            <p:ph type="body" sz="quarter" idx="31" hasCustomPrompt="1"/>
          </p:nvPr>
        </p:nvSpPr>
        <p:spPr>
          <a:xfrm>
            <a:off x="4724400" y="4710610"/>
            <a:ext cx="1905000" cy="366889"/>
          </a:xfrm>
        </p:spPr>
        <p:txBody>
          <a:bodyPr>
            <a:normAutofit/>
          </a:bodyPr>
          <a:lstStyle>
            <a:lvl1pPr algn="l">
              <a:buNone/>
              <a:defRPr sz="1600" b="1" baseline="0">
                <a:solidFill>
                  <a:schemeClr val="bg1"/>
                </a:solidFill>
              </a:defRPr>
            </a:lvl1pPr>
          </a:lstStyle>
          <a:p>
            <a:pPr lvl="0"/>
            <a:r>
              <a:rPr lang="en-US" dirty="0" smtClean="0"/>
              <a:t>CLICK TO ADD TITLE</a:t>
            </a:r>
            <a:endParaRPr lang="en-US" dirty="0"/>
          </a:p>
        </p:txBody>
      </p:sp>
      <p:sp>
        <p:nvSpPr>
          <p:cNvPr id="53" name="Text Placeholder 28"/>
          <p:cNvSpPr>
            <a:spLocks noGrp="1"/>
          </p:cNvSpPr>
          <p:nvPr>
            <p:ph type="body" sz="quarter" idx="32" hasCustomPrompt="1"/>
          </p:nvPr>
        </p:nvSpPr>
        <p:spPr>
          <a:xfrm>
            <a:off x="4724400" y="5167810"/>
            <a:ext cx="1905000" cy="1247422"/>
          </a:xfrm>
        </p:spPr>
        <p:txBody>
          <a:bodyPr>
            <a:normAutofit/>
          </a:bodyPr>
          <a:lstStyle>
            <a:lvl1pPr marL="0" indent="0" algn="l">
              <a:buNone/>
              <a:defRPr sz="1800" baseline="0">
                <a:solidFill>
                  <a:schemeClr val="bg1"/>
                </a:solidFill>
              </a:defRPr>
            </a:lvl1pPr>
          </a:lstStyle>
          <a:p>
            <a:pPr lvl="0"/>
            <a:r>
              <a:rPr lang="en-US" dirty="0" smtClean="0"/>
              <a:t>Click to add text for the picture to the right</a:t>
            </a:r>
            <a:endParaRPr lang="en-US" dirty="0"/>
          </a:p>
        </p:txBody>
      </p:sp>
      <p:sp>
        <p:nvSpPr>
          <p:cNvPr id="35" name="Rectangle 34"/>
          <p:cNvSpPr/>
          <p:nvPr userDrawn="1"/>
        </p:nvSpPr>
        <p:spPr>
          <a:xfrm>
            <a:off x="4648200" y="291010"/>
            <a:ext cx="2057400" cy="1994990"/>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25"/>
          <p:cNvSpPr>
            <a:spLocks noGrp="1"/>
          </p:cNvSpPr>
          <p:nvPr>
            <p:ph type="body" sz="quarter" idx="19" hasCustomPrompt="1"/>
          </p:nvPr>
        </p:nvSpPr>
        <p:spPr>
          <a:xfrm>
            <a:off x="4724400" y="443410"/>
            <a:ext cx="1905000" cy="366889"/>
          </a:xfrm>
        </p:spPr>
        <p:txBody>
          <a:bodyPr>
            <a:normAutofit/>
          </a:bodyPr>
          <a:lstStyle>
            <a:lvl1pPr algn="l">
              <a:buNone/>
              <a:defRPr sz="1600" b="1" baseline="0">
                <a:solidFill>
                  <a:schemeClr val="accent1">
                    <a:lumMod val="75000"/>
                  </a:schemeClr>
                </a:solidFill>
              </a:defRPr>
            </a:lvl1pPr>
          </a:lstStyle>
          <a:p>
            <a:pPr lvl="0"/>
            <a:r>
              <a:rPr lang="en-US" dirty="0" smtClean="0"/>
              <a:t>CLICK TO ADD TITLE</a:t>
            </a:r>
            <a:endParaRPr lang="en-US" dirty="0"/>
          </a:p>
        </p:txBody>
      </p:sp>
      <p:sp>
        <p:nvSpPr>
          <p:cNvPr id="37" name="Text Placeholder 28"/>
          <p:cNvSpPr>
            <a:spLocks noGrp="1"/>
          </p:cNvSpPr>
          <p:nvPr>
            <p:ph type="body" sz="quarter" idx="20" hasCustomPrompt="1"/>
          </p:nvPr>
        </p:nvSpPr>
        <p:spPr>
          <a:xfrm>
            <a:off x="4724400" y="9006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30" name="Rectangle 29"/>
          <p:cNvSpPr/>
          <p:nvPr userDrawn="1"/>
        </p:nvSpPr>
        <p:spPr>
          <a:xfrm>
            <a:off x="228600" y="291010"/>
            <a:ext cx="2057400" cy="199499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C7500"/>
              </a:solidFill>
            </a:endParaRPr>
          </a:p>
        </p:txBody>
      </p:sp>
      <p:sp>
        <p:nvSpPr>
          <p:cNvPr id="31" name="Picture Placeholder 11"/>
          <p:cNvSpPr>
            <a:spLocks noGrp="1"/>
          </p:cNvSpPr>
          <p:nvPr>
            <p:ph type="pic" sz="quarter" idx="13"/>
          </p:nvPr>
        </p:nvSpPr>
        <p:spPr>
          <a:xfrm>
            <a:off x="2435942" y="295275"/>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32" name="Picture Placeholder 11"/>
          <p:cNvSpPr>
            <a:spLocks noGrp="1"/>
          </p:cNvSpPr>
          <p:nvPr>
            <p:ph type="pic" sz="quarter" idx="16"/>
          </p:nvPr>
        </p:nvSpPr>
        <p:spPr>
          <a:xfrm>
            <a:off x="6855542" y="2910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33" name="Text Placeholder 25"/>
          <p:cNvSpPr>
            <a:spLocks noGrp="1"/>
          </p:cNvSpPr>
          <p:nvPr>
            <p:ph type="body" sz="quarter" idx="17" hasCustomPrompt="1"/>
          </p:nvPr>
        </p:nvSpPr>
        <p:spPr>
          <a:xfrm>
            <a:off x="304800" y="443410"/>
            <a:ext cx="1905000" cy="366889"/>
          </a:xfrm>
        </p:spPr>
        <p:txBody>
          <a:bodyPr>
            <a:normAutofit/>
          </a:bodyPr>
          <a:lstStyle>
            <a:lvl1pPr algn="l">
              <a:buNone/>
              <a:defRPr sz="1600" b="1" baseline="0">
                <a:solidFill>
                  <a:schemeClr val="bg1"/>
                </a:solidFill>
              </a:defRPr>
            </a:lvl1pPr>
          </a:lstStyle>
          <a:p>
            <a:pPr lvl="0"/>
            <a:r>
              <a:rPr lang="en-US" dirty="0" smtClean="0"/>
              <a:t>CLICK TO ADD TITLE</a:t>
            </a:r>
            <a:endParaRPr lang="en-US" dirty="0"/>
          </a:p>
        </p:txBody>
      </p:sp>
      <p:sp>
        <p:nvSpPr>
          <p:cNvPr id="34" name="Text Placeholder 28"/>
          <p:cNvSpPr>
            <a:spLocks noGrp="1"/>
          </p:cNvSpPr>
          <p:nvPr>
            <p:ph type="body" sz="quarter" idx="18" hasCustomPrompt="1"/>
          </p:nvPr>
        </p:nvSpPr>
        <p:spPr>
          <a:xfrm>
            <a:off x="304800" y="900610"/>
            <a:ext cx="1905000" cy="1247422"/>
          </a:xfrm>
        </p:spPr>
        <p:txBody>
          <a:bodyPr>
            <a:normAutofit/>
          </a:bodyPr>
          <a:lstStyle>
            <a:lvl1pPr marL="0" indent="0" algn="l">
              <a:buNone/>
              <a:defRPr sz="1800" baseline="0">
                <a:solidFill>
                  <a:schemeClr val="bg1"/>
                </a:solidFill>
              </a:defRPr>
            </a:lvl1pPr>
          </a:lstStyle>
          <a:p>
            <a:pPr lvl="0"/>
            <a:r>
              <a:rPr lang="en-US" dirty="0" smtClean="0"/>
              <a:t>Click to add text for the picture to the right</a:t>
            </a:r>
            <a:endParaRPr lang="en-US" dirty="0"/>
          </a:p>
        </p:txBody>
      </p:sp>
      <p:sp>
        <p:nvSpPr>
          <p:cNvPr id="38" name="Rectangle 37"/>
          <p:cNvSpPr/>
          <p:nvPr userDrawn="1"/>
        </p:nvSpPr>
        <p:spPr>
          <a:xfrm>
            <a:off x="2440857" y="2424610"/>
            <a:ext cx="2057400" cy="199499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icture Placeholder 11"/>
          <p:cNvSpPr>
            <a:spLocks noGrp="1"/>
          </p:cNvSpPr>
          <p:nvPr>
            <p:ph type="pic" sz="quarter" idx="21"/>
          </p:nvPr>
        </p:nvSpPr>
        <p:spPr>
          <a:xfrm>
            <a:off x="228600" y="24246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40" name="Picture Placeholder 11"/>
          <p:cNvSpPr>
            <a:spLocks noGrp="1"/>
          </p:cNvSpPr>
          <p:nvPr>
            <p:ph type="pic" sz="quarter" idx="22"/>
          </p:nvPr>
        </p:nvSpPr>
        <p:spPr>
          <a:xfrm>
            <a:off x="4650657" y="24246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41" name="Text Placeholder 25"/>
          <p:cNvSpPr>
            <a:spLocks noGrp="1"/>
          </p:cNvSpPr>
          <p:nvPr>
            <p:ph type="body" sz="quarter" idx="23" hasCustomPrompt="1"/>
          </p:nvPr>
        </p:nvSpPr>
        <p:spPr>
          <a:xfrm>
            <a:off x="2517057" y="2577010"/>
            <a:ext cx="1905000" cy="366889"/>
          </a:xfrm>
        </p:spPr>
        <p:txBody>
          <a:bodyPr>
            <a:normAutofit/>
          </a:bodyPr>
          <a:lstStyle>
            <a:lvl1pPr algn="l">
              <a:buNone/>
              <a:defRPr sz="1600" b="1" baseline="0">
                <a:solidFill>
                  <a:schemeClr val="bg1"/>
                </a:solidFill>
              </a:defRPr>
            </a:lvl1pPr>
          </a:lstStyle>
          <a:p>
            <a:pPr lvl="0"/>
            <a:r>
              <a:rPr lang="en-US" dirty="0" smtClean="0"/>
              <a:t>CLICK TO ADD TITLE</a:t>
            </a:r>
            <a:endParaRPr lang="en-US" dirty="0"/>
          </a:p>
        </p:txBody>
      </p:sp>
      <p:sp>
        <p:nvSpPr>
          <p:cNvPr id="42" name="Text Placeholder 28"/>
          <p:cNvSpPr>
            <a:spLocks noGrp="1"/>
          </p:cNvSpPr>
          <p:nvPr>
            <p:ph type="body" sz="quarter" idx="24" hasCustomPrompt="1"/>
          </p:nvPr>
        </p:nvSpPr>
        <p:spPr>
          <a:xfrm>
            <a:off x="2517057" y="3034210"/>
            <a:ext cx="1905000" cy="1247422"/>
          </a:xfrm>
        </p:spPr>
        <p:txBody>
          <a:bodyPr>
            <a:normAutofit/>
          </a:bodyPr>
          <a:lstStyle>
            <a:lvl1pPr marL="0" indent="0" algn="l">
              <a:buNone/>
              <a:defRPr sz="1800" baseline="0">
                <a:solidFill>
                  <a:schemeClr val="bg1"/>
                </a:solidFill>
              </a:defRPr>
            </a:lvl1pPr>
          </a:lstStyle>
          <a:p>
            <a:pPr lvl="0"/>
            <a:r>
              <a:rPr lang="en-US" dirty="0" smtClean="0"/>
              <a:t>Click to add text for the picture to the left</a:t>
            </a:r>
            <a:endParaRPr lang="en-US" dirty="0"/>
          </a:p>
        </p:txBody>
      </p:sp>
      <p:sp>
        <p:nvSpPr>
          <p:cNvPr id="43" name="Rectangle 42"/>
          <p:cNvSpPr/>
          <p:nvPr userDrawn="1"/>
        </p:nvSpPr>
        <p:spPr>
          <a:xfrm>
            <a:off x="6860457" y="2424610"/>
            <a:ext cx="2057400" cy="19949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5"/>
          <p:cNvSpPr>
            <a:spLocks noGrp="1"/>
          </p:cNvSpPr>
          <p:nvPr>
            <p:ph type="body" sz="quarter" idx="25" hasCustomPrompt="1"/>
          </p:nvPr>
        </p:nvSpPr>
        <p:spPr>
          <a:xfrm>
            <a:off x="6936657" y="2577010"/>
            <a:ext cx="1905000" cy="366889"/>
          </a:xfrm>
        </p:spPr>
        <p:txBody>
          <a:bodyPr>
            <a:normAutofit/>
          </a:bodyPr>
          <a:lstStyle>
            <a:lvl1pPr algn="l">
              <a:buNone/>
              <a:defRPr sz="1600" b="1" baseline="0">
                <a:solidFill>
                  <a:schemeClr val="bg1"/>
                </a:solidFill>
              </a:defRPr>
            </a:lvl1pPr>
          </a:lstStyle>
          <a:p>
            <a:pPr lvl="0"/>
            <a:r>
              <a:rPr lang="en-US" dirty="0" smtClean="0"/>
              <a:t>CLICK TO ADD TITLE</a:t>
            </a:r>
            <a:endParaRPr lang="en-US" dirty="0"/>
          </a:p>
        </p:txBody>
      </p:sp>
      <p:sp>
        <p:nvSpPr>
          <p:cNvPr id="45" name="Text Placeholder 28"/>
          <p:cNvSpPr>
            <a:spLocks noGrp="1"/>
          </p:cNvSpPr>
          <p:nvPr>
            <p:ph type="body" sz="quarter" idx="26" hasCustomPrompt="1"/>
          </p:nvPr>
        </p:nvSpPr>
        <p:spPr>
          <a:xfrm>
            <a:off x="6936657" y="3034210"/>
            <a:ext cx="1905000" cy="1247422"/>
          </a:xfrm>
        </p:spPr>
        <p:txBody>
          <a:bodyPr>
            <a:normAutofit/>
          </a:bodyPr>
          <a:lstStyle>
            <a:lvl1pPr marL="0" indent="0" algn="l">
              <a:buNone/>
              <a:defRPr sz="1800" baseline="0">
                <a:solidFill>
                  <a:schemeClr val="bg1"/>
                </a:solidFill>
              </a:defRPr>
            </a:lvl1pPr>
          </a:lstStyle>
          <a:p>
            <a:pPr lvl="0"/>
            <a:r>
              <a:rPr lang="en-US" dirty="0" smtClean="0"/>
              <a:t>Click to add text for the picture to the left</a:t>
            </a:r>
            <a:endParaRPr lang="en-US" dirty="0"/>
          </a:p>
        </p:txBody>
      </p:sp>
      <p:sp>
        <p:nvSpPr>
          <p:cNvPr id="46" name="Rectangle 45"/>
          <p:cNvSpPr/>
          <p:nvPr userDrawn="1"/>
        </p:nvSpPr>
        <p:spPr>
          <a:xfrm>
            <a:off x="228600" y="4558210"/>
            <a:ext cx="2057400" cy="1994990"/>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11"/>
          <p:cNvSpPr>
            <a:spLocks noGrp="1"/>
          </p:cNvSpPr>
          <p:nvPr>
            <p:ph type="pic" sz="quarter" idx="27"/>
          </p:nvPr>
        </p:nvSpPr>
        <p:spPr>
          <a:xfrm>
            <a:off x="2438400" y="45582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48" name="Picture Placeholder 11"/>
          <p:cNvSpPr>
            <a:spLocks noGrp="1"/>
          </p:cNvSpPr>
          <p:nvPr>
            <p:ph type="pic" sz="quarter" idx="28"/>
          </p:nvPr>
        </p:nvSpPr>
        <p:spPr>
          <a:xfrm>
            <a:off x="6858000" y="45582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49" name="Text Placeholder 25"/>
          <p:cNvSpPr>
            <a:spLocks noGrp="1"/>
          </p:cNvSpPr>
          <p:nvPr>
            <p:ph type="body" sz="quarter" idx="29" hasCustomPrompt="1"/>
          </p:nvPr>
        </p:nvSpPr>
        <p:spPr>
          <a:xfrm>
            <a:off x="304800" y="4710610"/>
            <a:ext cx="1905000" cy="366889"/>
          </a:xfrm>
        </p:spPr>
        <p:txBody>
          <a:bodyPr>
            <a:normAutofit/>
          </a:bodyPr>
          <a:lstStyle>
            <a:lvl1pPr algn="l">
              <a:buNone/>
              <a:defRPr sz="1600" b="1" baseline="0">
                <a:solidFill>
                  <a:schemeClr val="accent1">
                    <a:lumMod val="75000"/>
                  </a:schemeClr>
                </a:solidFill>
              </a:defRPr>
            </a:lvl1pPr>
          </a:lstStyle>
          <a:p>
            <a:pPr lvl="0"/>
            <a:r>
              <a:rPr lang="en-US" dirty="0" smtClean="0"/>
              <a:t>CLICK TO ADD TITLE</a:t>
            </a:r>
            <a:endParaRPr lang="en-US" dirty="0"/>
          </a:p>
        </p:txBody>
      </p:sp>
      <p:sp>
        <p:nvSpPr>
          <p:cNvPr id="50" name="Text Placeholder 28"/>
          <p:cNvSpPr>
            <a:spLocks noGrp="1"/>
          </p:cNvSpPr>
          <p:nvPr>
            <p:ph type="body" sz="quarter" idx="30" hasCustomPrompt="1"/>
          </p:nvPr>
        </p:nvSpPr>
        <p:spPr>
          <a:xfrm>
            <a:off x="304800" y="51678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29" name="Date Placeholder 6"/>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54" name="Footer Placeholder 7"/>
          <p:cNvSpPr>
            <a:spLocks noGrp="1"/>
          </p:cNvSpPr>
          <p:nvPr>
            <p:ph type="ftr" sz="quarter" idx="11"/>
          </p:nvPr>
        </p:nvSpPr>
        <p:spPr>
          <a:xfrm>
            <a:off x="3124200" y="6553200"/>
            <a:ext cx="2895600" cy="304800"/>
          </a:xfrm>
        </p:spPr>
        <p:txBody>
          <a:bodyPr/>
          <a:lstStyle/>
          <a:p>
            <a:endParaRPr lang="en-US"/>
          </a:p>
        </p:txBody>
      </p:sp>
      <p:sp>
        <p:nvSpPr>
          <p:cNvPr id="55" name="Slide Number Placeholder 8"/>
          <p:cNvSpPr>
            <a:spLocks noGrp="1"/>
          </p:cNvSpPr>
          <p:nvPr>
            <p:ph type="sldNum" sz="quarter" idx="12"/>
          </p:nvPr>
        </p:nvSpPr>
        <p:spPr>
          <a:xfrm>
            <a:off x="6553200" y="6553200"/>
            <a:ext cx="21336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anoramic with Caption">
    <p:bg>
      <p:bgPr>
        <a:solidFill>
          <a:schemeClr val="bg1">
            <a:lumMod val="95000"/>
          </a:schemeClr>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7" name="W¥ل云玗İαЂôÁûÂÚ丫:Pïçtúrê Plå¢éhõlðér 表¥鷗字㌍ 表_W 2"/>
          <p:cNvSpPr>
            <a:spLocks noGrp="1"/>
          </p:cNvSpPr>
          <p:nvPr>
            <p:ph type="pic" sz="quarter" idx="30"/>
          </p:nvPr>
        </p:nvSpPr>
        <p:spPr>
          <a:xfrm>
            <a:off x="466724" y="1371599"/>
            <a:ext cx="8191501" cy="277177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W¥ل云玗İαЂÕØÚáÛ丫:Téxt Plàçèhòlðêr 表¥鷗字㌍_W 3"/>
          <p:cNvSpPr>
            <a:spLocks noGrp="1"/>
          </p:cNvSpPr>
          <p:nvPr>
            <p:ph type="body" sz="quarter" idx="31" hasCustomPrompt="1"/>
          </p:nvPr>
        </p:nvSpPr>
        <p:spPr>
          <a:xfrm>
            <a:off x="457200" y="4343400"/>
            <a:ext cx="8229600" cy="1447800"/>
          </a:xfrm>
          <a:solidFill>
            <a:schemeClr val="bg1"/>
          </a:solidFill>
        </p:spPr>
        <p:txBody>
          <a:bodyPr tIns="91440" rIns="9144" bIns="91440" anchor="t"/>
          <a:lstStyle>
            <a:lvl1pPr marL="0" marR="0" indent="0" algn="l">
              <a:buFontTx/>
              <a:buNone/>
              <a:defRPr sz="1800" i="0">
                <a:solidFill>
                  <a:schemeClr val="tx1">
                    <a:lumMod val="75000"/>
                    <a:lumOff val="25000"/>
                  </a:schemeClr>
                </a:solidFill>
              </a:defRPr>
            </a:lvl1pPr>
            <a:extLst/>
          </a:lstStyle>
          <a:p>
            <a:pPr lvl="0"/>
            <a:r>
              <a:rPr lang="en-US" dirty="0" smtClean="0"/>
              <a:t>Click to add caption</a:t>
            </a:r>
            <a:endParaRPr lang="en-US" dirty="0"/>
          </a:p>
        </p:txBody>
      </p:sp>
      <p:grpSp>
        <p:nvGrpSpPr>
          <p:cNvPr id="9" name="Group 8"/>
          <p:cNvGrpSpPr/>
          <p:nvPr userDrawn="1"/>
        </p:nvGrpSpPr>
        <p:grpSpPr>
          <a:xfrm rot="5400000">
            <a:off x="4277032" y="1991032"/>
            <a:ext cx="589936" cy="9144000"/>
            <a:chOff x="8524568" y="0"/>
            <a:chExt cx="589936" cy="6858000"/>
          </a:xfrm>
        </p:grpSpPr>
        <p:sp>
          <p:nvSpPr>
            <p:cNvPr id="10" name="Rectangle 9"/>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1" name="Straight Connector 10"/>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2"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11/29/2015</a:t>
            </a:fld>
            <a:endParaRPr lang="en-US" dirty="0"/>
          </a:p>
        </p:txBody>
      </p:sp>
      <p:sp>
        <p:nvSpPr>
          <p:cNvPr id="13"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4"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quare with Caption">
    <p:spTree>
      <p:nvGrpSpPr>
        <p:cNvPr id="1" name=""/>
        <p:cNvGrpSpPr/>
        <p:nvPr/>
      </p:nvGrpSpPr>
      <p:grpSpPr>
        <a:xfrm>
          <a:off x="0" y="0"/>
          <a:ext cx="0" cy="0"/>
          <a:chOff x="0" y="0"/>
          <a:chExt cx="0" cy="0"/>
        </a:xfrm>
      </p:grpSpPr>
      <p:sp>
        <p:nvSpPr>
          <p:cNvPr id="8" name="Rectangle 7"/>
          <p:cNvSpPr/>
          <p:nvPr userDrawn="1"/>
        </p:nvSpPr>
        <p:spPr>
          <a:xfrm rot="5400000">
            <a:off x="4301613" y="1966451"/>
            <a:ext cx="540774" cy="9144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9" name="Straight Connector 8"/>
          <p:cNvCxnSpPr/>
          <p:nvPr userDrawn="1"/>
        </p:nvCxnSpPr>
        <p:spPr>
          <a:xfrm rot="10800000">
            <a:off x="0" y="6858000"/>
            <a:ext cx="9144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userDrawn="1">
            <p:ph type="dt" sz="half" idx="10"/>
          </p:nvPr>
        </p:nvSpPr>
        <p:spPr/>
        <p:txBody>
          <a:bodyPr/>
          <a:lstStyle>
            <a:lvl1pPr>
              <a:defRPr>
                <a:solidFill>
                  <a:schemeClr val="bg1"/>
                </a:solidFill>
              </a:defRPr>
            </a:lvl1pPr>
          </a:lstStyle>
          <a:p>
            <a:fld id="{EFEED2B4-868F-4681-9E70-FF7ECCDC67D4}" type="datetimeFigureOut">
              <a:rPr lang="en-US" smtClean="0"/>
              <a:pPr/>
              <a:t>11/29/2015</a:t>
            </a:fld>
            <a:endParaRPr lang="en-US" dirty="0"/>
          </a:p>
        </p:txBody>
      </p:sp>
      <p:sp>
        <p:nvSpPr>
          <p:cNvPr id="4" name="Footer Placeholder 3"/>
          <p:cNvSpPr>
            <a:spLocks noGrp="1"/>
          </p:cNvSpPr>
          <p:nvPr userDrawn="1">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solidFill>
              </a:defRPr>
            </a:lvl1pPr>
          </a:lstStyle>
          <a:p>
            <a:fld id="{80F88FF4-1BD9-4AA8-B980-C7776087ABAF}" type="slidenum">
              <a:rPr lang="en-US" smtClean="0"/>
              <a:pPr/>
              <a:t>‹#›</a:t>
            </a:fld>
            <a:endParaRPr lang="en-US" dirty="0"/>
          </a:p>
        </p:txBody>
      </p:sp>
      <p:sp>
        <p:nvSpPr>
          <p:cNvPr id="6" name="W¥ل云玗İαЂôÁûÂÚ丫:Pïçtúrê Plå¢éhõlðér 表¥鷗字㌍ 表_W 3"/>
          <p:cNvSpPr>
            <a:spLocks noGrp="1" noChangeAspect="1"/>
          </p:cNvSpPr>
          <p:nvPr userDrawn="1">
            <p:ph type="pic" sz="quarter" idx="13"/>
          </p:nvPr>
        </p:nvSpPr>
        <p:spPr>
          <a:xfrm>
            <a:off x="2974073" y="609600"/>
            <a:ext cx="3198127" cy="32004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userDrawn="1">
            <p:ph type="body" sz="quarter" idx="15" hasCustomPrompt="1"/>
          </p:nvPr>
        </p:nvSpPr>
        <p:spPr>
          <a:xfrm>
            <a:off x="2971800" y="4038600"/>
            <a:ext cx="3200400" cy="1600200"/>
          </a:xfrm>
        </p:spPr>
        <p:txBody>
          <a:bodyPr tIns="91440" rIns="9144" bIns="91440" anchor="t"/>
          <a:lstStyle>
            <a:lvl1pPr marL="0" marR="0" indent="0" algn="l">
              <a:buFontTx/>
              <a:buNone/>
              <a:defRPr sz="1800" i="0">
                <a:solidFill>
                  <a:schemeClr val="tx1">
                    <a:lumMod val="75000"/>
                    <a:lumOff val="25000"/>
                  </a:schemeClr>
                </a:solidFill>
              </a:defRPr>
            </a:lvl1pPr>
            <a:extLst/>
          </a:lstStyle>
          <a:p>
            <a:pPr lvl="0"/>
            <a:r>
              <a:rPr lang="en-US" dirty="0" smtClean="0"/>
              <a:t>Click to add caption</a:t>
            </a:r>
            <a:endParaRPr 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ortrai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8"/>
          <p:cNvSpPr>
            <a:spLocks noGrp="1"/>
          </p:cNvSpPr>
          <p:nvPr>
            <p:ph type="pic" sz="quarter" idx="13"/>
          </p:nvPr>
        </p:nvSpPr>
        <p:spPr>
          <a:xfrm>
            <a:off x="645701" y="290540"/>
            <a:ext cx="4307299" cy="572926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0" name="Rectangle 6"/>
          <p:cNvSpPr>
            <a:spLocks noGrp="1"/>
          </p:cNvSpPr>
          <p:nvPr>
            <p:ph type="body" sz="quarter" idx="14" hasCustomPrompt="1"/>
          </p:nvPr>
        </p:nvSpPr>
        <p:spPr>
          <a:xfrm>
            <a:off x="5343525" y="2859716"/>
            <a:ext cx="3181350" cy="3181350"/>
          </a:xfrm>
        </p:spPr>
        <p:txBody>
          <a:bodyPr tIns="91440" bIns="91440" anchor="b" anchorCtr="0">
            <a:noAutofit/>
          </a:bodyPr>
          <a:lstStyle>
            <a:lvl1pPr marL="0" marR="0" indent="0" algn="l" rtl="0" latinLnBrk="0">
              <a:spcBef>
                <a:spcPct val="20000"/>
              </a:spcBef>
              <a:buFontTx/>
              <a:buNone/>
              <a:defRPr sz="1800" i="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grpSp>
        <p:nvGrpSpPr>
          <p:cNvPr id="13" name="Group 12"/>
          <p:cNvGrpSpPr/>
          <p:nvPr userDrawn="1"/>
        </p:nvGrpSpPr>
        <p:grpSpPr>
          <a:xfrm rot="5400000">
            <a:off x="4277032" y="1991032"/>
            <a:ext cx="589936" cy="9144000"/>
            <a:chOff x="8524568" y="0"/>
            <a:chExt cx="589936" cy="6858000"/>
          </a:xfrm>
        </p:grpSpPr>
        <p:sp>
          <p:nvSpPr>
            <p:cNvPr id="14" name="Rectangle 13"/>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5" name="Straight Connector 14"/>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6"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11/29/2015</a:t>
            </a:fld>
            <a:endParaRPr lang="en-US" dirty="0"/>
          </a:p>
        </p:txBody>
      </p:sp>
      <p:sp>
        <p:nvSpPr>
          <p:cNvPr id="17"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8"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with Title">
    <p:spTree>
      <p:nvGrpSpPr>
        <p:cNvPr id="1" name=""/>
        <p:cNvGrpSpPr/>
        <p:nvPr/>
      </p:nvGrpSpPr>
      <p:grpSpPr>
        <a:xfrm>
          <a:off x="0" y="0"/>
          <a:ext cx="0" cy="0"/>
          <a:chOff x="0" y="0"/>
          <a:chExt cx="0" cy="0"/>
        </a:xfrm>
      </p:grpSpPr>
      <p:sp>
        <p:nvSpPr>
          <p:cNvPr id="8" name="Rectangle 7"/>
          <p:cNvSpPr/>
          <p:nvPr userDrawn="1"/>
        </p:nvSpPr>
        <p:spPr>
          <a:xfrm>
            <a:off x="0" y="6096000"/>
            <a:ext cx="8534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0"/>
          </p:nvPr>
        </p:nvSpPr>
        <p:spPr>
          <a:xfrm>
            <a:off x="0" y="0"/>
            <a:ext cx="8534400" cy="6096000"/>
          </a:xfrm>
        </p:spPr>
        <p:txBody>
          <a:bodyPr/>
          <a:lstStyle>
            <a:lvl1pPr algn="ctr">
              <a:buNone/>
              <a:defRPr>
                <a:solidFill>
                  <a:schemeClr val="tx1">
                    <a:lumMod val="85000"/>
                    <a:lumOff val="15000"/>
                  </a:schemeClr>
                </a:solidFill>
              </a:defRPr>
            </a:lvl1pPr>
          </a:lstStyle>
          <a:p>
            <a:r>
              <a:rPr lang="en-US" smtClean="0"/>
              <a:t>Click icon to add picture</a:t>
            </a:r>
            <a:endParaRPr lang="en-US" dirty="0"/>
          </a:p>
        </p:txBody>
      </p:sp>
      <p:sp>
        <p:nvSpPr>
          <p:cNvPr id="2" name="Title 1"/>
          <p:cNvSpPr>
            <a:spLocks noGrp="1"/>
          </p:cNvSpPr>
          <p:nvPr>
            <p:ph type="title"/>
          </p:nvPr>
        </p:nvSpPr>
        <p:spPr>
          <a:xfrm>
            <a:off x="152400" y="6172200"/>
            <a:ext cx="8229600" cy="571500"/>
          </a:xfrm>
        </p:spPr>
        <p:txBody>
          <a:bodyPr>
            <a:noAutofit/>
          </a:bodyPr>
          <a:lstStyle>
            <a:lvl1pPr algn="l">
              <a:defRPr sz="3600" b="1">
                <a:solidFill>
                  <a:schemeClr val="tx1">
                    <a:lumMod val="85000"/>
                    <a:lumOff val="15000"/>
                  </a:schemeClr>
                </a:solidFill>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 Page Photo with Titl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FEED2B4-868F-4681-9E70-FF7ECCDC67D4}"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8FF4-1BD9-4AA8-B980-C7776087ABAF}" type="slidenum">
              <a:rPr lang="en-US" smtClean="0"/>
              <a:t>‹#›</a:t>
            </a:fld>
            <a:endParaRPr lang="en-US"/>
          </a:p>
        </p:txBody>
      </p:sp>
      <p:sp>
        <p:nvSpPr>
          <p:cNvPr id="8" name="Rectangle 6"/>
          <p:cNvSpPr>
            <a:spLocks noGrp="1" noChangeAspect="1"/>
          </p:cNvSpPr>
          <p:nvPr>
            <p:ph type="pic" sz="quarter" idx="13"/>
          </p:nvPr>
        </p:nvSpPr>
        <p:spPr>
          <a:xfrm>
            <a:off x="0" y="0"/>
            <a:ext cx="9144000" cy="6858000"/>
          </a:xfrm>
          <a:no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lumMod val="75000"/>
                    <a:lumOff val="25000"/>
                  </a:schemeClr>
                </a:solidFill>
                <a:latin typeface="+mn-lt"/>
                <a:ea typeface="+mn-ea"/>
                <a:cs typeface="+mn-cs"/>
              </a:defRPr>
            </a:lvl1pPr>
            <a:extLst/>
          </a:lstStyle>
          <a:p>
            <a:pPr marL="0" marR="0" indent="0" algn="ctr">
              <a:buFontTx/>
              <a:buNone/>
            </a:pPr>
            <a:r>
              <a:rPr lang="en-US" i="0" smtClean="0"/>
              <a:t>Click icon to add picture</a:t>
            </a:r>
            <a:endParaRPr lang="en-US" i="0" dirty="0"/>
          </a:p>
        </p:txBody>
      </p:sp>
      <p:sp>
        <p:nvSpPr>
          <p:cNvPr id="12" name="Text Placeholder 10"/>
          <p:cNvSpPr>
            <a:spLocks noGrp="1"/>
          </p:cNvSpPr>
          <p:nvPr>
            <p:ph type="body" sz="quarter" idx="14" hasCustomPrompt="1"/>
          </p:nvPr>
        </p:nvSpPr>
        <p:spPr>
          <a:xfrm>
            <a:off x="5105400" y="5257800"/>
            <a:ext cx="4038600" cy="505047"/>
          </a:xfrm>
          <a:solidFill>
            <a:schemeClr val="tx1">
              <a:alpha val="46000"/>
            </a:schemeClr>
          </a:solidFill>
        </p:spPr>
        <p:txBody>
          <a:bodyPr>
            <a:normAutofit/>
          </a:bodyPr>
          <a:lstStyle>
            <a:lvl1pPr>
              <a:buNone/>
              <a:defRPr sz="2800" baseline="0">
                <a:solidFill>
                  <a:schemeClr val="bg1"/>
                </a:solidFill>
              </a:defRPr>
            </a:lvl1pPr>
          </a:lstStyle>
          <a:p>
            <a:pPr lvl="0"/>
            <a:r>
              <a:rPr lang="en-US" dirty="0" smtClean="0"/>
              <a:t>Click to add Title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Color">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6" name="Footer Placeholder 4"/>
          <p:cNvSpPr>
            <a:spLocks noGrp="1"/>
          </p:cNvSpPr>
          <p:nvPr>
            <p:ph type="ftr" sz="quarter" idx="11"/>
          </p:nvPr>
        </p:nvSpPr>
        <p:spPr>
          <a:xfrm>
            <a:off x="2971800" y="6553200"/>
            <a:ext cx="2895600" cy="304800"/>
          </a:xfrm>
        </p:spPr>
        <p:txBody>
          <a:bodyPr/>
          <a:lstStyle/>
          <a:p>
            <a:endParaRPr lang="en-US"/>
          </a:p>
        </p:txBody>
      </p:sp>
      <p:sp>
        <p:nvSpPr>
          <p:cNvPr id="7"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bum Section with 3 Portrait">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2"/>
          <p:cNvSpPr>
            <a:spLocks noGrp="1"/>
          </p:cNvSpPr>
          <p:nvPr>
            <p:ph type="title" hasCustomPrompt="1"/>
          </p:nvPr>
        </p:nvSpPr>
        <p:spPr>
          <a:xfrm>
            <a:off x="457200" y="3390900"/>
            <a:ext cx="7781730" cy="990600"/>
          </a:xfrm>
        </p:spPr>
        <p:txBody>
          <a:bodyPr vert="horz" bIns="0" anchor="b" anchorCtr="0">
            <a:normAutofit/>
          </a:bodyPr>
          <a:lstStyle>
            <a:lvl1pPr>
              <a:defRPr sz="4400" b="1" baseline="0">
                <a:solidFill>
                  <a:srgbClr val="FC7500"/>
                </a:solidFill>
              </a:defRPr>
            </a:lvl1pPr>
            <a:extLst/>
          </a:lstStyle>
          <a:p>
            <a:r>
              <a:rPr lang="en-US" dirty="0" smtClean="0"/>
              <a:t>Click to add section title</a:t>
            </a:r>
            <a:endParaRPr lang="en-US" dirty="0"/>
          </a:p>
        </p:txBody>
      </p:sp>
      <p:sp>
        <p:nvSpPr>
          <p:cNvPr id="9" name="Rectangle 11"/>
          <p:cNvSpPr>
            <a:spLocks noGrp="1"/>
          </p:cNvSpPr>
          <p:nvPr>
            <p:ph type="body" sz="quarter" idx="14" hasCustomPrompt="1"/>
          </p:nvPr>
        </p:nvSpPr>
        <p:spPr>
          <a:xfrm>
            <a:off x="457200" y="4572000"/>
            <a:ext cx="7772400" cy="838200"/>
          </a:xfrm>
        </p:spPr>
        <p:txBody>
          <a:bodyPr vert="horz" tIns="0"/>
          <a:lstStyle>
            <a:lvl1pPr algn="ctr">
              <a:buFontTx/>
              <a:buNone/>
              <a:defRPr sz="1800">
                <a:solidFill>
                  <a:schemeClr val="tx1">
                    <a:lumMod val="75000"/>
                    <a:lumOff val="25000"/>
                  </a:schemeClr>
                </a:solidFill>
              </a:defRPr>
            </a:lvl1pPr>
            <a:extLst/>
          </a:lstStyle>
          <a:p>
            <a:pPr lvl="0"/>
            <a:r>
              <a:rPr lang="en-US" dirty="0" smtClean="0"/>
              <a:t>Click to add subtitle</a:t>
            </a:r>
            <a:endParaRPr lang="en-US" dirty="0"/>
          </a:p>
        </p:txBody>
      </p:sp>
      <p:sp>
        <p:nvSpPr>
          <p:cNvPr id="10" name="Rectangle 6"/>
          <p:cNvSpPr>
            <a:spLocks noGrp="1"/>
          </p:cNvSpPr>
          <p:nvPr>
            <p:ph type="pic" sz="quarter" idx="11"/>
          </p:nvPr>
        </p:nvSpPr>
        <p:spPr>
          <a:xfrm>
            <a:off x="490868" y="807195"/>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algn="ctr">
              <a:buFontTx/>
              <a:buNone/>
            </a:pPr>
            <a:r>
              <a:rPr lang="en-US" sz="2000" smtClean="0"/>
              <a:t>Click icon to add picture</a:t>
            </a:r>
            <a:endParaRPr lang="en-US" sz="2000" dirty="0"/>
          </a:p>
        </p:txBody>
      </p:sp>
      <p:sp>
        <p:nvSpPr>
          <p:cNvPr id="11" name="Rectangle 6"/>
          <p:cNvSpPr>
            <a:spLocks noGrp="1"/>
          </p:cNvSpPr>
          <p:nvPr>
            <p:ph type="pic" sz="quarter" idx="15"/>
          </p:nvPr>
        </p:nvSpPr>
        <p:spPr>
          <a:xfrm>
            <a:off x="3179134" y="807195"/>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algn="ctr">
              <a:buFontTx/>
              <a:buNone/>
            </a:pPr>
            <a:r>
              <a:rPr lang="en-US" sz="2000" smtClean="0"/>
              <a:t>Click icon to add picture</a:t>
            </a:r>
            <a:endParaRPr lang="en-US" sz="2000" dirty="0"/>
          </a:p>
        </p:txBody>
      </p:sp>
      <p:sp>
        <p:nvSpPr>
          <p:cNvPr id="12" name="Rectangle 6"/>
          <p:cNvSpPr>
            <a:spLocks noGrp="1"/>
          </p:cNvSpPr>
          <p:nvPr>
            <p:ph type="pic" sz="quarter" idx="16"/>
          </p:nvPr>
        </p:nvSpPr>
        <p:spPr>
          <a:xfrm>
            <a:off x="5867400" y="807195"/>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algn="ctr">
              <a:buFontTx/>
              <a:buNone/>
            </a:pPr>
            <a:r>
              <a:rPr lang="en-US" sz="2000" smtClean="0"/>
              <a:t>Click icon to add picture</a:t>
            </a:r>
            <a:endParaRPr lang="en-US" sz="2000" dirty="0"/>
          </a:p>
        </p:txBody>
      </p:sp>
      <p:sp>
        <p:nvSpPr>
          <p:cNvPr id="18"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19" name="Footer Placeholder 4"/>
          <p:cNvSpPr>
            <a:spLocks noGrp="1"/>
          </p:cNvSpPr>
          <p:nvPr>
            <p:ph type="ftr" sz="quarter" idx="17"/>
          </p:nvPr>
        </p:nvSpPr>
        <p:spPr>
          <a:xfrm>
            <a:off x="2971800" y="6553200"/>
            <a:ext cx="2895600" cy="304800"/>
          </a:xfrm>
        </p:spPr>
        <p:txBody>
          <a:bodyPr/>
          <a:lstStyle/>
          <a:p>
            <a:endParaRPr lang="en-US"/>
          </a:p>
        </p:txBody>
      </p:sp>
      <p:sp>
        <p:nvSpPr>
          <p:cNvPr id="20"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
        <p:nvSpPr>
          <p:cNvPr id="21" name="Rectangle 20"/>
          <p:cNvSpPr/>
          <p:nvPr userDrawn="1"/>
        </p:nvSpPr>
        <p:spPr>
          <a:xfrm>
            <a:off x="8524568" y="0"/>
            <a:ext cx="540774" cy="68580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22" name="Straight Connector 21"/>
          <p:cNvCxnSpPr/>
          <p:nvPr userDrawn="1"/>
        </p:nvCxnSpPr>
        <p:spPr>
          <a:xfrm rot="5400000">
            <a:off x="5693734" y="3429000"/>
            <a:ext cx="68580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ndscape with Transparent Caption">
    <p:spTree>
      <p:nvGrpSpPr>
        <p:cNvPr id="1" name=""/>
        <p:cNvGrpSpPr/>
        <p:nvPr/>
      </p:nvGrpSpPr>
      <p:grpSpPr>
        <a:xfrm>
          <a:off x="0" y="0"/>
          <a:ext cx="0" cy="0"/>
          <a:chOff x="0" y="0"/>
          <a:chExt cx="0" cy="0"/>
        </a:xfrm>
      </p:grpSpPr>
      <p:sp>
        <p:nvSpPr>
          <p:cNvPr id="6" name="Rectangle 9"/>
          <p:cNvSpPr>
            <a:spLocks noGrp="1" noChangeAspect="1"/>
          </p:cNvSpPr>
          <p:nvPr>
            <p:ph type="pic" sz="quarter" idx="14"/>
          </p:nvPr>
        </p:nvSpPr>
        <p:spPr>
          <a:xfrm>
            <a:off x="1143000" y="762000"/>
            <a:ext cx="6299200" cy="47244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9"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10" name="Footer Placeholder 4"/>
          <p:cNvSpPr>
            <a:spLocks noGrp="1"/>
          </p:cNvSpPr>
          <p:nvPr>
            <p:ph type="ftr" sz="quarter" idx="11"/>
          </p:nvPr>
        </p:nvSpPr>
        <p:spPr>
          <a:xfrm>
            <a:off x="2971800" y="6553200"/>
            <a:ext cx="2895600" cy="304800"/>
          </a:xfrm>
        </p:spPr>
        <p:txBody>
          <a:bodyPr/>
          <a:lstStyle/>
          <a:p>
            <a:endParaRPr lang="en-US"/>
          </a:p>
        </p:txBody>
      </p:sp>
      <p:sp>
        <p:nvSpPr>
          <p:cNvPr id="11"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
        <p:nvSpPr>
          <p:cNvPr id="12" name="Rectangle 11"/>
          <p:cNvSpPr/>
          <p:nvPr userDrawn="1"/>
        </p:nvSpPr>
        <p:spPr>
          <a:xfrm>
            <a:off x="1170166" y="5669280"/>
            <a:ext cx="6297434" cy="731520"/>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6" hasCustomPrompt="1"/>
          </p:nvPr>
        </p:nvSpPr>
        <p:spPr>
          <a:xfrm>
            <a:off x="1219199" y="5715000"/>
            <a:ext cx="6191693" cy="632637"/>
          </a:xfrm>
          <a:solidFill>
            <a:schemeClr val="tx1">
              <a:alpha val="35000"/>
            </a:schemeClr>
          </a:solidFill>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lang="en-US" sz="3000" b="1" kern="1200" dirty="0" smtClean="0">
                <a:solidFill>
                  <a:schemeClr val="tx1">
                    <a:lumMod val="85000"/>
                    <a:lumOff val="15000"/>
                  </a:schemeClr>
                </a:solidFill>
                <a:latin typeface="Arial" pitchFamily="34" charset="0"/>
                <a:ea typeface="+mn-ea"/>
                <a:cs typeface="Arial" pitchFamily="34" charset="0"/>
              </a:defRPr>
            </a:lvl1pPr>
          </a:lstStyle>
          <a:p>
            <a:pPr lvl="0"/>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2" name="Title 1"/>
          <p:cNvSpPr>
            <a:spLocks noGrp="1"/>
          </p:cNvSpPr>
          <p:nvPr>
            <p:ph type="title"/>
          </p:nvPr>
        </p:nvSpPr>
        <p:spPr>
          <a:xfrm>
            <a:off x="1676400" y="4800600"/>
            <a:ext cx="5486400" cy="566738"/>
          </a:xfrm>
          <a:solidFill>
            <a:srgbClr val="FC7500"/>
          </a:solidFill>
        </p:spPr>
        <p:txBody>
          <a:bodyPr anchor="b"/>
          <a:lstStyle>
            <a:lvl1pPr algn="l">
              <a:defRPr sz="2000" b="1">
                <a:solidFill>
                  <a:schemeClr val="bg1"/>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676400" y="612775"/>
            <a:ext cx="5486400" cy="4114800"/>
          </a:xfrm>
          <a:solidFill>
            <a:schemeClr val="bg1">
              <a:lumMod val="95000"/>
            </a:schemeClr>
          </a:solidFill>
        </p:spPr>
        <p:txBody>
          <a:bodyPr/>
          <a:lstStyle>
            <a:lvl1pPr marL="0" indent="0" algn="ctr">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6400" y="5443538"/>
            <a:ext cx="5486400" cy="804862"/>
          </a:xfrm>
        </p:spPr>
        <p:txBody>
          <a:bodyPr>
            <a:normAutofit/>
          </a:bodyPr>
          <a:lstStyle>
            <a:lvl1pPr marL="0" indent="0">
              <a:buNone/>
              <a:defRPr sz="16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11" name="Footer Placeholder 4"/>
          <p:cNvSpPr>
            <a:spLocks noGrp="1"/>
          </p:cNvSpPr>
          <p:nvPr>
            <p:ph type="ftr" sz="quarter" idx="11"/>
          </p:nvPr>
        </p:nvSpPr>
        <p:spPr>
          <a:xfrm>
            <a:off x="2971800" y="6553200"/>
            <a:ext cx="2895600" cy="304800"/>
          </a:xfrm>
        </p:spPr>
        <p:txBody>
          <a:bodyPr/>
          <a:lstStyle/>
          <a:p>
            <a:endParaRPr lang="en-US"/>
          </a:p>
        </p:txBody>
      </p:sp>
      <p:sp>
        <p:nvSpPr>
          <p:cNvPr id="12"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ndscape with Cap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5"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6" name="Footer Placeholder 4"/>
          <p:cNvSpPr>
            <a:spLocks noGrp="1"/>
          </p:cNvSpPr>
          <p:nvPr>
            <p:ph type="ftr" sz="quarter" idx="11"/>
          </p:nvPr>
        </p:nvSpPr>
        <p:spPr>
          <a:xfrm>
            <a:off x="2971800" y="6553200"/>
            <a:ext cx="2895600" cy="304800"/>
          </a:xfrm>
        </p:spPr>
        <p:txBody>
          <a:bodyPr/>
          <a:lstStyle/>
          <a:p>
            <a:endParaRPr lang="en-US"/>
          </a:p>
        </p:txBody>
      </p:sp>
      <p:sp>
        <p:nvSpPr>
          <p:cNvPr id="9"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
        <p:nvSpPr>
          <p:cNvPr id="12" name="Rectangle 9"/>
          <p:cNvSpPr>
            <a:spLocks noGrp="1" noChangeAspect="1"/>
          </p:cNvSpPr>
          <p:nvPr>
            <p:ph type="pic" sz="quarter" idx="14"/>
          </p:nvPr>
        </p:nvSpPr>
        <p:spPr>
          <a:xfrm>
            <a:off x="1244600" y="304800"/>
            <a:ext cx="6299200" cy="4724400"/>
          </a:xfrm>
          <a:solidFill>
            <a:schemeClr val="bg1">
              <a:lumMod val="95000"/>
            </a:schemeClr>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sz="2800" i="0" smtClean="0">
                <a:solidFill>
                  <a:schemeClr val="tx1">
                    <a:lumMod val="50000"/>
                    <a:lumOff val="50000"/>
                  </a:schemeClr>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14" name="Text Placeholder 13"/>
          <p:cNvSpPr>
            <a:spLocks noGrp="1"/>
          </p:cNvSpPr>
          <p:nvPr>
            <p:ph type="body" sz="quarter" idx="15" hasCustomPrompt="1"/>
          </p:nvPr>
        </p:nvSpPr>
        <p:spPr>
          <a:xfrm>
            <a:off x="457200" y="5181600"/>
            <a:ext cx="7848600" cy="457200"/>
          </a:xfrm>
        </p:spPr>
        <p:txBody>
          <a:bodyPr>
            <a:normAutofit/>
          </a:bodyPr>
          <a:lstStyle>
            <a:lvl1pPr>
              <a:buNone/>
              <a:defRPr sz="2400" b="1" baseline="0">
                <a:solidFill>
                  <a:srgbClr val="FC7500"/>
                </a:solidFill>
              </a:defRPr>
            </a:lvl1pPr>
          </a:lstStyle>
          <a:p>
            <a:pPr lvl="0"/>
            <a:r>
              <a:rPr lang="en-US" dirty="0" smtClean="0"/>
              <a:t>Click to add title</a:t>
            </a:r>
            <a:endParaRPr lang="en-US" dirty="0"/>
          </a:p>
        </p:txBody>
      </p:sp>
      <p:sp>
        <p:nvSpPr>
          <p:cNvPr id="16" name="Text Placeholder 15"/>
          <p:cNvSpPr>
            <a:spLocks noGrp="1"/>
          </p:cNvSpPr>
          <p:nvPr>
            <p:ph type="body" sz="quarter" idx="16" hasCustomPrompt="1"/>
          </p:nvPr>
        </p:nvSpPr>
        <p:spPr>
          <a:xfrm>
            <a:off x="457200" y="5715000"/>
            <a:ext cx="7848600" cy="685800"/>
          </a:xfrm>
        </p:spPr>
        <p:txBody>
          <a:bodyPr>
            <a:noAutofit/>
          </a:bodyPr>
          <a:lstStyle>
            <a:lvl1pPr>
              <a:buNone/>
              <a:defRPr sz="1800" baseline="0">
                <a:solidFill>
                  <a:schemeClr val="tx1">
                    <a:lumMod val="75000"/>
                    <a:lumOff val="25000"/>
                  </a:schemeClr>
                </a:solidFill>
              </a:defRPr>
            </a:lvl1pPr>
          </a:lstStyle>
          <a:p>
            <a:pPr lvl="0"/>
            <a:r>
              <a:rPr lang="en-US" dirty="0" smtClean="0"/>
              <a:t>Click to add text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ndscape">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477079" y="228600"/>
            <a:ext cx="8189844" cy="6172200"/>
          </a:xfrm>
          <a:prstGeom prst="rect">
            <a:avLst/>
          </a:prstGeom>
          <a:noFill/>
          <a:ln w="117475" cmpd="thinThick">
            <a:solidFill>
              <a:srgbClr val="FC75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p:cNvSpPr>
            <a:spLocks noGrp="1" noChangeAspect="1"/>
          </p:cNvSpPr>
          <p:nvPr>
            <p:ph type="pic" sz="quarter" idx="13"/>
          </p:nvPr>
        </p:nvSpPr>
        <p:spPr>
          <a:xfrm>
            <a:off x="551994" y="299695"/>
            <a:ext cx="8040013" cy="6030010"/>
          </a:xfrm>
          <a:solidFill>
            <a:schemeClr val="bg1"/>
          </a:solidFill>
          <a:ln w="57150">
            <a:noFill/>
          </a:ln>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rgbClr val="FC7500"/>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8"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9" name="Footer Placeholder 4"/>
          <p:cNvSpPr>
            <a:spLocks noGrp="1"/>
          </p:cNvSpPr>
          <p:nvPr>
            <p:ph type="ftr" sz="quarter" idx="11"/>
          </p:nvPr>
        </p:nvSpPr>
        <p:spPr>
          <a:xfrm>
            <a:off x="3124200" y="6553200"/>
            <a:ext cx="2895600" cy="304800"/>
          </a:xfrm>
        </p:spPr>
        <p:txBody>
          <a:bodyPr/>
          <a:lstStyle/>
          <a:p>
            <a:endParaRPr lang="en-US"/>
          </a:p>
        </p:txBody>
      </p:sp>
      <p:sp>
        <p:nvSpPr>
          <p:cNvPr id="10" name="Slide Number Placeholder 5"/>
          <p:cNvSpPr>
            <a:spLocks noGrp="1"/>
          </p:cNvSpPr>
          <p:nvPr>
            <p:ph type="sldNum" sz="quarter" idx="12"/>
          </p:nvPr>
        </p:nvSpPr>
        <p:spPr>
          <a:xfrm>
            <a:off x="6553200" y="6553200"/>
            <a:ext cx="21336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ndscape with Title">
    <p:bg>
      <p:bgPr>
        <a:solidFill>
          <a:srgbClr val="91BED4"/>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EFEED2B4-868F-4681-9E70-FF7ECCDC67D4}" type="datetimeFigureOut">
              <a:rPr lang="en-US" smtClean="0"/>
              <a:pPr/>
              <a:t>11/29/2015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80F88FF4-1BD9-4AA8-B980-C7776087ABAF}" type="slidenum">
              <a:rPr lang="en-US" smtClean="0"/>
              <a:pPr/>
              <a:t>‹#›</a:t>
            </a:fld>
            <a:endParaRPr lang="en-US" dirty="0"/>
          </a:p>
        </p:txBody>
      </p:sp>
      <p:sp>
        <p:nvSpPr>
          <p:cNvPr id="6" name="Rectangle 9"/>
          <p:cNvSpPr>
            <a:spLocks noGrp="1" noChangeAspect="1"/>
          </p:cNvSpPr>
          <p:nvPr>
            <p:ph type="pic" sz="quarter" idx="13"/>
          </p:nvPr>
        </p:nvSpPr>
        <p:spPr>
          <a:xfrm>
            <a:off x="533400" y="370790"/>
            <a:ext cx="8040013" cy="603001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rgbClr val="FC7500"/>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Text Placeholder 10"/>
          <p:cNvSpPr>
            <a:spLocks noGrp="1"/>
          </p:cNvSpPr>
          <p:nvPr>
            <p:ph type="body" sz="quarter" idx="14" hasCustomPrompt="1"/>
          </p:nvPr>
        </p:nvSpPr>
        <p:spPr>
          <a:xfrm>
            <a:off x="5105400" y="5257800"/>
            <a:ext cx="4038600" cy="505047"/>
          </a:xfrm>
          <a:solidFill>
            <a:schemeClr val="tx1">
              <a:alpha val="46000"/>
            </a:schemeClr>
          </a:solidFill>
        </p:spPr>
        <p:txBody>
          <a:bodyPr>
            <a:normAutofit/>
          </a:bodyPr>
          <a:lstStyle>
            <a:lvl1pPr>
              <a:buNone/>
              <a:defRPr sz="2800" baseline="0">
                <a:solidFill>
                  <a:schemeClr val="bg1"/>
                </a:solidFill>
              </a:defRPr>
            </a:lvl1pPr>
          </a:lstStyle>
          <a:p>
            <a:pPr lvl="0"/>
            <a:r>
              <a:rPr lang="en-US" dirty="0" smtClean="0"/>
              <a:t>Click to add Title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Up Portrait with Captions">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4512497" y="381000"/>
            <a:ext cx="3431353" cy="4575141"/>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Rectangle 8"/>
          <p:cNvSpPr>
            <a:spLocks noGrp="1" noChangeAspect="1"/>
          </p:cNvSpPr>
          <p:nvPr>
            <p:ph type="pic" sz="quarter" idx="14"/>
          </p:nvPr>
        </p:nvSpPr>
        <p:spPr>
          <a:xfrm>
            <a:off x="857250" y="381000"/>
            <a:ext cx="3429000" cy="4572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8" name="Rectangle 7"/>
          <p:cNvSpPr>
            <a:spLocks noGrp="1"/>
          </p:cNvSpPr>
          <p:nvPr>
            <p:ph type="body" sz="quarter" idx="15" hasCustomPrompt="1"/>
          </p:nvPr>
        </p:nvSpPr>
        <p:spPr>
          <a:xfrm>
            <a:off x="838200" y="5181600"/>
            <a:ext cx="3476626" cy="1066800"/>
          </a:xfrm>
        </p:spPr>
        <p:txBody>
          <a:bodyPr lIns="91440" rIns="9144" anchor="t" anchorCtr="0">
            <a:noAutofit/>
          </a:bodyPr>
          <a:lstStyle>
            <a:lvl1pPr marL="0" marR="0" indent="0" algn="ctr"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
        <p:nvSpPr>
          <p:cNvPr id="9" name="Rectangle 7"/>
          <p:cNvSpPr>
            <a:spLocks noGrp="1"/>
          </p:cNvSpPr>
          <p:nvPr>
            <p:ph type="body" sz="quarter" idx="16" hasCustomPrompt="1"/>
          </p:nvPr>
        </p:nvSpPr>
        <p:spPr>
          <a:xfrm>
            <a:off x="4505324" y="5181600"/>
            <a:ext cx="3476625" cy="1066800"/>
          </a:xfrm>
        </p:spPr>
        <p:txBody>
          <a:bodyPr lIns="91440" rIns="9144" anchor="t" anchorCtr="0">
            <a:noAutofit/>
          </a:bodyPr>
          <a:lstStyle>
            <a:lvl1pPr marL="0" marR="0" indent="0" algn="ctr"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
        <p:nvSpPr>
          <p:cNvPr id="12"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11/29/2015</a:t>
            </a:fld>
            <a:endParaRPr lang="en-US"/>
          </a:p>
        </p:txBody>
      </p:sp>
      <p:sp>
        <p:nvSpPr>
          <p:cNvPr id="13" name="Footer Placeholder 4"/>
          <p:cNvSpPr>
            <a:spLocks noGrp="1"/>
          </p:cNvSpPr>
          <p:nvPr>
            <p:ph type="ftr" sz="quarter" idx="11"/>
          </p:nvPr>
        </p:nvSpPr>
        <p:spPr>
          <a:xfrm>
            <a:off x="2971800" y="6553200"/>
            <a:ext cx="2895600" cy="304800"/>
          </a:xfrm>
        </p:spPr>
        <p:txBody>
          <a:bodyPr/>
          <a:lstStyle/>
          <a:p>
            <a:endParaRPr lang="en-US"/>
          </a:p>
        </p:txBody>
      </p:sp>
      <p:sp>
        <p:nvSpPr>
          <p:cNvPr id="14"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553200"/>
            <a:ext cx="2133600" cy="304800"/>
          </a:xfrm>
          <a:prstGeom prst="rect">
            <a:avLst/>
          </a:prstGeom>
        </p:spPr>
        <p:txBody>
          <a:bodyPr vert="horz" lIns="91440" tIns="45720" rIns="91440" bIns="45720" rtlCol="0" anchor="ctr"/>
          <a:lstStyle>
            <a:lvl1pPr algn="l">
              <a:defRPr sz="1200">
                <a:solidFill>
                  <a:schemeClr val="tx1">
                    <a:tint val="75000"/>
                  </a:schemeClr>
                </a:solidFill>
              </a:defRPr>
            </a:lvl1pPr>
          </a:lstStyle>
          <a:p>
            <a:fld id="{EFEED2B4-868F-4681-9E70-FF7ECCDC67D4}" type="datetimeFigureOut">
              <a:rPr lang="en-US" smtClean="0"/>
              <a:t>11/29/2015</a:t>
            </a:fld>
            <a:endParaRPr lang="en-US"/>
          </a:p>
        </p:txBody>
      </p:sp>
      <p:sp>
        <p:nvSpPr>
          <p:cNvPr id="5" name="Footer Placeholder 4"/>
          <p:cNvSpPr>
            <a:spLocks noGrp="1"/>
          </p:cNvSpPr>
          <p:nvPr>
            <p:ph type="ftr" sz="quarter" idx="3"/>
          </p:nvPr>
        </p:nvSpPr>
        <p:spPr>
          <a:xfrm>
            <a:off x="3124200" y="6553200"/>
            <a:ext cx="2895600" cy="304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553200"/>
            <a:ext cx="2133600" cy="304800"/>
          </a:xfrm>
          <a:prstGeom prst="rect">
            <a:avLst/>
          </a:prstGeom>
        </p:spPr>
        <p:txBody>
          <a:bodyPr vert="horz" lIns="91440" tIns="45720" rIns="91440" bIns="45720" rtlCol="0" anchor="ctr"/>
          <a:lstStyle>
            <a:lvl1pPr algn="r">
              <a:defRPr sz="1200">
                <a:solidFill>
                  <a:schemeClr val="tx1">
                    <a:tint val="75000"/>
                  </a:schemeClr>
                </a:solidFill>
              </a:defRPr>
            </a:lvl1pPr>
          </a:lstStyle>
          <a:p>
            <a:fld id="{80F88FF4-1BD9-4AA8-B980-C7776087ABAF}" type="slidenum">
              <a:rPr lang="en-US" smtClean="0"/>
              <a:t>‹#›</a:t>
            </a:fld>
            <a:endParaRPr lang="en-US"/>
          </a:p>
        </p:txBody>
      </p:sp>
      <p:sp>
        <p:nvSpPr>
          <p:cNvPr id="7" name="Rectangle 6"/>
          <p:cNvSpPr/>
          <p:nvPr/>
        </p:nvSpPr>
        <p:spPr>
          <a:xfrm>
            <a:off x="8532519"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8" name="Straight Connector 7"/>
          <p:cNvCxnSpPr/>
          <p:nvPr/>
        </p:nvCxnSpPr>
        <p:spPr>
          <a:xfrm rot="5400000">
            <a:off x="5693455"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1" r:id="rId2"/>
    <p:sldLayoutId id="2147483661" r:id="rId3"/>
    <p:sldLayoutId id="2147483676" r:id="rId4"/>
    <p:sldLayoutId id="2147483657" r:id="rId5"/>
    <p:sldLayoutId id="2147483655" r:id="rId6"/>
    <p:sldLayoutId id="2147483674" r:id="rId7"/>
    <p:sldLayoutId id="2147483675" r:id="rId8"/>
    <p:sldLayoutId id="2147483670" r:id="rId9"/>
    <p:sldLayoutId id="2147483671" r:id="rId10"/>
    <p:sldLayoutId id="2147483679" r:id="rId11"/>
    <p:sldLayoutId id="2147483680" r:id="rId12"/>
    <p:sldLayoutId id="2147483672" r:id="rId13"/>
    <p:sldLayoutId id="2147483673" r:id="rId14"/>
    <p:sldLayoutId id="2147483650" r:id="rId15"/>
    <p:sldLayoutId id="2147483667" r:id="rId16"/>
    <p:sldLayoutId id="2147483668" r:id="rId17"/>
    <p:sldLayoutId id="2147483666" r:id="rId18"/>
    <p:sldLayoutId id="2147483664" r:id="rId19"/>
    <p:sldLayoutId id="2147483663" r:id="rId20"/>
    <p:sldLayoutId id="2147483653" r:id="rId21"/>
    <p:sldLayoutId id="2147483652" r:id="rId22"/>
    <p:sldLayoutId id="2147483660" r:id="rId23"/>
    <p:sldLayoutId id="2147483658" r:id="rId24"/>
    <p:sldLayoutId id="2147483665" r:id="rId25"/>
    <p:sldLayoutId id="2147483669" r:id="rId26"/>
    <p:sldLayoutId id="2147483654" r:id="rId27"/>
    <p:sldLayoutId id="2147483656" r:id="rId28"/>
    <p:sldLayoutId id="2147483684" r:id="rId2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solidFill>
                  <a:srgbClr val="FC7500"/>
                </a:solidFill>
              </a:rPr>
              <a:t>Stock Monitoring System</a:t>
            </a:r>
            <a:endParaRPr lang="en-US" dirty="0"/>
          </a:p>
        </p:txBody>
      </p:sp>
      <p:sp>
        <p:nvSpPr>
          <p:cNvPr id="3" name="TextBox 2"/>
          <p:cNvSpPr txBox="1"/>
          <p:nvPr/>
        </p:nvSpPr>
        <p:spPr>
          <a:xfrm rot="780233">
            <a:off x="4648200" y="3803270"/>
            <a:ext cx="3429000" cy="2064129"/>
          </a:xfrm>
          <a:prstGeom prst="rect">
            <a:avLst/>
          </a:prstGeom>
          <a:solidFill>
            <a:schemeClr val="tx1">
              <a:lumMod val="95000"/>
              <a:lumOff val="5000"/>
              <a:alpha val="5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nchor="ctr" anchorCtr="1">
            <a:normAutofit/>
          </a:bodyPr>
          <a:lstStyle/>
          <a:p>
            <a:pPr algn="ctr"/>
            <a:r>
              <a:rPr lang="en-US" sz="2400" b="1" u="sng" dirty="0" smtClean="0">
                <a:solidFill>
                  <a:schemeClr val="accent6">
                    <a:lumMod val="50000"/>
                  </a:schemeClr>
                </a:solidFill>
                <a:effectLst>
                  <a:outerShdw blurRad="38100" dist="38100" dir="2700000" algn="tl">
                    <a:srgbClr val="000000">
                      <a:alpha val="43137"/>
                    </a:srgbClr>
                  </a:outerShdw>
                </a:effectLst>
              </a:rPr>
              <a:t>404 NOT FOUND</a:t>
            </a:r>
          </a:p>
          <a:p>
            <a:r>
              <a:rPr lang="en-US" sz="2100" b="1" dirty="0" smtClean="0">
                <a:solidFill>
                  <a:schemeClr val="accent6">
                    <a:lumMod val="50000"/>
                  </a:schemeClr>
                </a:solidFill>
              </a:rPr>
              <a:t>12210102 MAK KIT TIN</a:t>
            </a:r>
          </a:p>
          <a:p>
            <a:r>
              <a:rPr lang="en-US" sz="2100" b="1" dirty="0" smtClean="0">
                <a:solidFill>
                  <a:schemeClr val="accent6">
                    <a:lumMod val="50000"/>
                  </a:schemeClr>
                </a:solidFill>
              </a:rPr>
              <a:t>15208249 LEUNG KAI HIN</a:t>
            </a:r>
          </a:p>
          <a:p>
            <a:r>
              <a:rPr lang="en-US" sz="2100" b="1" dirty="0" smtClean="0">
                <a:solidFill>
                  <a:schemeClr val="accent6">
                    <a:lumMod val="50000"/>
                  </a:schemeClr>
                </a:solidFill>
              </a:rPr>
              <a:t>13205633 CHAN WING SUN</a:t>
            </a:r>
          </a:p>
          <a:p>
            <a:r>
              <a:rPr lang="en-US" sz="2100" b="1" dirty="0" smtClean="0">
                <a:solidFill>
                  <a:schemeClr val="accent6">
                    <a:lumMod val="50000"/>
                  </a:schemeClr>
                </a:solidFill>
              </a:rPr>
              <a:t>13207296 YEUNG MAN KIT</a:t>
            </a:r>
            <a:endParaRPr lang="en-US" sz="2100" b="1" dirty="0">
              <a:solidFill>
                <a:schemeClr val="accent6">
                  <a:lumMod val="50000"/>
                </a:schemeClr>
              </a:solidFill>
            </a:endParaRPr>
          </a:p>
        </p:txBody>
      </p:sp>
      <p:sp>
        <p:nvSpPr>
          <p:cNvPr id="6" name="TextBox 5"/>
          <p:cNvSpPr txBox="1"/>
          <p:nvPr/>
        </p:nvSpPr>
        <p:spPr>
          <a:xfrm>
            <a:off x="8458200" y="762000"/>
            <a:ext cx="615553" cy="6096000"/>
          </a:xfrm>
          <a:prstGeom prst="rect">
            <a:avLst/>
          </a:prstGeom>
          <a:noFill/>
        </p:spPr>
        <p:txBody>
          <a:bodyPr vert="eaVert" wrap="square" rtlCol="0">
            <a:spAutoFit/>
          </a:bodyPr>
          <a:lstStyle/>
          <a:p>
            <a:r>
              <a:rPr lang="en-US" sz="2800" b="1" dirty="0" smtClean="0">
                <a:solidFill>
                  <a:srgbClr val="00B050"/>
                </a:solidFill>
                <a:effectLst>
                  <a:outerShdw blurRad="38100" dist="38100" dir="2700000" algn="tl">
                    <a:srgbClr val="000000">
                      <a:alpha val="43137"/>
                    </a:srgbClr>
                  </a:outerShdw>
                </a:effectLst>
                <a:latin typeface="+mj-lt"/>
              </a:rPr>
              <a:t>COMP 3006 – Software Engineering</a:t>
            </a:r>
            <a:endParaRPr lang="en-US" sz="2800" b="1" dirty="0">
              <a:solidFill>
                <a:srgbClr val="00B050"/>
              </a:solidFill>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圖片版面配置區 4"/>
          <p:cNvSpPr>
            <a:spLocks noGrp="1"/>
          </p:cNvSpPr>
          <p:nvPr>
            <p:ph type="pic" sz="quarter" idx="13"/>
          </p:nvPr>
        </p:nvSpPr>
        <p:spPr/>
      </p:sp>
      <p:pic>
        <p:nvPicPr>
          <p:cNvPr id="7" name="Picture 2" descr="C:\Users\Kitten\Documents\GitHub\comp3006\System Design\System Design - arch.png"/>
          <p:cNvPicPr>
            <a:picLocks noChangeAspect="1" noChangeArrowheads="1"/>
          </p:cNvPicPr>
          <p:nvPr/>
        </p:nvPicPr>
        <p:blipFill rotWithShape="1">
          <a:blip r:embed="rId3">
            <a:extLst>
              <a:ext uri="{28A0092B-C50C-407E-A947-70E740481C1C}">
                <a14:useLocalDpi xmlns:a14="http://schemas.microsoft.com/office/drawing/2010/main" val="0"/>
              </a:ext>
            </a:extLst>
          </a:blip>
          <a:srcRect l="2518" r="2556"/>
          <a:stretch/>
        </p:blipFill>
        <p:spPr bwMode="auto">
          <a:xfrm>
            <a:off x="570721" y="1143000"/>
            <a:ext cx="797798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673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2050" name="Picture 2" descr="C:\Users\Kitten\Documents\GitHub\comp3006\System Design\com design - 1.png"/>
          <p:cNvPicPr>
            <a:picLocks noChangeAspect="1" noChangeArrowheads="1"/>
          </p:cNvPicPr>
          <p:nvPr/>
        </p:nvPicPr>
        <p:blipFill rotWithShape="1">
          <a:blip r:embed="rId3">
            <a:extLst>
              <a:ext uri="{28A0092B-C50C-407E-A947-70E740481C1C}">
                <a14:useLocalDpi xmlns:a14="http://schemas.microsoft.com/office/drawing/2010/main" val="0"/>
              </a:ext>
            </a:extLst>
          </a:blip>
          <a:srcRect r="2464"/>
          <a:stretch/>
        </p:blipFill>
        <p:spPr bwMode="auto">
          <a:xfrm>
            <a:off x="609600" y="1905000"/>
            <a:ext cx="7976752"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867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3074" name="Picture 2" descr="C:\Users\Kitten\Documents\GitHub\comp3006\System Design\com design -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26356"/>
            <a:ext cx="7924800" cy="315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867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4098" name="Picture 2" descr="C:\Users\Kitten\Documents\GitHub\comp3006\System Design\com design -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19" y="1371600"/>
            <a:ext cx="784088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670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5122" name="Picture 2" descr="C:\Users\Kitten\Documents\GitHub\comp3006\System Design\com design - 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
            <a:ext cx="39243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Kitten\Documents\GitHub\comp3006\System Design\com design - 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259" y="2971800"/>
            <a:ext cx="39909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21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6146" name="Picture 2" descr="C:\Users\Kitten\Documents\GitHub\comp3006\System Design\com design - 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7991475" cy="4439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9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7170" name="Picture 2" descr="C:\Users\Kitten\Documents\GitHub\comp3006\System Design\com design - 7.png"/>
          <p:cNvPicPr>
            <a:picLocks noChangeAspect="1" noChangeArrowheads="1"/>
          </p:cNvPicPr>
          <p:nvPr/>
        </p:nvPicPr>
        <p:blipFill rotWithShape="1">
          <a:blip r:embed="rId3">
            <a:extLst>
              <a:ext uri="{28A0092B-C50C-407E-A947-70E740481C1C}">
                <a14:useLocalDpi xmlns:a14="http://schemas.microsoft.com/office/drawing/2010/main" val="0"/>
              </a:ext>
            </a:extLst>
          </a:blip>
          <a:srcRect r="3363"/>
          <a:stretch/>
        </p:blipFill>
        <p:spPr bwMode="auto">
          <a:xfrm>
            <a:off x="533400" y="1075180"/>
            <a:ext cx="8001000" cy="471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891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8194" name="Picture 2" descr="C:\Users\Kitten\Documents\GitHub\comp3006\System Design\com design - 8.png"/>
          <p:cNvPicPr>
            <a:picLocks noChangeAspect="1" noChangeArrowheads="1"/>
          </p:cNvPicPr>
          <p:nvPr/>
        </p:nvPicPr>
        <p:blipFill rotWithShape="1">
          <a:blip r:embed="rId3">
            <a:extLst>
              <a:ext uri="{28A0092B-C50C-407E-A947-70E740481C1C}">
                <a14:useLocalDpi xmlns:a14="http://schemas.microsoft.com/office/drawing/2010/main" val="0"/>
              </a:ext>
            </a:extLst>
          </a:blip>
          <a:srcRect r="2654"/>
          <a:stretch/>
        </p:blipFill>
        <p:spPr bwMode="auto">
          <a:xfrm>
            <a:off x="609600" y="838199"/>
            <a:ext cx="7924800" cy="526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17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圖片版面配置區 3"/>
          <p:cNvSpPr>
            <a:spLocks noGrp="1"/>
          </p:cNvSpPr>
          <p:nvPr>
            <p:ph type="pic" sz="quarter" idx="13"/>
          </p:nvPr>
        </p:nvSpPr>
        <p:spPr/>
      </p:sp>
      <p:pic>
        <p:nvPicPr>
          <p:cNvPr id="1027" name="Picture 3" descr="C:\Users\Kitten\Documents\GitHub\comp3006\phrase 5 submission\Archive\index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38458"/>
            <a:ext cx="8077200" cy="5557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867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2050" name="Picture 2" descr="C:\Users\Kitten\Documents\GitHub\comp3006\phrase 5 submission\Archive\register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533400"/>
            <a:ext cx="8039100" cy="5564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36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Stock monitoring system</a:t>
            </a:r>
            <a:endParaRPr lang="en-US" b="1" dirty="0">
              <a:solidFill>
                <a:schemeClr val="tx1">
                  <a:lumMod val="85000"/>
                  <a:lumOff val="15000"/>
                </a:schemeClr>
              </a:solidFill>
            </a:endParaRPr>
          </a:p>
        </p:txBody>
      </p:sp>
      <p:sp>
        <p:nvSpPr>
          <p:cNvPr id="3" name="Text Placeholder 2"/>
          <p:cNvSpPr>
            <a:spLocks noGrp="1"/>
          </p:cNvSpPr>
          <p:nvPr>
            <p:ph type="body" idx="1"/>
          </p:nvPr>
        </p:nvSpPr>
        <p:spPr/>
        <p:txBody>
          <a:bodyPr>
            <a:normAutofit/>
          </a:bodyPr>
          <a:lstStyle/>
          <a:p>
            <a:pPr>
              <a:buNone/>
            </a:pPr>
            <a:r>
              <a:rPr lang="en-US" sz="2800" b="1" dirty="0" smtClean="0">
                <a:solidFill>
                  <a:schemeClr val="tx1">
                    <a:lumMod val="50000"/>
                    <a:lumOff val="50000"/>
                  </a:schemeClr>
                </a:solidFill>
              </a:rPr>
              <a:t>Introduction</a:t>
            </a:r>
            <a:endParaRPr lang="en-US" sz="2800" b="1"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8194" name="Picture 2" descr="C:\Users\Kitten\Documents\GitHub\comp3006\phrase 5 submission\Archive\forget_password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59" y="533400"/>
            <a:ext cx="794734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021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3074" name="Picture 2" descr="C:\Users\Kitten\Documents\GitHub\comp3006\phrase 5 submission\Archive\setting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49" y="533400"/>
            <a:ext cx="794643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36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4098" name="Picture 2" descr="C:\Users\Kitten\Documents\GitHub\comp3006\phrase 5 submission\Archive\news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533400"/>
            <a:ext cx="7989903"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36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5122" name="Picture 2" descr="C:\Users\Kitten\Documents\GitHub\comp3006\phrase 5 submission\Archive\stock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533400"/>
            <a:ext cx="794643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36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6146" name="Picture 2" descr="C:\Users\Kitten\Documents\GitHub\comp3006\phrase 5 submission\Archive\mon_stock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613" y="533400"/>
            <a:ext cx="800358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450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pic>
        <p:nvPicPr>
          <p:cNvPr id="7170" name="Picture 2" descr="C:\Users\Kitten\Documents\GitHub\comp3006\phrase 5 submission\Archive\admin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75911"/>
            <a:ext cx="7976135" cy="544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378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Tree>
    <p:extLst>
      <p:ext uri="{BB962C8B-B14F-4D97-AF65-F5344CB8AC3E}">
        <p14:creationId xmlns:p14="http://schemas.microsoft.com/office/powerpoint/2010/main" val="3429097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Stock monitoring system</a:t>
            </a:r>
            <a:endParaRPr lang="en-US" b="1" dirty="0">
              <a:solidFill>
                <a:schemeClr val="tx1">
                  <a:lumMod val="85000"/>
                  <a:lumOff val="15000"/>
                </a:schemeClr>
              </a:solidFill>
            </a:endParaRPr>
          </a:p>
        </p:txBody>
      </p:sp>
      <p:sp>
        <p:nvSpPr>
          <p:cNvPr id="3" name="Text Placeholder 2"/>
          <p:cNvSpPr>
            <a:spLocks noGrp="1"/>
          </p:cNvSpPr>
          <p:nvPr>
            <p:ph type="body" idx="1"/>
          </p:nvPr>
        </p:nvSpPr>
        <p:spPr/>
        <p:txBody>
          <a:bodyPr>
            <a:normAutofit/>
          </a:bodyPr>
          <a:lstStyle/>
          <a:p>
            <a:pPr>
              <a:buNone/>
            </a:pPr>
            <a:r>
              <a:rPr lang="en-US" sz="2800" b="1" dirty="0" smtClean="0">
                <a:solidFill>
                  <a:schemeClr val="tx1">
                    <a:lumMod val="50000"/>
                    <a:lumOff val="50000"/>
                  </a:schemeClr>
                </a:solidFill>
              </a:rPr>
              <a:t>Demonstration</a:t>
            </a:r>
            <a:endParaRPr lang="en-US" sz="2800" b="1" dirty="0">
              <a:solidFill>
                <a:schemeClr val="tx1">
                  <a:lumMod val="50000"/>
                  <a:lumOff val="50000"/>
                </a:schemeClr>
              </a:solidFill>
            </a:endParaRPr>
          </a:p>
        </p:txBody>
      </p:sp>
    </p:spTree>
    <p:extLst>
      <p:ext uri="{BB962C8B-B14F-4D97-AF65-F5344CB8AC3E}">
        <p14:creationId xmlns:p14="http://schemas.microsoft.com/office/powerpoint/2010/main" val="2986672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Stock monitoring system</a:t>
            </a:r>
            <a:endParaRPr lang="en-US" b="1" dirty="0">
              <a:solidFill>
                <a:schemeClr val="tx1">
                  <a:lumMod val="85000"/>
                  <a:lumOff val="15000"/>
                </a:schemeClr>
              </a:solidFill>
            </a:endParaRPr>
          </a:p>
        </p:txBody>
      </p:sp>
      <p:sp>
        <p:nvSpPr>
          <p:cNvPr id="3" name="Text Placeholder 2"/>
          <p:cNvSpPr>
            <a:spLocks noGrp="1"/>
          </p:cNvSpPr>
          <p:nvPr>
            <p:ph type="body" idx="1"/>
          </p:nvPr>
        </p:nvSpPr>
        <p:spPr/>
        <p:txBody>
          <a:bodyPr>
            <a:normAutofit/>
          </a:bodyPr>
          <a:lstStyle/>
          <a:p>
            <a:pPr>
              <a:buNone/>
            </a:pPr>
            <a:r>
              <a:rPr lang="en-US" sz="2800" b="1" dirty="0" smtClean="0">
                <a:solidFill>
                  <a:schemeClr val="tx1">
                    <a:lumMod val="50000"/>
                    <a:lumOff val="50000"/>
                  </a:schemeClr>
                </a:solidFill>
              </a:rPr>
              <a:t>Future Development</a:t>
            </a:r>
            <a:endParaRPr lang="en-US" sz="2800" b="1" dirty="0">
              <a:solidFill>
                <a:schemeClr val="tx1">
                  <a:lumMod val="50000"/>
                  <a:lumOff val="50000"/>
                </a:schemeClr>
              </a:solidFill>
            </a:endParaRPr>
          </a:p>
        </p:txBody>
      </p:sp>
    </p:spTree>
    <p:extLst>
      <p:ext uri="{BB962C8B-B14F-4D97-AF65-F5344CB8AC3E}">
        <p14:creationId xmlns:p14="http://schemas.microsoft.com/office/powerpoint/2010/main" val="20175667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0475" y="240475"/>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259" y="188259"/>
            <a:ext cx="8776448" cy="6490448"/>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1793031"/>
            <a:ext cx="6781800" cy="4648201"/>
          </a:xfrm>
          <a:prstGeom prst="rect">
            <a:avLst/>
          </a:prstGeom>
          <a:noFill/>
        </p:spPr>
        <p:txBody>
          <a:bodyPr wrap="square" rtlCol="0">
            <a:normAutofit/>
          </a:bodyPr>
          <a:lstStyle/>
          <a:p>
            <a:pPr marL="342900" indent="-342900">
              <a:buFont typeface="Arial" pitchFamily="34" charset="0"/>
              <a:buChar char="•"/>
            </a:pPr>
            <a:r>
              <a:rPr lang="en-US" sz="2400" b="1" dirty="0" smtClean="0">
                <a:solidFill>
                  <a:srgbClr val="FC7500"/>
                </a:solidFill>
              </a:rPr>
              <a:t>GUI enhancement</a:t>
            </a:r>
          </a:p>
          <a:p>
            <a:pPr marL="342900" indent="-342900">
              <a:buFont typeface="Arial" pitchFamily="34" charset="0"/>
              <a:buChar char="•"/>
            </a:pPr>
            <a:r>
              <a:rPr lang="en-US" sz="2400" b="1" dirty="0" smtClean="0">
                <a:solidFill>
                  <a:srgbClr val="FC7500"/>
                </a:solidFill>
              </a:rPr>
              <a:t>Multi-processing/threading enhancement</a:t>
            </a:r>
          </a:p>
          <a:p>
            <a:pPr marL="342900" indent="-342900">
              <a:buFont typeface="Arial" pitchFamily="34" charset="0"/>
              <a:buChar char="•"/>
            </a:pPr>
            <a:r>
              <a:rPr lang="en-US" sz="2400" b="1" dirty="0" smtClean="0">
                <a:solidFill>
                  <a:srgbClr val="FC7500"/>
                </a:solidFill>
              </a:rPr>
              <a:t>Complete Functions Development</a:t>
            </a:r>
          </a:p>
          <a:p>
            <a:pPr marL="342900" indent="-342900">
              <a:buFont typeface="Arial" pitchFamily="34" charset="0"/>
              <a:buChar char="•"/>
            </a:pPr>
            <a:r>
              <a:rPr lang="en-US" sz="2400" b="1" dirty="0" smtClean="0">
                <a:solidFill>
                  <a:srgbClr val="FC7500"/>
                </a:solidFill>
              </a:rPr>
              <a:t>Multi-language platforms</a:t>
            </a:r>
          </a:p>
          <a:p>
            <a:pPr marL="342900" indent="-342900">
              <a:buFont typeface="Arial" pitchFamily="34" charset="0"/>
              <a:buChar char="•"/>
            </a:pPr>
            <a:r>
              <a:rPr lang="en-US" sz="2400" b="1" dirty="0" smtClean="0">
                <a:solidFill>
                  <a:srgbClr val="FC7500"/>
                </a:solidFill>
              </a:rPr>
              <a:t>System Security</a:t>
            </a:r>
          </a:p>
          <a:p>
            <a:pPr marL="342900" indent="-342900">
              <a:buFont typeface="Arial" pitchFamily="34" charset="0"/>
              <a:buChar char="•"/>
            </a:pPr>
            <a:r>
              <a:rPr lang="en-US" sz="2400" b="1" dirty="0" smtClean="0">
                <a:solidFill>
                  <a:srgbClr val="FC7500"/>
                </a:solidFill>
              </a:rPr>
              <a:t>Multi-Platform Compatible</a:t>
            </a:r>
          </a:p>
          <a:p>
            <a:pPr marL="342900" indent="-342900">
              <a:buFont typeface="Arial" pitchFamily="34" charset="0"/>
              <a:buChar char="•"/>
            </a:pPr>
            <a:r>
              <a:rPr lang="en-US" sz="2400" b="1" dirty="0">
                <a:solidFill>
                  <a:srgbClr val="FC7500"/>
                </a:solidFill>
              </a:rPr>
              <a:t>Object Oriented Programming Enhancement</a:t>
            </a:r>
          </a:p>
          <a:p>
            <a:pPr marL="342900" indent="-342900">
              <a:buFont typeface="Arial" pitchFamily="34" charset="0"/>
              <a:buChar char="•"/>
            </a:pPr>
            <a:endParaRPr lang="en-US" sz="2400" b="1" dirty="0" smtClean="0">
              <a:solidFill>
                <a:srgbClr val="FC7500"/>
              </a:solidFill>
            </a:endParaRPr>
          </a:p>
          <a:p>
            <a:pPr marL="342900" indent="-342900">
              <a:buFont typeface="Arial" pitchFamily="34" charset="0"/>
              <a:buChar char="•"/>
            </a:pPr>
            <a:endParaRPr lang="en-US" sz="2400" b="1" dirty="0">
              <a:solidFill>
                <a:srgbClr val="FC7500"/>
              </a:solidFill>
            </a:endParaRPr>
          </a:p>
          <a:p>
            <a:endParaRPr lang="en-US" sz="2400" b="1" dirty="0">
              <a:solidFill>
                <a:srgbClr val="FC7500"/>
              </a:solidFill>
            </a:endParaRPr>
          </a:p>
          <a:p>
            <a:pPr marL="342900" indent="-342900">
              <a:buFont typeface="Arial" pitchFamily="34" charset="0"/>
              <a:buChar char="•"/>
            </a:pPr>
            <a:endParaRPr lang="en-US" sz="2400" b="1" dirty="0">
              <a:solidFill>
                <a:srgbClr val="FC7500"/>
              </a:solidFill>
            </a:endParaRPr>
          </a:p>
          <a:p>
            <a:pPr marL="342900" indent="-342900">
              <a:buFont typeface="Arial" pitchFamily="34" charset="0"/>
              <a:buChar char="•"/>
            </a:pPr>
            <a:endParaRPr lang="en-US" sz="2400" dirty="0"/>
          </a:p>
        </p:txBody>
      </p:sp>
      <p:sp>
        <p:nvSpPr>
          <p:cNvPr id="10" name="TextBox 9"/>
          <p:cNvSpPr txBox="1"/>
          <p:nvPr/>
        </p:nvSpPr>
        <p:spPr>
          <a:xfrm>
            <a:off x="240767" y="762000"/>
            <a:ext cx="6432176" cy="461665"/>
          </a:xfrm>
          <a:prstGeom prst="rect">
            <a:avLst/>
          </a:prstGeom>
          <a:solidFill>
            <a:schemeClr val="tx1">
              <a:lumMod val="95000"/>
              <a:lumOff val="5000"/>
              <a:alpha val="55000"/>
            </a:schemeClr>
          </a:solidFill>
        </p:spPr>
        <p:txBody>
          <a:bodyPr wrap="square" rtlCol="0">
            <a:normAutofit/>
          </a:bodyPr>
          <a:lstStyle/>
          <a:p>
            <a:r>
              <a:rPr lang="en-US" sz="2400" b="1" dirty="0" smtClean="0">
                <a:solidFill>
                  <a:schemeClr val="bg1"/>
                </a:solidFill>
              </a:rPr>
              <a:t>	Future development</a:t>
            </a:r>
            <a:endParaRPr lang="en-US" sz="2400" b="1" dirty="0">
              <a:solidFill>
                <a:schemeClr val="bg1"/>
              </a:solidFill>
            </a:endParaRPr>
          </a:p>
        </p:txBody>
      </p:sp>
    </p:spTree>
    <p:extLst>
      <p:ext uri="{BB962C8B-B14F-4D97-AF65-F5344CB8AC3E}">
        <p14:creationId xmlns:p14="http://schemas.microsoft.com/office/powerpoint/2010/main" val="2836527046"/>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0475" y="240475"/>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259" y="188259"/>
            <a:ext cx="8776448" cy="6490448"/>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1828799"/>
            <a:ext cx="6781800" cy="4648201"/>
          </a:xfrm>
          <a:prstGeom prst="rect">
            <a:avLst/>
          </a:prstGeom>
          <a:noFill/>
        </p:spPr>
        <p:txBody>
          <a:bodyPr wrap="square" rtlCol="0">
            <a:normAutofit fontScale="92500" lnSpcReduction="10000"/>
          </a:bodyPr>
          <a:lstStyle/>
          <a:p>
            <a:r>
              <a:rPr lang="en-US" altLang="zh-HK" sz="2400" dirty="0"/>
              <a:t>Stock Monitoring System aims to serve individual investors by providing real-time stock information with their watch lists. It is also a platform for users with different investment habits to track their target stocks and be notified when their tracking stocks reach their custom target price ranges.</a:t>
            </a:r>
            <a:endParaRPr lang="zh-TW" altLang="zh-HK" sz="2400" dirty="0"/>
          </a:p>
          <a:p>
            <a:r>
              <a:rPr lang="en-US" altLang="zh-HK" sz="2400" dirty="0"/>
              <a:t>Stock price notification function would display the real-time stock market situation and changes by alerting the users with the notification function via the program itself automatically. These notification messages could provide useful and instant helps to users so they would be aware of the changes of their target stocks during the daily life. Moreover, personal watch lists and profit calculator are also delivered to users which allow them to manage their target stocks in the organized and clear interface.</a:t>
            </a:r>
            <a:endParaRPr lang="zh-TW" altLang="zh-HK" sz="2400" dirty="0"/>
          </a:p>
        </p:txBody>
      </p:sp>
      <p:sp>
        <p:nvSpPr>
          <p:cNvPr id="10" name="TextBox 9"/>
          <p:cNvSpPr txBox="1"/>
          <p:nvPr/>
        </p:nvSpPr>
        <p:spPr>
          <a:xfrm>
            <a:off x="240767" y="762000"/>
            <a:ext cx="6432176" cy="461665"/>
          </a:xfrm>
          <a:prstGeom prst="rect">
            <a:avLst/>
          </a:prstGeom>
          <a:solidFill>
            <a:schemeClr val="tx1">
              <a:lumMod val="95000"/>
              <a:lumOff val="5000"/>
              <a:alpha val="55000"/>
            </a:schemeClr>
          </a:solidFill>
        </p:spPr>
        <p:txBody>
          <a:bodyPr wrap="square" rtlCol="0">
            <a:normAutofit/>
          </a:bodyPr>
          <a:lstStyle/>
          <a:p>
            <a:r>
              <a:rPr lang="en-US" sz="2400" b="1" dirty="0" smtClean="0">
                <a:solidFill>
                  <a:schemeClr val="bg1"/>
                </a:solidFill>
              </a:rPr>
              <a:t>	What is Stock Monitoring System</a:t>
            </a:r>
            <a:endParaRPr lang="en-US" sz="24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303520" y="2560320"/>
            <a:ext cx="3200400" cy="640080"/>
          </a:xfrm>
          <a:prstGeom prst="rect">
            <a:avLst/>
          </a:prstGeom>
          <a:solidFill>
            <a:schemeClr val="tx1">
              <a:lumMod val="95000"/>
              <a:lumOff val="5000"/>
              <a:alpha val="55000"/>
            </a:schemeClr>
          </a:solidFill>
        </p:spPr>
        <p:txBody>
          <a:bodyPr wrap="square" rtlCol="0" anchor="ctr" anchorCtr="1">
            <a:normAutofit/>
          </a:bodyPr>
          <a:lstStyle/>
          <a:p>
            <a:r>
              <a:rPr lang="en-US" sz="2400" b="1" dirty="0" smtClean="0">
                <a:solidFill>
                  <a:schemeClr val="bg1"/>
                </a:solidFill>
              </a:rPr>
              <a:t>Q&amp;A TIME</a:t>
            </a:r>
            <a:endParaRPr lang="en-US" sz="2400" b="1" dirty="0">
              <a:solidFill>
                <a:schemeClr val="bg1"/>
              </a:solidFill>
            </a:endParaRPr>
          </a:p>
        </p:txBody>
      </p:sp>
      <p:pic>
        <p:nvPicPr>
          <p:cNvPr id="6"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4583873"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303520" y="2560320"/>
            <a:ext cx="3200400" cy="640080"/>
          </a:xfrm>
          <a:prstGeom prst="rect">
            <a:avLst/>
          </a:prstGeom>
          <a:solidFill>
            <a:schemeClr val="tx1">
              <a:lumMod val="95000"/>
              <a:lumOff val="5000"/>
              <a:alpha val="55000"/>
            </a:schemeClr>
          </a:solidFill>
        </p:spPr>
        <p:txBody>
          <a:bodyPr wrap="square" rtlCol="0" anchor="ctr" anchorCtr="1">
            <a:normAutofit/>
          </a:bodyPr>
          <a:lstStyle/>
          <a:p>
            <a:r>
              <a:rPr lang="en-US" sz="2400" b="1" dirty="0" smtClean="0">
                <a:solidFill>
                  <a:schemeClr val="bg1"/>
                </a:solidFill>
              </a:rPr>
              <a:t>Thank You !</a:t>
            </a:r>
            <a:endParaRPr lang="en-US" sz="2400" b="1" dirty="0">
              <a:solidFill>
                <a:schemeClr val="bg1"/>
              </a:solidFill>
            </a:endParaRPr>
          </a:p>
        </p:txBody>
      </p:sp>
      <p:pic>
        <p:nvPicPr>
          <p:cNvPr id="6"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4583873" cy="6858000"/>
          </a:xfrm>
          <a:prstGeom prst="rect">
            <a:avLst/>
          </a:prstGeom>
        </p:spPr>
      </p:pic>
    </p:spTree>
    <p:extLst>
      <p:ext uri="{BB962C8B-B14F-4D97-AF65-F5344CB8AC3E}">
        <p14:creationId xmlns:p14="http://schemas.microsoft.com/office/powerpoint/2010/main" val="2337517943"/>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0475" y="240475"/>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259" y="188259"/>
            <a:ext cx="8776448" cy="6490448"/>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1828798"/>
            <a:ext cx="6781800" cy="4648201"/>
          </a:xfrm>
          <a:prstGeom prst="rect">
            <a:avLst/>
          </a:prstGeom>
          <a:noFill/>
        </p:spPr>
        <p:txBody>
          <a:bodyPr wrap="square" rtlCol="0">
            <a:normAutofit/>
          </a:bodyPr>
          <a:lstStyle/>
          <a:p>
            <a:pPr marL="342900" indent="-342900">
              <a:buFont typeface="Arial" pitchFamily="34" charset="0"/>
              <a:buChar char="•"/>
            </a:pPr>
            <a:r>
              <a:rPr lang="en-US" sz="2400" b="1" dirty="0" smtClean="0">
                <a:solidFill>
                  <a:srgbClr val="FC7500"/>
                </a:solidFill>
              </a:rPr>
              <a:t>Problems of software in the market:</a:t>
            </a:r>
          </a:p>
          <a:p>
            <a:pPr marL="800100" lvl="1" indent="-342900">
              <a:buFont typeface="Arial" pitchFamily="34" charset="0"/>
              <a:buChar char="•"/>
            </a:pPr>
            <a:r>
              <a:rPr lang="en-US" sz="2400" b="1" dirty="0" smtClean="0">
                <a:solidFill>
                  <a:srgbClr val="FC7500"/>
                </a:solidFill>
              </a:rPr>
              <a:t>Information </a:t>
            </a:r>
            <a:r>
              <a:rPr lang="en-US" sz="2400" b="1" dirty="0">
                <a:solidFill>
                  <a:srgbClr val="FC7500"/>
                </a:solidFill>
              </a:rPr>
              <a:t>not up to </a:t>
            </a:r>
            <a:r>
              <a:rPr lang="en-US" sz="2400" b="1" dirty="0" smtClean="0">
                <a:solidFill>
                  <a:srgbClr val="FC7500"/>
                </a:solidFill>
              </a:rPr>
              <a:t>date</a:t>
            </a:r>
          </a:p>
          <a:p>
            <a:pPr marL="800100" lvl="1" indent="-342900">
              <a:buFont typeface="Arial" pitchFamily="34" charset="0"/>
              <a:buChar char="•"/>
            </a:pPr>
            <a:r>
              <a:rPr lang="en-US" sz="2400" b="1" dirty="0" smtClean="0">
                <a:solidFill>
                  <a:srgbClr val="FC7500"/>
                </a:solidFill>
              </a:rPr>
              <a:t>Data not sync</a:t>
            </a:r>
          </a:p>
          <a:p>
            <a:pPr marL="800100" lvl="1" indent="-342900">
              <a:buFont typeface="Arial" pitchFamily="34" charset="0"/>
              <a:buChar char="•"/>
            </a:pPr>
            <a:r>
              <a:rPr lang="en-US" sz="2400" b="1" dirty="0" smtClean="0">
                <a:solidFill>
                  <a:srgbClr val="FC7500"/>
                </a:solidFill>
              </a:rPr>
              <a:t>Not user friendly</a:t>
            </a:r>
          </a:p>
          <a:p>
            <a:pPr marL="800100" lvl="1" indent="-342900">
              <a:buFont typeface="Arial" pitchFamily="34" charset="0"/>
              <a:buChar char="•"/>
            </a:pPr>
            <a:r>
              <a:rPr lang="en-US" sz="2400" b="1" dirty="0" smtClean="0">
                <a:solidFill>
                  <a:srgbClr val="FC7500"/>
                </a:solidFill>
              </a:rPr>
              <a:t>Poor security</a:t>
            </a:r>
          </a:p>
          <a:p>
            <a:pPr marL="800100" lvl="1" indent="-342900">
              <a:buFont typeface="Arial" pitchFamily="34" charset="0"/>
              <a:buChar char="•"/>
            </a:pPr>
            <a:r>
              <a:rPr lang="en-US" sz="2400" b="1" dirty="0" smtClean="0">
                <a:solidFill>
                  <a:srgbClr val="FC7500"/>
                </a:solidFill>
              </a:rPr>
              <a:t>Price issue</a:t>
            </a:r>
          </a:p>
          <a:p>
            <a:endParaRPr lang="en-US" sz="2400" b="1" dirty="0" smtClean="0">
              <a:solidFill>
                <a:srgbClr val="FC7500"/>
              </a:solidFill>
            </a:endParaRPr>
          </a:p>
          <a:p>
            <a:pPr marL="342900" indent="-342900">
              <a:buFont typeface="Arial" pitchFamily="34" charset="0"/>
              <a:buChar char="•"/>
            </a:pPr>
            <a:endParaRPr lang="en-US" sz="2400" b="1" dirty="0">
              <a:solidFill>
                <a:srgbClr val="FC7500"/>
              </a:solidFill>
            </a:endParaRPr>
          </a:p>
          <a:p>
            <a:pPr marL="342900" indent="-342900">
              <a:buFont typeface="Arial" pitchFamily="34" charset="0"/>
              <a:buChar char="•"/>
            </a:pPr>
            <a:endParaRPr lang="en-US" sz="2400" dirty="0"/>
          </a:p>
        </p:txBody>
      </p:sp>
      <p:sp>
        <p:nvSpPr>
          <p:cNvPr id="10" name="TextBox 9"/>
          <p:cNvSpPr txBox="1"/>
          <p:nvPr/>
        </p:nvSpPr>
        <p:spPr>
          <a:xfrm>
            <a:off x="240767" y="762000"/>
            <a:ext cx="6432176" cy="461665"/>
          </a:xfrm>
          <a:prstGeom prst="rect">
            <a:avLst/>
          </a:prstGeom>
          <a:solidFill>
            <a:schemeClr val="tx1">
              <a:lumMod val="95000"/>
              <a:lumOff val="5000"/>
              <a:alpha val="55000"/>
            </a:schemeClr>
          </a:solidFill>
        </p:spPr>
        <p:txBody>
          <a:bodyPr wrap="square" rtlCol="0">
            <a:normAutofit/>
          </a:bodyPr>
          <a:lstStyle/>
          <a:p>
            <a:r>
              <a:rPr lang="en-US" sz="2400" b="1" dirty="0" smtClean="0">
                <a:solidFill>
                  <a:schemeClr val="bg1"/>
                </a:solidFill>
              </a:rPr>
              <a:t>	Why do we need to develop this system</a:t>
            </a:r>
            <a:endParaRPr lang="en-US" sz="2400" b="1" dirty="0">
              <a:solidFill>
                <a:schemeClr val="bg1"/>
              </a:solidFill>
            </a:endParaRPr>
          </a:p>
        </p:txBody>
      </p:sp>
    </p:spTree>
    <p:extLst>
      <p:ext uri="{BB962C8B-B14F-4D97-AF65-F5344CB8AC3E}">
        <p14:creationId xmlns:p14="http://schemas.microsoft.com/office/powerpoint/2010/main" val="3404545742"/>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0475" y="240475"/>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259" y="188259"/>
            <a:ext cx="8776448" cy="6490448"/>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1828799"/>
            <a:ext cx="6781800" cy="4648201"/>
          </a:xfrm>
          <a:prstGeom prst="rect">
            <a:avLst/>
          </a:prstGeom>
          <a:noFill/>
        </p:spPr>
        <p:txBody>
          <a:bodyPr wrap="square" rtlCol="0">
            <a:normAutofit/>
          </a:bodyPr>
          <a:lstStyle/>
          <a:p>
            <a:pPr marL="342900" indent="-342900">
              <a:buFont typeface="Arial" pitchFamily="34" charset="0"/>
              <a:buChar char="•"/>
            </a:pPr>
            <a:r>
              <a:rPr lang="en-US" sz="2400" b="1" dirty="0" smtClean="0">
                <a:solidFill>
                  <a:srgbClr val="FC7500"/>
                </a:solidFill>
              </a:rPr>
              <a:t>API for </a:t>
            </a:r>
            <a:r>
              <a:rPr lang="en-US" sz="2400" b="1" dirty="0" smtClean="0">
                <a:solidFill>
                  <a:srgbClr val="FC7500"/>
                </a:solidFill>
              </a:rPr>
              <a:t>stock information</a:t>
            </a:r>
          </a:p>
          <a:p>
            <a:pPr marL="342900" indent="-342900">
              <a:buFont typeface="Arial" pitchFamily="34" charset="0"/>
              <a:buChar char="•"/>
            </a:pPr>
            <a:r>
              <a:rPr lang="en-US" sz="2400" b="1" dirty="0" smtClean="0">
                <a:solidFill>
                  <a:srgbClr val="FC7500"/>
                </a:solidFill>
              </a:rPr>
              <a:t>Auto-refresh 20 stocks at the same time without system failure</a:t>
            </a:r>
          </a:p>
          <a:p>
            <a:pPr marL="342900" indent="-342900">
              <a:buFont typeface="Arial" pitchFamily="34" charset="0"/>
              <a:buChar char="•"/>
            </a:pPr>
            <a:r>
              <a:rPr lang="en-US" sz="2400" b="1" dirty="0" smtClean="0">
                <a:solidFill>
                  <a:srgbClr val="FC7500"/>
                </a:solidFill>
              </a:rPr>
              <a:t>System is developed by using python</a:t>
            </a:r>
          </a:p>
          <a:p>
            <a:pPr marL="342900" indent="-342900">
              <a:buFont typeface="Arial" pitchFamily="34" charset="0"/>
              <a:buChar char="•"/>
            </a:pPr>
            <a:r>
              <a:rPr lang="en-US" sz="2400" b="1" dirty="0" smtClean="0">
                <a:solidFill>
                  <a:srgbClr val="FC7500"/>
                </a:solidFill>
              </a:rPr>
              <a:t>Time issue</a:t>
            </a:r>
          </a:p>
          <a:p>
            <a:pPr marL="342900" indent="-342900">
              <a:buFont typeface="Arial" pitchFamily="34" charset="0"/>
              <a:buChar char="•"/>
            </a:pPr>
            <a:endParaRPr lang="en-US" sz="2400" b="1" dirty="0" smtClean="0">
              <a:solidFill>
                <a:srgbClr val="FC7500"/>
              </a:solidFill>
            </a:endParaRPr>
          </a:p>
          <a:p>
            <a:pPr marL="342900" indent="-342900">
              <a:buFont typeface="Arial" pitchFamily="34" charset="0"/>
              <a:buChar char="•"/>
            </a:pPr>
            <a:endParaRPr lang="en-US" sz="2400" b="1" dirty="0">
              <a:solidFill>
                <a:srgbClr val="FC7500"/>
              </a:solidFill>
            </a:endParaRPr>
          </a:p>
          <a:p>
            <a:pPr marL="342900" indent="-342900">
              <a:buFont typeface="Arial" pitchFamily="34" charset="0"/>
              <a:buChar char="•"/>
            </a:pPr>
            <a:endParaRPr lang="en-US" sz="2400" dirty="0"/>
          </a:p>
        </p:txBody>
      </p:sp>
      <p:sp>
        <p:nvSpPr>
          <p:cNvPr id="10" name="TextBox 9"/>
          <p:cNvSpPr txBox="1"/>
          <p:nvPr/>
        </p:nvSpPr>
        <p:spPr>
          <a:xfrm>
            <a:off x="240767" y="762000"/>
            <a:ext cx="6432176" cy="461665"/>
          </a:xfrm>
          <a:prstGeom prst="rect">
            <a:avLst/>
          </a:prstGeom>
          <a:solidFill>
            <a:schemeClr val="tx1">
              <a:lumMod val="95000"/>
              <a:lumOff val="5000"/>
              <a:alpha val="55000"/>
            </a:schemeClr>
          </a:solidFill>
        </p:spPr>
        <p:txBody>
          <a:bodyPr wrap="square" rtlCol="0">
            <a:normAutofit/>
          </a:bodyPr>
          <a:lstStyle/>
          <a:p>
            <a:r>
              <a:rPr lang="en-US" sz="2400" b="1" dirty="0" smtClean="0">
                <a:solidFill>
                  <a:schemeClr val="bg1"/>
                </a:solidFill>
              </a:rPr>
              <a:t>	Difficulties of the system</a:t>
            </a:r>
            <a:endParaRPr lang="en-US" sz="2400" b="1" dirty="0">
              <a:solidFill>
                <a:schemeClr val="bg1"/>
              </a:solidFill>
            </a:endParaRPr>
          </a:p>
        </p:txBody>
      </p:sp>
    </p:spTree>
    <p:extLst>
      <p:ext uri="{BB962C8B-B14F-4D97-AF65-F5344CB8AC3E}">
        <p14:creationId xmlns:p14="http://schemas.microsoft.com/office/powerpoint/2010/main" val="3056080029"/>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0475" y="240475"/>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259" y="188259"/>
            <a:ext cx="8776448" cy="6490448"/>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1828799"/>
            <a:ext cx="6781800" cy="4648201"/>
          </a:xfrm>
          <a:prstGeom prst="rect">
            <a:avLst/>
          </a:prstGeom>
          <a:noFill/>
        </p:spPr>
        <p:txBody>
          <a:bodyPr wrap="square" rtlCol="0">
            <a:normAutofit/>
          </a:bodyPr>
          <a:lstStyle/>
          <a:p>
            <a:pPr marL="342900" indent="-342900">
              <a:buFont typeface="Arial" pitchFamily="34" charset="0"/>
              <a:buChar char="•"/>
            </a:pPr>
            <a:r>
              <a:rPr lang="en-US" sz="2400" b="1" dirty="0" smtClean="0">
                <a:solidFill>
                  <a:srgbClr val="FC7500"/>
                </a:solidFill>
              </a:rPr>
              <a:t>Using free API</a:t>
            </a:r>
          </a:p>
          <a:p>
            <a:pPr marL="342900" indent="-342900">
              <a:buFont typeface="Arial" pitchFamily="34" charset="0"/>
              <a:buChar char="•"/>
            </a:pPr>
            <a:r>
              <a:rPr lang="en-US" sz="2400" b="1" dirty="0" smtClean="0">
                <a:solidFill>
                  <a:srgbClr val="FC7500"/>
                </a:solidFill>
              </a:rPr>
              <a:t>Multi-threading/processing technology</a:t>
            </a:r>
          </a:p>
          <a:p>
            <a:pPr marL="342900" indent="-342900">
              <a:buFont typeface="Arial" pitchFamily="34" charset="0"/>
              <a:buChar char="•"/>
            </a:pPr>
            <a:r>
              <a:rPr lang="en-US" sz="2400" b="1" dirty="0" smtClean="0">
                <a:solidFill>
                  <a:srgbClr val="FC7500"/>
                </a:solidFill>
              </a:rPr>
              <a:t>Using free GUI-framework to develop the program</a:t>
            </a:r>
          </a:p>
          <a:p>
            <a:pPr marL="342900" indent="-342900">
              <a:buFont typeface="Arial" pitchFamily="34" charset="0"/>
              <a:buChar char="•"/>
            </a:pPr>
            <a:r>
              <a:rPr lang="en-US" sz="2400" b="1" dirty="0" smtClean="0">
                <a:solidFill>
                  <a:srgbClr val="FC7500"/>
                </a:solidFill>
              </a:rPr>
              <a:t>Using existing libraries</a:t>
            </a:r>
          </a:p>
          <a:p>
            <a:pPr marL="342900" indent="-342900">
              <a:buFont typeface="Arial" pitchFamily="34" charset="0"/>
              <a:buChar char="•"/>
            </a:pPr>
            <a:endParaRPr lang="en-US" sz="2400" b="1" dirty="0" smtClean="0">
              <a:solidFill>
                <a:srgbClr val="FC7500"/>
              </a:solidFill>
            </a:endParaRPr>
          </a:p>
          <a:p>
            <a:pPr marL="342900" indent="-342900">
              <a:buFont typeface="Arial" pitchFamily="34" charset="0"/>
              <a:buChar char="•"/>
            </a:pPr>
            <a:endParaRPr lang="en-US" sz="2400" b="1" dirty="0" smtClean="0">
              <a:solidFill>
                <a:srgbClr val="FC7500"/>
              </a:solidFill>
            </a:endParaRPr>
          </a:p>
          <a:p>
            <a:pPr marL="342900" indent="-342900">
              <a:buFont typeface="Arial" pitchFamily="34" charset="0"/>
              <a:buChar char="•"/>
            </a:pPr>
            <a:endParaRPr lang="en-US" sz="2400" b="1" dirty="0">
              <a:solidFill>
                <a:srgbClr val="FC7500"/>
              </a:solidFill>
            </a:endParaRPr>
          </a:p>
          <a:p>
            <a:pPr marL="342900" indent="-342900">
              <a:buFont typeface="Arial" pitchFamily="34" charset="0"/>
              <a:buChar char="•"/>
            </a:pPr>
            <a:endParaRPr lang="en-US" sz="2400" dirty="0"/>
          </a:p>
        </p:txBody>
      </p:sp>
      <p:sp>
        <p:nvSpPr>
          <p:cNvPr id="10" name="TextBox 9"/>
          <p:cNvSpPr txBox="1"/>
          <p:nvPr/>
        </p:nvSpPr>
        <p:spPr>
          <a:xfrm>
            <a:off x="240767" y="762000"/>
            <a:ext cx="6432176" cy="461665"/>
          </a:xfrm>
          <a:prstGeom prst="rect">
            <a:avLst/>
          </a:prstGeom>
          <a:solidFill>
            <a:schemeClr val="tx1">
              <a:lumMod val="95000"/>
              <a:lumOff val="5000"/>
              <a:alpha val="55000"/>
            </a:schemeClr>
          </a:solidFill>
        </p:spPr>
        <p:txBody>
          <a:bodyPr wrap="square" rtlCol="0">
            <a:normAutofit/>
          </a:bodyPr>
          <a:lstStyle/>
          <a:p>
            <a:r>
              <a:rPr lang="en-US" sz="2400" b="1" dirty="0" smtClean="0">
                <a:solidFill>
                  <a:schemeClr val="bg1"/>
                </a:solidFill>
              </a:rPr>
              <a:t>	How to overcome the difficulties</a:t>
            </a:r>
            <a:endParaRPr lang="en-US" sz="2400" b="1" dirty="0">
              <a:solidFill>
                <a:schemeClr val="bg1"/>
              </a:solidFill>
            </a:endParaRPr>
          </a:p>
        </p:txBody>
      </p:sp>
    </p:spTree>
    <p:extLst>
      <p:ext uri="{BB962C8B-B14F-4D97-AF65-F5344CB8AC3E}">
        <p14:creationId xmlns:p14="http://schemas.microsoft.com/office/powerpoint/2010/main" val="634503581"/>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0475" y="240475"/>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259" y="188259"/>
            <a:ext cx="8776448" cy="6490448"/>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1828799"/>
            <a:ext cx="6781800" cy="4648201"/>
          </a:xfrm>
          <a:prstGeom prst="rect">
            <a:avLst/>
          </a:prstGeom>
          <a:noFill/>
        </p:spPr>
        <p:txBody>
          <a:bodyPr wrap="square" rtlCol="0">
            <a:normAutofit/>
          </a:bodyPr>
          <a:lstStyle/>
          <a:p>
            <a:pPr marL="342900" indent="-342900">
              <a:buFont typeface="Arial" pitchFamily="34" charset="0"/>
              <a:buChar char="•"/>
            </a:pPr>
            <a:r>
              <a:rPr lang="en-US" sz="2400" b="1" dirty="0" smtClean="0">
                <a:solidFill>
                  <a:srgbClr val="FC7500"/>
                </a:solidFill>
              </a:rPr>
              <a:t>User Management System</a:t>
            </a:r>
          </a:p>
          <a:p>
            <a:pPr marL="800100" lvl="1" indent="-342900">
              <a:buFont typeface="Arial" pitchFamily="34" charset="0"/>
              <a:buChar char="•"/>
            </a:pPr>
            <a:r>
              <a:rPr lang="en-US" sz="2400" b="1" dirty="0" smtClean="0">
                <a:solidFill>
                  <a:srgbClr val="FC7500"/>
                </a:solidFill>
              </a:rPr>
              <a:t>Register </a:t>
            </a:r>
          </a:p>
          <a:p>
            <a:pPr marL="800100" lvl="1" indent="-342900">
              <a:buFont typeface="Arial" pitchFamily="34" charset="0"/>
              <a:buChar char="•"/>
            </a:pPr>
            <a:r>
              <a:rPr lang="en-US" sz="2400" b="1" dirty="0" smtClean="0">
                <a:solidFill>
                  <a:srgbClr val="FC7500"/>
                </a:solidFill>
              </a:rPr>
              <a:t>Login*</a:t>
            </a:r>
          </a:p>
          <a:p>
            <a:pPr marL="800100" lvl="1" indent="-342900">
              <a:buFont typeface="Arial" pitchFamily="34" charset="0"/>
              <a:buChar char="•"/>
            </a:pPr>
            <a:r>
              <a:rPr lang="en-US" sz="2400" b="1" dirty="0" smtClean="0">
                <a:solidFill>
                  <a:srgbClr val="FC7500"/>
                </a:solidFill>
              </a:rPr>
              <a:t>Logout*</a:t>
            </a:r>
          </a:p>
          <a:p>
            <a:pPr marL="800100" lvl="1" indent="-342900">
              <a:buFont typeface="Arial" pitchFamily="34" charset="0"/>
              <a:buChar char="•"/>
            </a:pPr>
            <a:r>
              <a:rPr lang="en-US" sz="2400" b="1" dirty="0" smtClean="0">
                <a:solidFill>
                  <a:srgbClr val="FC7500"/>
                </a:solidFill>
              </a:rPr>
              <a:t>Setting</a:t>
            </a:r>
          </a:p>
          <a:p>
            <a:pPr marL="342900" indent="-342900">
              <a:buFont typeface="Arial" pitchFamily="34" charset="0"/>
              <a:buChar char="•"/>
            </a:pPr>
            <a:r>
              <a:rPr lang="en-US" sz="2400" b="1" dirty="0" smtClean="0">
                <a:solidFill>
                  <a:srgbClr val="FC7500"/>
                </a:solidFill>
              </a:rPr>
              <a:t>News Display System</a:t>
            </a:r>
          </a:p>
          <a:p>
            <a:pPr marL="800100" lvl="1" indent="-342900">
              <a:buFont typeface="Arial" pitchFamily="34" charset="0"/>
              <a:buChar char="•"/>
            </a:pPr>
            <a:r>
              <a:rPr lang="en-US" sz="2400" b="1" dirty="0" smtClean="0">
                <a:solidFill>
                  <a:srgbClr val="FC7500"/>
                </a:solidFill>
              </a:rPr>
              <a:t>Display news related to HK stock market*</a:t>
            </a:r>
          </a:p>
          <a:p>
            <a:pPr marL="342900" indent="-342900">
              <a:buFont typeface="Arial" pitchFamily="34" charset="0"/>
              <a:buChar char="•"/>
            </a:pPr>
            <a:r>
              <a:rPr lang="en-US" sz="2400" b="1" dirty="0" smtClean="0">
                <a:solidFill>
                  <a:srgbClr val="FC7500"/>
                </a:solidFill>
              </a:rPr>
              <a:t>Stock Searching Engine</a:t>
            </a:r>
          </a:p>
          <a:p>
            <a:pPr marL="800100" lvl="1" indent="-342900">
              <a:buFont typeface="Arial" pitchFamily="34" charset="0"/>
              <a:buChar char="•"/>
            </a:pPr>
            <a:r>
              <a:rPr lang="en-US" sz="2400" b="1" dirty="0" smtClean="0">
                <a:solidFill>
                  <a:srgbClr val="FC7500"/>
                </a:solidFill>
              </a:rPr>
              <a:t>Search stock real-time information*</a:t>
            </a:r>
          </a:p>
          <a:p>
            <a:pPr marL="342900" indent="-342900">
              <a:buFont typeface="Arial" pitchFamily="34" charset="0"/>
              <a:buChar char="•"/>
            </a:pPr>
            <a:endParaRPr lang="en-US" sz="2400" b="1" dirty="0">
              <a:solidFill>
                <a:srgbClr val="FC7500"/>
              </a:solidFill>
            </a:endParaRPr>
          </a:p>
          <a:p>
            <a:pPr marL="342900" indent="-342900">
              <a:buFont typeface="Arial" pitchFamily="34" charset="0"/>
              <a:buChar char="•"/>
            </a:pPr>
            <a:endParaRPr lang="en-US" sz="2400" dirty="0"/>
          </a:p>
        </p:txBody>
      </p:sp>
      <p:sp>
        <p:nvSpPr>
          <p:cNvPr id="10" name="TextBox 9"/>
          <p:cNvSpPr txBox="1"/>
          <p:nvPr/>
        </p:nvSpPr>
        <p:spPr>
          <a:xfrm>
            <a:off x="240767" y="762000"/>
            <a:ext cx="6432176" cy="461665"/>
          </a:xfrm>
          <a:prstGeom prst="rect">
            <a:avLst/>
          </a:prstGeom>
          <a:solidFill>
            <a:schemeClr val="tx1">
              <a:lumMod val="95000"/>
              <a:lumOff val="5000"/>
              <a:alpha val="55000"/>
            </a:schemeClr>
          </a:solidFill>
        </p:spPr>
        <p:txBody>
          <a:bodyPr wrap="square" rtlCol="0">
            <a:normAutofit/>
          </a:bodyPr>
          <a:lstStyle/>
          <a:p>
            <a:r>
              <a:rPr lang="en-US" sz="2400" b="1" dirty="0" smtClean="0">
                <a:solidFill>
                  <a:schemeClr val="bg1"/>
                </a:solidFill>
              </a:rPr>
              <a:t>	Functions of the Program</a:t>
            </a:r>
            <a:endParaRPr lang="en-US" sz="2400" b="1" dirty="0">
              <a:solidFill>
                <a:schemeClr val="bg1"/>
              </a:solidFill>
            </a:endParaRPr>
          </a:p>
        </p:txBody>
      </p:sp>
    </p:spTree>
    <p:extLst>
      <p:ext uri="{BB962C8B-B14F-4D97-AF65-F5344CB8AC3E}">
        <p14:creationId xmlns:p14="http://schemas.microsoft.com/office/powerpoint/2010/main" val="3014808409"/>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0475" y="240475"/>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259" y="188259"/>
            <a:ext cx="8776448" cy="6490448"/>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1828799"/>
            <a:ext cx="6781800" cy="4648201"/>
          </a:xfrm>
          <a:prstGeom prst="rect">
            <a:avLst/>
          </a:prstGeom>
          <a:noFill/>
        </p:spPr>
        <p:txBody>
          <a:bodyPr wrap="square" rtlCol="0">
            <a:normAutofit/>
          </a:bodyPr>
          <a:lstStyle/>
          <a:p>
            <a:pPr marL="342900" indent="-342900">
              <a:buFont typeface="Arial" pitchFamily="34" charset="0"/>
              <a:buChar char="•"/>
            </a:pPr>
            <a:r>
              <a:rPr lang="en-US" sz="2400" b="1" dirty="0">
                <a:solidFill>
                  <a:srgbClr val="FC7500"/>
                </a:solidFill>
              </a:rPr>
              <a:t>Stock Monitoring System</a:t>
            </a:r>
          </a:p>
          <a:p>
            <a:pPr marL="800100" lvl="1" indent="-342900">
              <a:buFont typeface="Arial" pitchFamily="34" charset="0"/>
              <a:buChar char="•"/>
            </a:pPr>
            <a:r>
              <a:rPr lang="en-US" sz="2400" b="1" dirty="0" smtClean="0">
                <a:solidFill>
                  <a:srgbClr val="FC7500"/>
                </a:solidFill>
              </a:rPr>
              <a:t>Stock price tracking*</a:t>
            </a:r>
            <a:endParaRPr lang="en-US" sz="2400" b="1" dirty="0">
              <a:solidFill>
                <a:srgbClr val="FC7500"/>
              </a:solidFill>
            </a:endParaRPr>
          </a:p>
          <a:p>
            <a:pPr marL="342900" indent="-342900">
              <a:buFont typeface="Arial" pitchFamily="34" charset="0"/>
              <a:buChar char="•"/>
            </a:pPr>
            <a:r>
              <a:rPr lang="en-US" sz="2400" b="1" dirty="0">
                <a:solidFill>
                  <a:srgbClr val="FC7500"/>
                </a:solidFill>
              </a:rPr>
              <a:t>Notification </a:t>
            </a:r>
            <a:r>
              <a:rPr lang="en-US" sz="2400" b="1" dirty="0" smtClean="0">
                <a:solidFill>
                  <a:srgbClr val="FC7500"/>
                </a:solidFill>
              </a:rPr>
              <a:t>System</a:t>
            </a:r>
          </a:p>
          <a:p>
            <a:pPr marL="800100" lvl="1" indent="-342900">
              <a:buFont typeface="Arial" pitchFamily="34" charset="0"/>
              <a:buChar char="•"/>
            </a:pPr>
            <a:r>
              <a:rPr lang="en-US" sz="2400" b="1" dirty="0" smtClean="0">
                <a:solidFill>
                  <a:srgbClr val="FC7500"/>
                </a:solidFill>
              </a:rPr>
              <a:t>Notification for custom stock conditions.</a:t>
            </a:r>
            <a:endParaRPr lang="en-US" sz="2400" b="1" dirty="0">
              <a:solidFill>
                <a:srgbClr val="FC7500"/>
              </a:solidFill>
            </a:endParaRPr>
          </a:p>
          <a:p>
            <a:pPr marL="342900" indent="-342900">
              <a:buFont typeface="Arial" pitchFamily="34" charset="0"/>
              <a:buChar char="•"/>
            </a:pPr>
            <a:r>
              <a:rPr lang="en-US" sz="2400" b="1" dirty="0" smtClean="0">
                <a:solidFill>
                  <a:srgbClr val="FC7500"/>
                </a:solidFill>
              </a:rPr>
              <a:t>Administration System</a:t>
            </a:r>
          </a:p>
          <a:p>
            <a:pPr marL="800100" lvl="1" indent="-342900">
              <a:buFont typeface="Arial" pitchFamily="34" charset="0"/>
              <a:buChar char="•"/>
            </a:pPr>
            <a:r>
              <a:rPr lang="en-US" sz="2400" b="1" dirty="0" smtClean="0">
                <a:solidFill>
                  <a:srgbClr val="FC7500"/>
                </a:solidFill>
              </a:rPr>
              <a:t>Modify </a:t>
            </a:r>
            <a:r>
              <a:rPr lang="en-US" sz="2400" b="1" dirty="0">
                <a:solidFill>
                  <a:srgbClr val="FC7500"/>
                </a:solidFill>
              </a:rPr>
              <a:t>user information</a:t>
            </a:r>
          </a:p>
          <a:p>
            <a:pPr marL="800100" lvl="1" indent="-342900">
              <a:buFont typeface="Arial" pitchFamily="34" charset="0"/>
              <a:buChar char="•"/>
            </a:pPr>
            <a:r>
              <a:rPr lang="en-US" sz="2400" b="1" dirty="0">
                <a:solidFill>
                  <a:srgbClr val="FC7500"/>
                </a:solidFill>
              </a:rPr>
              <a:t>Member </a:t>
            </a:r>
            <a:r>
              <a:rPr lang="en-US" sz="2400" b="1" dirty="0" smtClean="0">
                <a:solidFill>
                  <a:srgbClr val="FC7500"/>
                </a:solidFill>
              </a:rPr>
              <a:t>authorization</a:t>
            </a:r>
          </a:p>
          <a:p>
            <a:pPr marL="800100" lvl="1" indent="-342900">
              <a:buFont typeface="Arial" pitchFamily="34" charset="0"/>
              <a:buChar char="•"/>
            </a:pPr>
            <a:r>
              <a:rPr lang="en-US" sz="2400" b="1" dirty="0" smtClean="0">
                <a:solidFill>
                  <a:srgbClr val="FC7500"/>
                </a:solidFill>
              </a:rPr>
              <a:t>System statistics</a:t>
            </a:r>
            <a:endParaRPr lang="en-US" sz="2400" b="1" dirty="0">
              <a:solidFill>
                <a:srgbClr val="FC7500"/>
              </a:solidFill>
            </a:endParaRPr>
          </a:p>
          <a:p>
            <a:endParaRPr lang="en-US" sz="2400" b="1" dirty="0">
              <a:solidFill>
                <a:srgbClr val="FC7500"/>
              </a:solidFill>
            </a:endParaRPr>
          </a:p>
          <a:p>
            <a:pPr marL="342900" indent="-342900">
              <a:buFont typeface="Arial" pitchFamily="34" charset="0"/>
              <a:buChar char="•"/>
            </a:pPr>
            <a:endParaRPr lang="en-US" sz="2400" b="1" dirty="0">
              <a:solidFill>
                <a:srgbClr val="FC7500"/>
              </a:solidFill>
            </a:endParaRPr>
          </a:p>
          <a:p>
            <a:pPr marL="342900" indent="-342900">
              <a:buFont typeface="Arial" pitchFamily="34" charset="0"/>
              <a:buChar char="•"/>
            </a:pPr>
            <a:endParaRPr lang="en-US" sz="2400" dirty="0"/>
          </a:p>
        </p:txBody>
      </p:sp>
      <p:sp>
        <p:nvSpPr>
          <p:cNvPr id="10" name="TextBox 9"/>
          <p:cNvSpPr txBox="1"/>
          <p:nvPr/>
        </p:nvSpPr>
        <p:spPr>
          <a:xfrm>
            <a:off x="240767" y="762000"/>
            <a:ext cx="6432176" cy="461665"/>
          </a:xfrm>
          <a:prstGeom prst="rect">
            <a:avLst/>
          </a:prstGeom>
          <a:solidFill>
            <a:schemeClr val="tx1">
              <a:lumMod val="95000"/>
              <a:lumOff val="5000"/>
              <a:alpha val="55000"/>
            </a:schemeClr>
          </a:solidFill>
        </p:spPr>
        <p:txBody>
          <a:bodyPr wrap="square" rtlCol="0">
            <a:normAutofit/>
          </a:bodyPr>
          <a:lstStyle/>
          <a:p>
            <a:r>
              <a:rPr lang="en-US" sz="2400" b="1" dirty="0" smtClean="0">
                <a:solidFill>
                  <a:schemeClr val="bg1"/>
                </a:solidFill>
              </a:rPr>
              <a:t>	Functions of the Program</a:t>
            </a:r>
            <a:endParaRPr lang="en-US" sz="2400" b="1" dirty="0">
              <a:solidFill>
                <a:schemeClr val="bg1"/>
              </a:solidFill>
            </a:endParaRPr>
          </a:p>
        </p:txBody>
      </p:sp>
    </p:spTree>
    <p:extLst>
      <p:ext uri="{BB962C8B-B14F-4D97-AF65-F5344CB8AC3E}">
        <p14:creationId xmlns:p14="http://schemas.microsoft.com/office/powerpoint/2010/main" val="3337177962"/>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Stock monitoring system</a:t>
            </a:r>
            <a:endParaRPr lang="en-US" b="1" dirty="0">
              <a:solidFill>
                <a:schemeClr val="tx1">
                  <a:lumMod val="85000"/>
                  <a:lumOff val="15000"/>
                </a:schemeClr>
              </a:solidFill>
            </a:endParaRPr>
          </a:p>
        </p:txBody>
      </p:sp>
      <p:sp>
        <p:nvSpPr>
          <p:cNvPr id="3" name="Text Placeholder 2"/>
          <p:cNvSpPr>
            <a:spLocks noGrp="1"/>
          </p:cNvSpPr>
          <p:nvPr>
            <p:ph type="body" idx="1"/>
          </p:nvPr>
        </p:nvSpPr>
        <p:spPr/>
        <p:txBody>
          <a:bodyPr>
            <a:normAutofit/>
          </a:bodyPr>
          <a:lstStyle/>
          <a:p>
            <a:pPr>
              <a:buNone/>
            </a:pPr>
            <a:r>
              <a:rPr lang="en-US" sz="2800" b="1" dirty="0" smtClean="0">
                <a:solidFill>
                  <a:schemeClr val="tx1">
                    <a:lumMod val="50000"/>
                    <a:lumOff val="50000"/>
                  </a:schemeClr>
                </a:solidFill>
              </a:rPr>
              <a:t>System Overview</a:t>
            </a:r>
            <a:endParaRPr lang="en-US" sz="2800" b="1" dirty="0">
              <a:solidFill>
                <a:schemeClr val="tx1">
                  <a:lumMod val="50000"/>
                  <a:lumOff val="50000"/>
                </a:schemeClr>
              </a:solidFill>
            </a:endParaRPr>
          </a:p>
        </p:txBody>
      </p:sp>
    </p:spTree>
    <p:extLst>
      <p:ext uri="{BB962C8B-B14F-4D97-AF65-F5344CB8AC3E}">
        <p14:creationId xmlns:p14="http://schemas.microsoft.com/office/powerpoint/2010/main" val="38698481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Urban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UrbanPhotoAlbum</Template>
  <TotalTime>0</TotalTime>
  <Words>423</Words>
  <Application>Microsoft Office PowerPoint</Application>
  <PresentationFormat>如螢幕大小 (4:3)</PresentationFormat>
  <Paragraphs>121</Paragraphs>
  <Slides>31</Slides>
  <Notes>31</Notes>
  <HiddenSlides>0</HiddenSlides>
  <MMClips>0</MMClips>
  <ScaleCrop>false</ScaleCrop>
  <HeadingPairs>
    <vt:vector size="4" baseType="variant">
      <vt:variant>
        <vt:lpstr>佈景主題</vt:lpstr>
      </vt:variant>
      <vt:variant>
        <vt:i4>1</vt:i4>
      </vt:variant>
      <vt:variant>
        <vt:lpstr>投影片標題</vt:lpstr>
      </vt:variant>
      <vt:variant>
        <vt:i4>31</vt:i4>
      </vt:variant>
    </vt:vector>
  </HeadingPairs>
  <TitlesOfParts>
    <vt:vector size="32" baseType="lpstr">
      <vt:lpstr>Urban Photo Album</vt:lpstr>
      <vt:lpstr>PowerPoint 簡報</vt:lpstr>
      <vt:lpstr>Stock monitoring system</vt:lpstr>
      <vt:lpstr>PowerPoint 簡報</vt:lpstr>
      <vt:lpstr>PowerPoint 簡報</vt:lpstr>
      <vt:lpstr>PowerPoint 簡報</vt:lpstr>
      <vt:lpstr>PowerPoint 簡報</vt:lpstr>
      <vt:lpstr>PowerPoint 簡報</vt:lpstr>
      <vt:lpstr>PowerPoint 簡報</vt:lpstr>
      <vt:lpstr>Stock monitoring system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Stock monitoring system</vt:lpstr>
      <vt:lpstr>Stock monitoring system</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2015-11-25T03:53:49Z</dcterms:created>
  <dcterms:modified xsi:type="dcterms:W3CDTF">2015-11-29T15:26:10Z</dcterms:modified>
</cp:coreProperties>
</file>