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6" r:id="rId2"/>
    <p:sldId id="262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18" r:id="rId25"/>
    <p:sldId id="316" r:id="rId26"/>
    <p:sldId id="317" r:id="rId27"/>
    <p:sldId id="309" r:id="rId28"/>
    <p:sldId id="307" r:id="rId29"/>
    <p:sldId id="263" r:id="rId30"/>
    <p:sldId id="260" r:id="rId31"/>
    <p:sldId id="295" r:id="rId32"/>
    <p:sldId id="268" r:id="rId33"/>
    <p:sldId id="293" r:id="rId34"/>
    <p:sldId id="267" r:id="rId35"/>
    <p:sldId id="270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 autoAdjust="0"/>
    <p:restoredTop sz="87406" autoAdjust="0"/>
  </p:normalViewPr>
  <p:slideViewPr>
    <p:cSldViewPr>
      <p:cViewPr varScale="1">
        <p:scale>
          <a:sx n="44" d="100"/>
          <a:sy n="44" d="100"/>
        </p:scale>
        <p:origin x="-1794" y="-96"/>
      </p:cViewPr>
      <p:guideLst>
        <p:guide orient="horz" pos="31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Flow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MemberMangagementSystem_Login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</a:t>
            </a:r>
            <a:r>
              <a:rPr lang="en-US" baseline="0" dirty="0" err="1" smtClean="0"/>
              <a:t>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</a:t>
            </a:r>
            <a:r>
              <a:rPr lang="en-US" baseline="0" dirty="0" err="1" smtClean="0"/>
              <a:t>Logout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</a:t>
            </a:r>
            <a:r>
              <a:rPr lang="en-US" baseline="0" dirty="0" err="1" smtClean="0"/>
              <a:t>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NewsDisplay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StockSearchEngine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NotificationSystem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dirty="0" err="1" smtClean="0"/>
              <a:t>Modifiy</a:t>
            </a:r>
            <a:r>
              <a:rPr lang="en-US" baseline="0" dirty="0" err="1" smtClean="0"/>
              <a:t>UserInfo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FC7500"/>
                </a:solidFill>
              </a:rPr>
              <a:t>UI</a:t>
            </a:r>
            <a:r>
              <a:rPr lang="en-US" sz="2400" b="1" baseline="0" dirty="0" smtClean="0">
                <a:solidFill>
                  <a:srgbClr val="FC7500"/>
                </a:solidFill>
              </a:rPr>
              <a:t> - </a:t>
            </a:r>
            <a:r>
              <a:rPr lang="en-US" sz="2400" b="1" dirty="0" smtClean="0">
                <a:solidFill>
                  <a:srgbClr val="FC7500"/>
                </a:solidFill>
              </a:rPr>
              <a:t>Member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Stock Monitoring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80233">
            <a:off x="4648200" y="3803270"/>
            <a:ext cx="3429000" cy="2064129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 NOT FOUND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12210102 MAK KIT TIN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15208249 LEUNG KAI HIN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13205633 CHAN WING SUN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13207296 YEUNG MAN KIT</a:t>
            </a:r>
            <a:endParaRPr lang="en-US" sz="2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762000"/>
            <a:ext cx="615553" cy="609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3006 – Software Engineering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4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30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2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66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59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33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Development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8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GUI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Multi-processing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Notification System 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Multi-language platforms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Object Oriented Programming Enhancement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Future development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287" y="609600"/>
            <a:ext cx="6048027" cy="453142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873826"/>
            <a:ext cx="3590704" cy="3590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5486400"/>
            <a:ext cx="6781800" cy="1219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2400" b="1" dirty="0" smtClean="0">
                <a:solidFill>
                  <a:srgbClr val="FC7500"/>
                </a:solidFill>
              </a:rPr>
              <a:t>layering multiple objects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 a different background, you can create dynamic layouts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962400" y="1828800"/>
            <a:ext cx="3864903" cy="2852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5195" y="552255"/>
            <a:ext cx="1993392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96"/>
          <a:stretch/>
        </p:blipFill>
        <p:spPr>
          <a:xfrm>
            <a:off x="300764" y="552255"/>
            <a:ext cx="1993392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rot="10800000">
            <a:off x="3027979" y="552255"/>
            <a:ext cx="1993392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52475" y="5562600"/>
            <a:ext cx="7553325" cy="1143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use </a:t>
            </a:r>
            <a:r>
              <a:rPr lang="en-US" sz="2400" b="1" dirty="0" smtClean="0">
                <a:solidFill>
                  <a:srgbClr val="FC7500"/>
                </a:solidFill>
              </a:rPr>
              <a:t>Picture Color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change the tone or saturation of your picture or to recolor it to a single color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251" y="2074849"/>
            <a:ext cx="1994170" cy="309711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6" name="Picture 15"/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96"/>
          <a:stretch/>
        </p:blipFill>
        <p:spPr>
          <a:xfrm>
            <a:off x="803424" y="2074848"/>
            <a:ext cx="1993392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7" name="Picture 16"/>
          <p:cNvPicPr>
            <a:picLocks/>
          </p:cNvPicPr>
          <p:nvPr/>
        </p:nvPicPr>
        <p:blipFill rotWithShape="1">
          <a:blip r:embed="rId7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rot="10800000">
            <a:off x="3530837" y="2074849"/>
            <a:ext cx="1993392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304800" y="556650"/>
            <a:ext cx="7439025" cy="381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4" y="2064816"/>
            <a:ext cx="7443216" cy="384048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After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522" y="4854033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Tone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1741" y="4861467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Saturation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796" y="4861467"/>
            <a:ext cx="1993392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Color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1066800"/>
            <a:ext cx="5305254" cy="379704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90600" y="5334000"/>
            <a:ext cx="6781800" cy="1371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FC7500"/>
                </a:solidFill>
              </a:rPr>
              <a:t>Dramatic </a:t>
            </a:r>
            <a:r>
              <a:rPr lang="en-US" sz="2400" b="1" dirty="0">
                <a:solidFill>
                  <a:srgbClr val="FC7500"/>
                </a:solidFill>
              </a:rPr>
              <a:t>effects </a:t>
            </a:r>
            <a:r>
              <a:rPr lang="en-US" sz="2400" dirty="0"/>
              <a:t>can be </a:t>
            </a:r>
            <a:r>
              <a:rPr lang="en-US" sz="2400" dirty="0" smtClean="0"/>
              <a:t>achieved by layering an object over the same image with artistic effects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0"/>
          <a:stretch/>
        </p:blipFill>
        <p:spPr>
          <a:xfrm>
            <a:off x="1752600" y="1066800"/>
            <a:ext cx="5313218" cy="379476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1078675"/>
            <a:ext cx="5297027" cy="37911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Background Removal </a:t>
            </a:r>
            <a:r>
              <a:rPr lang="en-US" sz="2400" dirty="0"/>
              <a:t>allows you to quickly and easily remove backgrounds to isolate </a:t>
            </a:r>
            <a:r>
              <a:rPr lang="en-US" sz="2400" dirty="0" smtClean="0"/>
              <a:t>items </a:t>
            </a:r>
            <a:r>
              <a:rPr lang="en-US" sz="2400" dirty="0"/>
              <a:t>in your image.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5791200"/>
            <a:ext cx="8153400" cy="914400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layouts bring </a:t>
            </a:r>
          </a:p>
          <a:p>
            <a:pPr marL="0">
              <a:lnSpc>
                <a:spcPct val="70000"/>
              </a:lnSpc>
            </a:pPr>
            <a:r>
              <a:rPr lang="en-US" sz="3700" dirty="0" smtClean="0">
                <a:solidFill>
                  <a:srgbClr val="FC7500"/>
                </a:solidFill>
              </a:rPr>
              <a:t>creativity</a:t>
            </a:r>
            <a:r>
              <a:rPr 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your presentation</a:t>
            </a:r>
            <a:endParaRPr lang="en-US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Mechanical Flower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Snapshots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93" y="1346849"/>
            <a:ext cx="3296159" cy="3204090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Slide Film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1649" y="1346617"/>
            <a:ext cx="6262255" cy="468544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Photo Corners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724400" y="52440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MODERN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24400" y="9906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DYNAMIC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2050" y="291010"/>
            <a:ext cx="2070100" cy="199499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291009"/>
            <a:ext cx="2059858" cy="199763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4800" y="989272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PROFESSIONAL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517057" y="31104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ABSTRACT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6936657" y="31242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SOPHISTICATED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4800" y="52578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CREATIVE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8"/>
          </p:nvPr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5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9" grpId="0" build="p"/>
      <p:bldP spid="13" grpId="0" build="p" autoUpdateAnimBg="0"/>
      <p:bldP spid="15" grpId="0" build="p" autoUpdateAnimBg="0"/>
      <p:bldP spid="1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Split </a:t>
            </a:r>
            <a:r>
              <a:rPr lang="en-US" sz="2400" b="1" dirty="0" smtClean="0">
                <a:solidFill>
                  <a:schemeClr val="bg1"/>
                </a:solidFill>
              </a:rPr>
              <a:t>Picture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410200"/>
            <a:ext cx="3810000" cy="1219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rgbClr val="FC7500"/>
                </a:solidFill>
              </a:rPr>
              <a:t>transitions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add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special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photo album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52950" y="0"/>
            <a:ext cx="4591050" cy="685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Split </a:t>
            </a:r>
            <a:r>
              <a:rPr lang="en-US" sz="2400" b="1" dirty="0" smtClean="0">
                <a:solidFill>
                  <a:schemeClr val="bg1"/>
                </a:solidFill>
              </a:rPr>
              <a:t>Picture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01"/>
          <a:stretch/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</a:t>
            </a:r>
            <a:r>
              <a:rPr lang="en-US" sz="2400" b="1" dirty="0" smtClean="0">
                <a:solidFill>
                  <a:srgbClr val="FC7500"/>
                </a:solidFill>
              </a:rPr>
              <a:t>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Why do we need to develop this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</a:t>
            </a:r>
            <a:r>
              <a:rPr lang="en-US" sz="2400" b="1" dirty="0" smtClean="0">
                <a:solidFill>
                  <a:srgbClr val="FC7500"/>
                </a:solidFill>
              </a:rPr>
              <a:t>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Difficulties of the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</a:t>
            </a:r>
            <a:r>
              <a:rPr lang="en-US" sz="2400" b="1" dirty="0" smtClean="0">
                <a:solidFill>
                  <a:srgbClr val="FC7500"/>
                </a:solidFill>
              </a:rPr>
              <a:t>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How to overcome the difficulties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User Management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Register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Logout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Setting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News Display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Display news related to HK stock market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Searching Engine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Search stock real-time information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Stock Monitoring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price tracking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Notification </a:t>
            </a:r>
            <a:r>
              <a:rPr lang="en-US" sz="2400" b="1" dirty="0" smtClean="0">
                <a:solidFill>
                  <a:srgbClr val="FC7500"/>
                </a:solidFill>
              </a:rPr>
              <a:t>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Notification for custom stock conditions.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Administration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Modify </a:t>
            </a:r>
            <a:r>
              <a:rPr lang="en-US" sz="2400" b="1" dirty="0">
                <a:solidFill>
                  <a:srgbClr val="FC7500"/>
                </a:solidFill>
              </a:rPr>
              <a:t>user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Member </a:t>
            </a:r>
            <a:r>
              <a:rPr lang="en-US" sz="2400" b="1" dirty="0" smtClean="0">
                <a:solidFill>
                  <a:srgbClr val="FC7500"/>
                </a:solidFill>
              </a:rPr>
              <a:t>authorization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318</Words>
  <Application>Microsoft Office PowerPoint</Application>
  <PresentationFormat>On-screen Show (4:3)</PresentationFormat>
  <Paragraphs>122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 Photo Album</vt:lpstr>
      <vt:lpstr>PowerPoint Presentation</vt:lpstr>
      <vt:lpstr>Stock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Stock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Stock monitoring system</vt:lpstr>
      <vt:lpstr>Stock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2015-11-25T03:53:49Z</dcterms:created>
  <dcterms:modified xsi:type="dcterms:W3CDTF">2015-11-25T11:41:47Z</dcterms:modified>
</cp:coreProperties>
</file>