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06" r:id="rId2"/>
    <p:sldId id="262" r:id="rId3"/>
    <p:sldId id="342" r:id="rId4"/>
    <p:sldId id="343" r:id="rId5"/>
    <p:sldId id="310" r:id="rId6"/>
    <p:sldId id="311" r:id="rId7"/>
    <p:sldId id="312" r:id="rId8"/>
    <p:sldId id="313" r:id="rId9"/>
    <p:sldId id="314" r:id="rId10"/>
    <p:sldId id="315" r:id="rId11"/>
    <p:sldId id="320" r:id="rId12"/>
    <p:sldId id="321" r:id="rId13"/>
    <p:sldId id="322" r:id="rId14"/>
    <p:sldId id="334" r:id="rId15"/>
    <p:sldId id="335" r:id="rId16"/>
    <p:sldId id="336" r:id="rId17"/>
    <p:sldId id="337" r:id="rId18"/>
    <p:sldId id="338" r:id="rId19"/>
    <p:sldId id="323" r:id="rId20"/>
    <p:sldId id="324" r:id="rId21"/>
    <p:sldId id="341" r:id="rId22"/>
    <p:sldId id="326" r:id="rId23"/>
    <p:sldId id="327" r:id="rId24"/>
    <p:sldId id="328" r:id="rId25"/>
    <p:sldId id="329" r:id="rId26"/>
    <p:sldId id="333" r:id="rId27"/>
    <p:sldId id="340" r:id="rId28"/>
    <p:sldId id="318" r:id="rId29"/>
    <p:sldId id="316" r:id="rId30"/>
    <p:sldId id="317" r:id="rId31"/>
    <p:sldId id="270" r:id="rId32"/>
    <p:sldId id="33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1" autoAdjust="0"/>
    <p:restoredTop sz="87406" autoAdjust="0"/>
  </p:normalViewPr>
  <p:slideViewPr>
    <p:cSldViewPr>
      <p:cViewPr varScale="1">
        <p:scale>
          <a:sx n="102" d="100"/>
          <a:sy n="102" d="100"/>
        </p:scale>
        <p:origin x="-2010" y="-90"/>
      </p:cViewPr>
      <p:guideLst>
        <p:guide orient="horz" pos="3168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3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a photo album.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17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 Process 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10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Stock Search Engine</a:t>
            </a:r>
            <a:r>
              <a:rPr lang="en-US" altLang="zh-HK" dirty="0" smtClean="0"/>
              <a:t>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Financial News</a:t>
            </a:r>
            <a:r>
              <a:rPr lang="en-US" altLang="zh-HK" dirty="0" smtClean="0"/>
              <a:t>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Us &amp; Indexes</a:t>
            </a:r>
            <a:r>
              <a:rPr lang="en-US" altLang="zh-HK" dirty="0" smtClean="0"/>
              <a:t>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  <a:r>
              <a:rPr lang="en-US" altLang="zh-HK" dirty="0" smtClean="0"/>
              <a:t>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/>
              <a:t>Monitoring</a:t>
            </a:r>
            <a:r>
              <a:rPr lang="en-US" altLang="zh-HK" baseline="0" dirty="0" smtClean="0"/>
              <a:t> System + Notification</a:t>
            </a:r>
            <a:r>
              <a:rPr lang="en-US" altLang="zh-HK" dirty="0" smtClean="0"/>
              <a:t>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err="1" smtClean="0"/>
              <a:t>Adminstration</a:t>
            </a:r>
            <a:r>
              <a:rPr lang="en-US" altLang="zh-HK" dirty="0" smtClean="0"/>
              <a:t>– Component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8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MemberMangagementSystem_HomePage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MemberMangagementSystem_Register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itchFamily="34" charset="0"/>
              <a:buNone/>
            </a:pPr>
            <a:r>
              <a:rPr lang="en-US" smtClean="0"/>
              <a:t>UI</a:t>
            </a:r>
            <a:r>
              <a:rPr lang="en-US" baseline="0" smtClean="0"/>
              <a:t> – </a:t>
            </a:r>
            <a:r>
              <a:rPr lang="en-US" sz="2400" b="1" smtClean="0">
                <a:solidFill>
                  <a:srgbClr val="FC7500"/>
                </a:solidFill>
              </a:rPr>
              <a:t>Forget PW</a:t>
            </a:r>
            <a:endParaRPr lang="en-US" sz="2400" b="1" dirty="0">
              <a:solidFill>
                <a:srgbClr val="FC75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MemberMangagementSystem_Setting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NewsDisplay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StockSearchEngine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StockMonitoring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UI</a:t>
            </a:r>
            <a:r>
              <a:rPr lang="en-US" baseline="0" dirty="0" smtClean="0"/>
              <a:t> - </a:t>
            </a:r>
            <a:r>
              <a:rPr lang="en-US" sz="2400" b="1" dirty="0" smtClean="0">
                <a:solidFill>
                  <a:srgbClr val="FC7500"/>
                </a:solidFill>
              </a:rPr>
              <a:t>Admin</a:t>
            </a:r>
            <a:endParaRPr lang="en-US" sz="2400" b="1" dirty="0">
              <a:solidFill>
                <a:srgbClr val="FC75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UI</a:t>
            </a:r>
            <a:r>
              <a:rPr lang="en-US" baseline="0" dirty="0" smtClean="0"/>
              <a:t> – </a:t>
            </a:r>
            <a:r>
              <a:rPr lang="en-US" sz="2400" b="1" dirty="0" smtClean="0">
                <a:solidFill>
                  <a:srgbClr val="FC7500"/>
                </a:solidFill>
              </a:rPr>
              <a:t>About Us</a:t>
            </a:r>
            <a:endParaRPr lang="en-US" sz="2400" b="1" dirty="0">
              <a:solidFill>
                <a:srgbClr val="FC75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C7500"/>
                </a:solidFill>
              </a:rPr>
              <a:t>Stock Monitoring 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780233">
            <a:off x="4648200" y="3803270"/>
            <a:ext cx="3429000" cy="2064129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404 NOT FOUND</a:t>
            </a:r>
          </a:p>
          <a:p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</a:rPr>
              <a:t>12210102 MAK KIT TIN</a:t>
            </a:r>
          </a:p>
          <a:p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</a:rPr>
              <a:t>15208249 LEUNG KAI HIN</a:t>
            </a:r>
          </a:p>
          <a:p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</a:rPr>
              <a:t>13205633 CHAN WING SUN</a:t>
            </a:r>
          </a:p>
          <a:p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</a:rPr>
              <a:t>13207296 YEUNG MAN KIT</a:t>
            </a:r>
            <a:endParaRPr lang="en-US" sz="2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8200" y="762000"/>
            <a:ext cx="615553" cy="6096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 3006 – Software Engineering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Stock monitoring system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Overview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4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圖片版面配置區 4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2" descr="C:\Users\Kitten\Documents\GitHub\comp3006\System Design\System Design - arc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r="2556"/>
          <a:stretch/>
        </p:blipFill>
        <p:spPr bwMode="auto">
          <a:xfrm>
            <a:off x="570721" y="1143000"/>
            <a:ext cx="797798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6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050" name="Picture 2" descr="C:\Users\Kitten\Documents\GitHub\comp3006\System Design\com design - 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4"/>
          <a:stretch/>
        </p:blipFill>
        <p:spPr bwMode="auto">
          <a:xfrm>
            <a:off x="609600" y="1905000"/>
            <a:ext cx="797675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8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3074" name="Picture 2" descr="C:\Users\Kitten\Documents\GitHub\comp3006\System Design\com design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26356"/>
            <a:ext cx="7924800" cy="315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8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098" name="Picture 2" descr="C:\Users\Kitten\Documents\GitHub\comp3006\System Design\com design -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19" y="1371600"/>
            <a:ext cx="784088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6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122" name="Picture 2" descr="C:\Users\Kitten\Documents\GitHub\comp3006\System Design\com design - 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39243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Kitten\Documents\GitHub\comp3006\System Design\com design - 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259" y="2971800"/>
            <a:ext cx="39909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146" name="Picture 2" descr="C:\Users\Kitten\Documents\GitHub\comp3006\System Design\com design - 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991475" cy="443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170" name="Picture 2" descr="C:\Users\Kitten\Documents\GitHub\comp3006\System Design\com design - 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"/>
          <a:stretch/>
        </p:blipFill>
        <p:spPr bwMode="auto">
          <a:xfrm>
            <a:off x="533400" y="1075180"/>
            <a:ext cx="8001000" cy="471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194" name="Picture 2" descr="C:\Users\Kitten\Documents\GitHub\comp3006\System Design\com design - 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4"/>
          <a:stretch/>
        </p:blipFill>
        <p:spPr bwMode="auto">
          <a:xfrm>
            <a:off x="609600" y="838199"/>
            <a:ext cx="7924800" cy="526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圖片版面配置區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27" name="Picture 3" descr="C:\Users\Kitten\Documents\GitHub\comp3006\phrase 5 submission\Archive\index_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8458"/>
            <a:ext cx="8077200" cy="555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8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Stock monitoring system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050" name="Picture 2" descr="C:\Users\Kitten\Documents\GitHub\comp3006\phrase 5 submission\Archive\register_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33400"/>
            <a:ext cx="8039100" cy="556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194" name="Picture 2" descr="C:\Users\Kitten\Documents\GitHub\comp3006\phrase 5 submission\Archive\forget_password_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9" y="533400"/>
            <a:ext cx="794734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0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3074" name="Picture 2" descr="C:\Users\Kitten\Documents\GitHub\comp3006\phrase 5 submission\Archive\setting_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" y="533400"/>
            <a:ext cx="794643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098" name="Picture 2" descr="C:\Users\Kitten\Documents\GitHub\comp3006\phrase 5 submission\Archive\news_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33400"/>
            <a:ext cx="798990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122" name="Picture 2" descr="C:\Users\Kitten\Documents\GitHub\comp3006\phrase 5 submission\Archive\stock_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33400"/>
            <a:ext cx="794643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146" name="Picture 2" descr="C:\Users\Kitten\Documents\GitHub\comp3006\phrase 5 submission\Archive\mon_stock_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13" y="533400"/>
            <a:ext cx="800358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4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170" name="Picture 2" descr="C:\Users\Kitten\Documents\GitHub\comp3006\phrase 5 submission\Archive\admin_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5911"/>
            <a:ext cx="7976135" cy="544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3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4290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Stock monitoring system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Demonstration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67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Stock monitoring system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Future Development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5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HK" sz="2400" dirty="0" smtClean="0"/>
              <a:t>Serve </a:t>
            </a:r>
            <a:r>
              <a:rPr lang="en-US" altLang="zh-HK" sz="2400" dirty="0"/>
              <a:t>individual investors </a:t>
            </a:r>
            <a:endParaRPr lang="en-US" altLang="zh-HK" sz="2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HK" sz="2400" dirty="0" smtClean="0"/>
              <a:t>real-time </a:t>
            </a:r>
            <a:r>
              <a:rPr lang="en-US" altLang="zh-HK" sz="2400" dirty="0"/>
              <a:t>stock </a:t>
            </a:r>
            <a:r>
              <a:rPr lang="en-US" altLang="zh-HK" sz="2400" dirty="0" smtClean="0"/>
              <a:t>information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HK" sz="2400" dirty="0" smtClean="0"/>
              <a:t>their track list. </a:t>
            </a:r>
          </a:p>
          <a:p>
            <a:pPr lvl="1"/>
            <a:endParaRPr lang="en-US" altLang="zh-HK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HK" sz="2400" dirty="0" smtClean="0"/>
              <a:t>Platform to </a:t>
            </a:r>
            <a:r>
              <a:rPr lang="en-US" altLang="zh-HK" sz="2400" dirty="0"/>
              <a:t>track </a:t>
            </a:r>
            <a:r>
              <a:rPr lang="en-US" altLang="zh-HK" sz="2400" dirty="0" smtClean="0"/>
              <a:t>investors </a:t>
            </a:r>
            <a:r>
              <a:rPr lang="en-US" altLang="zh-HK" sz="2400" dirty="0"/>
              <a:t>target stocks </a:t>
            </a:r>
            <a:endParaRPr lang="en-US" altLang="zh-HK" sz="2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HK" sz="2400" dirty="0" smtClean="0"/>
              <a:t>Get notified </a:t>
            </a:r>
            <a:r>
              <a:rPr lang="en-US" altLang="zh-HK" sz="2400" dirty="0"/>
              <a:t>when </a:t>
            </a:r>
            <a:r>
              <a:rPr lang="en-US" altLang="zh-HK" sz="2400" dirty="0" smtClean="0"/>
              <a:t>stocks reach target </a:t>
            </a:r>
            <a:r>
              <a:rPr lang="en-US" altLang="zh-HK" sz="2400" dirty="0"/>
              <a:t>price </a:t>
            </a:r>
            <a:r>
              <a:rPr lang="en-US" altLang="zh-HK" sz="2400" dirty="0" smtClean="0"/>
              <a:t>ranges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zh-TW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What is Stock Monitoring System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98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793031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GUI enhancement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Multi-processing/threading enhancement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Complete Functions Development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Multi-language platforms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System Security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Multi-Platform Compatible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C7500"/>
                </a:solidFill>
              </a:rPr>
              <a:t>Object Oriented Programming Enhancement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 smtClean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Future development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2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3520" y="2560320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1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Q&amp;A TIME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58387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3520" y="2560320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1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Thank You !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583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1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HK" sz="2400" dirty="0"/>
              <a:t>Stock price </a:t>
            </a:r>
            <a:r>
              <a:rPr lang="en-US" altLang="zh-HK" sz="2400" dirty="0" smtClean="0"/>
              <a:t>notification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HK" sz="2400" dirty="0" smtClean="0"/>
              <a:t>display </a:t>
            </a:r>
            <a:r>
              <a:rPr lang="en-US" altLang="zh-HK" sz="2400" dirty="0"/>
              <a:t>real-time stock market </a:t>
            </a:r>
            <a:r>
              <a:rPr lang="en-US" altLang="zh-HK" sz="2400" dirty="0" smtClean="0"/>
              <a:t>situation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HK" sz="2400" dirty="0" smtClean="0"/>
              <a:t>Changes </a:t>
            </a:r>
            <a:r>
              <a:rPr lang="en-US" altLang="zh-HK" sz="2400" dirty="0"/>
              <a:t>by </a:t>
            </a:r>
            <a:r>
              <a:rPr lang="en-US" altLang="zh-HK" sz="2400" dirty="0" smtClean="0"/>
              <a:t>alerting users automatically</a:t>
            </a:r>
            <a:endParaRPr lang="en-US" altLang="zh-HK" sz="24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HK" sz="2400" dirty="0" smtClean="0"/>
              <a:t>Users can aware </a:t>
            </a:r>
            <a:r>
              <a:rPr lang="en-US" altLang="zh-HK" sz="2400" dirty="0"/>
              <a:t>of the changes of their target stocks during the daily life. </a:t>
            </a:r>
            <a:endParaRPr lang="en-US" altLang="zh-HK" sz="2400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zh-HK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HK" sz="2400" dirty="0"/>
              <a:t>personal watch lists and profit calculator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HK" sz="2400" dirty="0"/>
              <a:t>manage target stocks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HK" sz="2400" dirty="0"/>
              <a:t>in the organized and clear interface.</a:t>
            </a:r>
            <a:endParaRPr lang="zh-TW" altLang="zh-HK" sz="2400" dirty="0"/>
          </a:p>
          <a:p>
            <a:endParaRPr lang="en-US" altLang="zh-HK" sz="2400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zh-HK" sz="2400" dirty="0"/>
          </a:p>
          <a:p>
            <a:pPr marL="342900" indent="-342900">
              <a:buFont typeface="Arial" pitchFamily="34" charset="0"/>
              <a:buChar char="•"/>
            </a:pPr>
            <a:endParaRPr lang="en-US" altLang="zh-HK" sz="2400" dirty="0" smtClean="0"/>
          </a:p>
          <a:p>
            <a:pPr marL="1257300" lvl="2" indent="-342900">
              <a:buFont typeface="Arial" pitchFamily="34" charset="0"/>
              <a:buChar char="•"/>
            </a:pPr>
            <a:endParaRPr lang="en-US" altLang="zh-HK" sz="2400" dirty="0" smtClean="0"/>
          </a:p>
          <a:p>
            <a:pPr lvl="1"/>
            <a:endParaRPr lang="en-US" altLang="zh-HK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What is Stock Monitoring System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5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8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Problems of software in the market: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Information </a:t>
            </a:r>
            <a:r>
              <a:rPr lang="en-US" sz="2400" b="1" dirty="0">
                <a:solidFill>
                  <a:srgbClr val="FC7500"/>
                </a:solidFill>
              </a:rPr>
              <a:t>not up to </a:t>
            </a:r>
            <a:r>
              <a:rPr lang="en-US" sz="2400" b="1" dirty="0" smtClean="0">
                <a:solidFill>
                  <a:srgbClr val="FC7500"/>
                </a:solidFill>
              </a:rPr>
              <a:t>date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Data not sync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Not user friendly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Poor security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Price issue</a:t>
            </a:r>
          </a:p>
          <a:p>
            <a:endParaRPr lang="en-US" sz="2400" b="1" dirty="0" smtClean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Why do we need to develop this system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54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API for stock information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Auto-refresh 20 stocks at the same time without system failure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System is developed by using python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Time issue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 smtClean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Difficulties of the system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8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Using free API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Multi-threading/processing technology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Using free GUI-framework to develop the program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Using existing libraries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 smtClean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 smtClean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How to overcome the difficulties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0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User Management 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Register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Login*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Logout*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Setting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News Display 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Display news related to HK stock market*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Stock Searching Engine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Search stock real-time information*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Functions of the Program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0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40475" y="240475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8259" y="188259"/>
            <a:ext cx="8776448" cy="6490448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828799"/>
            <a:ext cx="6781800" cy="464820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C7500"/>
                </a:solidFill>
              </a:rPr>
              <a:t>Stock Monitoring 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Stock price tracking*</a:t>
            </a: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C7500"/>
                </a:solidFill>
              </a:rPr>
              <a:t>Notification </a:t>
            </a:r>
            <a:r>
              <a:rPr lang="en-US" sz="2400" b="1" dirty="0" smtClean="0">
                <a:solidFill>
                  <a:srgbClr val="FC7500"/>
                </a:solidFill>
              </a:rPr>
              <a:t>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Notification for custom stock conditions.</a:t>
            </a: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Administration System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Modify </a:t>
            </a:r>
            <a:r>
              <a:rPr lang="en-US" sz="2400" b="1" dirty="0">
                <a:solidFill>
                  <a:srgbClr val="FC7500"/>
                </a:solidFill>
              </a:rPr>
              <a:t>user information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C7500"/>
                </a:solidFill>
              </a:rPr>
              <a:t>Member </a:t>
            </a:r>
            <a:r>
              <a:rPr lang="en-US" sz="2400" b="1" dirty="0" smtClean="0">
                <a:solidFill>
                  <a:srgbClr val="FC7500"/>
                </a:solidFill>
              </a:rPr>
              <a:t>authorization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C7500"/>
                </a:solidFill>
              </a:rPr>
              <a:t>System statistics</a:t>
            </a:r>
            <a:endParaRPr lang="en-US" sz="2400" b="1" dirty="0">
              <a:solidFill>
                <a:srgbClr val="FC7500"/>
              </a:solidFill>
            </a:endParaRPr>
          </a:p>
          <a:p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rgbClr val="FC75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67" y="762000"/>
            <a:ext cx="6432176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Functions of the Program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361</Words>
  <Application>Microsoft Office PowerPoint</Application>
  <PresentationFormat>On-screen Show (4:3)</PresentationFormat>
  <Paragraphs>138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Urban Photo Album</vt:lpstr>
      <vt:lpstr>PowerPoint Presentation</vt:lpstr>
      <vt:lpstr>Stock monitoring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Stock monitoring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Stock monitoring system</vt:lpstr>
      <vt:lpstr>Stock monitoring system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2015-11-25T03:53:49Z</dcterms:created>
  <dcterms:modified xsi:type="dcterms:W3CDTF">2015-11-30T09:55:54Z</dcterms:modified>
</cp:coreProperties>
</file>