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6" r:id="rId2"/>
    <p:sldId id="262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20" r:id="rId11"/>
    <p:sldId id="321" r:id="rId12"/>
    <p:sldId id="322" r:id="rId13"/>
    <p:sldId id="334" r:id="rId14"/>
    <p:sldId id="335" r:id="rId15"/>
    <p:sldId id="336" r:id="rId16"/>
    <p:sldId id="337" r:id="rId17"/>
    <p:sldId id="338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18" r:id="rId30"/>
    <p:sldId id="316" r:id="rId31"/>
    <p:sldId id="317" r:id="rId32"/>
    <p:sldId id="270" r:id="rId33"/>
    <p:sldId id="33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 autoAdjust="0"/>
    <p:restoredTop sz="87406" autoAdjust="0"/>
  </p:normalViewPr>
  <p:slideViewPr>
    <p:cSldViewPr>
      <p:cViewPr varScale="1">
        <p:scale>
          <a:sx n="102" d="100"/>
          <a:sy n="102" d="100"/>
        </p:scale>
        <p:origin x="-2004" y="-84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Process 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Search Engine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Financial News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 &amp; Indexes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Monitoring</a:t>
            </a:r>
            <a:r>
              <a:rPr lang="en-US" altLang="zh-HK" baseline="0" dirty="0" smtClean="0"/>
              <a:t> System + Notification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err="1" smtClean="0"/>
              <a:t>Adminstration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MemberMangagementSystem_Login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MemberMangagementSystem_Logout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NewsDisplay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StockSearchEngine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NotificationSystem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dirty="0" err="1" smtClean="0"/>
              <a:t>Modifiy</a:t>
            </a:r>
            <a:r>
              <a:rPr lang="en-US" baseline="0" dirty="0" err="1" smtClean="0"/>
              <a:t>UserInfo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FC7500"/>
                </a:solidFill>
              </a:rPr>
              <a:t>UI</a:t>
            </a:r>
            <a:r>
              <a:rPr lang="en-US" sz="2400" b="1" baseline="0" dirty="0" smtClean="0">
                <a:solidFill>
                  <a:srgbClr val="FC7500"/>
                </a:solidFill>
              </a:rPr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Member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Stock Monitoring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80233">
            <a:off x="4648200" y="3803270"/>
            <a:ext cx="3429000" cy="2064129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NOT FOUND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12210102 MAK KIT TIN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15208249 LEUNG KAI HIN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13205633 CHAN WING SUN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13207296 YEUNG MAN KIT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762000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3006 – Software Engineering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片版面配置區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C:\Users\Kitten\Documents\GitHub\comp3006\System Design\System Design - 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556"/>
          <a:stretch/>
        </p:blipFill>
        <p:spPr bwMode="auto">
          <a:xfrm>
            <a:off x="570721" y="1143000"/>
            <a:ext cx="797798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System Design\com design -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 bwMode="auto">
          <a:xfrm>
            <a:off x="609600" y="1905000"/>
            <a:ext cx="797675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System Design\com design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6356"/>
            <a:ext cx="7924800" cy="31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System Design\com design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" y="1371600"/>
            <a:ext cx="784088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System Design\com design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924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tten\Documents\GitHub\comp3006\System Design\com design -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9" y="2971800"/>
            <a:ext cx="3990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System Design\com design -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91475" cy="4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System Design\com design - 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"/>
          <a:stretch/>
        </p:blipFill>
        <p:spPr bwMode="auto">
          <a:xfrm>
            <a:off x="533400" y="1075180"/>
            <a:ext cx="8001000" cy="4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System Design\com design - 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 bwMode="auto">
          <a:xfrm>
            <a:off x="609600" y="838199"/>
            <a:ext cx="7924800" cy="52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3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2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6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59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33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Background Removal </a:t>
            </a:r>
            <a:r>
              <a:rPr lang="en-US" sz="2400" dirty="0"/>
              <a:t>allows you to quickly and easily remove backgrounds to isolate </a:t>
            </a:r>
            <a:r>
              <a:rPr lang="en-US" sz="2400" dirty="0" smtClean="0"/>
              <a:t>items </a:t>
            </a:r>
            <a:r>
              <a:rPr lang="en-US" sz="2400" dirty="0"/>
              <a:t>in your image.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Development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793031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GUI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Multi-processing/threading </a:t>
            </a:r>
            <a:r>
              <a:rPr lang="en-US" sz="2400" b="1" dirty="0" smtClean="0">
                <a:solidFill>
                  <a:srgbClr val="FC7500"/>
                </a:solidFill>
              </a:rPr>
              <a:t>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Complete Functions Development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Multi-language </a:t>
            </a:r>
            <a:r>
              <a:rPr lang="en-US" sz="2400" b="1" dirty="0" smtClean="0">
                <a:solidFill>
                  <a:srgbClr val="FC7500"/>
                </a:solidFill>
              </a:rPr>
              <a:t>platforms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Multi-Platform Compatible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Object Oriented Programming Enhancement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Future 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Q&amp;A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Thank You !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Why do we need to develop this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Difficulties of the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How to overcome the difficulties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User Management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Register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Login*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Logout*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News Display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Display news related to HK stock </a:t>
            </a:r>
            <a:r>
              <a:rPr lang="en-US" sz="2400" b="1" dirty="0" smtClean="0">
                <a:solidFill>
                  <a:srgbClr val="FC7500"/>
                </a:solidFill>
              </a:rPr>
              <a:t>market*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Searching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Search stock real-time </a:t>
            </a:r>
            <a:r>
              <a:rPr lang="en-US" sz="2400" b="1" dirty="0" smtClean="0">
                <a:solidFill>
                  <a:srgbClr val="FC7500"/>
                </a:solidFill>
              </a:rPr>
              <a:t>information*</a:t>
            </a: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Stock Monitoring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price </a:t>
            </a:r>
            <a:r>
              <a:rPr lang="en-US" sz="2400" b="1" dirty="0" smtClean="0">
                <a:solidFill>
                  <a:srgbClr val="FC7500"/>
                </a:solidFill>
              </a:rPr>
              <a:t>tracking*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Notification </a:t>
            </a:r>
            <a:r>
              <a:rPr lang="en-US" sz="2400" b="1" dirty="0" smtClean="0">
                <a:solidFill>
                  <a:srgbClr val="FC7500"/>
                </a:solidFill>
              </a:rPr>
              <a:t>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for custom stock conditions.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Administration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Modify </a:t>
            </a:r>
            <a:r>
              <a:rPr lang="en-US" sz="2400" b="1" dirty="0">
                <a:solidFill>
                  <a:srgbClr val="FC7500"/>
                </a:solidFill>
              </a:rPr>
              <a:t>user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Member </a:t>
            </a:r>
            <a:r>
              <a:rPr lang="en-US" sz="2400" b="1" dirty="0" smtClean="0">
                <a:solidFill>
                  <a:srgbClr val="FC7500"/>
                </a:solidFill>
              </a:rPr>
              <a:t>authorization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270</Words>
  <Application>Microsoft Office PowerPoint</Application>
  <PresentationFormat>如螢幕大小 (4:3)</PresentationFormat>
  <Paragraphs>109</Paragraphs>
  <Slides>33</Slides>
  <Notes>33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Urban Photo Album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Stock monitoring system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2015-11-25T03:53:49Z</dcterms:created>
  <dcterms:modified xsi:type="dcterms:W3CDTF">2015-11-29T14:45:22Z</dcterms:modified>
</cp:coreProperties>
</file>