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4"/>
  </p:notesMasterIdLst>
  <p:handoutMasterIdLst>
    <p:handoutMasterId r:id="rId45"/>
  </p:handoutMasterIdLst>
  <p:sldIdLst>
    <p:sldId id="257" r:id="rId2"/>
    <p:sldId id="258" r:id="rId3"/>
    <p:sldId id="259" r:id="rId4"/>
    <p:sldId id="260" r:id="rId5"/>
    <p:sldId id="293" r:id="rId6"/>
    <p:sldId id="261" r:id="rId7"/>
    <p:sldId id="271" r:id="rId8"/>
    <p:sldId id="272" r:id="rId9"/>
    <p:sldId id="273" r:id="rId10"/>
    <p:sldId id="262" r:id="rId11"/>
    <p:sldId id="294" r:id="rId12"/>
    <p:sldId id="263" r:id="rId13"/>
    <p:sldId id="264" r:id="rId14"/>
    <p:sldId id="274" r:id="rId15"/>
    <p:sldId id="275" r:id="rId16"/>
    <p:sldId id="265" r:id="rId17"/>
    <p:sldId id="276" r:id="rId18"/>
    <p:sldId id="266" r:id="rId19"/>
    <p:sldId id="267" r:id="rId20"/>
    <p:sldId id="277" r:id="rId21"/>
    <p:sldId id="278" r:id="rId22"/>
    <p:sldId id="279" r:id="rId23"/>
    <p:sldId id="280" r:id="rId24"/>
    <p:sldId id="281" r:id="rId25"/>
    <p:sldId id="282" r:id="rId26"/>
    <p:sldId id="283" r:id="rId27"/>
    <p:sldId id="295" r:id="rId28"/>
    <p:sldId id="284" r:id="rId29"/>
    <p:sldId id="285" r:id="rId30"/>
    <p:sldId id="286" r:id="rId31"/>
    <p:sldId id="287" r:id="rId32"/>
    <p:sldId id="288" r:id="rId33"/>
    <p:sldId id="296" r:id="rId34"/>
    <p:sldId id="289" r:id="rId35"/>
    <p:sldId id="290" r:id="rId36"/>
    <p:sldId id="291" r:id="rId37"/>
    <p:sldId id="292" r:id="rId38"/>
    <p:sldId id="297" r:id="rId39"/>
    <p:sldId id="268" r:id="rId40"/>
    <p:sldId id="299" r:id="rId41"/>
    <p:sldId id="298" r:id="rId42"/>
    <p:sldId id="300" r:id="rId43"/>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4" autoAdjust="0"/>
    <p:restoredTop sz="91133" autoAdjust="0"/>
  </p:normalViewPr>
  <p:slideViewPr>
    <p:cSldViewPr snapToGrid="0">
      <p:cViewPr varScale="1">
        <p:scale>
          <a:sx n="80" d="100"/>
          <a:sy n="80" d="100"/>
        </p:scale>
        <p:origin x="797" y="48"/>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88" d="100"/>
          <a:sy n="88" d="100"/>
        </p:scale>
        <p:origin x="381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A5DF4E3-45E7-4F14-B4F9-911B4C690142}" type="datetime2">
              <a:rPr lang="zh-CN" altLang="en-US" smtClean="0">
                <a:latin typeface="微软雅黑" panose="020B0503020204020204" pitchFamily="34" charset="-122"/>
                <a:ea typeface="微软雅黑" panose="020B0503020204020204" pitchFamily="34" charset="-122"/>
              </a:rPr>
              <a:t>2018年4月3日, Tuesday</a:t>
            </a:fld>
            <a:endParaRPr 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4E50CC-F33A-4EF4-9F12-93EC4A21A0CF}" type="slidenum">
              <a:rPr lang="en-US" smtClean="0">
                <a:latin typeface="微软雅黑" panose="020B0503020204020204" pitchFamily="34" charset="-122"/>
                <a:ea typeface="微软雅黑" panose="020B0503020204020204" pitchFamily="34" charset="-122"/>
              </a:rPr>
              <a:t>‹#›</a:t>
            </a:fld>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3A28818-8057-4794-A7BE-842FF700294D}" type="datetime2">
              <a:rPr lang="zh-CN" altLang="en-US" smtClean="0"/>
              <a:pPr/>
              <a:t>2018年4月3日, Tuesday</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32674CE4-FBD8-4481-AEFB-CA53E599A745}" type="slidenum">
              <a:rPr lang="en-US" smtClean="0"/>
              <a:pPr/>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灯片编号占位符 3"/>
          <p:cNvSpPr>
            <a:spLocks noGrp="1"/>
          </p:cNvSpPr>
          <p:nvPr>
            <p:ph type="sldNum" sz="quarter" idx="10"/>
          </p:nvPr>
        </p:nvSpPr>
        <p:spPr/>
        <p:txBody>
          <a:bodyPr rtlCol="0"/>
          <a:lstStyle/>
          <a:p>
            <a:pPr rtl="0"/>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674CE4-FBD8-4481-AEFB-CA53E599A745}" type="slidenum">
              <a:rPr lang="en-US" smtClean="0"/>
              <a:pPr/>
              <a:t>10</a:t>
            </a:fld>
            <a:endParaRPr lang="en-US" dirty="0"/>
          </a:p>
        </p:txBody>
      </p:sp>
    </p:spTree>
    <p:extLst>
      <p:ext uri="{BB962C8B-B14F-4D97-AF65-F5344CB8AC3E}">
        <p14:creationId xmlns:p14="http://schemas.microsoft.com/office/powerpoint/2010/main" val="1776232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674CE4-FBD8-4481-AEFB-CA53E599A745}" type="slidenum">
              <a:rPr lang="en-US" smtClean="0"/>
              <a:pPr/>
              <a:t>11</a:t>
            </a:fld>
            <a:endParaRPr lang="en-US" dirty="0"/>
          </a:p>
        </p:txBody>
      </p:sp>
    </p:spTree>
    <p:extLst>
      <p:ext uri="{BB962C8B-B14F-4D97-AF65-F5344CB8AC3E}">
        <p14:creationId xmlns:p14="http://schemas.microsoft.com/office/powerpoint/2010/main" val="2941631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灯片编号占位符 3"/>
          <p:cNvSpPr>
            <a:spLocks noGrp="1"/>
          </p:cNvSpPr>
          <p:nvPr>
            <p:ph type="sldNum" sz="quarter" idx="10"/>
          </p:nvPr>
        </p:nvSpPr>
        <p:spPr/>
        <p:txBody>
          <a:bodyPr rtlCol="0"/>
          <a:lstStyle/>
          <a:p>
            <a:pPr rtl="0"/>
            <a:fld id="{5800B302-F4DC-4547-9C74-CF794137D166}" type="slidenum">
              <a:rPr lang="en-US" smtClean="0"/>
              <a:t>12</a:t>
            </a:fld>
            <a:endParaRPr lang="en-US" dirty="0"/>
          </a:p>
        </p:txBody>
      </p:sp>
    </p:spTree>
    <p:extLst>
      <p:ext uri="{BB962C8B-B14F-4D97-AF65-F5344CB8AC3E}">
        <p14:creationId xmlns:p14="http://schemas.microsoft.com/office/powerpoint/2010/main" val="908655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674CE4-FBD8-4481-AEFB-CA53E599A745}" type="slidenum">
              <a:rPr lang="en-US" smtClean="0"/>
              <a:pPr/>
              <a:t>13</a:t>
            </a:fld>
            <a:endParaRPr lang="en-US" dirty="0"/>
          </a:p>
        </p:txBody>
      </p:sp>
    </p:spTree>
    <p:extLst>
      <p:ext uri="{BB962C8B-B14F-4D97-AF65-F5344CB8AC3E}">
        <p14:creationId xmlns:p14="http://schemas.microsoft.com/office/powerpoint/2010/main" val="3794078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674CE4-FBD8-4481-AEFB-CA53E599A745}" type="slidenum">
              <a:rPr lang="en-US" smtClean="0"/>
              <a:pPr/>
              <a:t>14</a:t>
            </a:fld>
            <a:endParaRPr lang="en-US" dirty="0"/>
          </a:p>
        </p:txBody>
      </p:sp>
    </p:spTree>
    <p:extLst>
      <p:ext uri="{BB962C8B-B14F-4D97-AF65-F5344CB8AC3E}">
        <p14:creationId xmlns:p14="http://schemas.microsoft.com/office/powerpoint/2010/main" val="32637359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674CE4-FBD8-4481-AEFB-CA53E599A745}" type="slidenum">
              <a:rPr lang="en-US" smtClean="0"/>
              <a:pPr/>
              <a:t>15</a:t>
            </a:fld>
            <a:endParaRPr lang="en-US" dirty="0"/>
          </a:p>
        </p:txBody>
      </p:sp>
    </p:spTree>
    <p:extLst>
      <p:ext uri="{BB962C8B-B14F-4D97-AF65-F5344CB8AC3E}">
        <p14:creationId xmlns:p14="http://schemas.microsoft.com/office/powerpoint/2010/main" val="619045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674CE4-FBD8-4481-AEFB-CA53E599A745}" type="slidenum">
              <a:rPr lang="en-US" smtClean="0"/>
              <a:pPr/>
              <a:t>16</a:t>
            </a:fld>
            <a:endParaRPr lang="en-US" dirty="0"/>
          </a:p>
        </p:txBody>
      </p:sp>
    </p:spTree>
    <p:extLst>
      <p:ext uri="{BB962C8B-B14F-4D97-AF65-F5344CB8AC3E}">
        <p14:creationId xmlns:p14="http://schemas.microsoft.com/office/powerpoint/2010/main" val="31726566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674CE4-FBD8-4481-AEFB-CA53E599A745}" type="slidenum">
              <a:rPr lang="en-US" smtClean="0"/>
              <a:pPr/>
              <a:t>17</a:t>
            </a:fld>
            <a:endParaRPr lang="en-US" dirty="0"/>
          </a:p>
        </p:txBody>
      </p:sp>
    </p:spTree>
    <p:extLst>
      <p:ext uri="{BB962C8B-B14F-4D97-AF65-F5344CB8AC3E}">
        <p14:creationId xmlns:p14="http://schemas.microsoft.com/office/powerpoint/2010/main" val="2468730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674CE4-FBD8-4481-AEFB-CA53E599A745}" type="slidenum">
              <a:rPr lang="en-US" smtClean="0"/>
              <a:pPr/>
              <a:t>18</a:t>
            </a:fld>
            <a:endParaRPr lang="en-US" dirty="0"/>
          </a:p>
        </p:txBody>
      </p:sp>
    </p:spTree>
    <p:extLst>
      <p:ext uri="{BB962C8B-B14F-4D97-AF65-F5344CB8AC3E}">
        <p14:creationId xmlns:p14="http://schemas.microsoft.com/office/powerpoint/2010/main" val="12762115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674CE4-FBD8-4481-AEFB-CA53E599A745}" type="slidenum">
              <a:rPr lang="en-US" smtClean="0"/>
              <a:pPr/>
              <a:t>19</a:t>
            </a:fld>
            <a:endParaRPr lang="en-US" dirty="0"/>
          </a:p>
        </p:txBody>
      </p:sp>
    </p:spTree>
    <p:extLst>
      <p:ext uri="{BB962C8B-B14F-4D97-AF65-F5344CB8AC3E}">
        <p14:creationId xmlns:p14="http://schemas.microsoft.com/office/powerpoint/2010/main" val="3703086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171450" indent="-171450" rtl="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rtlCol="0"/>
          <a:lstStyle/>
          <a:p>
            <a:pPr rtl="0"/>
            <a:fld id="{CF2FD335-6D8E-486A-8F5F-DFC7325903FF}" type="slidenum">
              <a:rPr lang="en-US" smtClean="0"/>
              <a:t>2</a:t>
            </a:fld>
            <a:endParaRPr lang="en-US" dirty="0"/>
          </a:p>
        </p:txBody>
      </p:sp>
    </p:spTree>
    <p:extLst>
      <p:ext uri="{BB962C8B-B14F-4D97-AF65-F5344CB8AC3E}">
        <p14:creationId xmlns:p14="http://schemas.microsoft.com/office/powerpoint/2010/main" val="118867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674CE4-FBD8-4481-AEFB-CA53E599A745}" type="slidenum">
              <a:rPr lang="en-US" smtClean="0"/>
              <a:pPr/>
              <a:t>20</a:t>
            </a:fld>
            <a:endParaRPr lang="en-US" dirty="0"/>
          </a:p>
        </p:txBody>
      </p:sp>
    </p:spTree>
    <p:extLst>
      <p:ext uri="{BB962C8B-B14F-4D97-AF65-F5344CB8AC3E}">
        <p14:creationId xmlns:p14="http://schemas.microsoft.com/office/powerpoint/2010/main" val="6254739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674CE4-FBD8-4481-AEFB-CA53E599A745}" type="slidenum">
              <a:rPr lang="en-US" smtClean="0"/>
              <a:pPr/>
              <a:t>21</a:t>
            </a:fld>
            <a:endParaRPr lang="en-US" dirty="0"/>
          </a:p>
        </p:txBody>
      </p:sp>
    </p:spTree>
    <p:extLst>
      <p:ext uri="{BB962C8B-B14F-4D97-AF65-F5344CB8AC3E}">
        <p14:creationId xmlns:p14="http://schemas.microsoft.com/office/powerpoint/2010/main" val="18618378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674CE4-FBD8-4481-AEFB-CA53E599A745}" type="slidenum">
              <a:rPr lang="en-US" smtClean="0"/>
              <a:pPr/>
              <a:t>22</a:t>
            </a:fld>
            <a:endParaRPr lang="en-US" dirty="0"/>
          </a:p>
        </p:txBody>
      </p:sp>
    </p:spTree>
    <p:extLst>
      <p:ext uri="{BB962C8B-B14F-4D97-AF65-F5344CB8AC3E}">
        <p14:creationId xmlns:p14="http://schemas.microsoft.com/office/powerpoint/2010/main" val="4184948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674CE4-FBD8-4481-AEFB-CA53E599A745}" type="slidenum">
              <a:rPr lang="en-US" smtClean="0"/>
              <a:pPr/>
              <a:t>23</a:t>
            </a:fld>
            <a:endParaRPr lang="en-US" dirty="0"/>
          </a:p>
        </p:txBody>
      </p:sp>
    </p:spTree>
    <p:extLst>
      <p:ext uri="{BB962C8B-B14F-4D97-AF65-F5344CB8AC3E}">
        <p14:creationId xmlns:p14="http://schemas.microsoft.com/office/powerpoint/2010/main" val="1461289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674CE4-FBD8-4481-AEFB-CA53E599A745}" type="slidenum">
              <a:rPr lang="en-US" smtClean="0"/>
              <a:pPr/>
              <a:t>24</a:t>
            </a:fld>
            <a:endParaRPr lang="en-US" dirty="0"/>
          </a:p>
        </p:txBody>
      </p:sp>
    </p:spTree>
    <p:extLst>
      <p:ext uri="{BB962C8B-B14F-4D97-AF65-F5344CB8AC3E}">
        <p14:creationId xmlns:p14="http://schemas.microsoft.com/office/powerpoint/2010/main" val="29474221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674CE4-FBD8-4481-AEFB-CA53E599A745}" type="slidenum">
              <a:rPr lang="en-US" smtClean="0"/>
              <a:pPr/>
              <a:t>25</a:t>
            </a:fld>
            <a:endParaRPr lang="en-US" dirty="0"/>
          </a:p>
        </p:txBody>
      </p:sp>
    </p:spTree>
    <p:extLst>
      <p:ext uri="{BB962C8B-B14F-4D97-AF65-F5344CB8AC3E}">
        <p14:creationId xmlns:p14="http://schemas.microsoft.com/office/powerpoint/2010/main" val="13031160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674CE4-FBD8-4481-AEFB-CA53E599A745}" type="slidenum">
              <a:rPr lang="en-US" smtClean="0"/>
              <a:pPr/>
              <a:t>26</a:t>
            </a:fld>
            <a:endParaRPr lang="en-US" dirty="0"/>
          </a:p>
        </p:txBody>
      </p:sp>
    </p:spTree>
    <p:extLst>
      <p:ext uri="{BB962C8B-B14F-4D97-AF65-F5344CB8AC3E}">
        <p14:creationId xmlns:p14="http://schemas.microsoft.com/office/powerpoint/2010/main" val="5653451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674CE4-FBD8-4481-AEFB-CA53E599A745}" type="slidenum">
              <a:rPr lang="en-US" smtClean="0"/>
              <a:pPr/>
              <a:t>27</a:t>
            </a:fld>
            <a:endParaRPr lang="en-US" dirty="0"/>
          </a:p>
        </p:txBody>
      </p:sp>
    </p:spTree>
    <p:extLst>
      <p:ext uri="{BB962C8B-B14F-4D97-AF65-F5344CB8AC3E}">
        <p14:creationId xmlns:p14="http://schemas.microsoft.com/office/powerpoint/2010/main" val="30728577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674CE4-FBD8-4481-AEFB-CA53E599A745}" type="slidenum">
              <a:rPr lang="en-US" smtClean="0"/>
              <a:pPr/>
              <a:t>28</a:t>
            </a:fld>
            <a:endParaRPr lang="en-US" dirty="0"/>
          </a:p>
        </p:txBody>
      </p:sp>
    </p:spTree>
    <p:extLst>
      <p:ext uri="{BB962C8B-B14F-4D97-AF65-F5344CB8AC3E}">
        <p14:creationId xmlns:p14="http://schemas.microsoft.com/office/powerpoint/2010/main" val="20211636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674CE4-FBD8-4481-AEFB-CA53E599A745}" type="slidenum">
              <a:rPr lang="en-US" smtClean="0"/>
              <a:pPr/>
              <a:t>29</a:t>
            </a:fld>
            <a:endParaRPr lang="en-US" dirty="0"/>
          </a:p>
        </p:txBody>
      </p:sp>
    </p:spTree>
    <p:extLst>
      <p:ext uri="{BB962C8B-B14F-4D97-AF65-F5344CB8AC3E}">
        <p14:creationId xmlns:p14="http://schemas.microsoft.com/office/powerpoint/2010/main" val="1304782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灯片编号占位符 3"/>
          <p:cNvSpPr>
            <a:spLocks noGrp="1"/>
          </p:cNvSpPr>
          <p:nvPr>
            <p:ph type="sldNum" sz="quarter" idx="10"/>
          </p:nvPr>
        </p:nvSpPr>
        <p:spPr/>
        <p:txBody>
          <a:bodyPr rtlCol="0"/>
          <a:lstStyle/>
          <a:p>
            <a:pPr rtl="0"/>
            <a:fld id="{CF2FD335-6D8E-486A-8F5F-DFC7325903FF}" type="slidenum">
              <a:rPr lang="en-US" smtClean="0"/>
              <a:t>3</a:t>
            </a:fld>
            <a:endParaRPr lang="en-US" dirty="0"/>
          </a:p>
        </p:txBody>
      </p:sp>
    </p:spTree>
    <p:extLst>
      <p:ext uri="{BB962C8B-B14F-4D97-AF65-F5344CB8AC3E}">
        <p14:creationId xmlns:p14="http://schemas.microsoft.com/office/powerpoint/2010/main" val="9558711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674CE4-FBD8-4481-AEFB-CA53E599A745}" type="slidenum">
              <a:rPr lang="en-US" smtClean="0"/>
              <a:pPr/>
              <a:t>30</a:t>
            </a:fld>
            <a:endParaRPr lang="en-US" dirty="0"/>
          </a:p>
        </p:txBody>
      </p:sp>
    </p:spTree>
    <p:extLst>
      <p:ext uri="{BB962C8B-B14F-4D97-AF65-F5344CB8AC3E}">
        <p14:creationId xmlns:p14="http://schemas.microsoft.com/office/powerpoint/2010/main" val="28801863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674CE4-FBD8-4481-AEFB-CA53E599A745}" type="slidenum">
              <a:rPr lang="en-US" smtClean="0"/>
              <a:pPr/>
              <a:t>31</a:t>
            </a:fld>
            <a:endParaRPr lang="en-US" dirty="0"/>
          </a:p>
        </p:txBody>
      </p:sp>
    </p:spTree>
    <p:extLst>
      <p:ext uri="{BB962C8B-B14F-4D97-AF65-F5344CB8AC3E}">
        <p14:creationId xmlns:p14="http://schemas.microsoft.com/office/powerpoint/2010/main" val="28550651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674CE4-FBD8-4481-AEFB-CA53E599A745}" type="slidenum">
              <a:rPr lang="en-US" smtClean="0"/>
              <a:pPr/>
              <a:t>32</a:t>
            </a:fld>
            <a:endParaRPr lang="en-US" dirty="0"/>
          </a:p>
        </p:txBody>
      </p:sp>
    </p:spTree>
    <p:extLst>
      <p:ext uri="{BB962C8B-B14F-4D97-AF65-F5344CB8AC3E}">
        <p14:creationId xmlns:p14="http://schemas.microsoft.com/office/powerpoint/2010/main" val="27561450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674CE4-FBD8-4481-AEFB-CA53E599A745}" type="slidenum">
              <a:rPr lang="en-US" smtClean="0"/>
              <a:pPr/>
              <a:t>33</a:t>
            </a:fld>
            <a:endParaRPr lang="en-US" dirty="0"/>
          </a:p>
        </p:txBody>
      </p:sp>
    </p:spTree>
    <p:extLst>
      <p:ext uri="{BB962C8B-B14F-4D97-AF65-F5344CB8AC3E}">
        <p14:creationId xmlns:p14="http://schemas.microsoft.com/office/powerpoint/2010/main" val="30566085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674CE4-FBD8-4481-AEFB-CA53E599A745}" type="slidenum">
              <a:rPr lang="en-US" smtClean="0"/>
              <a:pPr/>
              <a:t>34</a:t>
            </a:fld>
            <a:endParaRPr lang="en-US" dirty="0"/>
          </a:p>
        </p:txBody>
      </p:sp>
    </p:spTree>
    <p:extLst>
      <p:ext uri="{BB962C8B-B14F-4D97-AF65-F5344CB8AC3E}">
        <p14:creationId xmlns:p14="http://schemas.microsoft.com/office/powerpoint/2010/main" val="37183035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674CE4-FBD8-4481-AEFB-CA53E599A745}" type="slidenum">
              <a:rPr lang="en-US" smtClean="0"/>
              <a:pPr/>
              <a:t>35</a:t>
            </a:fld>
            <a:endParaRPr lang="en-US" dirty="0"/>
          </a:p>
        </p:txBody>
      </p:sp>
    </p:spTree>
    <p:extLst>
      <p:ext uri="{BB962C8B-B14F-4D97-AF65-F5344CB8AC3E}">
        <p14:creationId xmlns:p14="http://schemas.microsoft.com/office/powerpoint/2010/main" val="11875357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674CE4-FBD8-4481-AEFB-CA53E599A745}" type="slidenum">
              <a:rPr lang="en-US" smtClean="0"/>
              <a:pPr/>
              <a:t>36</a:t>
            </a:fld>
            <a:endParaRPr lang="en-US" dirty="0"/>
          </a:p>
        </p:txBody>
      </p:sp>
    </p:spTree>
    <p:extLst>
      <p:ext uri="{BB962C8B-B14F-4D97-AF65-F5344CB8AC3E}">
        <p14:creationId xmlns:p14="http://schemas.microsoft.com/office/powerpoint/2010/main" val="34107754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674CE4-FBD8-4481-AEFB-CA53E599A745}" type="slidenum">
              <a:rPr lang="en-US" smtClean="0"/>
              <a:pPr/>
              <a:t>37</a:t>
            </a:fld>
            <a:endParaRPr lang="en-US" dirty="0"/>
          </a:p>
        </p:txBody>
      </p:sp>
    </p:spTree>
    <p:extLst>
      <p:ext uri="{BB962C8B-B14F-4D97-AF65-F5344CB8AC3E}">
        <p14:creationId xmlns:p14="http://schemas.microsoft.com/office/powerpoint/2010/main" val="24550391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674CE4-FBD8-4481-AEFB-CA53E599A745}" type="slidenum">
              <a:rPr lang="en-US" smtClean="0"/>
              <a:pPr/>
              <a:t>38</a:t>
            </a:fld>
            <a:endParaRPr lang="en-US" dirty="0"/>
          </a:p>
        </p:txBody>
      </p:sp>
    </p:spTree>
    <p:extLst>
      <p:ext uri="{BB962C8B-B14F-4D97-AF65-F5344CB8AC3E}">
        <p14:creationId xmlns:p14="http://schemas.microsoft.com/office/powerpoint/2010/main" val="16938589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674CE4-FBD8-4481-AEFB-CA53E599A745}" type="slidenum">
              <a:rPr lang="en-US" smtClean="0"/>
              <a:pPr/>
              <a:t>39</a:t>
            </a:fld>
            <a:endParaRPr lang="en-US" dirty="0"/>
          </a:p>
        </p:txBody>
      </p:sp>
    </p:spTree>
    <p:extLst>
      <p:ext uri="{BB962C8B-B14F-4D97-AF65-F5344CB8AC3E}">
        <p14:creationId xmlns:p14="http://schemas.microsoft.com/office/powerpoint/2010/main" val="3955741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灯片编号占位符 3"/>
          <p:cNvSpPr>
            <a:spLocks noGrp="1"/>
          </p:cNvSpPr>
          <p:nvPr>
            <p:ph type="sldNum" sz="quarter" idx="10"/>
          </p:nvPr>
        </p:nvSpPr>
        <p:spPr/>
        <p:txBody>
          <a:bodyPr rtlCol="0"/>
          <a:lstStyle/>
          <a:p>
            <a:pPr rtl="0"/>
            <a:fld id="{CF2FD335-6D8E-486A-8F5F-DFC7325903FF}" type="slidenum">
              <a:rPr lang="en-US" smtClean="0"/>
              <a:t>4</a:t>
            </a:fld>
            <a:endParaRPr lang="en-US" dirty="0"/>
          </a:p>
        </p:txBody>
      </p:sp>
    </p:spTree>
    <p:extLst>
      <p:ext uri="{BB962C8B-B14F-4D97-AF65-F5344CB8AC3E}">
        <p14:creationId xmlns:p14="http://schemas.microsoft.com/office/powerpoint/2010/main" val="30694413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674CE4-FBD8-4481-AEFB-CA53E599A745}" type="slidenum">
              <a:rPr lang="en-US" smtClean="0"/>
              <a:pPr/>
              <a:t>40</a:t>
            </a:fld>
            <a:endParaRPr lang="en-US" dirty="0"/>
          </a:p>
        </p:txBody>
      </p:sp>
    </p:spTree>
    <p:extLst>
      <p:ext uri="{BB962C8B-B14F-4D97-AF65-F5344CB8AC3E}">
        <p14:creationId xmlns:p14="http://schemas.microsoft.com/office/powerpoint/2010/main" val="36478153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674CE4-FBD8-4481-AEFB-CA53E599A745}" type="slidenum">
              <a:rPr lang="en-US" smtClean="0"/>
              <a:pPr/>
              <a:t>41</a:t>
            </a:fld>
            <a:endParaRPr lang="en-US" dirty="0"/>
          </a:p>
        </p:txBody>
      </p:sp>
    </p:spTree>
    <p:extLst>
      <p:ext uri="{BB962C8B-B14F-4D97-AF65-F5344CB8AC3E}">
        <p14:creationId xmlns:p14="http://schemas.microsoft.com/office/powerpoint/2010/main" val="35935613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674CE4-FBD8-4481-AEFB-CA53E599A745}" type="slidenum">
              <a:rPr lang="en-US" smtClean="0"/>
              <a:pPr/>
              <a:t>42</a:t>
            </a:fld>
            <a:endParaRPr lang="en-US" dirty="0"/>
          </a:p>
        </p:txBody>
      </p:sp>
    </p:spTree>
    <p:extLst>
      <p:ext uri="{BB962C8B-B14F-4D97-AF65-F5344CB8AC3E}">
        <p14:creationId xmlns:p14="http://schemas.microsoft.com/office/powerpoint/2010/main" val="4024070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灯片编号占位符 3"/>
          <p:cNvSpPr>
            <a:spLocks noGrp="1"/>
          </p:cNvSpPr>
          <p:nvPr>
            <p:ph type="sldNum" sz="quarter" idx="10"/>
          </p:nvPr>
        </p:nvSpPr>
        <p:spPr/>
        <p:txBody>
          <a:bodyPr rtlCol="0"/>
          <a:lstStyle/>
          <a:p>
            <a:pPr rtl="0"/>
            <a:fld id="{CF2FD335-6D8E-486A-8F5F-DFC7325903FF}" type="slidenum">
              <a:rPr lang="en-US" smtClean="0"/>
              <a:t>5</a:t>
            </a:fld>
            <a:endParaRPr lang="en-US" dirty="0"/>
          </a:p>
        </p:txBody>
      </p:sp>
    </p:spTree>
    <p:extLst>
      <p:ext uri="{BB962C8B-B14F-4D97-AF65-F5344CB8AC3E}">
        <p14:creationId xmlns:p14="http://schemas.microsoft.com/office/powerpoint/2010/main" val="258790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674CE4-FBD8-4481-AEFB-CA53E599A745}" type="slidenum">
              <a:rPr lang="en-US" smtClean="0"/>
              <a:pPr/>
              <a:t>6</a:t>
            </a:fld>
            <a:endParaRPr lang="en-US" dirty="0"/>
          </a:p>
        </p:txBody>
      </p:sp>
    </p:spTree>
    <p:extLst>
      <p:ext uri="{BB962C8B-B14F-4D97-AF65-F5344CB8AC3E}">
        <p14:creationId xmlns:p14="http://schemas.microsoft.com/office/powerpoint/2010/main" val="2757479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674CE4-FBD8-4481-AEFB-CA53E599A745}" type="slidenum">
              <a:rPr lang="en-US" smtClean="0"/>
              <a:pPr/>
              <a:t>7</a:t>
            </a:fld>
            <a:endParaRPr lang="en-US" dirty="0"/>
          </a:p>
        </p:txBody>
      </p:sp>
    </p:spTree>
    <p:extLst>
      <p:ext uri="{BB962C8B-B14F-4D97-AF65-F5344CB8AC3E}">
        <p14:creationId xmlns:p14="http://schemas.microsoft.com/office/powerpoint/2010/main" val="1600346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674CE4-FBD8-4481-AEFB-CA53E599A745}" type="slidenum">
              <a:rPr lang="en-US" smtClean="0"/>
              <a:pPr/>
              <a:t>8</a:t>
            </a:fld>
            <a:endParaRPr lang="en-US" dirty="0"/>
          </a:p>
        </p:txBody>
      </p:sp>
    </p:spTree>
    <p:extLst>
      <p:ext uri="{BB962C8B-B14F-4D97-AF65-F5344CB8AC3E}">
        <p14:creationId xmlns:p14="http://schemas.microsoft.com/office/powerpoint/2010/main" val="890942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674CE4-FBD8-4481-AEFB-CA53E599A745}" type="slidenum">
              <a:rPr lang="en-US" smtClean="0"/>
              <a:pPr/>
              <a:t>9</a:t>
            </a:fld>
            <a:endParaRPr lang="en-US" dirty="0"/>
          </a:p>
        </p:txBody>
      </p:sp>
    </p:spTree>
    <p:extLst>
      <p:ext uri="{BB962C8B-B14F-4D97-AF65-F5344CB8AC3E}">
        <p14:creationId xmlns:p14="http://schemas.microsoft.com/office/powerpoint/2010/main" val="1402235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9" name="长方形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US" sz="1800" dirty="0">
              <a:latin typeface="微软雅黑" panose="020B0503020204020204" pitchFamily="34" charset="-122"/>
            </a:endParaRPr>
          </a:p>
        </p:txBody>
      </p:sp>
      <p:sp>
        <p:nvSpPr>
          <p:cNvPr id="23" name="长方形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US" sz="1800" dirty="0">
              <a:latin typeface="微软雅黑" panose="020B0503020204020204" pitchFamily="34" charset="-122"/>
            </a:endParaRPr>
          </a:p>
        </p:txBody>
      </p:sp>
      <p:sp>
        <p:nvSpPr>
          <p:cNvPr id="24" name="长方形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US" sz="1800" dirty="0">
              <a:latin typeface="微软雅黑" panose="020B0503020204020204" pitchFamily="34" charset="-122"/>
            </a:endParaRPr>
          </a:p>
        </p:txBody>
      </p:sp>
      <p:sp>
        <p:nvSpPr>
          <p:cNvPr id="25" name="长方形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US" sz="1800" dirty="0">
              <a:latin typeface="微软雅黑" panose="020B0503020204020204" pitchFamily="34" charset="-122"/>
            </a:endParaRPr>
          </a:p>
        </p:txBody>
      </p:sp>
      <p:sp>
        <p:nvSpPr>
          <p:cNvPr id="26" name="长方形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US" sz="1800" dirty="0">
              <a:latin typeface="微软雅黑" panose="020B0503020204020204" pitchFamily="34" charset="-122"/>
            </a:endParaRPr>
          </a:p>
        </p:txBody>
      </p:sp>
      <p:sp>
        <p:nvSpPr>
          <p:cNvPr id="27" name="长方形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US" sz="1800" dirty="0">
              <a:latin typeface="微软雅黑" panose="020B0503020204020204" pitchFamily="34" charset="-122"/>
            </a:endParaRPr>
          </a:p>
        </p:txBody>
      </p:sp>
      <p:sp useBgFill="1">
        <p:nvSpPr>
          <p:cNvPr id="30" name="圆角矩形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US" sz="1800" dirty="0">
              <a:latin typeface="微软雅黑" panose="020B0503020204020204" pitchFamily="34" charset="-122"/>
            </a:endParaRPr>
          </a:p>
        </p:txBody>
      </p:sp>
      <p:sp useBgFill="1">
        <p:nvSpPr>
          <p:cNvPr id="31" name="圆角矩形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US" sz="1800" dirty="0">
              <a:latin typeface="微软雅黑" panose="020B0503020204020204" pitchFamily="34" charset="-122"/>
            </a:endParaRPr>
          </a:p>
        </p:txBody>
      </p:sp>
      <p:sp>
        <p:nvSpPr>
          <p:cNvPr id="7" name="长方形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US" sz="1800" dirty="0">
              <a:latin typeface="微软雅黑" panose="020B0503020204020204" pitchFamily="34" charset="-122"/>
            </a:endParaRPr>
          </a:p>
        </p:txBody>
      </p:sp>
      <p:sp>
        <p:nvSpPr>
          <p:cNvPr id="10" name="长方形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US" sz="1800" dirty="0">
              <a:latin typeface="微软雅黑" panose="020B0503020204020204" pitchFamily="34" charset="-122"/>
            </a:endParaRPr>
          </a:p>
        </p:txBody>
      </p:sp>
      <p:sp>
        <p:nvSpPr>
          <p:cNvPr id="11" name="长方形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US" sz="1800" dirty="0">
              <a:latin typeface="微软雅黑" panose="020B0503020204020204" pitchFamily="34" charset="-122"/>
            </a:endParaRPr>
          </a:p>
        </p:txBody>
      </p:sp>
      <p:sp>
        <p:nvSpPr>
          <p:cNvPr id="8" name="标题 7"/>
          <p:cNvSpPr>
            <a:spLocks noGrp="1"/>
          </p:cNvSpPr>
          <p:nvPr>
            <p:ph type="ctrTitle"/>
          </p:nvPr>
        </p:nvSpPr>
        <p:spPr>
          <a:xfrm>
            <a:off x="609600" y="2389009"/>
            <a:ext cx="11277600" cy="1470025"/>
          </a:xfrm>
        </p:spPr>
        <p:txBody>
          <a:bodyPr rtlCol="0" anchor="b"/>
          <a:lstStyle>
            <a:lvl1pPr>
              <a:defRPr sz="4400">
                <a:solidFill>
                  <a:schemeClr val="bg1"/>
                </a:solidFill>
              </a:defRPr>
            </a:lvl1pPr>
          </a:lstStyle>
          <a:p>
            <a:pPr rtl="0"/>
            <a:r>
              <a:rPr lang="zh-CN" altLang="en-US" smtClean="0"/>
              <a:t>单击此处编辑母版标题样式</a:t>
            </a:r>
            <a:endParaRPr lang="zh-cn" dirty="0"/>
          </a:p>
        </p:txBody>
      </p:sp>
      <p:sp>
        <p:nvSpPr>
          <p:cNvPr id="9" name="副标题 8"/>
          <p:cNvSpPr>
            <a:spLocks noGrp="1"/>
          </p:cNvSpPr>
          <p:nvPr>
            <p:ph type="subTitle" idx="1"/>
          </p:nvPr>
        </p:nvSpPr>
        <p:spPr>
          <a:xfrm>
            <a:off x="609600" y="3899938"/>
            <a:ext cx="6604000" cy="1752600"/>
          </a:xfrm>
        </p:spPr>
        <p:txBody>
          <a:bodyPr rtlCol="0"/>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zh-CN" altLang="en-US" smtClean="0"/>
              <a:t>单击以编辑母版副标题样式</a:t>
            </a:r>
            <a:endParaRPr lang="zh-cn" dirty="0"/>
          </a:p>
        </p:txBody>
      </p:sp>
      <p:sp>
        <p:nvSpPr>
          <p:cNvPr id="17" name="页脚占位符 16"/>
          <p:cNvSpPr>
            <a:spLocks noGrp="1"/>
          </p:cNvSpPr>
          <p:nvPr>
            <p:ph type="ftr" sz="quarter" idx="11"/>
          </p:nvPr>
        </p:nvSpPr>
        <p:spPr>
          <a:xfrm>
            <a:off x="7265116" y="4205288"/>
            <a:ext cx="1727200" cy="457200"/>
          </a:xfrm>
        </p:spPr>
        <p:txBody>
          <a:bodyPr rtlCol="0"/>
          <a:lstStyle>
            <a:lvl1pPr>
              <a:defRPr>
                <a:solidFill>
                  <a:schemeClr val="accent2">
                    <a:lumMod val="75000"/>
                  </a:schemeClr>
                </a:solidFill>
              </a:defRPr>
            </a:lvl1pPr>
          </a:lstStyle>
          <a:p>
            <a:pPr rtl="0"/>
            <a:r>
              <a:rPr lang="zh-cn" dirty="0"/>
              <a:t>添加页脚</a:t>
            </a:r>
            <a:endParaRPr lang="en-US" dirty="0"/>
          </a:p>
        </p:txBody>
      </p:sp>
      <p:sp>
        <p:nvSpPr>
          <p:cNvPr id="28" name="日期占位符 27"/>
          <p:cNvSpPr>
            <a:spLocks noGrp="1"/>
          </p:cNvSpPr>
          <p:nvPr>
            <p:ph type="dt" sz="half" idx="10"/>
          </p:nvPr>
        </p:nvSpPr>
        <p:spPr>
          <a:xfrm>
            <a:off x="9043832" y="4206240"/>
            <a:ext cx="1280160" cy="457200"/>
          </a:xfrm>
        </p:spPr>
        <p:txBody>
          <a:bodyPr rtlCol="0"/>
          <a:lstStyle>
            <a:lvl1pPr>
              <a:defRPr>
                <a:solidFill>
                  <a:schemeClr val="accent2">
                    <a:lumMod val="75000"/>
                  </a:schemeClr>
                </a:solidFill>
              </a:defRPr>
            </a:lvl1pPr>
          </a:lstStyle>
          <a:p>
            <a:pPr rtl="0"/>
            <a:fld id="{6B961ADF-D8F6-45E0-ADA4-96ABDF6BF8CB}" type="datetime2">
              <a:rPr lang="zh-CN" altLang="en-US" smtClean="0"/>
              <a:t>2018年4月3日, Tuesday</a:t>
            </a:fld>
            <a:endParaRPr lang="en-US" dirty="0"/>
          </a:p>
        </p:txBody>
      </p:sp>
      <p:sp>
        <p:nvSpPr>
          <p:cNvPr id="29" name="灯片编号占位符 28"/>
          <p:cNvSpPr>
            <a:spLocks noGrp="1"/>
          </p:cNvSpPr>
          <p:nvPr>
            <p:ph type="sldNum" sz="quarter" idx="12"/>
          </p:nvPr>
        </p:nvSpPr>
        <p:spPr>
          <a:xfrm>
            <a:off x="11093451" y="1136"/>
            <a:ext cx="996949" cy="365760"/>
          </a:xfrm>
        </p:spPr>
        <p:txBody>
          <a:bodyPr rtlCol="0"/>
          <a:lstStyle>
            <a:lvl1pPr algn="r">
              <a:defRPr sz="1800">
                <a:solidFill>
                  <a:schemeClr val="bg1"/>
                </a:solidFill>
              </a:defRPr>
            </a:lvl1pPr>
          </a:lstStyle>
          <a:p>
            <a:pPr rtl="0"/>
            <a:fld id="{401CF334-2D5C-4859-84A6-CA7E6E43FAEB}" type="slidenum">
              <a:rPr lang="en-US" smtClean="0"/>
              <a:t>‹#›</a:t>
            </a:fld>
            <a:endParaRPr lang="en-US" dirty="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lang="zh-cn" dirty="0"/>
          </a:p>
        </p:txBody>
      </p:sp>
      <p:sp>
        <p:nvSpPr>
          <p:cNvPr id="3" name="垂直文本占位符 2"/>
          <p:cNvSpPr>
            <a:spLocks noGrp="1"/>
          </p:cNvSpPr>
          <p:nvPr>
            <p:ph type="body" orient="vert" idx="1"/>
          </p:nvPr>
        </p:nvSpPr>
        <p:spPr/>
        <p:txBody>
          <a:bodyPr vert="eaVert" rtlCol="0"/>
          <a:lstStyle>
            <a:lvl1pPr>
              <a:defRPr/>
            </a:lvl1pPr>
            <a:lvl5pPr>
              <a:defRPr/>
            </a:lvl5pPr>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5" name="页脚占位符 4"/>
          <p:cNvSpPr>
            <a:spLocks noGrp="1"/>
          </p:cNvSpPr>
          <p:nvPr>
            <p:ph type="ftr" sz="quarter" idx="11"/>
          </p:nvPr>
        </p:nvSpPr>
        <p:spPr/>
        <p:txBody>
          <a:bodyPr rtlCol="0"/>
          <a:lstStyle/>
          <a:p>
            <a:pPr rtl="0"/>
            <a:r>
              <a:rPr lang="zh-cn" dirty="0"/>
              <a:t>添加页脚</a:t>
            </a:r>
          </a:p>
        </p:txBody>
      </p:sp>
      <p:sp>
        <p:nvSpPr>
          <p:cNvPr id="4" name="日期占位符 3"/>
          <p:cNvSpPr>
            <a:spLocks noGrp="1"/>
          </p:cNvSpPr>
          <p:nvPr>
            <p:ph type="dt" sz="half" idx="10"/>
          </p:nvPr>
        </p:nvSpPr>
        <p:spPr/>
        <p:txBody>
          <a:bodyPr rtlCol="0"/>
          <a:lstStyle/>
          <a:p>
            <a:pPr rtl="0"/>
            <a:fld id="{BB356EF1-FDAD-4932-8CB1-BA1EF1306CA8}" type="datetime2">
              <a:rPr lang="zh-CN" altLang="en-US" smtClean="0"/>
              <a:t>2018年4月3日, Tuesday</a:t>
            </a:fld>
            <a:endParaRPr lang="en-US" dirty="0"/>
          </a:p>
        </p:txBody>
      </p:sp>
      <p:sp>
        <p:nvSpPr>
          <p:cNvPr id="6" name="灯片编号占位符 5"/>
          <p:cNvSpPr>
            <a:spLocks noGrp="1"/>
          </p:cNvSpPr>
          <p:nvPr>
            <p:ph type="sldNum" sz="quarter" idx="12"/>
          </p:nvPr>
        </p:nvSpPr>
        <p:spPr/>
        <p:txBody>
          <a:bodyPr rtlCol="0"/>
          <a:lstStyle/>
          <a:p>
            <a:pPr rtl="0"/>
            <a:fld id="{401CF334-2D5C-4859-84A6-CA7E6E43FAEB}" type="slidenum">
              <a:rPr lang="en-US" smtClean="0"/>
              <a:t>‹#›</a:t>
            </a:fld>
            <a:endParaRPr lang="en-US" dirty="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hasCustomPrompt="1"/>
          </p:nvPr>
        </p:nvSpPr>
        <p:spPr>
          <a:xfrm>
            <a:off x="9042400" y="1143000"/>
            <a:ext cx="2540000" cy="5448300"/>
          </a:xfrm>
        </p:spPr>
        <p:txBody>
          <a:bodyPr vert="eaVert" rtlCol="0"/>
          <a:lstStyle>
            <a:lvl1pPr>
              <a:defRPr/>
            </a:lvl1pPr>
          </a:lstStyle>
          <a:p>
            <a:pPr rtl="0"/>
            <a:r>
              <a:rPr lang="zh-cn" dirty="0"/>
              <a:t>编辑母版标题样式</a:t>
            </a:r>
          </a:p>
        </p:txBody>
      </p:sp>
      <p:sp>
        <p:nvSpPr>
          <p:cNvPr id="3" name="垂直文本占位符 2"/>
          <p:cNvSpPr>
            <a:spLocks noGrp="1"/>
          </p:cNvSpPr>
          <p:nvPr>
            <p:ph type="body" orient="vert" idx="1" hasCustomPrompt="1"/>
          </p:nvPr>
        </p:nvSpPr>
        <p:spPr>
          <a:xfrm>
            <a:off x="609600" y="1143000"/>
            <a:ext cx="8331200" cy="5448300"/>
          </a:xfrm>
        </p:spPr>
        <p:txBody>
          <a:bodyPr vert="eaVert" rtlCol="0"/>
          <a:lstStyle>
            <a:lvl5pPr>
              <a:defRPr/>
            </a:lvl5pPr>
          </a:lstStyle>
          <a:p>
            <a:pPr lvl="0" rtl="0" eaLnBrk="1" latinLnBrk="0" hangingPunct="1"/>
            <a:r>
              <a:rPr lang="zh-cn" dirty="0"/>
              <a:t>单击此处编辑母版文本样式</a:t>
            </a:r>
          </a:p>
          <a:p>
            <a:pPr lvl="1" rtl="0" eaLnBrk="1" latinLnBrk="0" hangingPunct="1"/>
            <a:r>
              <a:rPr lang="zh-cn" dirty="0"/>
              <a:t>第二级</a:t>
            </a:r>
          </a:p>
          <a:p>
            <a:pPr lvl="2" rtl="0" eaLnBrk="1" latinLnBrk="0" hangingPunct="1"/>
            <a:r>
              <a:rPr lang="zh-cn" dirty="0"/>
              <a:t>第三级</a:t>
            </a:r>
          </a:p>
          <a:p>
            <a:pPr lvl="3" rtl="0" eaLnBrk="1" latinLnBrk="0" hangingPunct="1"/>
            <a:r>
              <a:rPr lang="zh-cn" dirty="0"/>
              <a:t>第四级</a:t>
            </a:r>
          </a:p>
          <a:p>
            <a:pPr lvl="4" rtl="0" eaLnBrk="1" latinLnBrk="0" hangingPunct="1"/>
            <a:r>
              <a:rPr lang="zh-cn" dirty="0"/>
              <a:t>第五级</a:t>
            </a:r>
            <a:endParaRPr kumimoji="0" lang="en-US" dirty="0"/>
          </a:p>
        </p:txBody>
      </p:sp>
      <p:sp>
        <p:nvSpPr>
          <p:cNvPr id="5" name="页脚占位符 4"/>
          <p:cNvSpPr>
            <a:spLocks noGrp="1"/>
          </p:cNvSpPr>
          <p:nvPr>
            <p:ph type="ftr" sz="quarter" idx="11"/>
          </p:nvPr>
        </p:nvSpPr>
        <p:spPr/>
        <p:txBody>
          <a:bodyPr rtlCol="0"/>
          <a:lstStyle/>
          <a:p>
            <a:pPr rtl="0"/>
            <a:r>
              <a:rPr lang="zh-cn" dirty="0"/>
              <a:t>添加页脚</a:t>
            </a:r>
          </a:p>
        </p:txBody>
      </p:sp>
      <p:sp>
        <p:nvSpPr>
          <p:cNvPr id="4" name="日期占位符 3"/>
          <p:cNvSpPr>
            <a:spLocks noGrp="1"/>
          </p:cNvSpPr>
          <p:nvPr>
            <p:ph type="dt" sz="half" idx="10"/>
          </p:nvPr>
        </p:nvSpPr>
        <p:spPr/>
        <p:txBody>
          <a:bodyPr rtlCol="0"/>
          <a:lstStyle/>
          <a:p>
            <a:pPr rtl="0"/>
            <a:fld id="{C48D6003-6DBF-4E01-9D6B-13062B4B3967}" type="datetime2">
              <a:rPr lang="zh-CN" altLang="en-US" smtClean="0"/>
              <a:t>2018年4月3日, Tuesday</a:t>
            </a:fld>
            <a:endParaRPr lang="en-US" dirty="0"/>
          </a:p>
        </p:txBody>
      </p:sp>
      <p:sp>
        <p:nvSpPr>
          <p:cNvPr id="6" name="灯片编号占位符 5"/>
          <p:cNvSpPr>
            <a:spLocks noGrp="1"/>
          </p:cNvSpPr>
          <p:nvPr>
            <p:ph type="sldNum" sz="quarter" idx="12"/>
          </p:nvPr>
        </p:nvSpPr>
        <p:spPr/>
        <p:txBody>
          <a:bodyPr rtlCol="0"/>
          <a:lstStyle/>
          <a:p>
            <a:pPr rtl="0"/>
            <a:fld id="{401CF334-2D5C-4859-84A6-CA7E6E43FAEB}" type="slidenum">
              <a:rPr lang="en-US" smtClean="0"/>
              <a:t>‹#›</a:t>
            </a:fld>
            <a:endParaRPr lang="en-US" dirty="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lang="zh-cn" dirty="0"/>
          </a:p>
        </p:txBody>
      </p:sp>
      <p:sp>
        <p:nvSpPr>
          <p:cNvPr id="3" name="内容占位符 2"/>
          <p:cNvSpPr>
            <a:spLocks noGrp="1"/>
          </p:cNvSpPr>
          <p:nvPr>
            <p:ph idx="1"/>
          </p:nvPr>
        </p:nvSpPr>
        <p:spPr/>
        <p:txBody>
          <a:bodyPr rtlCol="0"/>
          <a:lstStyle>
            <a:lvl1pPr>
              <a:defRPr/>
            </a:lvl1pPr>
            <a:lvl5pPr>
              <a:defRPr/>
            </a:lvl5pPr>
            <a:lvl6pPr>
              <a:defRPr/>
            </a:lvl6pPr>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5" name="页脚占位符 4"/>
          <p:cNvSpPr>
            <a:spLocks noGrp="1"/>
          </p:cNvSpPr>
          <p:nvPr>
            <p:ph type="ftr" sz="quarter" idx="11"/>
          </p:nvPr>
        </p:nvSpPr>
        <p:spPr/>
        <p:txBody>
          <a:bodyPr rtlCol="0"/>
          <a:lstStyle/>
          <a:p>
            <a:pPr rtl="0"/>
            <a:r>
              <a:rPr lang="zh-cn"/>
              <a:t>添加页脚</a:t>
            </a:r>
          </a:p>
        </p:txBody>
      </p:sp>
      <p:sp>
        <p:nvSpPr>
          <p:cNvPr id="4" name="日期占位符 3"/>
          <p:cNvSpPr>
            <a:spLocks noGrp="1"/>
          </p:cNvSpPr>
          <p:nvPr>
            <p:ph type="dt" sz="half" idx="10"/>
          </p:nvPr>
        </p:nvSpPr>
        <p:spPr/>
        <p:txBody>
          <a:bodyPr rtlCol="0"/>
          <a:lstStyle/>
          <a:p>
            <a:pPr rtl="0"/>
            <a:fld id="{420542E2-407D-43B9-B0EF-A90942F87D18}" type="datetime2">
              <a:rPr lang="zh-CN" altLang="en-US" smtClean="0"/>
              <a:t>2018年4月3日, Tuesday</a:t>
            </a:fld>
            <a:endParaRPr lang="en-US" dirty="0"/>
          </a:p>
        </p:txBody>
      </p:sp>
      <p:sp>
        <p:nvSpPr>
          <p:cNvPr id="6" name="灯片编号占位符 5"/>
          <p:cNvSpPr>
            <a:spLocks noGrp="1"/>
          </p:cNvSpPr>
          <p:nvPr>
            <p:ph type="sldNum" sz="quarter" idx="12"/>
          </p:nvPr>
        </p:nvSpPr>
        <p:spPr/>
        <p:txBody>
          <a:bodyPr rtlCol="0"/>
          <a:lstStyle/>
          <a:p>
            <a:pPr rtl="0"/>
            <a:fld id="{401CF334-2D5C-4859-84A6-CA7E6E43FAEB}" type="slidenum">
              <a:rPr lang="en-US" smtClean="0"/>
              <a:t>‹#›</a:t>
            </a:fld>
            <a:endParaRPr lang="en-US" dirty="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1968322"/>
            <a:ext cx="10363200" cy="1362075"/>
          </a:xfrm>
        </p:spPr>
        <p:txBody>
          <a:bodyPr rtlCol="0"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pPr rtl="0"/>
            <a:r>
              <a:rPr lang="zh-CN" altLang="en-US" smtClean="0"/>
              <a:t>单击此处编辑母版标题样式</a:t>
            </a:r>
            <a:endParaRPr kumimoji="0" lang="en-US" dirty="0"/>
          </a:p>
        </p:txBody>
      </p:sp>
      <p:sp>
        <p:nvSpPr>
          <p:cNvPr id="3" name="文本占位符 2"/>
          <p:cNvSpPr>
            <a:spLocks noGrp="1"/>
          </p:cNvSpPr>
          <p:nvPr>
            <p:ph type="body" idx="1"/>
          </p:nvPr>
        </p:nvSpPr>
        <p:spPr>
          <a:xfrm>
            <a:off x="963084" y="3367088"/>
            <a:ext cx="10363200" cy="1509712"/>
          </a:xfrm>
        </p:spPr>
        <p:txBody>
          <a:bodyPr rtlCol="0"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zh-CN" altLang="en-US" smtClean="0"/>
              <a:t>编辑母版文本样式</a:t>
            </a:r>
          </a:p>
        </p:txBody>
      </p:sp>
      <p:sp>
        <p:nvSpPr>
          <p:cNvPr id="5" name="页脚占位符 4"/>
          <p:cNvSpPr>
            <a:spLocks noGrp="1"/>
          </p:cNvSpPr>
          <p:nvPr>
            <p:ph type="ftr" sz="quarter" idx="11"/>
          </p:nvPr>
        </p:nvSpPr>
        <p:spPr/>
        <p:txBody>
          <a:bodyPr rtlCol="0"/>
          <a:lstStyle/>
          <a:p>
            <a:pPr rtl="0"/>
            <a:r>
              <a:rPr lang="zh-cn"/>
              <a:t>添加页脚</a:t>
            </a:r>
          </a:p>
        </p:txBody>
      </p:sp>
      <p:sp>
        <p:nvSpPr>
          <p:cNvPr id="4" name="日期占位符 3"/>
          <p:cNvSpPr>
            <a:spLocks noGrp="1"/>
          </p:cNvSpPr>
          <p:nvPr>
            <p:ph type="dt" sz="half" idx="10"/>
          </p:nvPr>
        </p:nvSpPr>
        <p:spPr/>
        <p:txBody>
          <a:bodyPr rtlCol="0"/>
          <a:lstStyle/>
          <a:p>
            <a:pPr rtl="0"/>
            <a:fld id="{B9F9B539-0CEC-4146-8886-BECE2105FFB7}" type="datetime2">
              <a:rPr lang="zh-CN" altLang="en-US" smtClean="0"/>
              <a:t>2018年4月3日, Tuesday</a:t>
            </a:fld>
            <a:endParaRPr lang="en-US" dirty="0"/>
          </a:p>
        </p:txBody>
      </p:sp>
      <p:sp>
        <p:nvSpPr>
          <p:cNvPr id="6" name="灯片编号占位符 5"/>
          <p:cNvSpPr>
            <a:spLocks noGrp="1"/>
          </p:cNvSpPr>
          <p:nvPr>
            <p:ph type="sldNum" sz="quarter" idx="12"/>
          </p:nvPr>
        </p:nvSpPr>
        <p:spPr/>
        <p:txBody>
          <a:bodyPr rtlCol="0"/>
          <a:lstStyle/>
          <a:p>
            <a:pPr rtl="0"/>
            <a:fld id="{401CF334-2D5C-4859-84A6-CA7E6E43FAEB}" type="slidenum">
              <a:rPr lang="en-US" smtClean="0"/>
              <a:t>‹#›</a:t>
            </a:fld>
            <a:endParaRPr lang="en-US"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lang="zh-cn" dirty="0"/>
          </a:p>
        </p:txBody>
      </p:sp>
      <p:sp>
        <p:nvSpPr>
          <p:cNvPr id="3" name="内容占位符 2"/>
          <p:cNvSpPr>
            <a:spLocks noGrp="1"/>
          </p:cNvSpPr>
          <p:nvPr>
            <p:ph sz="half" idx="1"/>
          </p:nvPr>
        </p:nvSpPr>
        <p:spPr>
          <a:xfrm>
            <a:off x="609600" y="2249425"/>
            <a:ext cx="5384800" cy="4341875"/>
          </a:xfrm>
        </p:spPr>
        <p:txBody>
          <a:bodyPr rtlCol="0"/>
          <a:lstStyle>
            <a:lvl1pPr>
              <a:defRPr sz="2000"/>
            </a:lvl1pPr>
            <a:lvl2pPr>
              <a:defRPr sz="1900"/>
            </a:lvl2pPr>
            <a:lvl3pPr>
              <a:defRPr sz="1800"/>
            </a:lvl3pPr>
            <a:lvl4pPr>
              <a:defRPr sz="1800"/>
            </a:lvl4pPr>
            <a:lvl5pPr>
              <a:defRPr sz="1800"/>
            </a:lvl5pPr>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4" name="内容占位符 3"/>
          <p:cNvSpPr>
            <a:spLocks noGrp="1"/>
          </p:cNvSpPr>
          <p:nvPr>
            <p:ph sz="half" idx="2"/>
          </p:nvPr>
        </p:nvSpPr>
        <p:spPr>
          <a:xfrm>
            <a:off x="6197600" y="2249425"/>
            <a:ext cx="5384800" cy="4341875"/>
          </a:xfrm>
        </p:spPr>
        <p:txBody>
          <a:bodyPr rtlCol="0"/>
          <a:lstStyle>
            <a:lvl1pPr>
              <a:defRPr sz="2000"/>
            </a:lvl1pPr>
            <a:lvl2pPr>
              <a:defRPr sz="1900"/>
            </a:lvl2pPr>
            <a:lvl3pPr>
              <a:defRPr sz="1800"/>
            </a:lvl3pPr>
            <a:lvl4pPr>
              <a:defRPr sz="1800"/>
            </a:lvl4pPr>
            <a:lvl5pPr>
              <a:defRPr sz="1800"/>
            </a:lvl5pPr>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6" name="页脚占位符 5"/>
          <p:cNvSpPr>
            <a:spLocks noGrp="1"/>
          </p:cNvSpPr>
          <p:nvPr>
            <p:ph type="ftr" sz="quarter" idx="11"/>
          </p:nvPr>
        </p:nvSpPr>
        <p:spPr/>
        <p:txBody>
          <a:bodyPr rtlCol="0"/>
          <a:lstStyle/>
          <a:p>
            <a:pPr rtl="0"/>
            <a:r>
              <a:rPr lang="zh-cn" dirty="0"/>
              <a:t>添加页脚</a:t>
            </a:r>
          </a:p>
        </p:txBody>
      </p:sp>
      <p:sp>
        <p:nvSpPr>
          <p:cNvPr id="5" name="日期占位符 4"/>
          <p:cNvSpPr>
            <a:spLocks noGrp="1"/>
          </p:cNvSpPr>
          <p:nvPr>
            <p:ph type="dt" sz="half" idx="10"/>
          </p:nvPr>
        </p:nvSpPr>
        <p:spPr/>
        <p:txBody>
          <a:bodyPr rtlCol="0"/>
          <a:lstStyle/>
          <a:p>
            <a:pPr rtl="0"/>
            <a:fld id="{6C5E7D52-F468-426A-BB36-87D372E56047}" type="datetime2">
              <a:rPr lang="zh-CN" altLang="en-US" smtClean="0"/>
              <a:t>2018年4月3日, Tuesday</a:t>
            </a:fld>
            <a:endParaRPr lang="en-US" dirty="0"/>
          </a:p>
        </p:txBody>
      </p:sp>
      <p:sp>
        <p:nvSpPr>
          <p:cNvPr id="7" name="灯片编号占位符 6"/>
          <p:cNvSpPr>
            <a:spLocks noGrp="1"/>
          </p:cNvSpPr>
          <p:nvPr>
            <p:ph type="sldNum" sz="quarter" idx="12"/>
          </p:nvPr>
        </p:nvSpPr>
        <p:spPr/>
        <p:txBody>
          <a:bodyPr rtlCol="0"/>
          <a:lstStyle/>
          <a:p>
            <a:pPr rtl="0"/>
            <a:fld id="{401CF334-2D5C-4859-84A6-CA7E6E43FAEB}" type="slidenum">
              <a:rPr lang="en-US" smtClean="0"/>
              <a:t>‹#›</a:t>
            </a:fld>
            <a:endParaRPr lang="en-US" dirty="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08000" y="1143000"/>
            <a:ext cx="11176000" cy="1069848"/>
          </a:xfrm>
        </p:spPr>
        <p:txBody>
          <a:bodyPr rtlCol="0" anchor="ctr"/>
          <a:lstStyle>
            <a:lvl1pPr>
              <a:defRPr sz="4000" b="0" i="0" cap="none" baseline="0"/>
            </a:lvl1pPr>
          </a:lstStyle>
          <a:p>
            <a:pPr rtl="0"/>
            <a:r>
              <a:rPr lang="zh-CN" altLang="en-US" smtClean="0"/>
              <a:t>单击此处编辑母版标题样式</a:t>
            </a:r>
            <a:endParaRPr lang="zh-cn" dirty="0"/>
          </a:p>
        </p:txBody>
      </p:sp>
      <p:sp>
        <p:nvSpPr>
          <p:cNvPr id="3" name="文本占位符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rtlCol="0"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zh-CN" altLang="en-US" smtClean="0"/>
              <a:t>编辑母版文本样式</a:t>
            </a:r>
          </a:p>
        </p:txBody>
      </p:sp>
      <p:sp>
        <p:nvSpPr>
          <p:cNvPr id="5" name="内容占位符 4"/>
          <p:cNvSpPr>
            <a:spLocks noGrp="1"/>
          </p:cNvSpPr>
          <p:nvPr>
            <p:ph sz="quarter" idx="2"/>
          </p:nvPr>
        </p:nvSpPr>
        <p:spPr>
          <a:xfrm>
            <a:off x="508000" y="2708519"/>
            <a:ext cx="5388864" cy="3886200"/>
          </a:xfrm>
        </p:spPr>
        <p:txBody>
          <a:bodyPr rtlCol="0"/>
          <a:lstStyle>
            <a:lvl1pPr>
              <a:defRPr sz="2000"/>
            </a:lvl1pPr>
            <a:lvl2pPr>
              <a:defRPr sz="2000"/>
            </a:lvl2pPr>
            <a:lvl3pPr>
              <a:defRPr sz="1800"/>
            </a:lvl3pPr>
            <a:lvl4pPr>
              <a:defRPr sz="1600"/>
            </a:lvl4pPr>
            <a:lvl5pPr>
              <a:defRPr sz="1600"/>
            </a:lvl5pPr>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4" name="文本占位符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rtlCol="0"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zh-CN" altLang="en-US" smtClean="0"/>
              <a:t>编辑母版文本样式</a:t>
            </a:r>
          </a:p>
        </p:txBody>
      </p:sp>
      <p:sp>
        <p:nvSpPr>
          <p:cNvPr id="6" name="内容占位符 5"/>
          <p:cNvSpPr>
            <a:spLocks noGrp="1"/>
          </p:cNvSpPr>
          <p:nvPr>
            <p:ph sz="quarter" idx="4"/>
          </p:nvPr>
        </p:nvSpPr>
        <p:spPr>
          <a:xfrm>
            <a:off x="6291073" y="2708519"/>
            <a:ext cx="5389033" cy="3886200"/>
          </a:xfrm>
        </p:spPr>
        <p:txBody>
          <a:bodyPr rtlCol="0"/>
          <a:lstStyle>
            <a:lvl1pPr>
              <a:defRPr sz="2000"/>
            </a:lvl1pPr>
            <a:lvl2pPr>
              <a:defRPr sz="2000"/>
            </a:lvl2pPr>
            <a:lvl3pPr>
              <a:defRPr sz="1800"/>
            </a:lvl3pPr>
            <a:lvl4pPr>
              <a:defRPr sz="1600"/>
            </a:lvl4pPr>
            <a:lvl5pPr>
              <a:defRPr sz="1600"/>
            </a:lvl5pPr>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28" name="页脚占位符 27"/>
          <p:cNvSpPr>
            <a:spLocks noGrp="1"/>
          </p:cNvSpPr>
          <p:nvPr>
            <p:ph type="ftr" sz="quarter" idx="12"/>
          </p:nvPr>
        </p:nvSpPr>
        <p:spPr/>
        <p:txBody>
          <a:bodyPr rtlCol="0"/>
          <a:lstStyle/>
          <a:p>
            <a:pPr rtl="0"/>
            <a:r>
              <a:rPr lang="zh-cn" dirty="0"/>
              <a:t>添加页脚</a:t>
            </a:r>
          </a:p>
        </p:txBody>
      </p:sp>
      <p:sp>
        <p:nvSpPr>
          <p:cNvPr id="26" name="日期占位符 25"/>
          <p:cNvSpPr>
            <a:spLocks noGrp="1"/>
          </p:cNvSpPr>
          <p:nvPr>
            <p:ph type="dt" sz="half" idx="10"/>
          </p:nvPr>
        </p:nvSpPr>
        <p:spPr/>
        <p:txBody>
          <a:bodyPr rtlCol="0"/>
          <a:lstStyle/>
          <a:p>
            <a:pPr rtl="0"/>
            <a:fld id="{59527240-084C-4424-94CC-C29C5C16B56C}" type="datetime2">
              <a:rPr lang="zh-CN" altLang="en-US" smtClean="0"/>
              <a:t>2018年4月3日, Tuesday</a:t>
            </a:fld>
            <a:endParaRPr lang="en-US" dirty="0"/>
          </a:p>
        </p:txBody>
      </p:sp>
      <p:sp>
        <p:nvSpPr>
          <p:cNvPr id="27" name="灯片编号占位符 26"/>
          <p:cNvSpPr>
            <a:spLocks noGrp="1"/>
          </p:cNvSpPr>
          <p:nvPr>
            <p:ph type="sldNum" sz="quarter" idx="11"/>
          </p:nvPr>
        </p:nvSpPr>
        <p:spPr/>
        <p:txBody>
          <a:bodyPr rtlCol="0"/>
          <a:lstStyle/>
          <a:p>
            <a:pPr rtl="0"/>
            <a:fld id="{401CF334-2D5C-4859-84A6-CA7E6E43FAEB}" type="slidenum">
              <a:rPr lang="en-US" smtClean="0"/>
              <a:t>‹#›</a:t>
            </a:fld>
            <a:endParaRPr lang="en-US" dirty="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1143000"/>
            <a:ext cx="10972800" cy="1069848"/>
          </a:xfrm>
        </p:spPr>
        <p:txBody>
          <a:bodyPr rtlCol="0" anchor="ctr"/>
          <a:lstStyle>
            <a:lvl1pPr>
              <a:defRPr sz="4000">
                <a:solidFill>
                  <a:schemeClr val="tx2"/>
                </a:solidFill>
              </a:defRPr>
            </a:lvl1pPr>
          </a:lstStyle>
          <a:p>
            <a:pPr rtl="0"/>
            <a:r>
              <a:rPr lang="zh-CN" altLang="en-US" smtClean="0"/>
              <a:t>单击此处编辑母版标题样式</a:t>
            </a:r>
            <a:endParaRPr lang="zh-cn" dirty="0"/>
          </a:p>
        </p:txBody>
      </p:sp>
      <p:sp>
        <p:nvSpPr>
          <p:cNvPr id="4" name="页脚占位符 3"/>
          <p:cNvSpPr>
            <a:spLocks noGrp="1"/>
          </p:cNvSpPr>
          <p:nvPr>
            <p:ph type="ftr" sz="quarter" idx="11"/>
          </p:nvPr>
        </p:nvSpPr>
        <p:spPr>
          <a:xfrm>
            <a:off x="7010400" y="612648"/>
            <a:ext cx="1767840" cy="457200"/>
          </a:xfrm>
        </p:spPr>
        <p:txBody>
          <a:bodyPr rtlCol="0"/>
          <a:lstStyle/>
          <a:p>
            <a:pPr rtl="0"/>
            <a:r>
              <a:rPr lang="zh-cn" dirty="0"/>
              <a:t>添加页脚</a:t>
            </a:r>
          </a:p>
        </p:txBody>
      </p:sp>
      <p:sp>
        <p:nvSpPr>
          <p:cNvPr id="3" name="日期占位符 2"/>
          <p:cNvSpPr>
            <a:spLocks noGrp="1"/>
          </p:cNvSpPr>
          <p:nvPr>
            <p:ph type="dt" sz="half" idx="10"/>
          </p:nvPr>
        </p:nvSpPr>
        <p:spPr>
          <a:xfrm>
            <a:off x="8778240" y="612648"/>
            <a:ext cx="1276352" cy="457200"/>
          </a:xfrm>
        </p:spPr>
        <p:txBody>
          <a:bodyPr rtlCol="0"/>
          <a:lstStyle/>
          <a:p>
            <a:pPr rtl="0"/>
            <a:fld id="{74E24FF4-28FC-4F17-A1F7-EEBB40A672F6}" type="datetime2">
              <a:rPr lang="zh-CN" altLang="en-US" smtClean="0"/>
              <a:t>2018年4月3日, Tuesday</a:t>
            </a:fld>
            <a:endParaRPr lang="en-US" dirty="0"/>
          </a:p>
        </p:txBody>
      </p:sp>
      <p:sp>
        <p:nvSpPr>
          <p:cNvPr id="5" name="灯片编号占位符 4"/>
          <p:cNvSpPr>
            <a:spLocks noGrp="1"/>
          </p:cNvSpPr>
          <p:nvPr>
            <p:ph type="sldNum" sz="quarter" idx="12"/>
          </p:nvPr>
        </p:nvSpPr>
        <p:spPr>
          <a:xfrm>
            <a:off x="10899648" y="2272"/>
            <a:ext cx="1016000" cy="365760"/>
          </a:xfrm>
        </p:spPr>
        <p:txBody>
          <a:bodyPr rtlCol="0"/>
          <a:lstStyle/>
          <a:p>
            <a:pPr rtl="0"/>
            <a:fld id="{401CF334-2D5C-4859-84A6-CA7E6E43FAEB}" type="slidenum">
              <a:rPr lang="en-US" smtClean="0"/>
              <a:t>‹#›</a:t>
            </a:fld>
            <a:endParaRPr lang="en-US" dirty="0"/>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rtlCol="0"/>
          <a:lstStyle/>
          <a:p>
            <a:pPr rtl="0"/>
            <a:r>
              <a:rPr lang="zh-cn" dirty="0"/>
              <a:t>添加页脚</a:t>
            </a:r>
          </a:p>
        </p:txBody>
      </p:sp>
      <p:sp>
        <p:nvSpPr>
          <p:cNvPr id="2" name="日期占位符 1"/>
          <p:cNvSpPr>
            <a:spLocks noGrp="1"/>
          </p:cNvSpPr>
          <p:nvPr>
            <p:ph type="dt" sz="half" idx="10"/>
          </p:nvPr>
        </p:nvSpPr>
        <p:spPr/>
        <p:txBody>
          <a:bodyPr rtlCol="0"/>
          <a:lstStyle/>
          <a:p>
            <a:pPr rtl="0"/>
            <a:fld id="{3A8AE2AB-609C-4B7B-8E16-0AB865CFA893}" type="datetime2">
              <a:rPr lang="zh-CN" altLang="en-US" smtClean="0"/>
              <a:t>2018年4月3日, Tuesday</a:t>
            </a:fld>
            <a:endParaRPr lang="en-US" dirty="0"/>
          </a:p>
        </p:txBody>
      </p:sp>
      <p:sp>
        <p:nvSpPr>
          <p:cNvPr id="4" name="灯片编号占位符 3"/>
          <p:cNvSpPr>
            <a:spLocks noGrp="1"/>
          </p:cNvSpPr>
          <p:nvPr>
            <p:ph type="sldNum" sz="quarter" idx="12"/>
          </p:nvPr>
        </p:nvSpPr>
        <p:spPr/>
        <p:txBody>
          <a:bodyPr rtlCol="0"/>
          <a:lstStyle/>
          <a:p>
            <a:pPr rtl="0"/>
            <a:fld id="{401CF334-2D5C-4859-84A6-CA7E6E43FAEB}" type="slidenum">
              <a:rPr lang="en-US" smtClean="0"/>
              <a:t>‹#›</a:t>
            </a:fld>
            <a:endParaRPr lang="en-US"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137995" y="1101970"/>
            <a:ext cx="4511040" cy="877824"/>
          </a:xfrm>
        </p:spPr>
        <p:txBody>
          <a:bodyPr rtlCol="0" anchor="b"/>
          <a:lstStyle>
            <a:lvl1pPr algn="l">
              <a:buNone/>
              <a:defRPr sz="1800" b="1"/>
            </a:lvl1pPr>
          </a:lstStyle>
          <a:p>
            <a:pPr rtl="0"/>
            <a:r>
              <a:rPr lang="zh-cn" dirty="0"/>
              <a:t>编辑母版标题样式</a:t>
            </a:r>
          </a:p>
        </p:txBody>
      </p:sp>
      <p:sp>
        <p:nvSpPr>
          <p:cNvPr id="4" name="内容占位符 3"/>
          <p:cNvSpPr>
            <a:spLocks noGrp="1"/>
          </p:cNvSpPr>
          <p:nvPr>
            <p:ph sz="half" idx="1"/>
          </p:nvPr>
        </p:nvSpPr>
        <p:spPr>
          <a:xfrm>
            <a:off x="203200" y="776287"/>
            <a:ext cx="6803136" cy="5805083"/>
          </a:xfrm>
        </p:spPr>
        <p:txBody>
          <a:bodyPr rtlCol="0"/>
          <a:lstStyle>
            <a:lvl1pPr>
              <a:defRPr sz="3200"/>
            </a:lvl1pPr>
            <a:lvl2pPr>
              <a:defRPr sz="2800"/>
            </a:lvl2pPr>
            <a:lvl3pPr>
              <a:defRPr sz="2400"/>
            </a:lvl3pPr>
            <a:lvl4pPr>
              <a:defRPr sz="2000"/>
            </a:lvl4pPr>
            <a:lvl5pPr>
              <a:defRPr sz="2000"/>
            </a:lvl5pPr>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3" name="文本占位符 2"/>
          <p:cNvSpPr>
            <a:spLocks noGrp="1"/>
          </p:cNvSpPr>
          <p:nvPr>
            <p:ph type="body" idx="2"/>
          </p:nvPr>
        </p:nvSpPr>
        <p:spPr>
          <a:xfrm>
            <a:off x="7137995" y="2010727"/>
            <a:ext cx="4511040" cy="4580573"/>
          </a:xfrm>
        </p:spPr>
        <p:txBody>
          <a:bodyPr rtlCol="0"/>
          <a:lstStyle>
            <a:lvl1pPr marL="9144" indent="0">
              <a:buNone/>
              <a:defRPr sz="1400"/>
            </a:lvl1pPr>
            <a:lvl2pPr>
              <a:buNone/>
              <a:defRPr sz="1200"/>
            </a:lvl2pPr>
            <a:lvl3pPr>
              <a:buNone/>
              <a:defRPr sz="1000"/>
            </a:lvl3pPr>
            <a:lvl4pPr>
              <a:buNone/>
              <a:defRPr sz="900"/>
            </a:lvl4pPr>
            <a:lvl5pPr>
              <a:buNone/>
              <a:defRPr sz="900"/>
            </a:lvl5pPr>
          </a:lstStyle>
          <a:p>
            <a:pPr lvl="0" rtl="0" eaLnBrk="1" latinLnBrk="0" hangingPunct="1"/>
            <a:r>
              <a:rPr lang="zh-CN" altLang="en-US" smtClean="0"/>
              <a:t>编辑母版文本样式</a:t>
            </a:r>
          </a:p>
        </p:txBody>
      </p:sp>
      <p:sp>
        <p:nvSpPr>
          <p:cNvPr id="6" name="页脚占位符 5"/>
          <p:cNvSpPr>
            <a:spLocks noGrp="1"/>
          </p:cNvSpPr>
          <p:nvPr>
            <p:ph type="ftr" sz="quarter" idx="11"/>
          </p:nvPr>
        </p:nvSpPr>
        <p:spPr/>
        <p:txBody>
          <a:bodyPr rtlCol="0"/>
          <a:lstStyle/>
          <a:p>
            <a:pPr rtl="0"/>
            <a:r>
              <a:rPr lang="zh-cn" dirty="0"/>
              <a:t>添加页脚</a:t>
            </a:r>
          </a:p>
        </p:txBody>
      </p:sp>
      <p:sp>
        <p:nvSpPr>
          <p:cNvPr id="5" name="日期占位符 4"/>
          <p:cNvSpPr>
            <a:spLocks noGrp="1"/>
          </p:cNvSpPr>
          <p:nvPr>
            <p:ph type="dt" sz="half" idx="10"/>
          </p:nvPr>
        </p:nvSpPr>
        <p:spPr/>
        <p:txBody>
          <a:bodyPr rtlCol="0"/>
          <a:lstStyle/>
          <a:p>
            <a:pPr rtl="0"/>
            <a:fld id="{EC9132B7-0125-457C-84B9-733C76542A57}" type="datetime2">
              <a:rPr lang="zh-CN" altLang="en-US" smtClean="0"/>
              <a:t>2018年4月3日, Tuesday</a:t>
            </a:fld>
            <a:endParaRPr lang="en-US" dirty="0"/>
          </a:p>
        </p:txBody>
      </p:sp>
      <p:sp>
        <p:nvSpPr>
          <p:cNvPr id="7" name="灯片编号占位符 6"/>
          <p:cNvSpPr>
            <a:spLocks noGrp="1"/>
          </p:cNvSpPr>
          <p:nvPr>
            <p:ph type="sldNum" sz="quarter" idx="12"/>
          </p:nvPr>
        </p:nvSpPr>
        <p:spPr/>
        <p:txBody>
          <a:bodyPr rtlCol="0"/>
          <a:lstStyle/>
          <a:p>
            <a:pPr rtl="0"/>
            <a:fld id="{401CF334-2D5C-4859-84A6-CA7E6E43FAEB}" type="slidenum">
              <a:rPr lang="en-US" smtClean="0"/>
              <a:t>‹#›</a:t>
            </a:fld>
            <a:endParaRPr lang="en-US" dirty="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a:xfrm>
            <a:off x="7253913" y="1109161"/>
            <a:ext cx="782404" cy="4681637"/>
          </a:xfrm>
        </p:spPr>
        <p:txBody>
          <a:bodyPr vert="vert270" lIns="45720" tIns="0" rIns="45720" rtlCol="0" anchor="t"/>
          <a:lstStyle>
            <a:lvl1pPr algn="ctr">
              <a:buNone/>
              <a:defRPr sz="2000" b="1"/>
            </a:lvl1pPr>
          </a:lstStyle>
          <a:p>
            <a:pPr rtl="0"/>
            <a:r>
              <a:rPr lang="zh-CN" altLang="en-US" smtClean="0"/>
              <a:t>单击此处编辑母版标题样式</a:t>
            </a:r>
            <a:endParaRPr lang="zh-cn" dirty="0"/>
          </a:p>
        </p:txBody>
      </p:sp>
      <p:sp>
        <p:nvSpPr>
          <p:cNvPr id="3" name="图片占位符 2" descr="为添加图像预留的空占位符。单击占位符，选择要添加的图像。"/>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rtlCol="0"/>
          <a:lstStyle>
            <a:lvl1pPr marL="0" indent="0">
              <a:buNone/>
              <a:defRPr sz="3200"/>
            </a:lvl1pPr>
          </a:lstStyle>
          <a:p>
            <a:pPr rtl="0"/>
            <a:r>
              <a:rPr lang="zh-CN" altLang="en-US" smtClean="0"/>
              <a:t>单击图标添加图片</a:t>
            </a:r>
            <a:endParaRPr kumimoji="0" lang="en-US" dirty="0"/>
          </a:p>
        </p:txBody>
      </p:sp>
      <p:sp>
        <p:nvSpPr>
          <p:cNvPr id="4" name="文本占位符 3"/>
          <p:cNvSpPr>
            <a:spLocks noGrp="1"/>
          </p:cNvSpPr>
          <p:nvPr>
            <p:ph type="body" sz="half" idx="2"/>
          </p:nvPr>
        </p:nvSpPr>
        <p:spPr>
          <a:xfrm>
            <a:off x="8117924" y="3274309"/>
            <a:ext cx="3454400" cy="2516489"/>
          </a:xfrm>
        </p:spPr>
        <p:txBody>
          <a:bodyPr lIns="0" tIns="0" rIns="45720" rtlCol="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rtl="0" eaLnBrk="1" latinLnBrk="0" hangingPunct="1"/>
            <a:r>
              <a:rPr lang="zh-CN" altLang="en-US" smtClean="0"/>
              <a:t>编辑母版文本样式</a:t>
            </a:r>
          </a:p>
        </p:txBody>
      </p:sp>
      <p:sp>
        <p:nvSpPr>
          <p:cNvPr id="6" name="页脚占位符 5"/>
          <p:cNvSpPr>
            <a:spLocks noGrp="1"/>
          </p:cNvSpPr>
          <p:nvPr>
            <p:ph type="ftr" sz="quarter" idx="11"/>
          </p:nvPr>
        </p:nvSpPr>
        <p:spPr/>
        <p:txBody>
          <a:bodyPr rtlCol="0"/>
          <a:lstStyle/>
          <a:p>
            <a:pPr rtl="0"/>
            <a:r>
              <a:rPr lang="zh-cn" dirty="0"/>
              <a:t>添加页脚</a:t>
            </a:r>
          </a:p>
        </p:txBody>
      </p:sp>
      <p:sp>
        <p:nvSpPr>
          <p:cNvPr id="5" name="日期占位符 4"/>
          <p:cNvSpPr>
            <a:spLocks noGrp="1"/>
          </p:cNvSpPr>
          <p:nvPr>
            <p:ph type="dt" sz="half" idx="10"/>
          </p:nvPr>
        </p:nvSpPr>
        <p:spPr/>
        <p:txBody>
          <a:bodyPr rtlCol="0"/>
          <a:lstStyle/>
          <a:p>
            <a:pPr rtl="0"/>
            <a:fld id="{F5C82D64-44BB-44B8-8D12-C6B23D3DB24F}" type="datetime2">
              <a:rPr lang="zh-CN" altLang="en-US" smtClean="0"/>
              <a:t>2018年4月3日, Tuesday</a:t>
            </a:fld>
            <a:endParaRPr lang="en-US" dirty="0"/>
          </a:p>
        </p:txBody>
      </p:sp>
      <p:sp>
        <p:nvSpPr>
          <p:cNvPr id="7" name="灯片编号占位符 6"/>
          <p:cNvSpPr>
            <a:spLocks noGrp="1"/>
          </p:cNvSpPr>
          <p:nvPr>
            <p:ph type="sldNum" sz="quarter" idx="12"/>
          </p:nvPr>
        </p:nvSpPr>
        <p:spPr/>
        <p:txBody>
          <a:bodyPr rtlCol="0"/>
          <a:lstStyle/>
          <a:p>
            <a:pPr rtl="0"/>
            <a:fld id="{401CF334-2D5C-4859-84A6-CA7E6E43FAEB}" type="slidenum">
              <a:rPr lang="en-US" smtClean="0"/>
              <a:t>‹#›</a:t>
            </a:fld>
            <a:endParaRPr lang="en-US" dirty="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长方形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US" sz="1800" dirty="0">
              <a:latin typeface="微软雅黑" panose="020B0503020204020204" pitchFamily="34" charset="-122"/>
              <a:ea typeface="微软雅黑" panose="020B0503020204020204" pitchFamily="34" charset="-122"/>
            </a:endParaRPr>
          </a:p>
        </p:txBody>
      </p:sp>
      <p:sp>
        <p:nvSpPr>
          <p:cNvPr id="29" name="长方形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US" sz="1800" dirty="0">
              <a:latin typeface="微软雅黑" panose="020B0503020204020204" pitchFamily="34" charset="-122"/>
              <a:ea typeface="微软雅黑" panose="020B0503020204020204" pitchFamily="34" charset="-122"/>
            </a:endParaRPr>
          </a:p>
        </p:txBody>
      </p:sp>
      <p:sp>
        <p:nvSpPr>
          <p:cNvPr id="30" name="长方形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US" sz="1800" dirty="0">
              <a:latin typeface="微软雅黑" panose="020B0503020204020204" pitchFamily="34" charset="-122"/>
              <a:ea typeface="微软雅黑" panose="020B0503020204020204" pitchFamily="34" charset="-122"/>
            </a:endParaRPr>
          </a:p>
        </p:txBody>
      </p:sp>
      <p:sp>
        <p:nvSpPr>
          <p:cNvPr id="31" name="长方形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US" sz="1800" dirty="0">
              <a:latin typeface="微软雅黑" panose="020B0503020204020204" pitchFamily="34" charset="-122"/>
              <a:ea typeface="微软雅黑" panose="020B0503020204020204" pitchFamily="34" charset="-122"/>
            </a:endParaRPr>
          </a:p>
        </p:txBody>
      </p:sp>
      <p:sp>
        <p:nvSpPr>
          <p:cNvPr id="32" name="长方形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US" sz="1800" dirty="0">
              <a:latin typeface="微软雅黑" panose="020B0503020204020204" pitchFamily="34" charset="-122"/>
              <a:ea typeface="微软雅黑" panose="020B0503020204020204" pitchFamily="34" charset="-122"/>
            </a:endParaRPr>
          </a:p>
        </p:txBody>
      </p:sp>
      <p:sp useBgFill="1">
        <p:nvSpPr>
          <p:cNvPr id="33" name="圆角矩形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US" sz="1800" dirty="0">
              <a:latin typeface="微软雅黑" panose="020B0503020204020204" pitchFamily="34" charset="-122"/>
              <a:ea typeface="微软雅黑" panose="020B0503020204020204" pitchFamily="34" charset="-122"/>
            </a:endParaRPr>
          </a:p>
        </p:txBody>
      </p:sp>
      <p:sp useBgFill="1">
        <p:nvSpPr>
          <p:cNvPr id="34" name="圆角矩形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US" sz="1800" dirty="0">
              <a:latin typeface="微软雅黑" panose="020B0503020204020204" pitchFamily="34" charset="-122"/>
              <a:ea typeface="微软雅黑" panose="020B0503020204020204" pitchFamily="34" charset="-122"/>
            </a:endParaRPr>
          </a:p>
        </p:txBody>
      </p:sp>
      <p:sp>
        <p:nvSpPr>
          <p:cNvPr id="35" name="长方形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US" sz="1800" dirty="0">
              <a:latin typeface="微软雅黑" panose="020B0503020204020204" pitchFamily="34" charset="-122"/>
              <a:ea typeface="微软雅黑" panose="020B0503020204020204" pitchFamily="34" charset="-122"/>
            </a:endParaRPr>
          </a:p>
        </p:txBody>
      </p:sp>
      <p:sp>
        <p:nvSpPr>
          <p:cNvPr id="36" name="长方形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US" sz="1800" dirty="0">
              <a:latin typeface="微软雅黑" panose="020B0503020204020204" pitchFamily="34" charset="-122"/>
              <a:ea typeface="微软雅黑" panose="020B0503020204020204" pitchFamily="34" charset="-122"/>
            </a:endParaRPr>
          </a:p>
        </p:txBody>
      </p:sp>
      <p:sp>
        <p:nvSpPr>
          <p:cNvPr id="37" name="长方形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US" sz="1800" dirty="0">
              <a:latin typeface="微软雅黑" panose="020B0503020204020204" pitchFamily="34" charset="-122"/>
              <a:ea typeface="微软雅黑" panose="020B0503020204020204" pitchFamily="34" charset="-122"/>
            </a:endParaRPr>
          </a:p>
        </p:txBody>
      </p:sp>
      <p:sp>
        <p:nvSpPr>
          <p:cNvPr id="38" name="长方形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US" sz="1800" dirty="0">
              <a:latin typeface="微软雅黑" panose="020B0503020204020204" pitchFamily="34" charset="-122"/>
              <a:ea typeface="微软雅黑" panose="020B0503020204020204" pitchFamily="34" charset="-122"/>
            </a:endParaRPr>
          </a:p>
        </p:txBody>
      </p:sp>
      <p:sp>
        <p:nvSpPr>
          <p:cNvPr id="39" name="长方形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US" sz="1800" dirty="0">
              <a:latin typeface="微软雅黑" panose="020B0503020204020204" pitchFamily="34" charset="-122"/>
              <a:ea typeface="微软雅黑" panose="020B0503020204020204" pitchFamily="34" charset="-122"/>
            </a:endParaRPr>
          </a:p>
        </p:txBody>
      </p:sp>
      <p:sp>
        <p:nvSpPr>
          <p:cNvPr id="40" name="长方形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US" sz="1800" dirty="0">
              <a:latin typeface="微软雅黑" panose="020B0503020204020204" pitchFamily="34" charset="-122"/>
              <a:ea typeface="微软雅黑" panose="020B0503020204020204" pitchFamily="34" charset="-122"/>
            </a:endParaRPr>
          </a:p>
        </p:txBody>
      </p:sp>
      <p:sp>
        <p:nvSpPr>
          <p:cNvPr id="22" name="标题占位符 21"/>
          <p:cNvSpPr>
            <a:spLocks noGrp="1"/>
          </p:cNvSpPr>
          <p:nvPr>
            <p:ph type="title"/>
          </p:nvPr>
        </p:nvSpPr>
        <p:spPr>
          <a:xfrm>
            <a:off x="609600" y="1143000"/>
            <a:ext cx="10972800" cy="1066800"/>
          </a:xfrm>
          <a:prstGeom prst="rect">
            <a:avLst/>
          </a:prstGeom>
        </p:spPr>
        <p:txBody>
          <a:bodyPr vert="horz" rtlCol="0" anchor="ctr">
            <a:normAutofit/>
          </a:bodyPr>
          <a:lstStyle/>
          <a:p>
            <a:pPr rtl="0"/>
            <a:r>
              <a:rPr lang="zh-cn" dirty="0"/>
              <a:t>单击此处编辑母版标题样式</a:t>
            </a:r>
          </a:p>
        </p:txBody>
      </p:sp>
      <p:sp>
        <p:nvSpPr>
          <p:cNvPr id="13" name="文本占位符 12"/>
          <p:cNvSpPr>
            <a:spLocks noGrp="1"/>
          </p:cNvSpPr>
          <p:nvPr>
            <p:ph type="body" idx="1"/>
          </p:nvPr>
        </p:nvSpPr>
        <p:spPr>
          <a:xfrm>
            <a:off x="609600" y="2249424"/>
            <a:ext cx="10972800" cy="4325112"/>
          </a:xfrm>
          <a:prstGeom prst="rect">
            <a:avLst/>
          </a:prstGeom>
        </p:spPr>
        <p:txBody>
          <a:bodyPr vert="horz" rtlCol="0">
            <a:normAutofit/>
          </a:bodyPr>
          <a:lstStyle/>
          <a:p>
            <a:pPr lvl="0" rtl="0"/>
            <a:r>
              <a:rPr lang="zh-cn" dirty="0"/>
              <a:t>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3" name="页脚占位符 2"/>
          <p:cNvSpPr>
            <a:spLocks noGrp="1"/>
          </p:cNvSpPr>
          <p:nvPr>
            <p:ph type="ftr" sz="quarter" idx="3"/>
          </p:nvPr>
        </p:nvSpPr>
        <p:spPr>
          <a:xfrm>
            <a:off x="7010400" y="612648"/>
            <a:ext cx="1767840" cy="457200"/>
          </a:xfrm>
          <a:prstGeom prst="rect">
            <a:avLst/>
          </a:prstGeom>
        </p:spPr>
        <p:txBody>
          <a:bodyPr vert="horz" rtlCol="0"/>
          <a:lstStyle>
            <a:lvl1pPr algn="r" eaLnBrk="1" latinLnBrk="0" hangingPunct="1">
              <a:defRPr kumimoji="0" sz="1100">
                <a:solidFill>
                  <a:schemeClr val="accent2">
                    <a:lumMod val="75000"/>
                  </a:schemeClr>
                </a:solidFill>
                <a:latin typeface="微软雅黑" panose="020B0503020204020204" pitchFamily="34" charset="-122"/>
                <a:ea typeface="微软雅黑" panose="020B0503020204020204" pitchFamily="34" charset="-122"/>
              </a:defRPr>
            </a:lvl1pPr>
          </a:lstStyle>
          <a:p>
            <a:r>
              <a:rPr lang="zh-cn"/>
              <a:t>添加页脚</a:t>
            </a:r>
            <a:endParaRPr lang="en-US" dirty="0"/>
          </a:p>
        </p:txBody>
      </p:sp>
      <p:sp>
        <p:nvSpPr>
          <p:cNvPr id="14" name="日期占位符 13"/>
          <p:cNvSpPr>
            <a:spLocks noGrp="1"/>
          </p:cNvSpPr>
          <p:nvPr>
            <p:ph type="dt" sz="half" idx="2"/>
          </p:nvPr>
        </p:nvSpPr>
        <p:spPr>
          <a:xfrm>
            <a:off x="8782048" y="612648"/>
            <a:ext cx="1276352" cy="457200"/>
          </a:xfrm>
          <a:prstGeom prst="rect">
            <a:avLst/>
          </a:prstGeom>
        </p:spPr>
        <p:txBody>
          <a:bodyPr vert="horz" rtlCol="0"/>
          <a:lstStyle>
            <a:lvl1pPr algn="l" eaLnBrk="1" latinLnBrk="0" hangingPunct="1">
              <a:defRPr kumimoji="0" sz="1100">
                <a:solidFill>
                  <a:schemeClr val="accent2">
                    <a:lumMod val="75000"/>
                  </a:schemeClr>
                </a:solidFill>
                <a:latin typeface="微软雅黑" panose="020B0503020204020204" pitchFamily="34" charset="-122"/>
                <a:ea typeface="微软雅黑" panose="020B0503020204020204" pitchFamily="34" charset="-122"/>
              </a:defRPr>
            </a:lvl1pPr>
          </a:lstStyle>
          <a:p>
            <a:fld id="{EFF7E999-41AB-432C-B3A7-BEA980E4A096}" type="datetime2">
              <a:rPr lang="zh-CN" altLang="en-US" smtClean="0"/>
              <a:pPr/>
              <a:t>2018年4月3日, Tuesday</a:t>
            </a:fld>
            <a:endParaRPr lang="en-US" dirty="0"/>
          </a:p>
        </p:txBody>
      </p:sp>
      <p:sp>
        <p:nvSpPr>
          <p:cNvPr id="23" name="灯片编号占位符 22"/>
          <p:cNvSpPr>
            <a:spLocks noGrp="1"/>
          </p:cNvSpPr>
          <p:nvPr>
            <p:ph type="sldNum" sz="quarter" idx="4"/>
          </p:nvPr>
        </p:nvSpPr>
        <p:spPr>
          <a:xfrm>
            <a:off x="10899648" y="2272"/>
            <a:ext cx="1016000" cy="365760"/>
          </a:xfrm>
          <a:prstGeom prst="rect">
            <a:avLst/>
          </a:prstGeom>
        </p:spPr>
        <p:txBody>
          <a:bodyPr vert="horz" rtlCol="0" anchor="b"/>
          <a:lstStyle>
            <a:lvl1pPr algn="r" eaLnBrk="1" latinLnBrk="0" hangingPunct="1">
              <a:defRPr kumimoji="0" sz="1800">
                <a:solidFill>
                  <a:srgbClr val="FFFFFF"/>
                </a:solidFill>
                <a:latin typeface="微软雅黑" panose="020B0503020204020204" pitchFamily="34" charset="-122"/>
                <a:ea typeface="微软雅黑" panose="020B0503020204020204" pitchFamily="34" charset="-122"/>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微软雅黑" panose="020B0503020204020204" pitchFamily="34" charset="-122"/>
          <a:ea typeface="微软雅黑" panose="020B0503020204020204" pitchFamily="34" charset="-122"/>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微软雅黑" panose="020B0503020204020204" pitchFamily="34" charset="-122"/>
          <a:ea typeface="微软雅黑" panose="020B0503020204020204" pitchFamily="34" charset="-122"/>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微软雅黑" panose="020B0503020204020204" pitchFamily="34" charset="-122"/>
          <a:ea typeface="微软雅黑" panose="020B0503020204020204" pitchFamily="34" charset="-122"/>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微软雅黑" panose="020B0503020204020204" pitchFamily="34" charset="-122"/>
          <a:ea typeface="微软雅黑" panose="020B0503020204020204" pitchFamily="34" charset="-122"/>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微软雅黑" panose="020B0503020204020204" pitchFamily="34" charset="-122"/>
          <a:ea typeface="微软雅黑" panose="020B0503020204020204" pitchFamily="34" charset="-122"/>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微软雅黑" panose="020B0503020204020204" pitchFamily="34" charset="-122"/>
          <a:ea typeface="微软雅黑" panose="020B0503020204020204" pitchFamily="34" charset="-122"/>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smtClean="0"/>
              <a:t>基于</a:t>
            </a:r>
            <a:r>
              <a:rPr lang="en-US" altLang="zh-CN" dirty="0" err="1" smtClean="0"/>
              <a:t>SparkStreaming</a:t>
            </a:r>
            <a:r>
              <a:rPr lang="zh-CN" altLang="en-US" dirty="0" smtClean="0"/>
              <a:t>与</a:t>
            </a:r>
            <a:r>
              <a:rPr lang="en-US" altLang="zh-CN" dirty="0" smtClean="0"/>
              <a:t>Kafka</a:t>
            </a:r>
            <a:r>
              <a:rPr lang="zh-CN" altLang="en-US" dirty="0" smtClean="0"/>
              <a:t>的流处理</a:t>
            </a:r>
            <a:r>
              <a:rPr lang="en-US" altLang="zh-CN" dirty="0" smtClean="0"/>
              <a:t>demo</a:t>
            </a:r>
            <a:endParaRPr lang="zh-CN" altLang="en-US" dirty="0"/>
          </a:p>
        </p:txBody>
      </p:sp>
      <p:sp>
        <p:nvSpPr>
          <p:cNvPr id="3" name="副标题 2"/>
          <p:cNvSpPr>
            <a:spLocks noGrp="1"/>
          </p:cNvSpPr>
          <p:nvPr>
            <p:ph type="subTitle" idx="1"/>
          </p:nvPr>
        </p:nvSpPr>
        <p:spPr/>
        <p:txBody>
          <a:bodyPr rtlCol="0"/>
          <a:lstStyle/>
          <a:p>
            <a:pPr rtl="0"/>
            <a:r>
              <a:rPr lang="zh-CN" altLang="en-US" dirty="0"/>
              <a:t>演示</a:t>
            </a:r>
            <a:r>
              <a:rPr lang="zh-CN" altLang="en-US" dirty="0" smtClean="0"/>
              <a:t>者</a:t>
            </a:r>
            <a:endParaRPr lang="en-US" altLang="zh-CN" dirty="0" smtClean="0"/>
          </a:p>
          <a:p>
            <a:pPr rtl="0"/>
            <a:r>
              <a:rPr lang="en-US" altLang="zh-CN" dirty="0" smtClean="0"/>
              <a:t>Michael</a:t>
            </a:r>
            <a:r>
              <a:rPr lang="zh-CN" altLang="en-US" dirty="0" smtClean="0"/>
              <a:t>李明</a:t>
            </a:r>
            <a:endParaRPr lang="zh-CN" altLang="en-US"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smtClean="0"/>
              <a:t>Task0</a:t>
            </a:r>
            <a:r>
              <a:rPr lang="zh-CN" altLang="en-US" dirty="0" smtClean="0"/>
              <a:t>小结</a:t>
            </a:r>
            <a:r>
              <a:rPr lang="zh-cn" altLang="zh-CN" dirty="0" smtClean="0"/>
              <a:t>：</a:t>
            </a:r>
            <a:r>
              <a:rPr lang="zh-CN" altLang="en-US" dirty="0"/>
              <a:t>搭建相关集群以备演示</a:t>
            </a:r>
            <a:r>
              <a:rPr lang="zh-CN" altLang="en-US" dirty="0" smtClean="0"/>
              <a:t>需要</a:t>
            </a:r>
            <a:endParaRPr lang="zh-cn" dirty="0"/>
          </a:p>
        </p:txBody>
      </p:sp>
      <p:sp>
        <p:nvSpPr>
          <p:cNvPr id="3" name="内容占位符 2"/>
          <p:cNvSpPr>
            <a:spLocks noGrp="1"/>
          </p:cNvSpPr>
          <p:nvPr>
            <p:ph idx="1"/>
          </p:nvPr>
        </p:nvSpPr>
        <p:spPr>
          <a:xfrm>
            <a:off x="609600" y="2249424"/>
            <a:ext cx="5676900" cy="4325112"/>
          </a:xfrm>
        </p:spPr>
        <p:txBody>
          <a:bodyPr rtlCol="0">
            <a:normAutofit fontScale="92500"/>
          </a:bodyPr>
          <a:lstStyle/>
          <a:p>
            <a:pPr rtl="0"/>
            <a:r>
              <a:rPr lang="zh-CN" altLang="en-US" dirty="0" smtClean="0"/>
              <a:t>没遇到太多问题，只有一些小细节：</a:t>
            </a:r>
            <a:endParaRPr lang="en-US" altLang="zh-CN" dirty="0" smtClean="0"/>
          </a:p>
          <a:p>
            <a:pPr lvl="1"/>
            <a:r>
              <a:rPr lang="zh-CN" altLang="en-US" dirty="0" smtClean="0"/>
              <a:t>配置</a:t>
            </a:r>
            <a:r>
              <a:rPr lang="en-US" altLang="zh-CN" dirty="0" smtClean="0"/>
              <a:t>spark on hive</a:t>
            </a:r>
            <a:r>
              <a:rPr lang="zh-CN" altLang="en-US" dirty="0" smtClean="0"/>
              <a:t>时，需要在</a:t>
            </a:r>
            <a:r>
              <a:rPr lang="en-US" altLang="zh-CN" dirty="0" smtClean="0"/>
              <a:t>$SPARK_HOME/</a:t>
            </a:r>
            <a:r>
              <a:rPr lang="en-US" altLang="zh-CN" dirty="0" err="1" smtClean="0"/>
              <a:t>conf</a:t>
            </a:r>
            <a:r>
              <a:rPr lang="en-US" altLang="zh-CN" dirty="0" smtClean="0"/>
              <a:t>/</a:t>
            </a:r>
            <a:r>
              <a:rPr lang="zh-CN" altLang="en-US" dirty="0" smtClean="0"/>
              <a:t>下配置</a:t>
            </a:r>
            <a:r>
              <a:rPr lang="en-US" altLang="zh-CN" dirty="0" smtClean="0"/>
              <a:t>hive-site.xml,</a:t>
            </a:r>
            <a:r>
              <a:rPr lang="zh-CN" altLang="en-US" dirty="0" smtClean="0"/>
              <a:t>该文件需要配置如何读取存储在元数据库比如</a:t>
            </a:r>
            <a:r>
              <a:rPr lang="en-US" altLang="zh-CN" dirty="0" err="1" smtClean="0"/>
              <a:t>mysql</a:t>
            </a:r>
            <a:r>
              <a:rPr lang="zh-CN" altLang="en-US" dirty="0" smtClean="0"/>
              <a:t>中的元数据信息；该文件中不需要配置</a:t>
            </a:r>
            <a:r>
              <a:rPr lang="en-US" altLang="zh-CN" dirty="0" err="1" smtClean="0"/>
              <a:t>hive.metastore.uris</a:t>
            </a:r>
            <a:r>
              <a:rPr lang="zh-CN" altLang="en-US" dirty="0" smtClean="0"/>
              <a:t>，此时</a:t>
            </a:r>
            <a:r>
              <a:rPr lang="en-US" altLang="zh-CN" dirty="0" smtClean="0"/>
              <a:t>spark</a:t>
            </a:r>
            <a:r>
              <a:rPr lang="zh-CN" altLang="en-US" dirty="0" smtClean="0"/>
              <a:t>自己会提供</a:t>
            </a:r>
            <a:r>
              <a:rPr lang="en-US" altLang="zh-CN" dirty="0" err="1" smtClean="0"/>
              <a:t>thriftserver</a:t>
            </a:r>
            <a:r>
              <a:rPr lang="zh-CN" altLang="en-US" dirty="0" smtClean="0"/>
              <a:t>服务，替代了</a:t>
            </a:r>
            <a:r>
              <a:rPr lang="en-US" altLang="zh-CN" dirty="0" smtClean="0"/>
              <a:t>hive</a:t>
            </a:r>
            <a:r>
              <a:rPr lang="zh-CN" altLang="en-US" dirty="0" smtClean="0"/>
              <a:t>的元数据服务</a:t>
            </a:r>
            <a:r>
              <a:rPr lang="en-US" altLang="zh-CN" dirty="0" smtClean="0"/>
              <a:t>hive ThriftServer2;</a:t>
            </a:r>
          </a:p>
          <a:p>
            <a:pPr lvl="1"/>
            <a:endParaRPr lang="zh-cn" dirty="0"/>
          </a:p>
        </p:txBody>
      </p:sp>
      <p:pic>
        <p:nvPicPr>
          <p:cNvPr id="4" name="图片 3"/>
          <p:cNvPicPr>
            <a:picLocks noChangeAspect="1"/>
          </p:cNvPicPr>
          <p:nvPr/>
        </p:nvPicPr>
        <p:blipFill>
          <a:blip r:embed="rId3"/>
          <a:stretch>
            <a:fillRect/>
          </a:stretch>
        </p:blipFill>
        <p:spPr>
          <a:xfrm>
            <a:off x="6715125" y="2590800"/>
            <a:ext cx="5476875" cy="3717035"/>
          </a:xfrm>
          <a:prstGeom prst="rect">
            <a:avLst/>
          </a:prstGeom>
        </p:spPr>
      </p:pic>
    </p:spTree>
    <p:extLst>
      <p:ext uri="{BB962C8B-B14F-4D97-AF65-F5344CB8AC3E}">
        <p14:creationId xmlns:p14="http://schemas.microsoft.com/office/powerpoint/2010/main" val="351434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smtClean="0"/>
              <a:t>Task0</a:t>
            </a:r>
            <a:r>
              <a:rPr lang="zh-CN" altLang="en-US" dirty="0" smtClean="0"/>
              <a:t>小结</a:t>
            </a:r>
            <a:r>
              <a:rPr lang="zh-cn" altLang="zh-CN" dirty="0" smtClean="0"/>
              <a:t>：</a:t>
            </a:r>
            <a:r>
              <a:rPr lang="zh-CN" altLang="en-US" dirty="0"/>
              <a:t>搭建相关集群以备演示</a:t>
            </a:r>
            <a:r>
              <a:rPr lang="zh-CN" altLang="en-US" dirty="0" smtClean="0"/>
              <a:t>需要</a:t>
            </a:r>
            <a:endParaRPr lang="zh-cn" dirty="0"/>
          </a:p>
        </p:txBody>
      </p:sp>
      <p:sp>
        <p:nvSpPr>
          <p:cNvPr id="3" name="内容占位符 2"/>
          <p:cNvSpPr>
            <a:spLocks noGrp="1"/>
          </p:cNvSpPr>
          <p:nvPr>
            <p:ph idx="1"/>
          </p:nvPr>
        </p:nvSpPr>
        <p:spPr/>
        <p:txBody>
          <a:bodyPr rtlCol="0"/>
          <a:lstStyle/>
          <a:p>
            <a:pPr rtl="0"/>
            <a:r>
              <a:rPr lang="zh-CN" altLang="en-US" dirty="0" smtClean="0"/>
              <a:t>没遇到太多问题，只有一些小细节：</a:t>
            </a:r>
            <a:endParaRPr lang="en-US" altLang="zh-CN" dirty="0" smtClean="0"/>
          </a:p>
          <a:p>
            <a:pPr lvl="1"/>
            <a:r>
              <a:rPr lang="zh-CN" altLang="en-US" dirty="0" smtClean="0"/>
              <a:t>配置</a:t>
            </a:r>
            <a:r>
              <a:rPr lang="en-US" altLang="zh-CN" dirty="0" smtClean="0"/>
              <a:t>spark on hive</a:t>
            </a:r>
            <a:r>
              <a:rPr lang="zh-CN" altLang="en-US" dirty="0" smtClean="0"/>
              <a:t>时，由于配置了</a:t>
            </a:r>
            <a:r>
              <a:rPr lang="en-US" altLang="zh-CN" dirty="0" smtClean="0"/>
              <a:t>spark</a:t>
            </a:r>
            <a:r>
              <a:rPr lang="zh-CN" altLang="en-US" dirty="0" smtClean="0"/>
              <a:t>自己提供元数据服务</a:t>
            </a:r>
            <a:r>
              <a:rPr lang="en-US" altLang="zh-CN" dirty="0" err="1" smtClean="0"/>
              <a:t>thriftserver</a:t>
            </a:r>
            <a:r>
              <a:rPr lang="zh-CN" altLang="en-US" dirty="0" smtClean="0"/>
              <a:t>，所以</a:t>
            </a:r>
            <a:r>
              <a:rPr lang="en-US" altLang="zh-CN" dirty="0" smtClean="0"/>
              <a:t>spark</a:t>
            </a:r>
            <a:r>
              <a:rPr lang="zh-CN" altLang="en-US" dirty="0" smtClean="0"/>
              <a:t>需要访问</a:t>
            </a:r>
            <a:r>
              <a:rPr lang="en-US" altLang="zh-CN" dirty="0" err="1" smtClean="0"/>
              <a:t>mysql</a:t>
            </a:r>
            <a:r>
              <a:rPr lang="en-US" altLang="zh-CN" dirty="0" smtClean="0"/>
              <a:t>, </a:t>
            </a:r>
            <a:r>
              <a:rPr lang="zh-CN" altLang="en-US" dirty="0" smtClean="0"/>
              <a:t>所以需要把</a:t>
            </a:r>
            <a:r>
              <a:rPr lang="en-US" altLang="zh-CN" dirty="0" err="1" smtClean="0"/>
              <a:t>Mysql</a:t>
            </a:r>
            <a:r>
              <a:rPr lang="zh-CN" altLang="en-US" dirty="0" smtClean="0"/>
              <a:t>的驱动放到</a:t>
            </a:r>
            <a:r>
              <a:rPr lang="en-US" altLang="zh-CN" dirty="0" smtClean="0"/>
              <a:t>$SPARK_HOME/jars</a:t>
            </a:r>
            <a:r>
              <a:rPr lang="zh-CN" altLang="en-US" dirty="0" smtClean="0"/>
              <a:t>下</a:t>
            </a:r>
            <a:r>
              <a:rPr lang="en-US" altLang="zh-CN" dirty="0" smtClean="0"/>
              <a:t>,</a:t>
            </a:r>
            <a:r>
              <a:rPr lang="zh-CN" altLang="en-US" dirty="0" smtClean="0"/>
              <a:t>否则在提交</a:t>
            </a:r>
            <a:r>
              <a:rPr lang="en-US" altLang="zh-CN" dirty="0" smtClean="0"/>
              <a:t>spark</a:t>
            </a:r>
            <a:r>
              <a:rPr lang="zh-CN" altLang="en-US" dirty="0" smtClean="0"/>
              <a:t>程序时会报如下错误</a:t>
            </a:r>
            <a:r>
              <a:rPr lang="en-US" altLang="zh-CN" dirty="0" smtClean="0"/>
              <a:t>:</a:t>
            </a:r>
            <a:endParaRPr lang="zh-cn" dirty="0"/>
          </a:p>
        </p:txBody>
      </p:sp>
      <p:pic>
        <p:nvPicPr>
          <p:cNvPr id="5" name="图片 4"/>
          <p:cNvPicPr/>
          <p:nvPr/>
        </p:nvPicPr>
        <p:blipFill>
          <a:blip r:embed="rId3"/>
          <a:stretch>
            <a:fillRect/>
          </a:stretch>
        </p:blipFill>
        <p:spPr>
          <a:xfrm>
            <a:off x="1076325" y="4242434"/>
            <a:ext cx="9534525" cy="2371726"/>
          </a:xfrm>
          <a:prstGeom prst="rect">
            <a:avLst/>
          </a:prstGeom>
        </p:spPr>
      </p:pic>
    </p:spTree>
    <p:extLst>
      <p:ext uri="{BB962C8B-B14F-4D97-AF65-F5344CB8AC3E}">
        <p14:creationId xmlns:p14="http://schemas.microsoft.com/office/powerpoint/2010/main" val="3951093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r>
              <a:rPr lang="en-US" altLang="zh-CN" dirty="0" smtClean="0"/>
              <a:t>Task1</a:t>
            </a:r>
            <a:r>
              <a:rPr lang="zh-CN" altLang="en-US" dirty="0" smtClean="0"/>
              <a:t>目标</a:t>
            </a:r>
            <a:r>
              <a:rPr lang="zh-cn" dirty="0" smtClean="0"/>
              <a:t>：</a:t>
            </a:r>
            <a:r>
              <a:rPr lang="zh-CN" altLang="en-US" dirty="0"/>
              <a:t>模拟生成设备信号数据</a:t>
            </a:r>
            <a:r>
              <a:rPr lang="zh-CN" altLang="en-US" dirty="0" smtClean="0"/>
              <a:t>并发送到</a:t>
            </a:r>
            <a:r>
              <a:rPr lang="en-US" altLang="zh-CN" dirty="0"/>
              <a:t>KAFKA</a:t>
            </a:r>
            <a:r>
              <a:rPr lang="zh-CN" altLang="en-US" dirty="0"/>
              <a:t>集群中</a:t>
            </a:r>
            <a:endParaRPr lang="en-US" altLang="zh-CN" dirty="0"/>
          </a:p>
        </p:txBody>
      </p:sp>
      <p:sp>
        <p:nvSpPr>
          <p:cNvPr id="3" name="内容占位符 2"/>
          <p:cNvSpPr>
            <a:spLocks noGrp="1"/>
          </p:cNvSpPr>
          <p:nvPr>
            <p:ph idx="1"/>
          </p:nvPr>
        </p:nvSpPr>
        <p:spPr/>
        <p:txBody>
          <a:bodyPr rtlCol="0"/>
          <a:lstStyle/>
          <a:p>
            <a:pPr rtl="0"/>
            <a:r>
              <a:rPr lang="zh-CN" altLang="en-US" dirty="0" smtClean="0"/>
              <a:t>需要确保来自同一个终端的信号数据会被存放到同一个</a:t>
            </a:r>
            <a:r>
              <a:rPr lang="en-US" altLang="zh-CN" dirty="0" smtClean="0"/>
              <a:t>partition</a:t>
            </a:r>
            <a:r>
              <a:rPr lang="zh-CN" altLang="en-US" dirty="0" smtClean="0"/>
              <a:t>中</a:t>
            </a:r>
            <a:endParaRPr lang="en-US" altLang="zh-CN" dirty="0" smtClean="0"/>
          </a:p>
          <a:p>
            <a:pPr rtl="0"/>
            <a:r>
              <a:rPr lang="zh-CN" altLang="en-US" dirty="0" smtClean="0"/>
              <a:t>需要存放信号生成的</a:t>
            </a:r>
            <a:r>
              <a:rPr lang="en-US" altLang="zh-CN" dirty="0" smtClean="0"/>
              <a:t>timestamp</a:t>
            </a:r>
          </a:p>
          <a:p>
            <a:pPr rtl="0"/>
            <a:r>
              <a:rPr lang="zh-CN" altLang="en-US" dirty="0" smtClean="0"/>
              <a:t>笔者模拟设计的终端信号数据如下</a:t>
            </a:r>
            <a:r>
              <a:rPr lang="en-US" altLang="zh-CN" dirty="0" smtClean="0"/>
              <a:t>:</a:t>
            </a:r>
          </a:p>
          <a:p>
            <a:pPr lvl="1"/>
            <a:r>
              <a:rPr lang="zh-CN" altLang="en-US" dirty="0" smtClean="0"/>
              <a:t>包括终端类型，终端</a:t>
            </a:r>
            <a:r>
              <a:rPr lang="en-US" altLang="zh-CN" dirty="0" smtClean="0"/>
              <a:t>id</a:t>
            </a:r>
            <a:endParaRPr lang="en-US" altLang="zh-CN" dirty="0"/>
          </a:p>
          <a:p>
            <a:pPr lvl="1"/>
            <a:r>
              <a:rPr lang="zh-CN" altLang="en-US" dirty="0" smtClean="0"/>
              <a:t>包括终端发送信号时的时间戳</a:t>
            </a:r>
            <a:endParaRPr lang="en-US" altLang="zh-CN" dirty="0" smtClean="0"/>
          </a:p>
          <a:p>
            <a:pPr lvl="1"/>
            <a:r>
              <a:rPr lang="zh-CN" altLang="en-US" dirty="0" smtClean="0"/>
              <a:t>包括终端发送的信号</a:t>
            </a:r>
            <a:endParaRPr lang="en-US" altLang="zh-CN" dirty="0" smtClean="0"/>
          </a:p>
        </p:txBody>
      </p:sp>
      <p:pic>
        <p:nvPicPr>
          <p:cNvPr id="4" name="图片 3"/>
          <p:cNvPicPr>
            <a:picLocks noChangeAspect="1"/>
          </p:cNvPicPr>
          <p:nvPr/>
        </p:nvPicPr>
        <p:blipFill>
          <a:blip r:embed="rId3"/>
          <a:stretch>
            <a:fillRect/>
          </a:stretch>
        </p:blipFill>
        <p:spPr>
          <a:xfrm>
            <a:off x="5523346" y="3631223"/>
            <a:ext cx="6622354" cy="2784660"/>
          </a:xfrm>
          <a:prstGeom prst="rect">
            <a:avLst/>
          </a:prstGeom>
        </p:spPr>
      </p:pic>
    </p:spTree>
    <p:extLst>
      <p:ext uri="{BB962C8B-B14F-4D97-AF65-F5344CB8AC3E}">
        <p14:creationId xmlns:p14="http://schemas.microsoft.com/office/powerpoint/2010/main" val="304608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r>
              <a:rPr lang="en-US" altLang="zh-CN" dirty="0" smtClean="0"/>
              <a:t>Task1</a:t>
            </a:r>
            <a:r>
              <a:rPr lang="zh-cn" altLang="zh-CN" dirty="0" smtClean="0"/>
              <a:t>：</a:t>
            </a:r>
            <a:r>
              <a:rPr lang="zh-CN" altLang="en-US" dirty="0"/>
              <a:t>模拟生成设备信号数据并发送到</a:t>
            </a:r>
            <a:r>
              <a:rPr lang="en-US" altLang="zh-CN" dirty="0"/>
              <a:t>KAFKA</a:t>
            </a:r>
            <a:r>
              <a:rPr lang="zh-CN" altLang="en-US" dirty="0"/>
              <a:t>集群中</a:t>
            </a:r>
            <a:endParaRPr lang="zh-cn" dirty="0"/>
          </a:p>
        </p:txBody>
      </p:sp>
      <p:sp>
        <p:nvSpPr>
          <p:cNvPr id="4" name="文本占位符 3"/>
          <p:cNvSpPr>
            <a:spLocks noGrp="1"/>
          </p:cNvSpPr>
          <p:nvPr>
            <p:ph sz="half" idx="1"/>
          </p:nvPr>
        </p:nvSpPr>
        <p:spPr/>
        <p:txBody>
          <a:bodyPr rtlCol="0">
            <a:normAutofit fontScale="92500" lnSpcReduction="10000"/>
          </a:bodyPr>
          <a:lstStyle/>
          <a:p>
            <a:r>
              <a:rPr lang="zh-CN" altLang="en-US" dirty="0" smtClean="0"/>
              <a:t>经查阅</a:t>
            </a:r>
            <a:r>
              <a:rPr lang="en-US" altLang="zh-CN" dirty="0" err="1" smtClean="0"/>
              <a:t>kafka</a:t>
            </a:r>
            <a:r>
              <a:rPr lang="zh-CN" altLang="en-US" dirty="0" smtClean="0"/>
              <a:t>官方文档和源码，在</a:t>
            </a:r>
            <a:r>
              <a:rPr lang="en-US" altLang="zh-CN" dirty="0" smtClean="0"/>
              <a:t>0.9.0</a:t>
            </a:r>
            <a:r>
              <a:rPr lang="zh-CN" altLang="en-US" dirty="0" smtClean="0"/>
              <a:t>后，</a:t>
            </a:r>
            <a:r>
              <a:rPr lang="en-US" altLang="zh-CN" dirty="0" smtClean="0"/>
              <a:t>Kafka</a:t>
            </a:r>
            <a:r>
              <a:rPr lang="zh-CN" altLang="en-US" dirty="0" smtClean="0"/>
              <a:t>的</a:t>
            </a:r>
            <a:r>
              <a:rPr lang="en-US" altLang="zh-CN" dirty="0" err="1" smtClean="0"/>
              <a:t>ProducerRecord</a:t>
            </a:r>
            <a:r>
              <a:rPr lang="zh-CN" altLang="en-US" dirty="0" smtClean="0"/>
              <a:t>的格式就包括了</a:t>
            </a:r>
            <a:r>
              <a:rPr lang="en-US" altLang="zh-CN" dirty="0" smtClean="0"/>
              <a:t>timestamp</a:t>
            </a:r>
            <a:r>
              <a:rPr lang="zh-CN" altLang="en-US" dirty="0" smtClean="0"/>
              <a:t>栏位，可以使用它来存储终端信号生成时的时间戳</a:t>
            </a:r>
            <a:endParaRPr lang="en-US" altLang="zh-CN" dirty="0" smtClean="0"/>
          </a:p>
          <a:p>
            <a:r>
              <a:rPr lang="zh-CN" altLang="en-US" dirty="0" smtClean="0"/>
              <a:t>没有手动指定</a:t>
            </a:r>
            <a:r>
              <a:rPr lang="en-US" altLang="zh-CN" dirty="0" smtClean="0"/>
              <a:t>partition</a:t>
            </a:r>
            <a:r>
              <a:rPr lang="zh-CN" altLang="en-US" dirty="0" smtClean="0"/>
              <a:t>时，如果有</a:t>
            </a:r>
            <a:r>
              <a:rPr lang="en-US" altLang="zh-CN" dirty="0" smtClean="0"/>
              <a:t>key</a:t>
            </a:r>
            <a:r>
              <a:rPr lang="zh-CN" altLang="en-US" dirty="0" smtClean="0"/>
              <a:t>，</a:t>
            </a:r>
            <a:r>
              <a:rPr lang="en-US" altLang="zh-CN" dirty="0" err="1" smtClean="0"/>
              <a:t>kafka</a:t>
            </a:r>
            <a:r>
              <a:rPr lang="zh-CN" altLang="en-US" dirty="0" smtClean="0"/>
              <a:t>会根据</a:t>
            </a:r>
            <a:r>
              <a:rPr lang="en-US" altLang="zh-CN" dirty="0" smtClean="0"/>
              <a:t>key</a:t>
            </a:r>
            <a:r>
              <a:rPr lang="zh-CN" altLang="en-US" dirty="0"/>
              <a:t>的</a:t>
            </a:r>
            <a:r>
              <a:rPr lang="en-US" altLang="zh-CN" dirty="0" smtClean="0"/>
              <a:t>hash</a:t>
            </a:r>
            <a:r>
              <a:rPr lang="zh-CN" altLang="en-US" dirty="0" smtClean="0"/>
              <a:t>来决定数据存放到哪个</a:t>
            </a:r>
            <a:r>
              <a:rPr lang="en-US" altLang="zh-CN" dirty="0" smtClean="0"/>
              <a:t>partition</a:t>
            </a:r>
            <a:r>
              <a:rPr lang="zh-CN" altLang="en-US" dirty="0" smtClean="0"/>
              <a:t>；如果没有</a:t>
            </a:r>
            <a:r>
              <a:rPr lang="en-US" altLang="zh-CN" dirty="0" smtClean="0"/>
              <a:t>key</a:t>
            </a:r>
            <a:r>
              <a:rPr lang="zh-CN" altLang="en-US" dirty="0" smtClean="0"/>
              <a:t>，会</a:t>
            </a:r>
            <a:r>
              <a:rPr lang="en-US" altLang="zh-CN" dirty="0" smtClean="0"/>
              <a:t>round robin</a:t>
            </a:r>
            <a:r>
              <a:rPr lang="zh-CN" altLang="en-US" dirty="0" smtClean="0"/>
              <a:t>存放到</a:t>
            </a:r>
            <a:r>
              <a:rPr lang="en-US" altLang="zh-CN" dirty="0" smtClean="0"/>
              <a:t>partition</a:t>
            </a:r>
            <a:r>
              <a:rPr lang="zh-CN" altLang="en-US" dirty="0" smtClean="0"/>
              <a:t>中</a:t>
            </a:r>
            <a:endParaRPr lang="en-US" altLang="zh-CN" dirty="0" smtClean="0"/>
          </a:p>
          <a:p>
            <a:r>
              <a:rPr lang="zh-CN" altLang="en-US" dirty="0" smtClean="0"/>
              <a:t>综合以上考量，笔者决定按照以下格式把</a:t>
            </a:r>
            <a:r>
              <a:rPr lang="zh-CN" altLang="en-US" dirty="0"/>
              <a:t>信号数据编码存放到</a:t>
            </a:r>
            <a:r>
              <a:rPr lang="en-US" altLang="zh-CN" dirty="0"/>
              <a:t>KAFKA</a:t>
            </a:r>
            <a:r>
              <a:rPr lang="zh-CN" altLang="en-US" dirty="0"/>
              <a:t>的</a:t>
            </a:r>
            <a:r>
              <a:rPr lang="en-US" altLang="zh-CN" dirty="0"/>
              <a:t>topic</a:t>
            </a:r>
            <a:r>
              <a:rPr lang="zh-CN" altLang="en-US" dirty="0" smtClean="0"/>
              <a:t>中</a:t>
            </a:r>
            <a:r>
              <a:rPr lang="en-US" altLang="zh-CN" dirty="0" smtClean="0"/>
              <a:t>:</a:t>
            </a:r>
          </a:p>
          <a:p>
            <a:pPr lvl="1"/>
            <a:r>
              <a:rPr lang="zh-CN" altLang="en-US" dirty="0" smtClean="0"/>
              <a:t>将终端类型：</a:t>
            </a:r>
            <a:r>
              <a:rPr lang="en-US" altLang="zh-CN" dirty="0" err="1" smtClean="0"/>
              <a:t>DevType</a:t>
            </a:r>
            <a:r>
              <a:rPr lang="zh-CN" altLang="en-US" dirty="0" smtClean="0"/>
              <a:t>和终端</a:t>
            </a:r>
            <a:r>
              <a:rPr lang="en-US" altLang="zh-CN" dirty="0" smtClean="0"/>
              <a:t>id</a:t>
            </a:r>
            <a:r>
              <a:rPr lang="zh-CN" altLang="en-US" dirty="0" smtClean="0"/>
              <a:t>：</a:t>
            </a:r>
            <a:r>
              <a:rPr lang="en-US" altLang="zh-CN" dirty="0" err="1" smtClean="0"/>
              <a:t>DevID</a:t>
            </a:r>
            <a:r>
              <a:rPr lang="zh-CN" altLang="en-US" dirty="0" smtClean="0"/>
              <a:t>编码到</a:t>
            </a:r>
            <a:r>
              <a:rPr lang="en-US" altLang="zh-CN" dirty="0" smtClean="0"/>
              <a:t>key</a:t>
            </a:r>
            <a:r>
              <a:rPr lang="zh-CN" altLang="en-US" dirty="0" smtClean="0"/>
              <a:t>中，通过合适的特殊符号比如</a:t>
            </a:r>
            <a:r>
              <a:rPr lang="en-US" altLang="zh-CN" dirty="0" smtClean="0"/>
              <a:t>#</a:t>
            </a:r>
            <a:r>
              <a:rPr lang="zh-CN" altLang="en-US" dirty="0" smtClean="0"/>
              <a:t>隔开</a:t>
            </a:r>
            <a:endParaRPr lang="en-US" altLang="zh-CN" dirty="0" smtClean="0"/>
          </a:p>
          <a:p>
            <a:pPr lvl="1"/>
            <a:r>
              <a:rPr lang="zh-CN" altLang="en-US" dirty="0" smtClean="0"/>
              <a:t>将信号发送的时间戳存放到</a:t>
            </a:r>
            <a:r>
              <a:rPr lang="en-US" altLang="zh-CN" dirty="0" err="1"/>
              <a:t>ProducerRecord</a:t>
            </a:r>
            <a:r>
              <a:rPr lang="zh-CN" altLang="en-US" dirty="0"/>
              <a:t>的</a:t>
            </a:r>
            <a:r>
              <a:rPr lang="en-US" altLang="zh-CN" dirty="0" smtClean="0"/>
              <a:t>timestamp</a:t>
            </a:r>
            <a:r>
              <a:rPr lang="zh-CN" altLang="en-US" dirty="0" smtClean="0"/>
              <a:t>中</a:t>
            </a:r>
            <a:endParaRPr lang="en-US" altLang="zh-CN" dirty="0" smtClean="0"/>
          </a:p>
          <a:p>
            <a:pPr lvl="1"/>
            <a:r>
              <a:rPr lang="zh-CN" altLang="en-US" dirty="0" smtClean="0"/>
              <a:t>将终端的信号存放到</a:t>
            </a:r>
            <a:r>
              <a:rPr lang="en-US" altLang="zh-CN" dirty="0" smtClean="0"/>
              <a:t>value</a:t>
            </a:r>
            <a:r>
              <a:rPr lang="zh-CN" altLang="en-US" dirty="0" smtClean="0"/>
              <a:t>中</a:t>
            </a:r>
            <a:endParaRPr lang="zh-CN" altLang="en-US" dirty="0"/>
          </a:p>
        </p:txBody>
      </p:sp>
      <p:pic>
        <p:nvPicPr>
          <p:cNvPr id="3" name="内容占位符 2"/>
          <p:cNvPicPr>
            <a:picLocks noGrp="1" noChangeAspect="1"/>
          </p:cNvPicPr>
          <p:nvPr>
            <p:ph sz="half" idx="2"/>
          </p:nvPr>
        </p:nvPicPr>
        <p:blipFill>
          <a:blip r:embed="rId3"/>
          <a:stretch>
            <a:fillRect/>
          </a:stretch>
        </p:blipFill>
        <p:spPr>
          <a:xfrm>
            <a:off x="6197600" y="3333016"/>
            <a:ext cx="5384800" cy="2174756"/>
          </a:xfrm>
          <a:prstGeom prst="rect">
            <a:avLst/>
          </a:prstGeom>
        </p:spPr>
      </p:pic>
    </p:spTree>
    <p:extLst>
      <p:ext uri="{BB962C8B-B14F-4D97-AF65-F5344CB8AC3E}">
        <p14:creationId xmlns:p14="http://schemas.microsoft.com/office/powerpoint/2010/main" val="41199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r>
              <a:rPr lang="en-US" altLang="zh-CN" dirty="0" smtClean="0"/>
              <a:t>Task1</a:t>
            </a:r>
            <a:r>
              <a:rPr lang="zh-cn" altLang="zh-CN" dirty="0" smtClean="0"/>
              <a:t>：</a:t>
            </a:r>
            <a:r>
              <a:rPr lang="zh-CN" altLang="en-US" dirty="0"/>
              <a:t>模拟生成设备信号数据并发送到</a:t>
            </a:r>
            <a:r>
              <a:rPr lang="en-US" altLang="zh-CN" dirty="0"/>
              <a:t>KAFKA</a:t>
            </a:r>
            <a:r>
              <a:rPr lang="zh-CN" altLang="en-US" dirty="0"/>
              <a:t>集群中</a:t>
            </a:r>
            <a:endParaRPr lang="zh-cn" dirty="0"/>
          </a:p>
        </p:txBody>
      </p:sp>
      <p:sp>
        <p:nvSpPr>
          <p:cNvPr id="4" name="文本占位符 3"/>
          <p:cNvSpPr>
            <a:spLocks noGrp="1"/>
          </p:cNvSpPr>
          <p:nvPr>
            <p:ph sz="half" idx="1"/>
          </p:nvPr>
        </p:nvSpPr>
        <p:spPr/>
        <p:txBody>
          <a:bodyPr rtlCol="0">
            <a:normAutofit lnSpcReduction="10000"/>
          </a:bodyPr>
          <a:lstStyle/>
          <a:p>
            <a:r>
              <a:rPr lang="zh-CN" altLang="en-US" dirty="0" smtClean="0"/>
              <a:t>具体的代码实现：通过一个</a:t>
            </a:r>
            <a:r>
              <a:rPr lang="en-US" altLang="zh-CN" dirty="0" smtClean="0"/>
              <a:t>beans</a:t>
            </a:r>
            <a:r>
              <a:rPr lang="zh-CN" altLang="en-US" dirty="0" smtClean="0"/>
              <a:t>类描述设备信号</a:t>
            </a:r>
            <a:r>
              <a:rPr lang="en-US" altLang="zh-CN" dirty="0" err="1" smtClean="0"/>
              <a:t>com.hpeu.sparkStreaming.beans.DeviceSignal</a:t>
            </a:r>
            <a:endParaRPr lang="en-US" altLang="zh-CN" dirty="0"/>
          </a:p>
          <a:p>
            <a:r>
              <a:rPr lang="zh-CN" altLang="en-US" dirty="0" smtClean="0"/>
              <a:t>通过类</a:t>
            </a:r>
            <a:r>
              <a:rPr lang="en-US" altLang="zh-CN" dirty="0" err="1" smtClean="0"/>
              <a:t>com.hpeu.sparkStreaming.Producer.NewKafkaProducer</a:t>
            </a:r>
            <a:r>
              <a:rPr lang="zh-CN" altLang="en-US" dirty="0" smtClean="0"/>
              <a:t>来生成</a:t>
            </a:r>
            <a:r>
              <a:rPr lang="en-US" altLang="zh-CN" dirty="0" err="1" smtClean="0"/>
              <a:t>ProducerRecord</a:t>
            </a:r>
            <a:r>
              <a:rPr lang="zh-CN" altLang="en-US" dirty="0" smtClean="0"/>
              <a:t>并发送到</a:t>
            </a:r>
            <a:r>
              <a:rPr lang="en-US" altLang="zh-CN" dirty="0" err="1" smtClean="0"/>
              <a:t>kafka</a:t>
            </a:r>
            <a:r>
              <a:rPr lang="zh-CN" altLang="en-US" dirty="0" smtClean="0"/>
              <a:t>中</a:t>
            </a:r>
            <a:endParaRPr lang="en-US" altLang="zh-CN" dirty="0" smtClean="0"/>
          </a:p>
          <a:p>
            <a:pPr lvl="1"/>
            <a:r>
              <a:rPr lang="zh-CN" altLang="en-US" dirty="0" smtClean="0"/>
              <a:t>用户可以通过命令参数配置发送到哪个</a:t>
            </a:r>
            <a:r>
              <a:rPr lang="en-US" altLang="zh-CN" dirty="0" smtClean="0"/>
              <a:t>topic</a:t>
            </a:r>
          </a:p>
          <a:p>
            <a:pPr lvl="1"/>
            <a:r>
              <a:rPr lang="zh-CN" altLang="en-US" dirty="0" smtClean="0"/>
              <a:t>用户可以通过命令参数配置是同步模式发送数据还是异步模式发送数据</a:t>
            </a:r>
            <a:endParaRPr lang="en-US" altLang="zh-CN" dirty="0" smtClean="0"/>
          </a:p>
          <a:p>
            <a:pPr lvl="1"/>
            <a:r>
              <a:rPr lang="zh-CN" altLang="en-US" dirty="0" smtClean="0"/>
              <a:t>具体的</a:t>
            </a:r>
            <a:r>
              <a:rPr lang="en-US" altLang="zh-CN" dirty="0" smtClean="0"/>
              <a:t>KAFKA</a:t>
            </a:r>
            <a:r>
              <a:rPr lang="zh-CN" altLang="en-US" dirty="0" smtClean="0"/>
              <a:t>配置信息通过配置文件读取</a:t>
            </a:r>
            <a:endParaRPr lang="en-US" altLang="zh-CN" dirty="0" smtClean="0"/>
          </a:p>
          <a:p>
            <a:pPr lvl="1"/>
            <a:r>
              <a:rPr lang="zh-CN" altLang="en-US" dirty="0"/>
              <a:t>右</a:t>
            </a:r>
            <a:r>
              <a:rPr lang="zh-CN" altLang="en-US" dirty="0" smtClean="0"/>
              <a:t>图是笔者使用的配置信息</a:t>
            </a:r>
            <a:endParaRPr lang="zh-CN" altLang="en-US" dirty="0"/>
          </a:p>
        </p:txBody>
      </p:sp>
      <p:sp>
        <p:nvSpPr>
          <p:cNvPr id="5" name="内容占位符 4"/>
          <p:cNvSpPr>
            <a:spLocks noGrp="1"/>
          </p:cNvSpPr>
          <p:nvPr>
            <p:ph sz="half" idx="2"/>
          </p:nvPr>
        </p:nvSpPr>
        <p:spPr/>
        <p:txBody>
          <a:bodyPr>
            <a:normAutofit lnSpcReduction="10000"/>
          </a:bodyPr>
          <a:lstStyle/>
          <a:p>
            <a:endParaRPr lang="zh-CN" altLang="en-US"/>
          </a:p>
        </p:txBody>
      </p:sp>
      <p:pic>
        <p:nvPicPr>
          <p:cNvPr id="6" name="图片 5"/>
          <p:cNvPicPr>
            <a:picLocks noChangeAspect="1"/>
          </p:cNvPicPr>
          <p:nvPr/>
        </p:nvPicPr>
        <p:blipFill>
          <a:blip r:embed="rId3"/>
          <a:stretch>
            <a:fillRect/>
          </a:stretch>
        </p:blipFill>
        <p:spPr>
          <a:xfrm>
            <a:off x="6197599" y="2092570"/>
            <a:ext cx="5868497" cy="3936247"/>
          </a:xfrm>
          <a:prstGeom prst="rect">
            <a:avLst/>
          </a:prstGeom>
        </p:spPr>
      </p:pic>
    </p:spTree>
    <p:extLst>
      <p:ext uri="{BB962C8B-B14F-4D97-AF65-F5344CB8AC3E}">
        <p14:creationId xmlns:p14="http://schemas.microsoft.com/office/powerpoint/2010/main" val="752373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r>
              <a:rPr lang="en-US" altLang="zh-CN" dirty="0" smtClean="0"/>
              <a:t>Task1</a:t>
            </a:r>
            <a:r>
              <a:rPr lang="zh-CN" altLang="en-US" dirty="0" smtClean="0"/>
              <a:t>测试结果</a:t>
            </a:r>
            <a:r>
              <a:rPr lang="zh-cn" altLang="zh-CN" dirty="0" smtClean="0"/>
              <a:t>：</a:t>
            </a:r>
            <a:r>
              <a:rPr lang="zh-CN" altLang="en-US" dirty="0"/>
              <a:t>模拟生成设备信号数据并发送到</a:t>
            </a:r>
            <a:r>
              <a:rPr lang="en-US" altLang="zh-CN" dirty="0"/>
              <a:t>KAFKA</a:t>
            </a:r>
            <a:r>
              <a:rPr lang="zh-CN" altLang="en-US" dirty="0"/>
              <a:t>集群中</a:t>
            </a:r>
            <a:endParaRPr lang="zh-cn" dirty="0"/>
          </a:p>
        </p:txBody>
      </p:sp>
      <p:sp>
        <p:nvSpPr>
          <p:cNvPr id="4" name="文本占位符 3"/>
          <p:cNvSpPr>
            <a:spLocks noGrp="1"/>
          </p:cNvSpPr>
          <p:nvPr>
            <p:ph sz="half" idx="1"/>
          </p:nvPr>
        </p:nvSpPr>
        <p:spPr/>
        <p:txBody>
          <a:bodyPr rtlCol="0">
            <a:normAutofit fontScale="92500" lnSpcReduction="10000"/>
          </a:bodyPr>
          <a:lstStyle/>
          <a:p>
            <a:r>
              <a:rPr lang="zh-CN" altLang="en-US" dirty="0" smtClean="0"/>
              <a:t>生成设备信号数据并发送到</a:t>
            </a:r>
            <a:r>
              <a:rPr lang="en-US" altLang="zh-CN" dirty="0" err="1" smtClean="0"/>
              <a:t>kafka</a:t>
            </a:r>
            <a:r>
              <a:rPr lang="zh-CN" altLang="en-US" dirty="0" smtClean="0"/>
              <a:t>集群中</a:t>
            </a:r>
            <a:endParaRPr lang="en-US" altLang="zh-CN" dirty="0" smtClean="0"/>
          </a:p>
          <a:p>
            <a:r>
              <a:rPr lang="en-US" altLang="zh-CN" dirty="0" smtClean="0"/>
              <a:t>IDEA</a:t>
            </a:r>
            <a:r>
              <a:rPr lang="zh-CN" altLang="en-US" dirty="0" smtClean="0"/>
              <a:t>工具中直接运行程序，运行成功的截图如右边所示</a:t>
            </a:r>
            <a:endParaRPr lang="en-US" altLang="zh-CN" dirty="0" smtClean="0"/>
          </a:p>
          <a:p>
            <a:r>
              <a:rPr lang="zh-CN" altLang="en-US" dirty="0" smtClean="0"/>
              <a:t>发送到</a:t>
            </a:r>
            <a:r>
              <a:rPr lang="en-US" altLang="zh-CN" dirty="0" err="1" smtClean="0"/>
              <a:t>kafka</a:t>
            </a:r>
            <a:r>
              <a:rPr lang="zh-CN" altLang="en-US" dirty="0" smtClean="0"/>
              <a:t>集群中的数据，可以通过</a:t>
            </a:r>
            <a:r>
              <a:rPr lang="en-US" altLang="zh-CN" dirty="0" smtClean="0"/>
              <a:t>kafka-console-consumer.sh</a:t>
            </a:r>
            <a:r>
              <a:rPr lang="zh-CN" altLang="en-US" dirty="0" smtClean="0"/>
              <a:t>从终端成功消费到，如右图所示</a:t>
            </a:r>
            <a:endParaRPr lang="en-US" altLang="zh-CN" dirty="0" smtClean="0"/>
          </a:p>
          <a:p>
            <a:r>
              <a:rPr lang="zh-CN" altLang="en-US" dirty="0" smtClean="0"/>
              <a:t>注意：我们把设备类型和设备</a:t>
            </a:r>
            <a:r>
              <a:rPr lang="en-US" altLang="zh-CN" dirty="0" smtClean="0"/>
              <a:t>id</a:t>
            </a:r>
            <a:r>
              <a:rPr lang="zh-CN" altLang="en-US" dirty="0" smtClean="0"/>
              <a:t>编码到了</a:t>
            </a:r>
            <a:r>
              <a:rPr lang="en-US" altLang="zh-CN" dirty="0" smtClean="0"/>
              <a:t>key</a:t>
            </a:r>
            <a:r>
              <a:rPr lang="zh-CN" altLang="en-US" dirty="0" smtClean="0"/>
              <a:t>中，</a:t>
            </a:r>
            <a:r>
              <a:rPr lang="en-US" altLang="zh-CN" dirty="0" smtClean="0"/>
              <a:t>value</a:t>
            </a:r>
            <a:r>
              <a:rPr lang="zh-CN" altLang="en-US" dirty="0" smtClean="0"/>
              <a:t>中只存放了具体的信号数据，这样可以减小数据的体积</a:t>
            </a:r>
            <a:endParaRPr lang="en-US" altLang="zh-CN" dirty="0" smtClean="0"/>
          </a:p>
          <a:p>
            <a:r>
              <a:rPr lang="zh-CN" altLang="en-US" dirty="0" smtClean="0"/>
              <a:t>也可以打成</a:t>
            </a:r>
            <a:r>
              <a:rPr lang="en-US" altLang="zh-CN" dirty="0" smtClean="0"/>
              <a:t>jar</a:t>
            </a:r>
            <a:r>
              <a:rPr lang="zh-CN" altLang="en-US" dirty="0" smtClean="0"/>
              <a:t>包上传到</a:t>
            </a:r>
            <a:r>
              <a:rPr lang="en-US" altLang="zh-CN" dirty="0" err="1" smtClean="0"/>
              <a:t>linux</a:t>
            </a:r>
            <a:r>
              <a:rPr lang="zh-CN" altLang="en-US" dirty="0" smtClean="0"/>
              <a:t>上，在命令行通过以下语句提交程序：</a:t>
            </a:r>
            <a:endParaRPr lang="en-US" altLang="zh-CN" dirty="0" smtClean="0"/>
          </a:p>
          <a:p>
            <a:pPr lvl="1"/>
            <a:r>
              <a:rPr lang="en-US" altLang="zh-CN" dirty="0"/>
              <a:t>java -</a:t>
            </a:r>
            <a:r>
              <a:rPr lang="en-US" altLang="zh-CN" dirty="0" err="1"/>
              <a:t>cp</a:t>
            </a:r>
            <a:r>
              <a:rPr lang="en-US" altLang="zh-CN" dirty="0"/>
              <a:t> ./sparkStreamingDemo-1.0-SNAPSHOT-jar-with-dependencies.jar </a:t>
            </a:r>
            <a:r>
              <a:rPr lang="en-US" altLang="zh-CN" dirty="0" err="1"/>
              <a:t>com.hpeu.sparkStreaming.test.NewKafkaProducerTest</a:t>
            </a:r>
            <a:r>
              <a:rPr lang="en-US" altLang="zh-CN" dirty="0"/>
              <a:t> topic1</a:t>
            </a:r>
            <a:endParaRPr lang="zh-CN" altLang="zh-CN" dirty="0"/>
          </a:p>
          <a:p>
            <a:endParaRPr lang="zh-CN" altLang="en-US" dirty="0"/>
          </a:p>
        </p:txBody>
      </p:sp>
      <p:pic>
        <p:nvPicPr>
          <p:cNvPr id="11" name="图片 10"/>
          <p:cNvPicPr>
            <a:picLocks noChangeAspect="1"/>
          </p:cNvPicPr>
          <p:nvPr/>
        </p:nvPicPr>
        <p:blipFill>
          <a:blip r:embed="rId3"/>
          <a:stretch>
            <a:fillRect/>
          </a:stretch>
        </p:blipFill>
        <p:spPr>
          <a:xfrm>
            <a:off x="5799722" y="2050480"/>
            <a:ext cx="6029353" cy="1664574"/>
          </a:xfrm>
          <a:prstGeom prst="rect">
            <a:avLst/>
          </a:prstGeom>
        </p:spPr>
      </p:pic>
      <p:pic>
        <p:nvPicPr>
          <p:cNvPr id="13" name="图片 12"/>
          <p:cNvPicPr>
            <a:picLocks noChangeAspect="1"/>
          </p:cNvPicPr>
          <p:nvPr/>
        </p:nvPicPr>
        <p:blipFill>
          <a:blip r:embed="rId4"/>
          <a:stretch>
            <a:fillRect/>
          </a:stretch>
        </p:blipFill>
        <p:spPr>
          <a:xfrm>
            <a:off x="5799722" y="3754679"/>
            <a:ext cx="6083513" cy="2836622"/>
          </a:xfrm>
          <a:prstGeom prst="rect">
            <a:avLst/>
          </a:prstGeom>
        </p:spPr>
      </p:pic>
    </p:spTree>
    <p:extLst>
      <p:ext uri="{BB962C8B-B14F-4D97-AF65-F5344CB8AC3E}">
        <p14:creationId xmlns:p14="http://schemas.microsoft.com/office/powerpoint/2010/main" val="1434926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r>
              <a:rPr lang="en-US" altLang="zh-CN" dirty="0" smtClean="0"/>
              <a:t>Task1</a:t>
            </a:r>
            <a:r>
              <a:rPr lang="zh-CN" altLang="en-US" dirty="0" smtClean="0"/>
              <a:t>小结</a:t>
            </a:r>
            <a:r>
              <a:rPr lang="zh-cn" altLang="zh-CN" dirty="0" smtClean="0"/>
              <a:t>：</a:t>
            </a:r>
            <a:r>
              <a:rPr lang="zh-CN" altLang="en-US" dirty="0"/>
              <a:t>模拟生成设备信号数据并发送到</a:t>
            </a:r>
            <a:r>
              <a:rPr lang="en-US" altLang="zh-CN" dirty="0"/>
              <a:t>KAFKA</a:t>
            </a:r>
            <a:r>
              <a:rPr lang="zh-CN" altLang="en-US" dirty="0"/>
              <a:t>集群中</a:t>
            </a:r>
            <a:endParaRPr lang="zh-cn" dirty="0"/>
          </a:p>
        </p:txBody>
      </p:sp>
      <p:sp>
        <p:nvSpPr>
          <p:cNvPr id="3" name="文本占位符 2"/>
          <p:cNvSpPr>
            <a:spLocks noGrp="1"/>
          </p:cNvSpPr>
          <p:nvPr>
            <p:ph idx="1"/>
          </p:nvPr>
        </p:nvSpPr>
        <p:spPr/>
        <p:txBody>
          <a:bodyPr rtlCol="0">
            <a:normAutofit lnSpcReduction="10000"/>
          </a:bodyPr>
          <a:lstStyle/>
          <a:p>
            <a:r>
              <a:rPr lang="zh-CN" altLang="en-US" dirty="0"/>
              <a:t>由于最终</a:t>
            </a:r>
            <a:r>
              <a:rPr lang="en-US" altLang="zh-CN" dirty="0" err="1"/>
              <a:t>sparkStreaming</a:t>
            </a:r>
            <a:r>
              <a:rPr lang="zh-CN" altLang="en-US" dirty="0"/>
              <a:t>程序可以</a:t>
            </a:r>
            <a:r>
              <a:rPr lang="zh-CN" altLang="en-US" dirty="0" smtClean="0"/>
              <a:t>选择把信号</a:t>
            </a:r>
            <a:r>
              <a:rPr lang="zh-CN" altLang="en-US" dirty="0"/>
              <a:t>数据存储为文本文件，所以需要</a:t>
            </a:r>
            <a:r>
              <a:rPr lang="en-US" altLang="zh-CN" dirty="0"/>
              <a:t>override</a:t>
            </a:r>
            <a:r>
              <a:rPr lang="zh-CN" altLang="en-US" dirty="0" smtClean="0"/>
              <a:t>该设备信号类</a:t>
            </a:r>
            <a:r>
              <a:rPr lang="zh-CN" altLang="en-US" dirty="0"/>
              <a:t>的</a:t>
            </a:r>
            <a:r>
              <a:rPr lang="en-US" altLang="zh-CN" dirty="0" err="1" smtClean="0"/>
              <a:t>toString</a:t>
            </a:r>
            <a:r>
              <a:rPr lang="en-US" altLang="zh-CN" dirty="0" smtClean="0"/>
              <a:t>()</a:t>
            </a:r>
            <a:r>
              <a:rPr lang="zh-CN" altLang="en-US" dirty="0" smtClean="0"/>
              <a:t>方法</a:t>
            </a:r>
            <a:endParaRPr lang="en-US" altLang="zh-CN" dirty="0" smtClean="0"/>
          </a:p>
          <a:p>
            <a:pPr rtl="0"/>
            <a:r>
              <a:rPr lang="zh-CN" altLang="en-US" dirty="0" smtClean="0"/>
              <a:t>这个任务本身并不复杂，但是笔者还是在两个小问题上花费了不少时间</a:t>
            </a:r>
            <a:endParaRPr lang="en-US" altLang="zh-CN" dirty="0" smtClean="0"/>
          </a:p>
          <a:p>
            <a:pPr lvl="1"/>
            <a:r>
              <a:rPr lang="zh-CN" altLang="en-US" dirty="0" smtClean="0"/>
              <a:t>使用类</a:t>
            </a:r>
            <a:r>
              <a:rPr lang="en-US" altLang="zh-CN" dirty="0" err="1" smtClean="0"/>
              <a:t>com.google.common.io.Resources</a:t>
            </a:r>
            <a:r>
              <a:rPr lang="zh-CN" altLang="en-US" dirty="0" smtClean="0"/>
              <a:t>的</a:t>
            </a:r>
            <a:r>
              <a:rPr lang="en-US" altLang="zh-CN" dirty="0" err="1"/>
              <a:t>getResource</a:t>
            </a:r>
            <a:r>
              <a:rPr lang="en-US" altLang="zh-CN" dirty="0"/>
              <a:t>(String </a:t>
            </a:r>
            <a:r>
              <a:rPr lang="en-US" altLang="zh-CN" dirty="0" err="1"/>
              <a:t>resourceName</a:t>
            </a:r>
            <a:r>
              <a:rPr lang="en-US" altLang="zh-CN" dirty="0" smtClean="0"/>
              <a:t>)</a:t>
            </a:r>
            <a:r>
              <a:rPr lang="zh-CN" altLang="en-US" dirty="0" smtClean="0"/>
              <a:t>方法获得</a:t>
            </a:r>
            <a:r>
              <a:rPr lang="en-US" altLang="zh-CN" dirty="0" err="1" smtClean="0"/>
              <a:t>url</a:t>
            </a:r>
            <a:r>
              <a:rPr lang="zh-CN" altLang="en-US" dirty="0" smtClean="0"/>
              <a:t>，并调用该</a:t>
            </a:r>
            <a:r>
              <a:rPr lang="en-US" altLang="zh-CN" dirty="0" err="1" smtClean="0"/>
              <a:t>url</a:t>
            </a:r>
            <a:r>
              <a:rPr lang="zh-CN" altLang="en-US" dirty="0" smtClean="0"/>
              <a:t>的</a:t>
            </a:r>
            <a:r>
              <a:rPr lang="en-US" altLang="zh-CN" dirty="0" err="1"/>
              <a:t>openStream</a:t>
            </a:r>
            <a:r>
              <a:rPr lang="en-US" altLang="zh-CN" dirty="0" smtClean="0"/>
              <a:t>()</a:t>
            </a:r>
            <a:r>
              <a:rPr lang="zh-CN" altLang="en-US" dirty="0" smtClean="0"/>
              <a:t>获得输入流读取配置文件信息时，一直读取不到配置信息。经查阅源码和调试发现，该方法或得的类加载器</a:t>
            </a:r>
            <a:r>
              <a:rPr lang="en-US" altLang="zh-CN" dirty="0" err="1" smtClean="0"/>
              <a:t>ClassLoader</a:t>
            </a:r>
            <a:r>
              <a:rPr lang="zh-CN" altLang="en-US" dirty="0" smtClean="0"/>
              <a:t>可能并不是你的类的加载器。解决方法：</a:t>
            </a:r>
            <a:r>
              <a:rPr lang="en-US" altLang="zh-CN" dirty="0" err="1"/>
              <a:t>InputStream</a:t>
            </a:r>
            <a:r>
              <a:rPr lang="en-US" altLang="zh-CN" dirty="0"/>
              <a:t> </a:t>
            </a:r>
            <a:r>
              <a:rPr lang="en-US" altLang="zh-CN" dirty="0" err="1"/>
              <a:t>propsStream</a:t>
            </a:r>
            <a:r>
              <a:rPr lang="en-US" altLang="zh-CN" dirty="0"/>
              <a:t> = </a:t>
            </a:r>
            <a:r>
              <a:rPr lang="en-US" altLang="zh-CN" dirty="0" err="1"/>
              <a:t>Thread.currentThread</a:t>
            </a:r>
            <a:r>
              <a:rPr lang="en-US" altLang="zh-CN" dirty="0"/>
              <a:t>().</a:t>
            </a:r>
            <a:r>
              <a:rPr lang="en-US" altLang="zh-CN" dirty="0" err="1"/>
              <a:t>getContextClassLoader</a:t>
            </a:r>
            <a:r>
              <a:rPr lang="en-US" altLang="zh-CN" dirty="0"/>
              <a:t>().</a:t>
            </a:r>
            <a:r>
              <a:rPr lang="en-US" altLang="zh-CN" dirty="0" err="1"/>
              <a:t>getResourceAsStream</a:t>
            </a:r>
            <a:r>
              <a:rPr lang="en-US" altLang="zh-CN" dirty="0"/>
              <a:t>("</a:t>
            </a:r>
            <a:r>
              <a:rPr lang="en-US" altLang="zh-CN" dirty="0" err="1"/>
              <a:t>producer.props</a:t>
            </a:r>
            <a:r>
              <a:rPr lang="en-US" altLang="zh-CN" dirty="0" smtClean="0"/>
              <a:t>");</a:t>
            </a:r>
            <a:endParaRPr lang="zh-cn" dirty="0"/>
          </a:p>
        </p:txBody>
      </p:sp>
    </p:spTree>
    <p:extLst>
      <p:ext uri="{BB962C8B-B14F-4D97-AF65-F5344CB8AC3E}">
        <p14:creationId xmlns:p14="http://schemas.microsoft.com/office/powerpoint/2010/main" val="282259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r>
              <a:rPr lang="en-US" altLang="zh-CN" dirty="0" smtClean="0"/>
              <a:t>Task1</a:t>
            </a:r>
            <a:r>
              <a:rPr lang="zh-CN" altLang="en-US" dirty="0" smtClean="0"/>
              <a:t>小结</a:t>
            </a:r>
            <a:r>
              <a:rPr lang="zh-cn" altLang="zh-CN" dirty="0" smtClean="0"/>
              <a:t>：</a:t>
            </a:r>
            <a:r>
              <a:rPr lang="zh-CN" altLang="en-US" dirty="0"/>
              <a:t>模拟生成设备信号数据并发送到</a:t>
            </a:r>
            <a:r>
              <a:rPr lang="en-US" altLang="zh-CN" dirty="0"/>
              <a:t>KAFKA</a:t>
            </a:r>
            <a:r>
              <a:rPr lang="zh-CN" altLang="en-US" dirty="0"/>
              <a:t>集群中</a:t>
            </a:r>
            <a:endParaRPr lang="zh-cn" dirty="0"/>
          </a:p>
        </p:txBody>
      </p:sp>
      <p:sp>
        <p:nvSpPr>
          <p:cNvPr id="3" name="文本占位符 2"/>
          <p:cNvSpPr>
            <a:spLocks noGrp="1"/>
          </p:cNvSpPr>
          <p:nvPr>
            <p:ph idx="1"/>
          </p:nvPr>
        </p:nvSpPr>
        <p:spPr/>
        <p:txBody>
          <a:bodyPr rtlCol="0">
            <a:normAutofit/>
          </a:bodyPr>
          <a:lstStyle/>
          <a:p>
            <a:r>
              <a:rPr lang="zh-CN" altLang="en-US" dirty="0"/>
              <a:t>由于最终</a:t>
            </a:r>
            <a:r>
              <a:rPr lang="en-US" altLang="zh-CN" dirty="0" err="1"/>
              <a:t>sparkStreaming</a:t>
            </a:r>
            <a:r>
              <a:rPr lang="zh-CN" altLang="en-US" dirty="0"/>
              <a:t>程序可以</a:t>
            </a:r>
            <a:r>
              <a:rPr lang="zh-CN" altLang="en-US" dirty="0" smtClean="0"/>
              <a:t>选择把信号</a:t>
            </a:r>
            <a:r>
              <a:rPr lang="zh-CN" altLang="en-US" dirty="0"/>
              <a:t>数据存储为文本文件，所以需要</a:t>
            </a:r>
            <a:r>
              <a:rPr lang="en-US" altLang="zh-CN" dirty="0"/>
              <a:t>override</a:t>
            </a:r>
            <a:r>
              <a:rPr lang="zh-CN" altLang="en-US" dirty="0" smtClean="0"/>
              <a:t>该设备信号类</a:t>
            </a:r>
            <a:r>
              <a:rPr lang="zh-CN" altLang="en-US" dirty="0"/>
              <a:t>的</a:t>
            </a:r>
            <a:r>
              <a:rPr lang="en-US" altLang="zh-CN" dirty="0" err="1" smtClean="0"/>
              <a:t>toString</a:t>
            </a:r>
            <a:r>
              <a:rPr lang="en-US" altLang="zh-CN" dirty="0" smtClean="0"/>
              <a:t>()</a:t>
            </a:r>
            <a:r>
              <a:rPr lang="zh-CN" altLang="en-US" dirty="0" smtClean="0"/>
              <a:t>方法</a:t>
            </a:r>
            <a:endParaRPr lang="en-US" altLang="zh-CN" dirty="0" smtClean="0"/>
          </a:p>
          <a:p>
            <a:pPr rtl="0"/>
            <a:r>
              <a:rPr lang="zh-CN" altLang="en-US" dirty="0" smtClean="0"/>
              <a:t>这个任务本身并不复杂，但是笔者还是在两个小问题上花费了不少时间</a:t>
            </a:r>
            <a:endParaRPr lang="en-US" altLang="zh-CN" dirty="0" smtClean="0"/>
          </a:p>
          <a:p>
            <a:pPr lvl="1"/>
            <a:r>
              <a:rPr lang="zh-CN" altLang="en-US" dirty="0" smtClean="0"/>
              <a:t>在</a:t>
            </a:r>
            <a:r>
              <a:rPr lang="zh-CN" altLang="en-US" dirty="0"/>
              <a:t>把</a:t>
            </a:r>
            <a:r>
              <a:rPr lang="zh-CN" altLang="en-US" dirty="0" smtClean="0"/>
              <a:t>终端</a:t>
            </a:r>
            <a:r>
              <a:rPr lang="zh-CN" altLang="en-US" dirty="0"/>
              <a:t>类型：</a:t>
            </a:r>
            <a:r>
              <a:rPr lang="en-US" altLang="zh-CN" dirty="0" err="1"/>
              <a:t>DevType</a:t>
            </a:r>
            <a:r>
              <a:rPr lang="zh-CN" altLang="en-US" dirty="0"/>
              <a:t>和终端</a:t>
            </a:r>
            <a:r>
              <a:rPr lang="en-US" altLang="zh-CN" dirty="0"/>
              <a:t>id</a:t>
            </a:r>
            <a:r>
              <a:rPr lang="zh-CN" altLang="en-US" dirty="0"/>
              <a:t>：</a:t>
            </a:r>
            <a:r>
              <a:rPr lang="en-US" altLang="zh-CN" dirty="0" err="1"/>
              <a:t>DevID</a:t>
            </a:r>
            <a:r>
              <a:rPr lang="zh-CN" altLang="en-US" dirty="0"/>
              <a:t>编码到</a:t>
            </a:r>
            <a:r>
              <a:rPr lang="en-US" altLang="zh-CN" dirty="0"/>
              <a:t>key</a:t>
            </a:r>
            <a:r>
              <a:rPr lang="zh-CN" altLang="en-US" dirty="0" smtClean="0"/>
              <a:t>中时，笔者开始选用的拼接用的特殊符号是‘</a:t>
            </a:r>
            <a:r>
              <a:rPr lang="en-US" altLang="zh-CN" dirty="0" smtClean="0"/>
              <a:t>|</a:t>
            </a:r>
            <a:r>
              <a:rPr lang="zh-CN" altLang="en-US" dirty="0" smtClean="0"/>
              <a:t>’而不是‘</a:t>
            </a:r>
            <a:r>
              <a:rPr lang="en-US" altLang="zh-CN" dirty="0" smtClean="0"/>
              <a:t>#</a:t>
            </a:r>
            <a:r>
              <a:rPr lang="zh-CN" altLang="en-US" dirty="0" smtClean="0"/>
              <a:t>‘，但是在后续解码时使用了</a:t>
            </a:r>
            <a:r>
              <a:rPr lang="en-US" altLang="zh-CN" dirty="0" err="1" smtClean="0"/>
              <a:t>java.util.regex.Pattern</a:t>
            </a:r>
            <a:r>
              <a:rPr lang="zh-CN" altLang="en-US" dirty="0" smtClean="0"/>
              <a:t>，而该类会把’</a:t>
            </a:r>
            <a:r>
              <a:rPr lang="en-US" altLang="zh-CN" dirty="0" smtClean="0"/>
              <a:t>|</a:t>
            </a:r>
            <a:r>
              <a:rPr lang="zh-CN" altLang="en-US" dirty="0" smtClean="0"/>
              <a:t>’匹配任意字符，造成解码错误；后来切换为使用</a:t>
            </a:r>
            <a:r>
              <a:rPr lang="en-US" altLang="zh-CN" dirty="0" smtClean="0"/>
              <a:t>#,</a:t>
            </a:r>
            <a:r>
              <a:rPr lang="zh-CN" altLang="en-US" dirty="0" smtClean="0"/>
              <a:t>问题成功解决。</a:t>
            </a:r>
            <a:endParaRPr lang="zh-cn" dirty="0"/>
          </a:p>
        </p:txBody>
      </p:sp>
    </p:spTree>
    <p:extLst>
      <p:ext uri="{BB962C8B-B14F-4D97-AF65-F5344CB8AC3E}">
        <p14:creationId xmlns:p14="http://schemas.microsoft.com/office/powerpoint/2010/main" val="2075591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r>
              <a:rPr lang="en-US" altLang="zh-CN" dirty="0" smtClean="0"/>
              <a:t>Task2</a:t>
            </a:r>
            <a:r>
              <a:rPr lang="zh-CN" altLang="en-US" dirty="0" smtClean="0"/>
              <a:t>目标：</a:t>
            </a:r>
            <a:r>
              <a:rPr lang="zh-CN" altLang="en-US" dirty="0"/>
              <a:t>使用</a:t>
            </a:r>
            <a:r>
              <a:rPr lang="en-US" altLang="zh-CN" dirty="0" err="1"/>
              <a:t>SparkStreaming</a:t>
            </a:r>
            <a:r>
              <a:rPr lang="zh-CN" altLang="en-US" dirty="0"/>
              <a:t>准实时消费</a:t>
            </a:r>
            <a:r>
              <a:rPr lang="en-US" altLang="zh-CN" dirty="0"/>
              <a:t>KAFKA</a:t>
            </a:r>
            <a:r>
              <a:rPr lang="zh-CN" altLang="en-US" dirty="0"/>
              <a:t>集群中的设备信号数据</a:t>
            </a:r>
            <a:endParaRPr lang="zh-cn" dirty="0"/>
          </a:p>
        </p:txBody>
      </p:sp>
      <p:sp>
        <p:nvSpPr>
          <p:cNvPr id="3" name="内容占位符 2"/>
          <p:cNvSpPr>
            <a:spLocks noGrp="1"/>
          </p:cNvSpPr>
          <p:nvPr>
            <p:ph idx="1"/>
          </p:nvPr>
        </p:nvSpPr>
        <p:spPr/>
        <p:txBody>
          <a:bodyPr rtlCol="0"/>
          <a:lstStyle/>
          <a:p>
            <a:r>
              <a:rPr lang="zh-CN" altLang="en-US" dirty="0"/>
              <a:t>需要根据用户设定，过滤特定信号；</a:t>
            </a:r>
          </a:p>
          <a:p>
            <a:r>
              <a:rPr lang="zh-CN" altLang="en-US" dirty="0"/>
              <a:t>需要把所有接受的信号和过滤的信号存放到分区文件中</a:t>
            </a:r>
            <a:r>
              <a:rPr lang="zh-CN" altLang="en-US" dirty="0" smtClean="0"/>
              <a:t>，存放格式</a:t>
            </a:r>
            <a:r>
              <a:rPr lang="zh-CN" altLang="en-US" dirty="0"/>
              <a:t>可选</a:t>
            </a:r>
            <a:r>
              <a:rPr lang="en-US" altLang="zh-CN" dirty="0"/>
              <a:t>JSON</a:t>
            </a:r>
            <a:r>
              <a:rPr lang="zh-CN" altLang="en-US" dirty="0"/>
              <a:t>，</a:t>
            </a:r>
            <a:r>
              <a:rPr lang="en-US" altLang="zh-CN" dirty="0"/>
              <a:t>Parquet</a:t>
            </a:r>
            <a:r>
              <a:rPr lang="zh-CN" altLang="en-US" dirty="0"/>
              <a:t>或普通</a:t>
            </a:r>
            <a:r>
              <a:rPr lang="zh-CN" altLang="en-US" dirty="0" smtClean="0"/>
              <a:t>文本文件</a:t>
            </a:r>
            <a:r>
              <a:rPr lang="en-US" altLang="zh-CN" dirty="0" smtClean="0"/>
              <a:t>,</a:t>
            </a:r>
            <a:r>
              <a:rPr lang="zh-CN" altLang="en-US" dirty="0" smtClean="0"/>
              <a:t>或</a:t>
            </a:r>
            <a:r>
              <a:rPr lang="en-US" altLang="zh-CN" dirty="0" smtClean="0"/>
              <a:t>Hive</a:t>
            </a:r>
            <a:r>
              <a:rPr lang="zh-CN" altLang="en-US" dirty="0" smtClean="0"/>
              <a:t>表中</a:t>
            </a:r>
            <a:endParaRPr lang="zh-cn" dirty="0"/>
          </a:p>
        </p:txBody>
      </p:sp>
    </p:spTree>
    <p:extLst>
      <p:ext uri="{BB962C8B-B14F-4D97-AF65-F5344CB8AC3E}">
        <p14:creationId xmlns:p14="http://schemas.microsoft.com/office/powerpoint/2010/main" val="415534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r>
              <a:rPr lang="en-US" altLang="zh-CN" dirty="0" smtClean="0"/>
              <a:t>Task2</a:t>
            </a:r>
            <a:r>
              <a:rPr lang="zh-CN" altLang="en-US" dirty="0" smtClean="0"/>
              <a:t>：</a:t>
            </a:r>
            <a:r>
              <a:rPr lang="zh-CN" altLang="en-US" dirty="0"/>
              <a:t>使用</a:t>
            </a:r>
            <a:r>
              <a:rPr lang="en-US" altLang="zh-CN" dirty="0" err="1"/>
              <a:t>SparkStreaming</a:t>
            </a:r>
            <a:r>
              <a:rPr lang="zh-CN" altLang="en-US" dirty="0"/>
              <a:t>准实时消费</a:t>
            </a:r>
            <a:r>
              <a:rPr lang="en-US" altLang="zh-CN" dirty="0"/>
              <a:t>KAFKA</a:t>
            </a:r>
            <a:r>
              <a:rPr lang="zh-CN" altLang="en-US" dirty="0"/>
              <a:t>集群中的设备信号数据</a:t>
            </a:r>
            <a:endParaRPr lang="zh-cn" dirty="0"/>
          </a:p>
        </p:txBody>
      </p:sp>
      <p:sp>
        <p:nvSpPr>
          <p:cNvPr id="4" name="文本占位符 3"/>
          <p:cNvSpPr>
            <a:spLocks noGrp="1"/>
          </p:cNvSpPr>
          <p:nvPr>
            <p:ph sz="half" idx="1"/>
          </p:nvPr>
        </p:nvSpPr>
        <p:spPr/>
        <p:txBody>
          <a:bodyPr rtlCol="0">
            <a:normAutofit/>
          </a:bodyPr>
          <a:lstStyle/>
          <a:p>
            <a:pPr rtl="0"/>
            <a:r>
              <a:rPr lang="zh-CN" altLang="en-US" dirty="0" smtClean="0"/>
              <a:t>笔者翻阅</a:t>
            </a:r>
            <a:r>
              <a:rPr lang="en-US" altLang="zh-CN" dirty="0" smtClean="0"/>
              <a:t>spark</a:t>
            </a:r>
            <a:r>
              <a:rPr lang="zh-CN" altLang="en-US" dirty="0" smtClean="0"/>
              <a:t>和</a:t>
            </a:r>
            <a:r>
              <a:rPr lang="en-US" altLang="zh-CN" dirty="0" err="1" smtClean="0"/>
              <a:t>kafka</a:t>
            </a:r>
            <a:r>
              <a:rPr lang="zh-CN" altLang="en-US" dirty="0" smtClean="0"/>
              <a:t>的官方文档，证实了自己的观点：</a:t>
            </a:r>
            <a:r>
              <a:rPr lang="en-US" altLang="zh-CN" dirty="0" err="1" smtClean="0"/>
              <a:t>kafka</a:t>
            </a:r>
            <a:r>
              <a:rPr lang="zh-CN" altLang="en-US" dirty="0" smtClean="0"/>
              <a:t>从</a:t>
            </a:r>
            <a:r>
              <a:rPr lang="en-US" altLang="zh-CN" dirty="0" smtClean="0"/>
              <a:t>0.9.0</a:t>
            </a:r>
            <a:r>
              <a:rPr lang="zh-CN" altLang="en-US" dirty="0" smtClean="0"/>
              <a:t>推出了</a:t>
            </a:r>
            <a:r>
              <a:rPr lang="zh-CN" altLang="en-US" dirty="0"/>
              <a:t>新</a:t>
            </a:r>
            <a:r>
              <a:rPr lang="zh-CN" altLang="en-US" dirty="0" smtClean="0"/>
              <a:t>的基于</a:t>
            </a:r>
            <a:r>
              <a:rPr lang="en-US" altLang="zh-CN" dirty="0" smtClean="0"/>
              <a:t>java</a:t>
            </a:r>
            <a:r>
              <a:rPr lang="zh-CN" altLang="en-US" dirty="0" smtClean="0"/>
              <a:t>的</a:t>
            </a:r>
            <a:r>
              <a:rPr lang="en-US" altLang="zh-CN" dirty="0" smtClean="0"/>
              <a:t>new clients API</a:t>
            </a:r>
            <a:r>
              <a:rPr lang="zh-CN" altLang="en-US" dirty="0" smtClean="0"/>
              <a:t>后，原来的基于</a:t>
            </a:r>
            <a:r>
              <a:rPr lang="en-US" altLang="zh-CN" dirty="0" err="1" smtClean="0"/>
              <a:t>scala</a:t>
            </a:r>
            <a:r>
              <a:rPr lang="zh-CN" altLang="en-US" dirty="0" smtClean="0"/>
              <a:t>的</a:t>
            </a:r>
            <a:r>
              <a:rPr lang="en-US" altLang="zh-CN" dirty="0" smtClean="0"/>
              <a:t>high level consumer API</a:t>
            </a:r>
            <a:r>
              <a:rPr lang="zh-CN" altLang="en-US" dirty="0" smtClean="0"/>
              <a:t>和</a:t>
            </a:r>
            <a:r>
              <a:rPr lang="en-US" altLang="zh-CN" dirty="0" smtClean="0"/>
              <a:t>simple consumer API</a:t>
            </a:r>
            <a:r>
              <a:rPr lang="zh-CN" altLang="en-US" dirty="0" smtClean="0"/>
              <a:t>就慢慢淡出了，在新的</a:t>
            </a:r>
            <a:r>
              <a:rPr lang="en-US" altLang="zh-CN" dirty="0" smtClean="0"/>
              <a:t>1.1.0</a:t>
            </a:r>
            <a:r>
              <a:rPr lang="zh-CN" altLang="en-US" dirty="0" smtClean="0"/>
              <a:t>中直接把旧的</a:t>
            </a:r>
            <a:r>
              <a:rPr lang="en-US" altLang="zh-CN" dirty="0" err="1" smtClean="0"/>
              <a:t>api</a:t>
            </a:r>
            <a:r>
              <a:rPr lang="zh-CN" altLang="en-US" dirty="0" smtClean="0"/>
              <a:t>称为了</a:t>
            </a:r>
            <a:r>
              <a:rPr lang="en-US" altLang="zh-CN" dirty="0" smtClean="0"/>
              <a:t>legacy APIs</a:t>
            </a:r>
            <a:r>
              <a:rPr lang="zh-CN" altLang="en-US" dirty="0" smtClean="0"/>
              <a:t>；</a:t>
            </a:r>
            <a:endParaRPr lang="en-US" altLang="zh-CN" dirty="0" smtClean="0"/>
          </a:p>
        </p:txBody>
      </p:sp>
      <p:pic>
        <p:nvPicPr>
          <p:cNvPr id="11" name="图片 10"/>
          <p:cNvPicPr>
            <a:picLocks noChangeAspect="1"/>
          </p:cNvPicPr>
          <p:nvPr/>
        </p:nvPicPr>
        <p:blipFill>
          <a:blip r:embed="rId3"/>
          <a:stretch>
            <a:fillRect/>
          </a:stretch>
        </p:blipFill>
        <p:spPr>
          <a:xfrm>
            <a:off x="7260588" y="2209800"/>
            <a:ext cx="3497883" cy="1798476"/>
          </a:xfrm>
          <a:prstGeom prst="rect">
            <a:avLst/>
          </a:prstGeom>
        </p:spPr>
      </p:pic>
      <p:pic>
        <p:nvPicPr>
          <p:cNvPr id="12" name="图片 11"/>
          <p:cNvPicPr>
            <a:picLocks noChangeAspect="1"/>
          </p:cNvPicPr>
          <p:nvPr/>
        </p:nvPicPr>
        <p:blipFill>
          <a:blip r:embed="rId4"/>
          <a:stretch>
            <a:fillRect/>
          </a:stretch>
        </p:blipFill>
        <p:spPr>
          <a:xfrm>
            <a:off x="2642468" y="4713823"/>
            <a:ext cx="9236240" cy="998307"/>
          </a:xfrm>
          <a:prstGeom prst="rect">
            <a:avLst/>
          </a:prstGeom>
        </p:spPr>
      </p:pic>
    </p:spTree>
    <p:extLst>
      <p:ext uri="{BB962C8B-B14F-4D97-AF65-F5344CB8AC3E}">
        <p14:creationId xmlns:p14="http://schemas.microsoft.com/office/powerpoint/2010/main" val="3389132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t>简介</a:t>
            </a:r>
          </a:p>
        </p:txBody>
      </p:sp>
      <p:sp>
        <p:nvSpPr>
          <p:cNvPr id="3" name="内容占位符 2"/>
          <p:cNvSpPr>
            <a:spLocks noGrp="1"/>
          </p:cNvSpPr>
          <p:nvPr>
            <p:ph idx="1"/>
          </p:nvPr>
        </p:nvSpPr>
        <p:spPr/>
        <p:txBody>
          <a:bodyPr rtlCol="0"/>
          <a:lstStyle/>
          <a:p>
            <a:pPr rtl="0"/>
            <a:r>
              <a:rPr lang="zh-CN" altLang="en-US" dirty="0" smtClean="0"/>
              <a:t>本</a:t>
            </a:r>
            <a:r>
              <a:rPr lang="en-US" altLang="zh-CN" dirty="0" smtClean="0"/>
              <a:t>demo</a:t>
            </a:r>
            <a:r>
              <a:rPr lang="zh-CN" altLang="en-US" dirty="0" smtClean="0"/>
              <a:t>主要目的是演示如何基于</a:t>
            </a:r>
            <a:r>
              <a:rPr lang="en-US" altLang="zh-CN" dirty="0" err="1" smtClean="0"/>
              <a:t>SparkStreaming</a:t>
            </a:r>
            <a:r>
              <a:rPr lang="zh-CN" altLang="en-US" dirty="0" smtClean="0"/>
              <a:t>准实时消费</a:t>
            </a:r>
            <a:r>
              <a:rPr lang="en-US" altLang="zh-CN" dirty="0" err="1" smtClean="0"/>
              <a:t>kafka</a:t>
            </a:r>
            <a:r>
              <a:rPr lang="zh-CN" altLang="en-US" dirty="0" smtClean="0"/>
              <a:t>中的数据；</a:t>
            </a:r>
            <a:endParaRPr lang="en-US" altLang="zh-CN" dirty="0" smtClean="0"/>
          </a:p>
          <a:p>
            <a:pPr rtl="0"/>
            <a:r>
              <a:rPr lang="zh-CN" altLang="en-US" dirty="0" smtClean="0"/>
              <a:t>为了配合演示需要，笔者虚构了一个场景：假设某公司的物联网平台在源源不断发送终端信号到</a:t>
            </a:r>
            <a:r>
              <a:rPr lang="en-US" altLang="zh-CN" dirty="0" smtClean="0"/>
              <a:t>KAFKA</a:t>
            </a:r>
            <a:r>
              <a:rPr lang="zh-CN" altLang="en-US" dirty="0" smtClean="0"/>
              <a:t>集群中，我们需要基于用户的设定，从收到的终端信号中过滤特定的信号，以对发出这些信号的物理终端作出及时的响应。</a:t>
            </a:r>
            <a:endParaRPr lang="en-US" altLang="zh-CN" dirty="0" smtClean="0"/>
          </a:p>
          <a:p>
            <a:pPr rtl="0"/>
            <a:r>
              <a:rPr lang="zh-CN" altLang="en-US" dirty="0" smtClean="0"/>
              <a:t>同时，收到的所有信号和过滤的信号，都需要保存起来以备日后分析，保存的格式可选</a:t>
            </a:r>
            <a:r>
              <a:rPr lang="en-US" altLang="zh-CN" dirty="0" err="1" smtClean="0"/>
              <a:t>JSON,Parquet</a:t>
            </a:r>
            <a:r>
              <a:rPr lang="zh-CN" altLang="en-US" dirty="0" smtClean="0"/>
              <a:t>或普通的文本文件，考虑到日后分析处理的需要，文件保存时需要分区</a:t>
            </a:r>
            <a:endParaRPr lang="en-US" altLang="zh-CN" dirty="0" smtClean="0"/>
          </a:p>
          <a:p>
            <a:pPr rtl="0"/>
            <a:endParaRPr lang="zh-CN" altLang="en-US" dirty="0"/>
          </a:p>
        </p:txBody>
      </p:sp>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r>
              <a:rPr lang="en-US" altLang="zh-CN" dirty="0" smtClean="0"/>
              <a:t>Task2</a:t>
            </a:r>
            <a:r>
              <a:rPr lang="zh-CN" altLang="en-US" dirty="0" smtClean="0"/>
              <a:t>：</a:t>
            </a:r>
            <a:r>
              <a:rPr lang="zh-CN" altLang="en-US" dirty="0"/>
              <a:t>使用</a:t>
            </a:r>
            <a:r>
              <a:rPr lang="en-US" altLang="zh-CN" dirty="0" err="1"/>
              <a:t>SparkStreaming</a:t>
            </a:r>
            <a:r>
              <a:rPr lang="zh-CN" altLang="en-US" dirty="0"/>
              <a:t>准实时消费</a:t>
            </a:r>
            <a:r>
              <a:rPr lang="en-US" altLang="zh-CN" dirty="0"/>
              <a:t>KAFKA</a:t>
            </a:r>
            <a:r>
              <a:rPr lang="zh-CN" altLang="en-US" dirty="0"/>
              <a:t>集群中的设备信号数据</a:t>
            </a:r>
            <a:endParaRPr lang="zh-cn" dirty="0"/>
          </a:p>
        </p:txBody>
      </p:sp>
      <p:sp>
        <p:nvSpPr>
          <p:cNvPr id="4" name="文本占位符 3"/>
          <p:cNvSpPr>
            <a:spLocks noGrp="1"/>
          </p:cNvSpPr>
          <p:nvPr>
            <p:ph sz="half" idx="1"/>
          </p:nvPr>
        </p:nvSpPr>
        <p:spPr/>
        <p:txBody>
          <a:bodyPr rtlCol="0">
            <a:normAutofit/>
          </a:bodyPr>
          <a:lstStyle/>
          <a:p>
            <a:r>
              <a:rPr lang="zh-CN" altLang="en-US" dirty="0" smtClean="0"/>
              <a:t>在</a:t>
            </a:r>
            <a:r>
              <a:rPr lang="en-US" altLang="zh-CN" dirty="0" smtClean="0"/>
              <a:t>spark2.2.0</a:t>
            </a:r>
            <a:r>
              <a:rPr lang="zh-CN" altLang="en-US" dirty="0" smtClean="0"/>
              <a:t>中，访问</a:t>
            </a:r>
            <a:r>
              <a:rPr lang="en-US" altLang="zh-CN" dirty="0" smtClean="0"/>
              <a:t>KAFKA</a:t>
            </a:r>
            <a:r>
              <a:rPr lang="zh-CN" altLang="en-US" dirty="0" smtClean="0"/>
              <a:t>数据源提供了两个</a:t>
            </a:r>
            <a:r>
              <a:rPr lang="en-US" altLang="zh-CN" dirty="0"/>
              <a:t>API:spark-streaming-kafka-0-8</a:t>
            </a:r>
            <a:r>
              <a:rPr lang="zh-CN" altLang="en-US" dirty="0"/>
              <a:t>和</a:t>
            </a:r>
            <a:r>
              <a:rPr lang="en-US" altLang="zh-CN" dirty="0" smtClean="0"/>
              <a:t>spark-streaming-kafka-0-10,</a:t>
            </a:r>
            <a:r>
              <a:rPr lang="zh-CN" altLang="en-US" dirty="0" smtClean="0"/>
              <a:t>对于我们使用的</a:t>
            </a:r>
            <a:r>
              <a:rPr lang="en-US" altLang="zh-CN" dirty="0" smtClean="0"/>
              <a:t>1.0.0</a:t>
            </a:r>
            <a:r>
              <a:rPr lang="zh-CN" altLang="en-US" dirty="0" smtClean="0"/>
              <a:t>版本的</a:t>
            </a:r>
            <a:r>
              <a:rPr lang="en-US" altLang="zh-CN" dirty="0" err="1" smtClean="0"/>
              <a:t>kafka</a:t>
            </a:r>
            <a:r>
              <a:rPr lang="zh-CN" altLang="en-US" dirty="0" smtClean="0"/>
              <a:t>，两个</a:t>
            </a:r>
            <a:r>
              <a:rPr lang="en-US" altLang="zh-CN" dirty="0" smtClean="0"/>
              <a:t>API</a:t>
            </a:r>
            <a:r>
              <a:rPr lang="zh-CN" altLang="en-US" dirty="0" smtClean="0"/>
              <a:t>都可以；</a:t>
            </a:r>
            <a:endParaRPr lang="en-US" altLang="zh-CN" dirty="0" smtClean="0"/>
          </a:p>
          <a:p>
            <a:r>
              <a:rPr lang="zh-CN" altLang="en-US" dirty="0" smtClean="0"/>
              <a:t>但是在</a:t>
            </a:r>
            <a:r>
              <a:rPr lang="en-US" altLang="zh-CN" dirty="0" smtClean="0"/>
              <a:t>spark2.3.0</a:t>
            </a:r>
            <a:r>
              <a:rPr lang="zh-CN" altLang="en-US" dirty="0" smtClean="0"/>
              <a:t>中，</a:t>
            </a:r>
            <a:r>
              <a:rPr lang="en-US" altLang="zh-CN" dirty="0" smtClean="0"/>
              <a:t>spark-streaming-kafka-0-8</a:t>
            </a:r>
            <a:r>
              <a:rPr lang="zh-CN" altLang="en-US" dirty="0" smtClean="0"/>
              <a:t>被标记为</a:t>
            </a:r>
            <a:r>
              <a:rPr lang="en-US" altLang="zh-CN" dirty="0" smtClean="0"/>
              <a:t>deprecated</a:t>
            </a:r>
            <a:r>
              <a:rPr lang="zh-cn" dirty="0" smtClean="0"/>
              <a:t>。 </a:t>
            </a:r>
            <a:endParaRPr lang="zh-cn" dirty="0"/>
          </a:p>
          <a:p>
            <a:r>
              <a:rPr lang="zh-CN" altLang="en-US" dirty="0" smtClean="0"/>
              <a:t>所以为了顺应技术发展趋势，也为了尝鲜，笔者决定使用</a:t>
            </a:r>
            <a:r>
              <a:rPr lang="en-US" altLang="zh-CN" dirty="0" smtClean="0"/>
              <a:t>spark-streaming-kafka-0-10.</a:t>
            </a:r>
            <a:endParaRPr lang="zh-cn" dirty="0"/>
          </a:p>
        </p:txBody>
      </p:sp>
      <p:pic>
        <p:nvPicPr>
          <p:cNvPr id="9" name="图片 8"/>
          <p:cNvPicPr>
            <a:picLocks noChangeAspect="1"/>
          </p:cNvPicPr>
          <p:nvPr/>
        </p:nvPicPr>
        <p:blipFill>
          <a:blip r:embed="rId3"/>
          <a:stretch>
            <a:fillRect/>
          </a:stretch>
        </p:blipFill>
        <p:spPr>
          <a:xfrm>
            <a:off x="6096000" y="1676400"/>
            <a:ext cx="5678176" cy="3164541"/>
          </a:xfrm>
          <a:prstGeom prst="rect">
            <a:avLst/>
          </a:prstGeom>
        </p:spPr>
      </p:pic>
      <p:pic>
        <p:nvPicPr>
          <p:cNvPr id="10" name="图片 9"/>
          <p:cNvPicPr>
            <a:picLocks noChangeAspect="1"/>
          </p:cNvPicPr>
          <p:nvPr/>
        </p:nvPicPr>
        <p:blipFill>
          <a:blip r:embed="rId4"/>
          <a:stretch>
            <a:fillRect/>
          </a:stretch>
        </p:blipFill>
        <p:spPr>
          <a:xfrm>
            <a:off x="5994400" y="4554070"/>
            <a:ext cx="6482651" cy="2303929"/>
          </a:xfrm>
          <a:prstGeom prst="rect">
            <a:avLst/>
          </a:prstGeom>
        </p:spPr>
      </p:pic>
    </p:spTree>
    <p:extLst>
      <p:ext uri="{BB962C8B-B14F-4D97-AF65-F5344CB8AC3E}">
        <p14:creationId xmlns:p14="http://schemas.microsoft.com/office/powerpoint/2010/main" val="2573437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r>
              <a:rPr lang="en-US" altLang="zh-CN" dirty="0" smtClean="0"/>
              <a:t>Task2</a:t>
            </a:r>
            <a:r>
              <a:rPr lang="zh-CN" altLang="en-US" dirty="0" smtClean="0"/>
              <a:t>：</a:t>
            </a:r>
            <a:r>
              <a:rPr lang="zh-CN" altLang="en-US" dirty="0"/>
              <a:t>使用</a:t>
            </a:r>
            <a:r>
              <a:rPr lang="en-US" altLang="zh-CN" dirty="0" err="1"/>
              <a:t>SparkStreaming</a:t>
            </a:r>
            <a:r>
              <a:rPr lang="zh-CN" altLang="en-US" dirty="0"/>
              <a:t>准实时消费</a:t>
            </a:r>
            <a:r>
              <a:rPr lang="en-US" altLang="zh-CN" dirty="0"/>
              <a:t>KAFKA</a:t>
            </a:r>
            <a:r>
              <a:rPr lang="zh-CN" altLang="en-US" dirty="0"/>
              <a:t>集群中的设备信号数据</a:t>
            </a:r>
            <a:endParaRPr lang="zh-cn" dirty="0"/>
          </a:p>
        </p:txBody>
      </p:sp>
      <p:sp>
        <p:nvSpPr>
          <p:cNvPr id="4" name="文本占位符 3"/>
          <p:cNvSpPr>
            <a:spLocks noGrp="1"/>
          </p:cNvSpPr>
          <p:nvPr>
            <p:ph sz="half" idx="1"/>
          </p:nvPr>
        </p:nvSpPr>
        <p:spPr/>
        <p:txBody>
          <a:bodyPr rtlCol="0">
            <a:normAutofit/>
          </a:bodyPr>
          <a:lstStyle/>
          <a:p>
            <a:r>
              <a:rPr lang="zh-CN" altLang="en-US" dirty="0" smtClean="0"/>
              <a:t>我们使用的</a:t>
            </a:r>
            <a:r>
              <a:rPr lang="en-US" altLang="zh-CN" dirty="0" smtClean="0"/>
              <a:t>spark-streaming-kafka-0-10</a:t>
            </a:r>
            <a:r>
              <a:rPr lang="zh-CN" altLang="en-US" dirty="0" smtClean="0"/>
              <a:t>，通过类</a:t>
            </a:r>
            <a:r>
              <a:rPr lang="en-US" altLang="zh-CN" dirty="0" smtClean="0"/>
              <a:t>org.apache.spark.streaming.kafka010.KafkaUtils</a:t>
            </a:r>
            <a:r>
              <a:rPr lang="zh-CN" altLang="en-US" dirty="0" smtClean="0"/>
              <a:t>封装了对</a:t>
            </a:r>
            <a:r>
              <a:rPr lang="en-US" altLang="zh-CN" dirty="0" err="1" smtClean="0"/>
              <a:t>kafka</a:t>
            </a:r>
            <a:r>
              <a:rPr lang="zh-CN" altLang="en-US" dirty="0" smtClean="0"/>
              <a:t>中消息的消费</a:t>
            </a:r>
            <a:endParaRPr lang="en-US" altLang="zh-CN" dirty="0" smtClean="0"/>
          </a:p>
          <a:p>
            <a:r>
              <a:rPr lang="zh-CN" altLang="en-US" dirty="0" smtClean="0"/>
              <a:t>该类并不是基于</a:t>
            </a:r>
            <a:r>
              <a:rPr lang="en-US" altLang="zh-CN" dirty="0" smtClean="0"/>
              <a:t>receiver</a:t>
            </a:r>
            <a:r>
              <a:rPr lang="zh-CN" altLang="en-US" dirty="0" smtClean="0"/>
              <a:t>模式读取</a:t>
            </a:r>
            <a:r>
              <a:rPr lang="en-US" altLang="zh-CN" dirty="0" err="1" smtClean="0"/>
              <a:t>kafka</a:t>
            </a:r>
            <a:r>
              <a:rPr lang="zh-CN" altLang="en-US" dirty="0" smtClean="0"/>
              <a:t>中的数据，而是</a:t>
            </a:r>
            <a:r>
              <a:rPr lang="en-US" altLang="zh-CN" dirty="0" smtClean="0"/>
              <a:t>direct</a:t>
            </a:r>
            <a:r>
              <a:rPr lang="zh-CN" altLang="en-US" dirty="0" smtClean="0"/>
              <a:t>模式，该模式提供了</a:t>
            </a:r>
            <a:r>
              <a:rPr lang="en-US" altLang="zh-CN" dirty="0" err="1" smtClean="0"/>
              <a:t>kafka</a:t>
            </a:r>
            <a:r>
              <a:rPr lang="zh-CN" altLang="en-US" dirty="0" smtClean="0"/>
              <a:t>中</a:t>
            </a:r>
            <a:r>
              <a:rPr lang="en-US" altLang="zh-CN" dirty="0" smtClean="0"/>
              <a:t>topic</a:t>
            </a:r>
            <a:r>
              <a:rPr lang="zh-CN" altLang="en-US" dirty="0" smtClean="0"/>
              <a:t>的</a:t>
            </a:r>
            <a:r>
              <a:rPr lang="en-US" altLang="zh-CN" dirty="0" smtClean="0"/>
              <a:t>partition</a:t>
            </a:r>
            <a:r>
              <a:rPr lang="zh-CN" altLang="en-US" dirty="0" smtClean="0"/>
              <a:t>和最终生成的</a:t>
            </a:r>
            <a:r>
              <a:rPr lang="en-US" altLang="zh-CN" dirty="0" smtClean="0"/>
              <a:t>spark </a:t>
            </a:r>
            <a:r>
              <a:rPr lang="en-US" altLang="zh-CN" dirty="0" err="1" smtClean="0"/>
              <a:t>rdd</a:t>
            </a:r>
            <a:r>
              <a:rPr lang="zh-CN" altLang="en-US" dirty="0" smtClean="0"/>
              <a:t>中的</a:t>
            </a:r>
            <a:r>
              <a:rPr lang="en-US" altLang="zh-CN" dirty="0" smtClean="0"/>
              <a:t>partition</a:t>
            </a:r>
            <a:r>
              <a:rPr lang="zh-CN" altLang="en-US" dirty="0" smtClean="0"/>
              <a:t>的</a:t>
            </a:r>
            <a:r>
              <a:rPr lang="en-US" altLang="zh-CN" dirty="0" smtClean="0"/>
              <a:t>1</a:t>
            </a:r>
            <a:r>
              <a:rPr lang="zh-CN" altLang="en-US" dirty="0" smtClean="0"/>
              <a:t>：</a:t>
            </a:r>
            <a:r>
              <a:rPr lang="en-US" altLang="zh-CN" dirty="0" smtClean="0"/>
              <a:t>1</a:t>
            </a:r>
            <a:r>
              <a:rPr lang="zh-CN" altLang="en-US" dirty="0" smtClean="0"/>
              <a:t>对应关系</a:t>
            </a:r>
            <a:endParaRPr lang="en-US" altLang="zh-CN" dirty="0" smtClean="0"/>
          </a:p>
          <a:p>
            <a:r>
              <a:rPr lang="zh-CN" altLang="en-US" dirty="0" smtClean="0"/>
              <a:t>获得</a:t>
            </a:r>
            <a:r>
              <a:rPr lang="en-US" altLang="zh-CN" dirty="0" err="1" smtClean="0"/>
              <a:t>InputDStream</a:t>
            </a:r>
            <a:r>
              <a:rPr lang="zh-CN" altLang="en-US" dirty="0" smtClean="0"/>
              <a:t>的代码如右所示</a:t>
            </a:r>
            <a:endParaRPr lang="en-US" altLang="zh-CN" dirty="0" smtClean="0"/>
          </a:p>
          <a:p>
            <a:r>
              <a:rPr lang="zh-CN" altLang="en-US" dirty="0" smtClean="0"/>
              <a:t>详情参看类</a:t>
            </a:r>
            <a:r>
              <a:rPr lang="en-US" altLang="zh-CN" dirty="0" err="1" smtClean="0"/>
              <a:t>com.hpeu.sparkStreaming.Consumer.DirectKafkaConsumer</a:t>
            </a:r>
            <a:r>
              <a:rPr lang="zh-CN" altLang="en-US" dirty="0" smtClean="0"/>
              <a:t>的代码</a:t>
            </a:r>
            <a:endParaRPr lang="zh-cn" dirty="0"/>
          </a:p>
        </p:txBody>
      </p:sp>
      <p:pic>
        <p:nvPicPr>
          <p:cNvPr id="3" name="图片 2"/>
          <p:cNvPicPr>
            <a:picLocks noChangeAspect="1"/>
          </p:cNvPicPr>
          <p:nvPr/>
        </p:nvPicPr>
        <p:blipFill>
          <a:blip r:embed="rId3"/>
          <a:stretch>
            <a:fillRect/>
          </a:stretch>
        </p:blipFill>
        <p:spPr>
          <a:xfrm>
            <a:off x="5994400" y="2249425"/>
            <a:ext cx="6502839" cy="3496032"/>
          </a:xfrm>
          <a:prstGeom prst="rect">
            <a:avLst/>
          </a:prstGeom>
        </p:spPr>
      </p:pic>
    </p:spTree>
    <p:extLst>
      <p:ext uri="{BB962C8B-B14F-4D97-AF65-F5344CB8AC3E}">
        <p14:creationId xmlns:p14="http://schemas.microsoft.com/office/powerpoint/2010/main" val="906991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r>
              <a:rPr lang="en-US" altLang="zh-CN" dirty="0" smtClean="0"/>
              <a:t>Task2</a:t>
            </a:r>
            <a:r>
              <a:rPr lang="zh-CN" altLang="en-US" dirty="0" smtClean="0"/>
              <a:t>：</a:t>
            </a:r>
            <a:r>
              <a:rPr lang="zh-CN" altLang="en-US" dirty="0"/>
              <a:t>使用</a:t>
            </a:r>
            <a:r>
              <a:rPr lang="en-US" altLang="zh-CN" dirty="0" err="1"/>
              <a:t>SparkStreaming</a:t>
            </a:r>
            <a:r>
              <a:rPr lang="zh-CN" altLang="en-US" dirty="0"/>
              <a:t>准实时消费</a:t>
            </a:r>
            <a:r>
              <a:rPr lang="en-US" altLang="zh-CN" dirty="0"/>
              <a:t>KAFKA</a:t>
            </a:r>
            <a:r>
              <a:rPr lang="zh-CN" altLang="en-US" dirty="0"/>
              <a:t>集群中的设备信号数据</a:t>
            </a:r>
            <a:endParaRPr lang="zh-cn" dirty="0"/>
          </a:p>
        </p:txBody>
      </p:sp>
      <p:sp>
        <p:nvSpPr>
          <p:cNvPr id="4" name="文本占位符 3"/>
          <p:cNvSpPr>
            <a:spLocks noGrp="1"/>
          </p:cNvSpPr>
          <p:nvPr>
            <p:ph sz="half" idx="1"/>
          </p:nvPr>
        </p:nvSpPr>
        <p:spPr/>
        <p:txBody>
          <a:bodyPr rtlCol="0">
            <a:normAutofit/>
          </a:bodyPr>
          <a:lstStyle/>
          <a:p>
            <a:r>
              <a:rPr lang="zh-CN" altLang="en-US" dirty="0" smtClean="0"/>
              <a:t>获得</a:t>
            </a:r>
            <a:r>
              <a:rPr lang="zh-CN" altLang="en-US" dirty="0"/>
              <a:t>的</a:t>
            </a:r>
            <a:r>
              <a:rPr lang="en-US" altLang="zh-CN" dirty="0" err="1" smtClean="0"/>
              <a:t>InputDStream</a:t>
            </a:r>
            <a:r>
              <a:rPr lang="zh-CN" altLang="en-US" dirty="0" smtClean="0"/>
              <a:t>中，数据的类型是</a:t>
            </a:r>
            <a:r>
              <a:rPr lang="en-US" altLang="zh-CN" dirty="0" err="1" smtClean="0"/>
              <a:t>ConsumerRecord</a:t>
            </a:r>
            <a:r>
              <a:rPr lang="zh-CN" altLang="en-US" dirty="0" smtClean="0"/>
              <a:t>，通过它我们可以获得</a:t>
            </a:r>
            <a:r>
              <a:rPr lang="en-US" altLang="zh-CN" dirty="0" err="1" smtClean="0"/>
              <a:t>kafka</a:t>
            </a:r>
            <a:r>
              <a:rPr lang="zh-CN" altLang="en-US" dirty="0"/>
              <a:t>数</a:t>
            </a:r>
            <a:r>
              <a:rPr lang="zh-CN" altLang="en-US" dirty="0" smtClean="0"/>
              <a:t>据</a:t>
            </a:r>
            <a:r>
              <a:rPr lang="zh-CN" altLang="en-US" dirty="0"/>
              <a:t>的</a:t>
            </a:r>
            <a:r>
              <a:rPr lang="en-US" altLang="zh-CN" dirty="0" err="1"/>
              <a:t>key,value,timestamp,offset</a:t>
            </a:r>
            <a:r>
              <a:rPr lang="zh-CN" altLang="en-US" dirty="0"/>
              <a:t>等信息</a:t>
            </a:r>
            <a:endParaRPr lang="en-US" altLang="zh-CN" dirty="0"/>
          </a:p>
          <a:p>
            <a:r>
              <a:rPr lang="zh-CN" altLang="en-US" dirty="0" smtClean="0"/>
              <a:t>我们需要通过解码，从</a:t>
            </a:r>
            <a:r>
              <a:rPr lang="en-US" altLang="zh-CN" dirty="0" err="1"/>
              <a:t>ConsumerRecord</a:t>
            </a:r>
            <a:r>
              <a:rPr lang="en-US" altLang="zh-CN" dirty="0"/>
              <a:t> </a:t>
            </a:r>
            <a:r>
              <a:rPr lang="zh-CN" altLang="en-US" dirty="0" smtClean="0"/>
              <a:t>解析出</a:t>
            </a:r>
            <a:r>
              <a:rPr lang="en-US" altLang="zh-CN" dirty="0" err="1"/>
              <a:t>DeviceSignal</a:t>
            </a:r>
            <a:r>
              <a:rPr lang="en-US" altLang="zh-CN" dirty="0"/>
              <a:t> </a:t>
            </a:r>
            <a:endParaRPr lang="en-US" altLang="zh-CN" dirty="0" smtClean="0"/>
          </a:p>
          <a:p>
            <a:r>
              <a:rPr lang="zh-CN" altLang="en-US" dirty="0" smtClean="0"/>
              <a:t>为此我编写了一个解码工具类</a:t>
            </a:r>
            <a:endParaRPr lang="en-US" altLang="zh-CN" dirty="0" smtClean="0"/>
          </a:p>
          <a:p>
            <a:pPr marL="109728" indent="0">
              <a:buNone/>
            </a:pPr>
            <a:r>
              <a:rPr lang="en-US" altLang="zh-CN" dirty="0" err="1" smtClean="0"/>
              <a:t>com.hpeu.sparkStreaming.utils.DecodeConsumerRecord</a:t>
            </a:r>
            <a:r>
              <a:rPr lang="zh-CN" altLang="en-US" dirty="0" smtClean="0"/>
              <a:t>，其代码如右边所示</a:t>
            </a:r>
            <a:endParaRPr lang="en-US" altLang="zh-CN" dirty="0" smtClean="0"/>
          </a:p>
          <a:p>
            <a:r>
              <a:rPr lang="zh-CN" altLang="en-US" dirty="0" smtClean="0"/>
              <a:t>需要注意编码和解码时的分割符要对应</a:t>
            </a:r>
            <a:endParaRPr lang="en-US" altLang="zh-CN" dirty="0" smtClean="0"/>
          </a:p>
          <a:p>
            <a:pPr marL="109728" indent="0">
              <a:buNone/>
            </a:pPr>
            <a:endParaRPr lang="en-US" altLang="zh-CN" dirty="0" smtClean="0"/>
          </a:p>
          <a:p>
            <a:pPr marL="109728" indent="0">
              <a:buNone/>
            </a:pPr>
            <a:endParaRPr lang="zh-cn" dirty="0"/>
          </a:p>
        </p:txBody>
      </p:sp>
      <p:pic>
        <p:nvPicPr>
          <p:cNvPr id="5" name="图片 4"/>
          <p:cNvPicPr>
            <a:picLocks noChangeAspect="1"/>
          </p:cNvPicPr>
          <p:nvPr/>
        </p:nvPicPr>
        <p:blipFill>
          <a:blip r:embed="rId3"/>
          <a:stretch>
            <a:fillRect/>
          </a:stretch>
        </p:blipFill>
        <p:spPr>
          <a:xfrm>
            <a:off x="6096000" y="2488223"/>
            <a:ext cx="6148184" cy="3045556"/>
          </a:xfrm>
          <a:prstGeom prst="rect">
            <a:avLst/>
          </a:prstGeom>
        </p:spPr>
      </p:pic>
    </p:spTree>
    <p:extLst>
      <p:ext uri="{BB962C8B-B14F-4D97-AF65-F5344CB8AC3E}">
        <p14:creationId xmlns:p14="http://schemas.microsoft.com/office/powerpoint/2010/main" val="276761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r>
              <a:rPr lang="en-US" altLang="zh-CN" dirty="0" smtClean="0"/>
              <a:t>Task2</a:t>
            </a:r>
            <a:r>
              <a:rPr lang="zh-CN" altLang="en-US" dirty="0" smtClean="0"/>
              <a:t>：</a:t>
            </a:r>
            <a:r>
              <a:rPr lang="zh-CN" altLang="en-US" dirty="0"/>
              <a:t>使用</a:t>
            </a:r>
            <a:r>
              <a:rPr lang="en-US" altLang="zh-CN" dirty="0" err="1"/>
              <a:t>SparkStreaming</a:t>
            </a:r>
            <a:r>
              <a:rPr lang="zh-CN" altLang="en-US" dirty="0"/>
              <a:t>准实时消费</a:t>
            </a:r>
            <a:r>
              <a:rPr lang="en-US" altLang="zh-CN" dirty="0"/>
              <a:t>KAFKA</a:t>
            </a:r>
            <a:r>
              <a:rPr lang="zh-CN" altLang="en-US" dirty="0"/>
              <a:t>集群中的设备信号数据</a:t>
            </a:r>
            <a:endParaRPr lang="zh-cn" dirty="0"/>
          </a:p>
        </p:txBody>
      </p:sp>
      <p:sp>
        <p:nvSpPr>
          <p:cNvPr id="4" name="文本占位符 3"/>
          <p:cNvSpPr>
            <a:spLocks noGrp="1"/>
          </p:cNvSpPr>
          <p:nvPr>
            <p:ph sz="half" idx="1"/>
          </p:nvPr>
        </p:nvSpPr>
        <p:spPr/>
        <p:txBody>
          <a:bodyPr rtlCol="0">
            <a:normAutofit/>
          </a:bodyPr>
          <a:lstStyle/>
          <a:p>
            <a:r>
              <a:rPr lang="zh-CN" altLang="en-US" dirty="0" smtClean="0"/>
              <a:t>通过编写的工具类，把数据类型是</a:t>
            </a:r>
            <a:r>
              <a:rPr lang="en-US" altLang="zh-CN" dirty="0" err="1" smtClean="0"/>
              <a:t>ConsumerRecord</a:t>
            </a:r>
            <a:r>
              <a:rPr lang="en-US" altLang="zh-CN" dirty="0"/>
              <a:t> </a:t>
            </a:r>
            <a:r>
              <a:rPr lang="zh-CN" altLang="en-US" dirty="0" smtClean="0"/>
              <a:t>的</a:t>
            </a:r>
            <a:r>
              <a:rPr lang="en-US" altLang="zh-CN" dirty="0" err="1" smtClean="0"/>
              <a:t>InputDStream</a:t>
            </a:r>
            <a:r>
              <a:rPr lang="zh-CN" altLang="en-US" dirty="0" smtClean="0"/>
              <a:t>中的数据，解码为数据类型为</a:t>
            </a:r>
            <a:r>
              <a:rPr lang="en-US" altLang="zh-CN" dirty="0" err="1"/>
              <a:t>DeviceSignal</a:t>
            </a:r>
            <a:r>
              <a:rPr lang="en-US" altLang="zh-CN" dirty="0"/>
              <a:t> </a:t>
            </a:r>
            <a:r>
              <a:rPr lang="zh-CN" altLang="en-US" dirty="0" smtClean="0"/>
              <a:t>的</a:t>
            </a:r>
            <a:r>
              <a:rPr lang="en-US" altLang="zh-CN" dirty="0" err="1" smtClean="0"/>
              <a:t>JavaDStream</a:t>
            </a:r>
            <a:r>
              <a:rPr lang="zh-CN" altLang="en-US" dirty="0" smtClean="0"/>
              <a:t>该方法代码如右所示</a:t>
            </a:r>
            <a:endParaRPr lang="en-US" altLang="zh-CN" dirty="0" smtClean="0"/>
          </a:p>
          <a:p>
            <a:r>
              <a:rPr lang="zh-CN" altLang="en-US" dirty="0" smtClean="0"/>
              <a:t>解码为</a:t>
            </a:r>
            <a:r>
              <a:rPr lang="en-US" altLang="zh-CN" dirty="0" err="1"/>
              <a:t>DeviceSignal</a:t>
            </a:r>
            <a:r>
              <a:rPr lang="zh-CN" altLang="en-US" dirty="0" smtClean="0"/>
              <a:t>后，就可以直接基于用户的设定，过滤信号为用户指定的信号的记录了</a:t>
            </a:r>
            <a:endParaRPr lang="en-US" altLang="zh-CN" dirty="0" smtClean="0"/>
          </a:p>
          <a:p>
            <a:endParaRPr lang="en-US" altLang="zh-CN" dirty="0" smtClean="0"/>
          </a:p>
          <a:p>
            <a:pPr marL="109728" indent="0">
              <a:buNone/>
            </a:pPr>
            <a:endParaRPr lang="zh-cn" dirty="0"/>
          </a:p>
        </p:txBody>
      </p:sp>
      <p:pic>
        <p:nvPicPr>
          <p:cNvPr id="3" name="图片 2"/>
          <p:cNvPicPr>
            <a:picLocks noChangeAspect="1"/>
          </p:cNvPicPr>
          <p:nvPr/>
        </p:nvPicPr>
        <p:blipFill>
          <a:blip r:embed="rId3"/>
          <a:stretch>
            <a:fillRect/>
          </a:stretch>
        </p:blipFill>
        <p:spPr>
          <a:xfrm>
            <a:off x="5941485" y="2013437"/>
            <a:ext cx="6103815" cy="2145767"/>
          </a:xfrm>
          <a:prstGeom prst="rect">
            <a:avLst/>
          </a:prstGeom>
        </p:spPr>
      </p:pic>
      <p:pic>
        <p:nvPicPr>
          <p:cNvPr id="6" name="图片 5"/>
          <p:cNvPicPr>
            <a:picLocks noChangeAspect="1"/>
          </p:cNvPicPr>
          <p:nvPr/>
        </p:nvPicPr>
        <p:blipFill>
          <a:blip r:embed="rId4"/>
          <a:stretch>
            <a:fillRect/>
          </a:stretch>
        </p:blipFill>
        <p:spPr>
          <a:xfrm>
            <a:off x="5900183" y="4457700"/>
            <a:ext cx="6358322" cy="1995210"/>
          </a:xfrm>
          <a:prstGeom prst="rect">
            <a:avLst/>
          </a:prstGeom>
        </p:spPr>
      </p:pic>
    </p:spTree>
    <p:extLst>
      <p:ext uri="{BB962C8B-B14F-4D97-AF65-F5344CB8AC3E}">
        <p14:creationId xmlns:p14="http://schemas.microsoft.com/office/powerpoint/2010/main" val="3188571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r>
              <a:rPr lang="en-US" altLang="zh-CN" dirty="0" smtClean="0"/>
              <a:t>Task2</a:t>
            </a:r>
            <a:r>
              <a:rPr lang="zh-CN" altLang="en-US" dirty="0" smtClean="0"/>
              <a:t>：</a:t>
            </a:r>
            <a:r>
              <a:rPr lang="zh-CN" altLang="en-US" dirty="0"/>
              <a:t>使用</a:t>
            </a:r>
            <a:r>
              <a:rPr lang="en-US" altLang="zh-CN" dirty="0" err="1"/>
              <a:t>SparkStreaming</a:t>
            </a:r>
            <a:r>
              <a:rPr lang="zh-CN" altLang="en-US" dirty="0"/>
              <a:t>准实时消费</a:t>
            </a:r>
            <a:r>
              <a:rPr lang="en-US" altLang="zh-CN" dirty="0"/>
              <a:t>KAFKA</a:t>
            </a:r>
            <a:r>
              <a:rPr lang="zh-CN" altLang="en-US" dirty="0"/>
              <a:t>集群中的设备信号数据</a:t>
            </a:r>
            <a:endParaRPr lang="zh-cn" dirty="0"/>
          </a:p>
        </p:txBody>
      </p:sp>
      <p:sp>
        <p:nvSpPr>
          <p:cNvPr id="4" name="文本占位符 3"/>
          <p:cNvSpPr>
            <a:spLocks noGrp="1"/>
          </p:cNvSpPr>
          <p:nvPr>
            <p:ph sz="half" idx="1"/>
          </p:nvPr>
        </p:nvSpPr>
        <p:spPr/>
        <p:txBody>
          <a:bodyPr rtlCol="0">
            <a:normAutofit/>
          </a:bodyPr>
          <a:lstStyle/>
          <a:p>
            <a:r>
              <a:rPr lang="zh-CN" altLang="en-US" dirty="0" smtClean="0"/>
              <a:t>笔者在这里提供了</a:t>
            </a:r>
            <a:r>
              <a:rPr lang="en-US" altLang="zh-CN" dirty="0" smtClean="0"/>
              <a:t>1</a:t>
            </a:r>
            <a:r>
              <a:rPr lang="zh-CN" altLang="en-US" dirty="0" smtClean="0"/>
              <a:t>个方法，把非空的</a:t>
            </a:r>
            <a:r>
              <a:rPr lang="en-US" altLang="zh-CN" dirty="0" err="1" smtClean="0"/>
              <a:t>Dstream</a:t>
            </a:r>
            <a:r>
              <a:rPr lang="zh-CN" altLang="en-US" dirty="0" smtClean="0"/>
              <a:t>中</a:t>
            </a:r>
            <a:r>
              <a:rPr lang="en-US" altLang="zh-CN" dirty="0" err="1"/>
              <a:t>DeviceSignal</a:t>
            </a:r>
            <a:r>
              <a:rPr lang="zh-CN" altLang="en-US" dirty="0" smtClean="0"/>
              <a:t>的数据保存为文本文件</a:t>
            </a:r>
            <a:endParaRPr lang="en-US" altLang="zh-CN" dirty="0" smtClean="0"/>
          </a:p>
          <a:p>
            <a:r>
              <a:rPr lang="zh-CN" altLang="en-US" dirty="0" smtClean="0"/>
              <a:t>为了能正确地保存为文本文件，需要</a:t>
            </a:r>
            <a:r>
              <a:rPr lang="en-US" altLang="zh-CN" dirty="0" smtClean="0"/>
              <a:t>override</a:t>
            </a:r>
            <a:r>
              <a:rPr lang="zh-CN" altLang="en-US" dirty="0" smtClean="0"/>
              <a:t>类</a:t>
            </a:r>
            <a:r>
              <a:rPr lang="en-US" altLang="zh-CN" dirty="0" smtClean="0"/>
              <a:t> </a:t>
            </a:r>
            <a:r>
              <a:rPr lang="en-US" altLang="zh-CN" dirty="0" err="1" smtClean="0"/>
              <a:t>DeviceSignal</a:t>
            </a:r>
            <a:r>
              <a:rPr lang="zh-CN" altLang="en-US" dirty="0" smtClean="0"/>
              <a:t>的</a:t>
            </a:r>
            <a:r>
              <a:rPr lang="en-US" altLang="zh-CN" dirty="0" err="1" smtClean="0"/>
              <a:t>toString</a:t>
            </a:r>
            <a:r>
              <a:rPr lang="en-US" altLang="zh-CN" dirty="0" smtClean="0"/>
              <a:t>()</a:t>
            </a:r>
            <a:r>
              <a:rPr lang="zh-CN" altLang="en-US" dirty="0" smtClean="0"/>
              <a:t>方法</a:t>
            </a:r>
            <a:endParaRPr lang="en-US" altLang="zh-CN" dirty="0" smtClean="0"/>
          </a:p>
          <a:p>
            <a:r>
              <a:rPr lang="zh-CN" altLang="en-US" dirty="0" smtClean="0"/>
              <a:t>用户可以指定保存到什么目录下</a:t>
            </a:r>
            <a:endParaRPr lang="en-US" altLang="zh-CN" dirty="0" smtClean="0"/>
          </a:p>
          <a:p>
            <a:r>
              <a:rPr lang="zh-CN" altLang="en-US" dirty="0" smtClean="0"/>
              <a:t>在用户指定的目录下，新建了</a:t>
            </a:r>
            <a:r>
              <a:rPr lang="en-US" altLang="zh-CN" dirty="0" smtClean="0"/>
              <a:t>2</a:t>
            </a:r>
            <a:r>
              <a:rPr lang="zh-CN" altLang="en-US" dirty="0" smtClean="0"/>
              <a:t>层子目录，使用当前年份和月份作为子目录名</a:t>
            </a:r>
            <a:endParaRPr lang="en-US" altLang="zh-CN" dirty="0" smtClean="0"/>
          </a:p>
          <a:p>
            <a:r>
              <a:rPr lang="zh-CN" altLang="en-US" dirty="0" smtClean="0"/>
              <a:t>最终保存的文件名来自于当前时间戳</a:t>
            </a:r>
            <a:endParaRPr lang="en-US" altLang="zh-CN" dirty="0" smtClean="0"/>
          </a:p>
          <a:p>
            <a:endParaRPr lang="en-US" altLang="zh-CN" dirty="0" smtClean="0"/>
          </a:p>
          <a:p>
            <a:pPr marL="109728" indent="0">
              <a:buNone/>
            </a:pPr>
            <a:endParaRPr lang="zh-cn" dirty="0"/>
          </a:p>
        </p:txBody>
      </p:sp>
      <p:pic>
        <p:nvPicPr>
          <p:cNvPr id="5" name="图片 4"/>
          <p:cNvPicPr>
            <a:picLocks noChangeAspect="1"/>
          </p:cNvPicPr>
          <p:nvPr/>
        </p:nvPicPr>
        <p:blipFill>
          <a:blip r:embed="rId3"/>
          <a:stretch>
            <a:fillRect/>
          </a:stretch>
        </p:blipFill>
        <p:spPr>
          <a:xfrm>
            <a:off x="5994400" y="2136531"/>
            <a:ext cx="6059854" cy="3643166"/>
          </a:xfrm>
          <a:prstGeom prst="rect">
            <a:avLst/>
          </a:prstGeom>
        </p:spPr>
      </p:pic>
    </p:spTree>
    <p:extLst>
      <p:ext uri="{BB962C8B-B14F-4D97-AF65-F5344CB8AC3E}">
        <p14:creationId xmlns:p14="http://schemas.microsoft.com/office/powerpoint/2010/main" val="2045030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r>
              <a:rPr lang="en-US" altLang="zh-CN" dirty="0" smtClean="0"/>
              <a:t>Task2</a:t>
            </a:r>
            <a:r>
              <a:rPr lang="zh-CN" altLang="en-US" dirty="0" smtClean="0"/>
              <a:t>：</a:t>
            </a:r>
            <a:r>
              <a:rPr lang="zh-CN" altLang="en-US" dirty="0"/>
              <a:t>使用</a:t>
            </a:r>
            <a:r>
              <a:rPr lang="en-US" altLang="zh-CN" dirty="0" err="1"/>
              <a:t>SparkStreaming</a:t>
            </a:r>
            <a:r>
              <a:rPr lang="zh-CN" altLang="en-US" dirty="0"/>
              <a:t>准实时消费</a:t>
            </a:r>
            <a:r>
              <a:rPr lang="en-US" altLang="zh-CN" dirty="0"/>
              <a:t>KAFKA</a:t>
            </a:r>
            <a:r>
              <a:rPr lang="zh-CN" altLang="en-US" dirty="0"/>
              <a:t>集群中的设备信号数据</a:t>
            </a:r>
            <a:endParaRPr lang="zh-cn" dirty="0"/>
          </a:p>
        </p:txBody>
      </p:sp>
      <p:sp>
        <p:nvSpPr>
          <p:cNvPr id="4" name="文本占位符 3"/>
          <p:cNvSpPr>
            <a:spLocks noGrp="1"/>
          </p:cNvSpPr>
          <p:nvPr>
            <p:ph sz="half" idx="1"/>
          </p:nvPr>
        </p:nvSpPr>
        <p:spPr/>
        <p:txBody>
          <a:bodyPr rtlCol="0">
            <a:normAutofit/>
          </a:bodyPr>
          <a:lstStyle/>
          <a:p>
            <a:r>
              <a:rPr lang="zh-CN" altLang="en-US" dirty="0" smtClean="0"/>
              <a:t>为了能够方便日后的分析，最好把数据保存为特定的格式，比如简单易懂的</a:t>
            </a:r>
            <a:r>
              <a:rPr lang="en-US" altLang="zh-CN" dirty="0" smtClean="0"/>
              <a:t>JSON</a:t>
            </a:r>
            <a:r>
              <a:rPr lang="zh-CN" altLang="en-US" dirty="0" smtClean="0"/>
              <a:t>，或列示存储的</a:t>
            </a:r>
            <a:r>
              <a:rPr lang="en-US" altLang="zh-CN" dirty="0" smtClean="0"/>
              <a:t>parquet</a:t>
            </a:r>
          </a:p>
          <a:p>
            <a:r>
              <a:rPr lang="en-US" altLang="zh-CN" dirty="0" err="1" smtClean="0"/>
              <a:t>sparkSQL</a:t>
            </a:r>
            <a:r>
              <a:rPr lang="zh-CN" altLang="en-US" dirty="0" smtClean="0"/>
              <a:t>天然支持多种数据源，如</a:t>
            </a:r>
            <a:r>
              <a:rPr lang="en-US" altLang="zh-CN" dirty="0" smtClean="0"/>
              <a:t>csv, </a:t>
            </a:r>
            <a:r>
              <a:rPr lang="en-US" altLang="zh-CN" dirty="0" err="1" smtClean="0"/>
              <a:t>json,parquet</a:t>
            </a:r>
            <a:r>
              <a:rPr lang="zh-CN" altLang="en-US" dirty="0" smtClean="0"/>
              <a:t>，</a:t>
            </a:r>
            <a:r>
              <a:rPr lang="en-US" altLang="zh-CN" dirty="0" smtClean="0"/>
              <a:t>ORC,HIVE</a:t>
            </a:r>
            <a:r>
              <a:rPr lang="zh-CN" altLang="en-US" dirty="0" smtClean="0"/>
              <a:t>表，关系数据库等，而且可以方便地在多种格式间转换数据</a:t>
            </a:r>
            <a:endParaRPr lang="en-US" altLang="zh-CN" dirty="0" smtClean="0"/>
          </a:p>
          <a:p>
            <a:r>
              <a:rPr lang="en-US" altLang="zh-CN" dirty="0" err="1" smtClean="0"/>
              <a:t>sparkSQL</a:t>
            </a:r>
            <a:r>
              <a:rPr lang="zh-CN" altLang="en-US" dirty="0" smtClean="0"/>
              <a:t>可以指定</a:t>
            </a:r>
            <a:r>
              <a:rPr lang="en-US" altLang="zh-CN" dirty="0" smtClean="0"/>
              <a:t>save modes</a:t>
            </a:r>
            <a:r>
              <a:rPr lang="zh-CN" altLang="en-US" dirty="0" smtClean="0"/>
              <a:t>为追加，覆盖或报错等</a:t>
            </a:r>
            <a:endParaRPr lang="en-US" altLang="zh-CN" dirty="0" smtClean="0"/>
          </a:p>
          <a:p>
            <a:r>
              <a:rPr lang="en-US" altLang="zh-CN" dirty="0" err="1" smtClean="0"/>
              <a:t>sparkSQL</a:t>
            </a:r>
            <a:r>
              <a:rPr lang="zh-CN" altLang="en-US" dirty="0" smtClean="0"/>
              <a:t>支持对所有数据源的分区操作</a:t>
            </a:r>
            <a:endParaRPr lang="en-US" altLang="zh-CN" dirty="0" smtClean="0"/>
          </a:p>
          <a:p>
            <a:r>
              <a:rPr lang="en-US" altLang="zh-CN" dirty="0" err="1" smtClean="0"/>
              <a:t>sparkSQL</a:t>
            </a:r>
            <a:r>
              <a:rPr lang="zh-CN" altLang="en-US" dirty="0" smtClean="0"/>
              <a:t>底层使用了</a:t>
            </a:r>
            <a:r>
              <a:rPr lang="en-US" altLang="zh-CN" dirty="0" err="1" smtClean="0"/>
              <a:t>tengsten</a:t>
            </a:r>
            <a:r>
              <a:rPr lang="zh-CN" altLang="en-US" dirty="0" smtClean="0"/>
              <a:t>优化引擎，执行效率更高</a:t>
            </a:r>
            <a:endParaRPr lang="en-US" altLang="zh-CN" dirty="0" smtClean="0"/>
          </a:p>
          <a:p>
            <a:r>
              <a:rPr lang="zh-CN" altLang="en-US" dirty="0" smtClean="0"/>
              <a:t>基于以下这些特点，笔者决定在</a:t>
            </a:r>
            <a:r>
              <a:rPr lang="en-US" altLang="zh-CN" dirty="0" err="1" smtClean="0"/>
              <a:t>sparkStreaming</a:t>
            </a:r>
            <a:r>
              <a:rPr lang="zh-CN" altLang="en-US" dirty="0" smtClean="0"/>
              <a:t>中结合使用</a:t>
            </a:r>
            <a:r>
              <a:rPr lang="en-US" altLang="zh-CN" dirty="0" err="1" smtClean="0"/>
              <a:t>sparksql</a:t>
            </a:r>
            <a:endParaRPr lang="en-US" altLang="zh-CN" dirty="0"/>
          </a:p>
          <a:p>
            <a:endParaRPr lang="en-US" altLang="zh-CN" dirty="0" smtClean="0"/>
          </a:p>
          <a:p>
            <a:endParaRPr lang="en-US" altLang="zh-CN" dirty="0" smtClean="0"/>
          </a:p>
          <a:p>
            <a:pPr marL="109728" indent="0">
              <a:buNone/>
            </a:pPr>
            <a:endParaRPr lang="zh-cn" dirty="0"/>
          </a:p>
        </p:txBody>
      </p:sp>
      <p:pic>
        <p:nvPicPr>
          <p:cNvPr id="3" name="图片 2"/>
          <p:cNvPicPr>
            <a:picLocks noChangeAspect="1"/>
          </p:cNvPicPr>
          <p:nvPr/>
        </p:nvPicPr>
        <p:blipFill>
          <a:blip r:embed="rId3"/>
          <a:stretch>
            <a:fillRect/>
          </a:stretch>
        </p:blipFill>
        <p:spPr>
          <a:xfrm>
            <a:off x="5994400" y="2382716"/>
            <a:ext cx="6131351" cy="2892669"/>
          </a:xfrm>
          <a:prstGeom prst="rect">
            <a:avLst/>
          </a:prstGeom>
        </p:spPr>
      </p:pic>
    </p:spTree>
    <p:extLst>
      <p:ext uri="{BB962C8B-B14F-4D97-AF65-F5344CB8AC3E}">
        <p14:creationId xmlns:p14="http://schemas.microsoft.com/office/powerpoint/2010/main" val="1338315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r>
              <a:rPr lang="en-US" altLang="zh-CN" dirty="0" smtClean="0"/>
              <a:t>Task2</a:t>
            </a:r>
            <a:r>
              <a:rPr lang="zh-CN" altLang="en-US" dirty="0" smtClean="0"/>
              <a:t>：</a:t>
            </a:r>
            <a:r>
              <a:rPr lang="zh-CN" altLang="en-US" dirty="0"/>
              <a:t>使用</a:t>
            </a:r>
            <a:r>
              <a:rPr lang="en-US" altLang="zh-CN" dirty="0" err="1"/>
              <a:t>SparkStreaming</a:t>
            </a:r>
            <a:r>
              <a:rPr lang="zh-CN" altLang="en-US" dirty="0"/>
              <a:t>准实时消费</a:t>
            </a:r>
            <a:r>
              <a:rPr lang="en-US" altLang="zh-CN" dirty="0"/>
              <a:t>KAFKA</a:t>
            </a:r>
            <a:r>
              <a:rPr lang="zh-CN" altLang="en-US" dirty="0"/>
              <a:t>集群中的设备信号数据</a:t>
            </a:r>
            <a:endParaRPr lang="zh-cn" dirty="0"/>
          </a:p>
        </p:txBody>
      </p:sp>
      <p:sp>
        <p:nvSpPr>
          <p:cNvPr id="4" name="文本占位符 3"/>
          <p:cNvSpPr>
            <a:spLocks noGrp="1"/>
          </p:cNvSpPr>
          <p:nvPr>
            <p:ph sz="half" idx="1"/>
          </p:nvPr>
        </p:nvSpPr>
        <p:spPr/>
        <p:txBody>
          <a:bodyPr rtlCol="0">
            <a:normAutofit/>
          </a:bodyPr>
          <a:lstStyle/>
          <a:p>
            <a:r>
              <a:rPr lang="en-US" altLang="zh-CN" dirty="0" err="1"/>
              <a:t>saveAsJsonFile</a:t>
            </a:r>
            <a:r>
              <a:rPr lang="zh-CN" altLang="en-US" dirty="0"/>
              <a:t>和</a:t>
            </a:r>
            <a:r>
              <a:rPr lang="en-US" altLang="zh-CN" dirty="0" err="1" smtClean="0"/>
              <a:t>saveAsParquetFile</a:t>
            </a:r>
            <a:r>
              <a:rPr lang="zh-CN" altLang="en-US" dirty="0" smtClean="0"/>
              <a:t>分别把数据保存为</a:t>
            </a:r>
            <a:r>
              <a:rPr lang="en-US" altLang="zh-CN" dirty="0" smtClean="0"/>
              <a:t>JSON</a:t>
            </a:r>
            <a:r>
              <a:rPr lang="zh-CN" altLang="en-US" dirty="0" smtClean="0"/>
              <a:t>或</a:t>
            </a:r>
            <a:r>
              <a:rPr lang="en-US" altLang="zh-CN" dirty="0" smtClean="0"/>
              <a:t>parquet</a:t>
            </a:r>
            <a:r>
              <a:rPr lang="zh-CN" altLang="en-US" dirty="0" smtClean="0"/>
              <a:t>格式</a:t>
            </a:r>
            <a:endParaRPr lang="en-US" altLang="zh-CN" dirty="0" smtClean="0"/>
          </a:p>
          <a:p>
            <a:r>
              <a:rPr lang="zh-CN" altLang="en-US" dirty="0" smtClean="0"/>
              <a:t>用户可以指定保存路径</a:t>
            </a:r>
            <a:endParaRPr lang="en-US" altLang="zh-CN" dirty="0" smtClean="0"/>
          </a:p>
          <a:p>
            <a:r>
              <a:rPr lang="zh-CN" altLang="en-US" dirty="0" smtClean="0"/>
              <a:t>笔者在这里使用了</a:t>
            </a:r>
            <a:r>
              <a:rPr lang="en-US" altLang="zh-CN" dirty="0" smtClean="0"/>
              <a:t>“</a:t>
            </a:r>
            <a:r>
              <a:rPr lang="en-US" altLang="zh-CN" dirty="0" err="1" smtClean="0"/>
              <a:t>devType</a:t>
            </a:r>
            <a:r>
              <a:rPr lang="en-US" altLang="zh-CN" dirty="0" smtClean="0"/>
              <a:t>”</a:t>
            </a:r>
            <a:r>
              <a:rPr lang="zh-CN" altLang="en-US" dirty="0" smtClean="0"/>
              <a:t>和</a:t>
            </a:r>
            <a:r>
              <a:rPr lang="en-US" altLang="zh-CN" dirty="0" smtClean="0"/>
              <a:t>“signal”</a:t>
            </a:r>
            <a:r>
              <a:rPr lang="zh-CN" altLang="en-US" dirty="0" smtClean="0"/>
              <a:t>也就是设备类型和设备信号来进行分区</a:t>
            </a:r>
            <a:endParaRPr lang="en-US" altLang="zh-CN" dirty="0" smtClean="0"/>
          </a:p>
          <a:p>
            <a:r>
              <a:rPr lang="zh-CN" altLang="en-US" dirty="0" smtClean="0"/>
              <a:t>最终的数据是以追加的方式写到文件中，不会覆盖旧数据</a:t>
            </a:r>
            <a:endParaRPr lang="en-US" altLang="zh-CN" dirty="0" smtClean="0"/>
          </a:p>
          <a:p>
            <a:r>
              <a:rPr lang="zh-CN" altLang="en-US" dirty="0" smtClean="0"/>
              <a:t>追加写和分区存放，确保了数据可以长久保存而且方便日后分析检索</a:t>
            </a:r>
            <a:endParaRPr lang="en-US" altLang="zh-CN" dirty="0"/>
          </a:p>
          <a:p>
            <a:endParaRPr lang="en-US" altLang="zh-CN" dirty="0" smtClean="0"/>
          </a:p>
          <a:p>
            <a:endParaRPr lang="en-US" altLang="zh-CN" dirty="0" smtClean="0"/>
          </a:p>
          <a:p>
            <a:pPr marL="109728" indent="0">
              <a:buNone/>
            </a:pPr>
            <a:endParaRPr lang="zh-cn" dirty="0"/>
          </a:p>
        </p:txBody>
      </p:sp>
      <p:pic>
        <p:nvPicPr>
          <p:cNvPr id="5" name="图片 4"/>
          <p:cNvPicPr>
            <a:picLocks noChangeAspect="1"/>
          </p:cNvPicPr>
          <p:nvPr/>
        </p:nvPicPr>
        <p:blipFill>
          <a:blip r:embed="rId3"/>
          <a:stretch>
            <a:fillRect/>
          </a:stretch>
        </p:blipFill>
        <p:spPr>
          <a:xfrm>
            <a:off x="5871308" y="2716823"/>
            <a:ext cx="6320692" cy="3620059"/>
          </a:xfrm>
          <a:prstGeom prst="rect">
            <a:avLst/>
          </a:prstGeom>
        </p:spPr>
      </p:pic>
    </p:spTree>
    <p:extLst>
      <p:ext uri="{BB962C8B-B14F-4D97-AF65-F5344CB8AC3E}">
        <p14:creationId xmlns:p14="http://schemas.microsoft.com/office/powerpoint/2010/main" val="1046945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r>
              <a:rPr lang="en-US" altLang="zh-CN" dirty="0" smtClean="0"/>
              <a:t>Task2</a:t>
            </a:r>
            <a:r>
              <a:rPr lang="zh-CN" altLang="en-US" dirty="0" smtClean="0"/>
              <a:t>：</a:t>
            </a:r>
            <a:r>
              <a:rPr lang="zh-CN" altLang="en-US" dirty="0"/>
              <a:t>使用</a:t>
            </a:r>
            <a:r>
              <a:rPr lang="en-US" altLang="zh-CN" dirty="0" err="1"/>
              <a:t>SparkStreaming</a:t>
            </a:r>
            <a:r>
              <a:rPr lang="zh-CN" altLang="en-US" dirty="0"/>
              <a:t>准实时消费</a:t>
            </a:r>
            <a:r>
              <a:rPr lang="en-US" altLang="zh-CN" dirty="0"/>
              <a:t>KAFKA</a:t>
            </a:r>
            <a:r>
              <a:rPr lang="zh-CN" altLang="en-US" dirty="0"/>
              <a:t>集群中的设备信号数据</a:t>
            </a:r>
            <a:endParaRPr lang="zh-cn" dirty="0"/>
          </a:p>
        </p:txBody>
      </p:sp>
      <p:sp>
        <p:nvSpPr>
          <p:cNvPr id="4" name="文本占位符 3"/>
          <p:cNvSpPr>
            <a:spLocks noGrp="1"/>
          </p:cNvSpPr>
          <p:nvPr>
            <p:ph sz="half" idx="1"/>
          </p:nvPr>
        </p:nvSpPr>
        <p:spPr>
          <a:xfrm>
            <a:off x="609600" y="2209800"/>
            <a:ext cx="3381375" cy="4341875"/>
          </a:xfrm>
        </p:spPr>
        <p:txBody>
          <a:bodyPr rtlCol="0">
            <a:normAutofit/>
          </a:bodyPr>
          <a:lstStyle/>
          <a:p>
            <a:r>
              <a:rPr lang="en-US" altLang="zh-CN" dirty="0" err="1" smtClean="0"/>
              <a:t>saveAsHiveTable</a:t>
            </a:r>
            <a:r>
              <a:rPr lang="zh-CN" altLang="en-US" dirty="0" smtClean="0"/>
              <a:t>把数据保存到</a:t>
            </a:r>
            <a:r>
              <a:rPr lang="en-US" altLang="zh-CN" dirty="0" smtClean="0"/>
              <a:t>hive</a:t>
            </a:r>
            <a:r>
              <a:rPr lang="zh-CN" altLang="en-US" dirty="0" smtClean="0"/>
              <a:t>表中</a:t>
            </a:r>
            <a:endParaRPr lang="en-US" altLang="zh-CN" dirty="0" smtClean="0"/>
          </a:p>
          <a:p>
            <a:r>
              <a:rPr lang="zh-CN" altLang="en-US" dirty="0" smtClean="0"/>
              <a:t>最终的数据是以追加的方式写到</a:t>
            </a:r>
            <a:r>
              <a:rPr lang="en-US" altLang="zh-CN" dirty="0" smtClean="0"/>
              <a:t>HIVE</a:t>
            </a:r>
            <a:r>
              <a:rPr lang="zh-CN" altLang="en-US" dirty="0" smtClean="0"/>
              <a:t>表中，不会覆盖旧数据</a:t>
            </a:r>
            <a:endParaRPr lang="en-US" altLang="zh-CN" dirty="0" smtClean="0"/>
          </a:p>
          <a:p>
            <a:r>
              <a:rPr lang="en-US" altLang="zh-CN" dirty="0" smtClean="0"/>
              <a:t>Hive</a:t>
            </a:r>
            <a:r>
              <a:rPr lang="zh-CN" altLang="en-US" dirty="0" smtClean="0"/>
              <a:t>表所在的数据库，需要是存在的一个数据库，否则会报错。</a:t>
            </a:r>
            <a:endParaRPr lang="en-US" altLang="zh-CN" dirty="0"/>
          </a:p>
          <a:p>
            <a:endParaRPr lang="en-US" altLang="zh-CN" dirty="0" smtClean="0"/>
          </a:p>
          <a:p>
            <a:endParaRPr lang="en-US" altLang="zh-CN" dirty="0" smtClean="0"/>
          </a:p>
          <a:p>
            <a:pPr marL="109728" indent="0">
              <a:buNone/>
            </a:pPr>
            <a:endParaRPr lang="zh-cn" dirty="0"/>
          </a:p>
        </p:txBody>
      </p:sp>
      <p:pic>
        <p:nvPicPr>
          <p:cNvPr id="3" name="图片 2"/>
          <p:cNvPicPr>
            <a:picLocks noChangeAspect="1"/>
          </p:cNvPicPr>
          <p:nvPr/>
        </p:nvPicPr>
        <p:blipFill>
          <a:blip r:embed="rId3"/>
          <a:stretch>
            <a:fillRect/>
          </a:stretch>
        </p:blipFill>
        <p:spPr>
          <a:xfrm>
            <a:off x="4156181" y="2247137"/>
            <a:ext cx="7426219" cy="4267200"/>
          </a:xfrm>
          <a:prstGeom prst="rect">
            <a:avLst/>
          </a:prstGeom>
        </p:spPr>
      </p:pic>
    </p:spTree>
    <p:extLst>
      <p:ext uri="{BB962C8B-B14F-4D97-AF65-F5344CB8AC3E}">
        <p14:creationId xmlns:p14="http://schemas.microsoft.com/office/powerpoint/2010/main" val="1941561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r>
              <a:rPr lang="en-US" altLang="zh-CN" dirty="0" smtClean="0"/>
              <a:t>Task2</a:t>
            </a:r>
            <a:r>
              <a:rPr lang="zh-CN" altLang="en-US" dirty="0" smtClean="0"/>
              <a:t>测试结果：</a:t>
            </a:r>
            <a:r>
              <a:rPr lang="zh-CN" altLang="en-US" dirty="0"/>
              <a:t>使用</a:t>
            </a:r>
            <a:r>
              <a:rPr lang="en-US" altLang="zh-CN" dirty="0" err="1"/>
              <a:t>SparkStreaming</a:t>
            </a:r>
            <a:r>
              <a:rPr lang="zh-CN" altLang="en-US" dirty="0"/>
              <a:t>准实时消费</a:t>
            </a:r>
            <a:r>
              <a:rPr lang="en-US" altLang="zh-CN" dirty="0"/>
              <a:t>KAFKA</a:t>
            </a:r>
            <a:r>
              <a:rPr lang="zh-CN" altLang="en-US" dirty="0"/>
              <a:t>集群中的设备信号数据</a:t>
            </a:r>
            <a:endParaRPr lang="zh-cn" dirty="0"/>
          </a:p>
        </p:txBody>
      </p:sp>
      <p:sp>
        <p:nvSpPr>
          <p:cNvPr id="4" name="文本占位符 3"/>
          <p:cNvSpPr>
            <a:spLocks noGrp="1"/>
          </p:cNvSpPr>
          <p:nvPr>
            <p:ph sz="half" idx="1"/>
          </p:nvPr>
        </p:nvSpPr>
        <p:spPr/>
        <p:txBody>
          <a:bodyPr rtlCol="0">
            <a:normAutofit/>
          </a:bodyPr>
          <a:lstStyle/>
          <a:p>
            <a:r>
              <a:rPr lang="zh-CN" altLang="en-US" dirty="0" smtClean="0"/>
              <a:t>新建</a:t>
            </a:r>
            <a:r>
              <a:rPr lang="en-US" altLang="zh-CN" dirty="0" smtClean="0"/>
              <a:t>topic1:kafka-topics.sh </a:t>
            </a:r>
            <a:r>
              <a:rPr lang="en-US" altLang="zh-CN" dirty="0"/>
              <a:t>--create --zookeeper localhost:2181 --topic topic1 --partitions 2 --replication-factor </a:t>
            </a:r>
            <a:r>
              <a:rPr lang="en-US" altLang="zh-CN" dirty="0" smtClean="0"/>
              <a:t>1</a:t>
            </a:r>
          </a:p>
          <a:p>
            <a:r>
              <a:rPr lang="zh-CN" altLang="en-US" dirty="0" smtClean="0"/>
              <a:t>使用</a:t>
            </a:r>
            <a:r>
              <a:rPr lang="en-US" altLang="zh-CN" dirty="0" err="1" smtClean="0"/>
              <a:t>com.hpeu.sparkStreaming.test.NewKafkaProducerTest</a:t>
            </a:r>
            <a:r>
              <a:rPr lang="zh-CN" altLang="en-US" dirty="0" smtClean="0"/>
              <a:t>随机生成</a:t>
            </a:r>
            <a:r>
              <a:rPr lang="en-US" altLang="zh-CN" dirty="0"/>
              <a:t>3</a:t>
            </a:r>
            <a:r>
              <a:rPr lang="en-US" altLang="zh-CN" dirty="0" smtClean="0"/>
              <a:t>00</a:t>
            </a:r>
            <a:r>
              <a:rPr lang="zh-CN" altLang="en-US" dirty="0" smtClean="0"/>
              <a:t>条数据发送到</a:t>
            </a:r>
            <a:r>
              <a:rPr lang="en-US" altLang="zh-CN" dirty="0" smtClean="0"/>
              <a:t>topic1</a:t>
            </a:r>
            <a:r>
              <a:rPr lang="zh-CN" altLang="en-US" dirty="0" smtClean="0"/>
              <a:t>中</a:t>
            </a:r>
            <a:endParaRPr lang="en-US" altLang="zh-CN" dirty="0" smtClean="0"/>
          </a:p>
          <a:p>
            <a:r>
              <a:rPr lang="zh-CN" altLang="en-US" dirty="0" smtClean="0"/>
              <a:t>使用</a:t>
            </a:r>
            <a:r>
              <a:rPr lang="en-US" altLang="zh-CN" dirty="0"/>
              <a:t>kafka-console-consumer.sh --bootstrap-server node1:9092 --topic topic1 --</a:t>
            </a:r>
            <a:r>
              <a:rPr lang="en-US" altLang="zh-CN" dirty="0" smtClean="0"/>
              <a:t>from-beginning</a:t>
            </a:r>
            <a:r>
              <a:rPr lang="zh-CN" altLang="en-US" dirty="0" smtClean="0"/>
              <a:t>消费消息，可见确实有</a:t>
            </a:r>
            <a:r>
              <a:rPr lang="en-US" altLang="zh-CN" dirty="0" smtClean="0"/>
              <a:t>300</a:t>
            </a:r>
            <a:r>
              <a:rPr lang="zh-CN" altLang="en-US" dirty="0" smtClean="0"/>
              <a:t>条，且有些数据的信号是</a:t>
            </a:r>
            <a:r>
              <a:rPr lang="en-US" altLang="zh-CN" dirty="0" smtClean="0"/>
              <a:t>SIGNAL3</a:t>
            </a:r>
          </a:p>
          <a:p>
            <a:endParaRPr lang="en-US" altLang="zh-CN" dirty="0" smtClean="0"/>
          </a:p>
          <a:p>
            <a:pPr marL="109728" indent="0">
              <a:buNone/>
            </a:pPr>
            <a:endParaRPr lang="zh-cn" dirty="0"/>
          </a:p>
        </p:txBody>
      </p:sp>
      <p:pic>
        <p:nvPicPr>
          <p:cNvPr id="3" name="图片 2"/>
          <p:cNvPicPr>
            <a:picLocks noChangeAspect="1"/>
          </p:cNvPicPr>
          <p:nvPr/>
        </p:nvPicPr>
        <p:blipFill>
          <a:blip r:embed="rId3"/>
          <a:stretch>
            <a:fillRect/>
          </a:stretch>
        </p:blipFill>
        <p:spPr>
          <a:xfrm>
            <a:off x="5994401" y="2610920"/>
            <a:ext cx="5740400" cy="2339543"/>
          </a:xfrm>
          <a:prstGeom prst="rect">
            <a:avLst/>
          </a:prstGeom>
        </p:spPr>
      </p:pic>
    </p:spTree>
    <p:extLst>
      <p:ext uri="{BB962C8B-B14F-4D97-AF65-F5344CB8AC3E}">
        <p14:creationId xmlns:p14="http://schemas.microsoft.com/office/powerpoint/2010/main" val="2345040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r>
              <a:rPr lang="en-US" altLang="zh-CN" dirty="0" smtClean="0"/>
              <a:t>Task2</a:t>
            </a:r>
            <a:r>
              <a:rPr lang="zh-CN" altLang="en-US" dirty="0" smtClean="0"/>
              <a:t>测试结果：</a:t>
            </a:r>
            <a:r>
              <a:rPr lang="zh-CN" altLang="en-US" dirty="0"/>
              <a:t>使用</a:t>
            </a:r>
            <a:r>
              <a:rPr lang="en-US" altLang="zh-CN" dirty="0" err="1"/>
              <a:t>SparkStreaming</a:t>
            </a:r>
            <a:r>
              <a:rPr lang="zh-CN" altLang="en-US" dirty="0"/>
              <a:t>准实时消费</a:t>
            </a:r>
            <a:r>
              <a:rPr lang="en-US" altLang="zh-CN" dirty="0"/>
              <a:t>KAFKA</a:t>
            </a:r>
            <a:r>
              <a:rPr lang="zh-CN" altLang="en-US" dirty="0"/>
              <a:t>集群中的设备信号数据</a:t>
            </a:r>
            <a:endParaRPr lang="zh-cn" dirty="0"/>
          </a:p>
        </p:txBody>
      </p:sp>
      <p:sp>
        <p:nvSpPr>
          <p:cNvPr id="4" name="文本占位符 3"/>
          <p:cNvSpPr>
            <a:spLocks noGrp="1"/>
          </p:cNvSpPr>
          <p:nvPr>
            <p:ph sz="half" idx="1"/>
          </p:nvPr>
        </p:nvSpPr>
        <p:spPr/>
        <p:txBody>
          <a:bodyPr rtlCol="0">
            <a:normAutofit/>
          </a:bodyPr>
          <a:lstStyle/>
          <a:p>
            <a:r>
              <a:rPr lang="zh-CN" altLang="en-US" dirty="0" smtClean="0"/>
              <a:t>把项目打包，然后上传到</a:t>
            </a:r>
            <a:r>
              <a:rPr lang="en-US" altLang="zh-CN" dirty="0" err="1" smtClean="0"/>
              <a:t>linux</a:t>
            </a:r>
            <a:r>
              <a:rPr lang="zh-CN" altLang="en-US" dirty="0" smtClean="0"/>
              <a:t>上</a:t>
            </a:r>
            <a:endParaRPr lang="en-US" altLang="zh-CN" dirty="0" smtClean="0"/>
          </a:p>
          <a:p>
            <a:r>
              <a:rPr lang="zh-CN" altLang="en-US" dirty="0" smtClean="0"/>
              <a:t>通过以下命令提交运行程序，消费</a:t>
            </a:r>
            <a:r>
              <a:rPr lang="en-US" altLang="zh-CN" dirty="0" smtClean="0"/>
              <a:t>topic1</a:t>
            </a:r>
            <a:r>
              <a:rPr lang="zh-CN" altLang="en-US" dirty="0" smtClean="0"/>
              <a:t>中的数据，并把信号为</a:t>
            </a:r>
            <a:r>
              <a:rPr lang="en-US" altLang="zh-CN" dirty="0" smtClean="0"/>
              <a:t>SIGNAL3</a:t>
            </a:r>
            <a:r>
              <a:rPr lang="zh-CN" altLang="en-US" dirty="0" smtClean="0"/>
              <a:t>的记录筛选出来，保存到</a:t>
            </a:r>
            <a:r>
              <a:rPr lang="en-US" altLang="zh-CN" dirty="0" err="1" smtClean="0"/>
              <a:t>json</a:t>
            </a:r>
            <a:r>
              <a:rPr lang="zh-CN" altLang="en-US" dirty="0" smtClean="0"/>
              <a:t>文件和</a:t>
            </a:r>
            <a:r>
              <a:rPr lang="en-US" altLang="zh-CN" dirty="0" smtClean="0"/>
              <a:t>parquet</a:t>
            </a:r>
            <a:r>
              <a:rPr lang="zh-CN" altLang="en-US" dirty="0" smtClean="0"/>
              <a:t>文件中</a:t>
            </a:r>
            <a:endParaRPr lang="en-US" altLang="zh-CN" dirty="0" smtClean="0"/>
          </a:p>
          <a:p>
            <a:r>
              <a:rPr lang="en-US" altLang="zh-CN" dirty="0" smtClean="0"/>
              <a:t>spark-submit </a:t>
            </a:r>
            <a:r>
              <a:rPr lang="en-US" altLang="zh-CN" dirty="0"/>
              <a:t>--master spark://node1:7077 --class </a:t>
            </a:r>
            <a:r>
              <a:rPr lang="en-US" altLang="zh-CN" dirty="0" err="1"/>
              <a:t>com.hpeu.sparkStreaming.test.DirectKafkaConsumerTest</a:t>
            </a:r>
            <a:r>
              <a:rPr lang="en-US" altLang="zh-CN" dirty="0"/>
              <a:t> ./sparkStreamingDemo-1.0-SNAPSHOT-jar-with-dependencies.jar node1:9092 topic1 </a:t>
            </a:r>
            <a:r>
              <a:rPr lang="en-US" altLang="zh-CN" dirty="0" smtClean="0"/>
              <a:t>SIGNAL3</a:t>
            </a:r>
          </a:p>
          <a:p>
            <a:pPr marL="109728" indent="0">
              <a:buNone/>
            </a:pPr>
            <a:endParaRPr lang="zh-cn" dirty="0"/>
          </a:p>
        </p:txBody>
      </p:sp>
      <p:pic>
        <p:nvPicPr>
          <p:cNvPr id="6" name="图片 5"/>
          <p:cNvPicPr>
            <a:picLocks noChangeAspect="1"/>
          </p:cNvPicPr>
          <p:nvPr/>
        </p:nvPicPr>
        <p:blipFill>
          <a:blip r:embed="rId3"/>
          <a:stretch>
            <a:fillRect/>
          </a:stretch>
        </p:blipFill>
        <p:spPr>
          <a:xfrm>
            <a:off x="6331707" y="2249425"/>
            <a:ext cx="5067739" cy="3040643"/>
          </a:xfrm>
          <a:prstGeom prst="rect">
            <a:avLst/>
          </a:prstGeom>
        </p:spPr>
      </p:pic>
    </p:spTree>
    <p:extLst>
      <p:ext uri="{BB962C8B-B14F-4D97-AF65-F5344CB8AC3E}">
        <p14:creationId xmlns:p14="http://schemas.microsoft.com/office/powerpoint/2010/main" val="116701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dirty="0" smtClean="0"/>
              <a:t>大纲</a:t>
            </a:r>
            <a:endParaRPr lang="zh-cn" dirty="0"/>
          </a:p>
        </p:txBody>
      </p:sp>
      <p:sp>
        <p:nvSpPr>
          <p:cNvPr id="3" name="内容占位符 2"/>
          <p:cNvSpPr>
            <a:spLocks noGrp="1"/>
          </p:cNvSpPr>
          <p:nvPr>
            <p:ph idx="1"/>
          </p:nvPr>
        </p:nvSpPr>
        <p:spPr/>
        <p:txBody>
          <a:bodyPr rtlCol="0">
            <a:normAutofit lnSpcReduction="10000"/>
          </a:bodyPr>
          <a:lstStyle/>
          <a:p>
            <a:r>
              <a:rPr lang="en-US" altLang="zh-CN" dirty="0" smtClean="0"/>
              <a:t>Task0</a:t>
            </a:r>
            <a:r>
              <a:rPr lang="zh-cn" altLang="zh-CN" dirty="0" smtClean="0"/>
              <a:t>：</a:t>
            </a:r>
            <a:r>
              <a:rPr lang="zh-CN" altLang="en-US" dirty="0" smtClean="0"/>
              <a:t>搭建相关集群</a:t>
            </a:r>
            <a:r>
              <a:rPr lang="zh-CN" altLang="en-US" dirty="0"/>
              <a:t>以</a:t>
            </a:r>
            <a:r>
              <a:rPr lang="zh-CN" altLang="en-US" dirty="0" smtClean="0"/>
              <a:t>备演示需要</a:t>
            </a:r>
            <a:endParaRPr lang="en-US" altLang="zh-CN" dirty="0" smtClean="0"/>
          </a:p>
          <a:p>
            <a:pPr lvl="1"/>
            <a:r>
              <a:rPr lang="zh-CN" altLang="en-US" dirty="0" smtClean="0"/>
              <a:t>需要搭建</a:t>
            </a:r>
            <a:r>
              <a:rPr lang="en-US" altLang="zh-CN" dirty="0" err="1" smtClean="0"/>
              <a:t>Hadoop,Spark,Hive,Kafka</a:t>
            </a:r>
            <a:r>
              <a:rPr lang="zh-CN" altLang="en-US" dirty="0"/>
              <a:t>和</a:t>
            </a:r>
            <a:r>
              <a:rPr lang="en-US" altLang="zh-CN" dirty="0" smtClean="0"/>
              <a:t>Zookeeper</a:t>
            </a:r>
            <a:r>
              <a:rPr lang="zh-CN" altLang="en-US" dirty="0" smtClean="0"/>
              <a:t>集群</a:t>
            </a:r>
            <a:endParaRPr lang="en-US" altLang="zh-CN" dirty="0" smtClean="0"/>
          </a:p>
          <a:p>
            <a:pPr rtl="0"/>
            <a:r>
              <a:rPr lang="en-US" altLang="zh-CN" dirty="0" smtClean="0"/>
              <a:t>Task</a:t>
            </a:r>
            <a:r>
              <a:rPr lang="zh-cn" dirty="0" smtClean="0"/>
              <a:t>1：</a:t>
            </a:r>
            <a:r>
              <a:rPr lang="zh-CN" altLang="en-US" dirty="0" smtClean="0"/>
              <a:t>模拟生成设备信号数据并发送到</a:t>
            </a:r>
            <a:r>
              <a:rPr lang="en-US" altLang="zh-CN" dirty="0" smtClean="0"/>
              <a:t>KAFKA</a:t>
            </a:r>
            <a:r>
              <a:rPr lang="zh-CN" altLang="en-US" dirty="0" smtClean="0"/>
              <a:t>集群中</a:t>
            </a:r>
            <a:endParaRPr lang="en-US" altLang="zh-CN" dirty="0" smtClean="0"/>
          </a:p>
          <a:p>
            <a:pPr lvl="1"/>
            <a:r>
              <a:rPr lang="zh-CN" altLang="en-US" dirty="0"/>
              <a:t>需要确保来自同一个终端的信号数据会被存放到同一个</a:t>
            </a:r>
            <a:r>
              <a:rPr lang="en-US" altLang="zh-CN" dirty="0"/>
              <a:t>partition</a:t>
            </a:r>
            <a:r>
              <a:rPr lang="zh-CN" altLang="en-US" dirty="0"/>
              <a:t>中</a:t>
            </a:r>
            <a:endParaRPr lang="en-US" altLang="zh-CN" dirty="0"/>
          </a:p>
          <a:p>
            <a:pPr lvl="1"/>
            <a:r>
              <a:rPr lang="zh-CN" altLang="en-US" dirty="0"/>
              <a:t>需要存放信号</a:t>
            </a:r>
            <a:r>
              <a:rPr lang="zh-CN" altLang="en-US" dirty="0" smtClean="0"/>
              <a:t>生成</a:t>
            </a:r>
            <a:r>
              <a:rPr lang="zh-CN" altLang="en-US" dirty="0"/>
              <a:t>时</a:t>
            </a:r>
            <a:r>
              <a:rPr lang="zh-CN" altLang="en-US" dirty="0" smtClean="0"/>
              <a:t>的</a:t>
            </a:r>
            <a:r>
              <a:rPr lang="en-US" altLang="zh-CN" dirty="0"/>
              <a:t>timestamp </a:t>
            </a:r>
            <a:endParaRPr lang="en-US" altLang="zh-CN" dirty="0" smtClean="0"/>
          </a:p>
          <a:p>
            <a:r>
              <a:rPr lang="en-US" altLang="zh-CN" dirty="0" smtClean="0"/>
              <a:t>Task</a:t>
            </a:r>
            <a:r>
              <a:rPr lang="zh-cn" dirty="0" smtClean="0"/>
              <a:t>2：</a:t>
            </a:r>
            <a:r>
              <a:rPr lang="zh-CN" altLang="en-US" dirty="0" smtClean="0"/>
              <a:t>使用</a:t>
            </a:r>
            <a:r>
              <a:rPr lang="en-US" altLang="zh-CN" dirty="0" err="1" smtClean="0"/>
              <a:t>SparkStreaming</a:t>
            </a:r>
            <a:r>
              <a:rPr lang="zh-CN" altLang="en-US" dirty="0" smtClean="0"/>
              <a:t>准实时消费</a:t>
            </a:r>
            <a:r>
              <a:rPr lang="en-US" altLang="zh-CN" dirty="0" smtClean="0"/>
              <a:t>KAFKA</a:t>
            </a:r>
            <a:r>
              <a:rPr lang="zh-CN" altLang="en-US" dirty="0" smtClean="0"/>
              <a:t>集群中的设备信号数据</a:t>
            </a:r>
            <a:endParaRPr lang="en-US" altLang="zh-CN" dirty="0" smtClean="0"/>
          </a:p>
          <a:p>
            <a:pPr lvl="1"/>
            <a:r>
              <a:rPr lang="zh-CN" altLang="en-US" dirty="0" smtClean="0"/>
              <a:t>需要根据用户设定，过滤特定信号；</a:t>
            </a:r>
            <a:endParaRPr lang="en-US" altLang="zh-CN" dirty="0" smtClean="0"/>
          </a:p>
          <a:p>
            <a:pPr lvl="1"/>
            <a:r>
              <a:rPr lang="zh-CN" altLang="en-US" dirty="0" smtClean="0"/>
              <a:t>需要把所有接受的信号和过滤的信号存放到分区文件中，格式可选</a:t>
            </a:r>
            <a:r>
              <a:rPr lang="en-US" altLang="zh-CN" dirty="0" smtClean="0"/>
              <a:t>JSON</a:t>
            </a:r>
            <a:r>
              <a:rPr lang="zh-CN" altLang="en-US" dirty="0" smtClean="0"/>
              <a:t>，</a:t>
            </a:r>
            <a:r>
              <a:rPr lang="en-US" altLang="zh-CN" dirty="0" smtClean="0"/>
              <a:t>Parquet</a:t>
            </a:r>
            <a:r>
              <a:rPr lang="zh-CN" altLang="en-US" dirty="0" smtClean="0"/>
              <a:t>或普通文本文件，或</a:t>
            </a:r>
            <a:r>
              <a:rPr lang="en-US" altLang="zh-CN" dirty="0" smtClean="0"/>
              <a:t>hive</a:t>
            </a:r>
            <a:r>
              <a:rPr lang="zh-CN" altLang="en-US" dirty="0" smtClean="0"/>
              <a:t>表中</a:t>
            </a:r>
            <a:endParaRPr lang="zh-cn" dirty="0"/>
          </a:p>
        </p:txBody>
      </p:sp>
    </p:spTree>
    <p:extLst>
      <p:ext uri="{BB962C8B-B14F-4D97-AF65-F5344CB8AC3E}">
        <p14:creationId xmlns:p14="http://schemas.microsoft.com/office/powerpoint/2010/main" val="99786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r>
              <a:rPr lang="en-US" altLang="zh-CN" dirty="0" smtClean="0"/>
              <a:t>Task2</a:t>
            </a:r>
            <a:r>
              <a:rPr lang="zh-CN" altLang="en-US" dirty="0" smtClean="0"/>
              <a:t>测试结果：</a:t>
            </a:r>
            <a:r>
              <a:rPr lang="zh-CN" altLang="en-US" dirty="0"/>
              <a:t>使用</a:t>
            </a:r>
            <a:r>
              <a:rPr lang="en-US" altLang="zh-CN" dirty="0" err="1"/>
              <a:t>SparkStreaming</a:t>
            </a:r>
            <a:r>
              <a:rPr lang="zh-CN" altLang="en-US" dirty="0"/>
              <a:t>准实时消费</a:t>
            </a:r>
            <a:r>
              <a:rPr lang="en-US" altLang="zh-CN" dirty="0"/>
              <a:t>KAFKA</a:t>
            </a:r>
            <a:r>
              <a:rPr lang="zh-CN" altLang="en-US" dirty="0"/>
              <a:t>集群中的设备信号数据</a:t>
            </a:r>
            <a:endParaRPr lang="zh-cn" dirty="0"/>
          </a:p>
        </p:txBody>
      </p:sp>
      <p:sp>
        <p:nvSpPr>
          <p:cNvPr id="4" name="文本占位符 3"/>
          <p:cNvSpPr>
            <a:spLocks noGrp="1"/>
          </p:cNvSpPr>
          <p:nvPr>
            <p:ph sz="half" idx="1"/>
          </p:nvPr>
        </p:nvSpPr>
        <p:spPr/>
        <p:txBody>
          <a:bodyPr rtlCol="0">
            <a:normAutofit/>
          </a:bodyPr>
          <a:lstStyle/>
          <a:p>
            <a:r>
              <a:rPr lang="zh-CN" altLang="en-US" dirty="0" smtClean="0"/>
              <a:t>提交成功运行后</a:t>
            </a:r>
            <a:r>
              <a:rPr lang="en-US" altLang="zh-CN" dirty="0" smtClean="0"/>
              <a:t>,spark</a:t>
            </a:r>
            <a:r>
              <a:rPr lang="zh-CN" altLang="en-US" dirty="0" smtClean="0"/>
              <a:t>的</a:t>
            </a:r>
            <a:r>
              <a:rPr lang="en-US" altLang="zh-CN" dirty="0" err="1" smtClean="0"/>
              <a:t>webui</a:t>
            </a:r>
            <a:r>
              <a:rPr lang="zh-CN" altLang="en-US" dirty="0" smtClean="0"/>
              <a:t>可见该</a:t>
            </a:r>
            <a:r>
              <a:rPr lang="en-US" altLang="zh-CN" dirty="0" smtClean="0"/>
              <a:t>application,</a:t>
            </a:r>
            <a:r>
              <a:rPr lang="zh-CN" altLang="en-US" dirty="0" smtClean="0"/>
              <a:t>如图所示：</a:t>
            </a:r>
            <a:endParaRPr lang="zh-cn" dirty="0"/>
          </a:p>
        </p:txBody>
      </p:sp>
      <p:pic>
        <p:nvPicPr>
          <p:cNvPr id="3" name="图片 2"/>
          <p:cNvPicPr>
            <a:picLocks noChangeAspect="1"/>
          </p:cNvPicPr>
          <p:nvPr/>
        </p:nvPicPr>
        <p:blipFill>
          <a:blip r:embed="rId3"/>
          <a:stretch>
            <a:fillRect/>
          </a:stretch>
        </p:blipFill>
        <p:spPr>
          <a:xfrm>
            <a:off x="6759213" y="1936422"/>
            <a:ext cx="5153924" cy="2107677"/>
          </a:xfrm>
          <a:prstGeom prst="rect">
            <a:avLst/>
          </a:prstGeom>
        </p:spPr>
      </p:pic>
      <p:pic>
        <p:nvPicPr>
          <p:cNvPr id="5" name="图片 4"/>
          <p:cNvPicPr>
            <a:picLocks noChangeAspect="1"/>
          </p:cNvPicPr>
          <p:nvPr/>
        </p:nvPicPr>
        <p:blipFill>
          <a:blip r:embed="rId4"/>
          <a:stretch>
            <a:fillRect/>
          </a:stretch>
        </p:blipFill>
        <p:spPr>
          <a:xfrm>
            <a:off x="6759213" y="4213848"/>
            <a:ext cx="5816338" cy="2644152"/>
          </a:xfrm>
          <a:prstGeom prst="rect">
            <a:avLst/>
          </a:prstGeom>
        </p:spPr>
      </p:pic>
      <p:pic>
        <p:nvPicPr>
          <p:cNvPr id="7" name="图片 6"/>
          <p:cNvPicPr>
            <a:picLocks noChangeAspect="1"/>
          </p:cNvPicPr>
          <p:nvPr/>
        </p:nvPicPr>
        <p:blipFill>
          <a:blip r:embed="rId5"/>
          <a:stretch>
            <a:fillRect/>
          </a:stretch>
        </p:blipFill>
        <p:spPr>
          <a:xfrm>
            <a:off x="820367" y="3120272"/>
            <a:ext cx="5556439" cy="3125806"/>
          </a:xfrm>
          <a:prstGeom prst="rect">
            <a:avLst/>
          </a:prstGeom>
        </p:spPr>
      </p:pic>
    </p:spTree>
    <p:extLst>
      <p:ext uri="{BB962C8B-B14F-4D97-AF65-F5344CB8AC3E}">
        <p14:creationId xmlns:p14="http://schemas.microsoft.com/office/powerpoint/2010/main" val="3900241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r>
              <a:rPr lang="en-US" altLang="zh-CN" dirty="0" smtClean="0"/>
              <a:t>Task2</a:t>
            </a:r>
            <a:r>
              <a:rPr lang="zh-CN" altLang="en-US" dirty="0" smtClean="0"/>
              <a:t>测试结果：</a:t>
            </a:r>
            <a:r>
              <a:rPr lang="zh-CN" altLang="en-US" dirty="0"/>
              <a:t>使用</a:t>
            </a:r>
            <a:r>
              <a:rPr lang="en-US" altLang="zh-CN" dirty="0" err="1"/>
              <a:t>SparkStreaming</a:t>
            </a:r>
            <a:r>
              <a:rPr lang="zh-CN" altLang="en-US" dirty="0"/>
              <a:t>准实时消费</a:t>
            </a:r>
            <a:r>
              <a:rPr lang="en-US" altLang="zh-CN" dirty="0"/>
              <a:t>KAFKA</a:t>
            </a:r>
            <a:r>
              <a:rPr lang="zh-CN" altLang="en-US" dirty="0"/>
              <a:t>集群中的设备信号数据</a:t>
            </a:r>
            <a:endParaRPr lang="zh-cn" dirty="0"/>
          </a:p>
        </p:txBody>
      </p:sp>
      <p:sp>
        <p:nvSpPr>
          <p:cNvPr id="4" name="文本占位符 3"/>
          <p:cNvSpPr>
            <a:spLocks noGrp="1"/>
          </p:cNvSpPr>
          <p:nvPr>
            <p:ph sz="half" idx="1"/>
          </p:nvPr>
        </p:nvSpPr>
        <p:spPr/>
        <p:txBody>
          <a:bodyPr rtlCol="0">
            <a:normAutofit/>
          </a:bodyPr>
          <a:lstStyle/>
          <a:p>
            <a:r>
              <a:rPr lang="zh-CN" altLang="en-US" dirty="0" smtClean="0"/>
              <a:t>提交成功运行后</a:t>
            </a:r>
            <a:r>
              <a:rPr lang="en-US" altLang="zh-CN" dirty="0" smtClean="0"/>
              <a:t>,</a:t>
            </a:r>
            <a:r>
              <a:rPr lang="zh-CN" altLang="en-US" dirty="0" smtClean="0"/>
              <a:t>生成了</a:t>
            </a:r>
            <a:r>
              <a:rPr lang="en-US" altLang="zh-CN" dirty="0" smtClean="0"/>
              <a:t>6</a:t>
            </a:r>
            <a:r>
              <a:rPr lang="zh-CN" altLang="en-US" dirty="0" smtClean="0"/>
              <a:t>个文件，分别为文本格式，</a:t>
            </a:r>
            <a:r>
              <a:rPr lang="en-US" altLang="zh-CN" dirty="0" err="1" smtClean="0"/>
              <a:t>json</a:t>
            </a:r>
            <a:r>
              <a:rPr lang="zh-CN" altLang="en-US" dirty="0" smtClean="0"/>
              <a:t>格式和</a:t>
            </a:r>
            <a:r>
              <a:rPr lang="en-US" altLang="zh-CN" dirty="0" smtClean="0"/>
              <a:t>parquet</a:t>
            </a:r>
            <a:r>
              <a:rPr lang="zh-CN" altLang="en-US" dirty="0" smtClean="0"/>
              <a:t>格式；过滤前的文件有</a:t>
            </a:r>
            <a:r>
              <a:rPr lang="en-US" altLang="zh-CN" dirty="0" smtClean="0"/>
              <a:t>3</a:t>
            </a:r>
            <a:r>
              <a:rPr lang="zh-CN" altLang="en-US" dirty="0" smtClean="0"/>
              <a:t>个，过滤后的也有</a:t>
            </a:r>
            <a:r>
              <a:rPr lang="en-US" altLang="zh-CN" dirty="0" smtClean="0"/>
              <a:t>3</a:t>
            </a:r>
            <a:r>
              <a:rPr lang="zh-CN" altLang="en-US" dirty="0" smtClean="0"/>
              <a:t>个，如图所示：</a:t>
            </a:r>
            <a:endParaRPr lang="en-US" altLang="zh-CN" dirty="0" smtClean="0"/>
          </a:p>
          <a:p>
            <a:r>
              <a:rPr lang="zh-CN" altLang="en-US" dirty="0" smtClean="0"/>
              <a:t>文本格式的文件，保存在用户指定的目录下，且根据年份和月份新建了子目录，最终的文件是以时间戳命名的，如：</a:t>
            </a:r>
            <a:r>
              <a:rPr lang="en-US" altLang="zh-CN" dirty="0" smtClean="0"/>
              <a:t>/user/root/</a:t>
            </a:r>
            <a:r>
              <a:rPr lang="en-US" altLang="zh-CN" dirty="0" err="1" smtClean="0"/>
              <a:t>deviceSignal</a:t>
            </a:r>
            <a:r>
              <a:rPr lang="en-US" altLang="zh-CN" dirty="0" smtClean="0"/>
              <a:t>/2018/4/1522690880000</a:t>
            </a:r>
            <a:endParaRPr lang="zh-cn" dirty="0"/>
          </a:p>
        </p:txBody>
      </p:sp>
      <p:pic>
        <p:nvPicPr>
          <p:cNvPr id="6" name="图片 5"/>
          <p:cNvPicPr>
            <a:picLocks noChangeAspect="1"/>
          </p:cNvPicPr>
          <p:nvPr/>
        </p:nvPicPr>
        <p:blipFill>
          <a:blip r:embed="rId3"/>
          <a:stretch>
            <a:fillRect/>
          </a:stretch>
        </p:blipFill>
        <p:spPr>
          <a:xfrm>
            <a:off x="5994400" y="2413262"/>
            <a:ext cx="6432166" cy="2417621"/>
          </a:xfrm>
          <a:prstGeom prst="rect">
            <a:avLst/>
          </a:prstGeom>
        </p:spPr>
      </p:pic>
      <p:pic>
        <p:nvPicPr>
          <p:cNvPr id="8" name="图片 7"/>
          <p:cNvPicPr>
            <a:picLocks noChangeAspect="1"/>
          </p:cNvPicPr>
          <p:nvPr/>
        </p:nvPicPr>
        <p:blipFill>
          <a:blip r:embed="rId4"/>
          <a:stretch>
            <a:fillRect/>
          </a:stretch>
        </p:blipFill>
        <p:spPr>
          <a:xfrm>
            <a:off x="5994400" y="4507027"/>
            <a:ext cx="5732544" cy="2396431"/>
          </a:xfrm>
          <a:prstGeom prst="rect">
            <a:avLst/>
          </a:prstGeom>
        </p:spPr>
      </p:pic>
    </p:spTree>
    <p:extLst>
      <p:ext uri="{BB962C8B-B14F-4D97-AF65-F5344CB8AC3E}">
        <p14:creationId xmlns:p14="http://schemas.microsoft.com/office/powerpoint/2010/main" val="3033875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r>
              <a:rPr lang="en-US" altLang="zh-CN" dirty="0" smtClean="0"/>
              <a:t>Task2</a:t>
            </a:r>
            <a:r>
              <a:rPr lang="zh-CN" altLang="en-US" dirty="0" smtClean="0"/>
              <a:t>测试结果：</a:t>
            </a:r>
            <a:r>
              <a:rPr lang="zh-CN" altLang="en-US" dirty="0"/>
              <a:t>使用</a:t>
            </a:r>
            <a:r>
              <a:rPr lang="en-US" altLang="zh-CN" dirty="0" err="1"/>
              <a:t>SparkStreaming</a:t>
            </a:r>
            <a:r>
              <a:rPr lang="zh-CN" altLang="en-US" dirty="0"/>
              <a:t>准实时消费</a:t>
            </a:r>
            <a:r>
              <a:rPr lang="en-US" altLang="zh-CN" dirty="0"/>
              <a:t>KAFKA</a:t>
            </a:r>
            <a:r>
              <a:rPr lang="zh-CN" altLang="en-US" dirty="0"/>
              <a:t>集群中的设备信号数据</a:t>
            </a:r>
            <a:endParaRPr lang="zh-cn" dirty="0"/>
          </a:p>
        </p:txBody>
      </p:sp>
      <p:sp>
        <p:nvSpPr>
          <p:cNvPr id="4" name="文本占位符 3"/>
          <p:cNvSpPr>
            <a:spLocks noGrp="1"/>
          </p:cNvSpPr>
          <p:nvPr>
            <p:ph sz="half" idx="1"/>
          </p:nvPr>
        </p:nvSpPr>
        <p:spPr>
          <a:xfrm>
            <a:off x="609600" y="2249425"/>
            <a:ext cx="4603423" cy="4341875"/>
          </a:xfrm>
        </p:spPr>
        <p:txBody>
          <a:bodyPr rtlCol="0">
            <a:normAutofit/>
          </a:bodyPr>
          <a:lstStyle/>
          <a:p>
            <a:r>
              <a:rPr lang="en-US" altLang="zh-CN" dirty="0" err="1" smtClean="0"/>
              <a:t>Json</a:t>
            </a:r>
            <a:r>
              <a:rPr lang="zh-CN" altLang="en-US" dirty="0" smtClean="0"/>
              <a:t>格式和</a:t>
            </a:r>
            <a:r>
              <a:rPr lang="en-US" altLang="zh-CN" dirty="0" err="1" smtClean="0"/>
              <a:t>parquest</a:t>
            </a:r>
            <a:r>
              <a:rPr lang="zh-CN" altLang="en-US" dirty="0" smtClean="0"/>
              <a:t>格式的文件，是通过追加的方式，把数据写到了同一个文件里；</a:t>
            </a:r>
            <a:endParaRPr lang="en-US" altLang="zh-CN" dirty="0" smtClean="0"/>
          </a:p>
          <a:p>
            <a:r>
              <a:rPr lang="en-US" altLang="zh-CN" dirty="0" err="1"/>
              <a:t>Json</a:t>
            </a:r>
            <a:r>
              <a:rPr lang="zh-CN" altLang="en-US" dirty="0"/>
              <a:t>格式和</a:t>
            </a:r>
            <a:r>
              <a:rPr lang="en-US" altLang="zh-CN" dirty="0" err="1"/>
              <a:t>parquest</a:t>
            </a:r>
            <a:r>
              <a:rPr lang="zh-CN" altLang="en-US" dirty="0"/>
              <a:t>格式的文件，</a:t>
            </a:r>
            <a:r>
              <a:rPr lang="zh-CN" altLang="en-US" dirty="0" smtClean="0"/>
              <a:t>都通过</a:t>
            </a:r>
            <a:r>
              <a:rPr lang="en-US" altLang="zh-CN" dirty="0" smtClean="0"/>
              <a:t>“</a:t>
            </a:r>
            <a:r>
              <a:rPr lang="en-US" altLang="zh-CN" dirty="0" err="1" smtClean="0"/>
              <a:t>devType</a:t>
            </a:r>
            <a:r>
              <a:rPr lang="en-US" altLang="zh-CN" dirty="0" smtClean="0"/>
              <a:t>“</a:t>
            </a:r>
            <a:r>
              <a:rPr lang="zh-CN" altLang="en-US" dirty="0" smtClean="0"/>
              <a:t>和</a:t>
            </a:r>
            <a:r>
              <a:rPr lang="en-US" altLang="zh-CN" dirty="0" smtClean="0"/>
              <a:t>”signal”</a:t>
            </a:r>
            <a:r>
              <a:rPr lang="zh-CN" altLang="en-US" dirty="0" smtClean="0"/>
              <a:t>进行了分区，文件名如：</a:t>
            </a:r>
            <a:endParaRPr lang="en-US" altLang="zh-CN" dirty="0" smtClean="0"/>
          </a:p>
          <a:p>
            <a:pPr lvl="1"/>
            <a:r>
              <a:rPr lang="en-US" altLang="zh-CN" dirty="0" smtClean="0"/>
              <a:t>user/root/</a:t>
            </a:r>
            <a:r>
              <a:rPr lang="en-US" altLang="zh-CN" dirty="0" err="1" smtClean="0"/>
              <a:t>deviceSignal.parquet</a:t>
            </a:r>
            <a:r>
              <a:rPr lang="en-US" altLang="zh-CN" dirty="0" smtClean="0"/>
              <a:t>/</a:t>
            </a:r>
            <a:r>
              <a:rPr lang="en-US" altLang="zh-CN" dirty="0" err="1" smtClean="0"/>
              <a:t>devType</a:t>
            </a:r>
            <a:r>
              <a:rPr lang="en-US" altLang="zh-CN" dirty="0" smtClean="0"/>
              <a:t>=DT1/signal=SIGNAL1 </a:t>
            </a:r>
          </a:p>
          <a:p>
            <a:pPr lvl="1"/>
            <a:r>
              <a:rPr lang="en-US" altLang="zh-CN" dirty="0"/>
              <a:t>/user/root/</a:t>
            </a:r>
            <a:r>
              <a:rPr lang="en-US" altLang="zh-CN" dirty="0" err="1"/>
              <a:t>filteredDeviceSignal.json</a:t>
            </a:r>
            <a:r>
              <a:rPr lang="en-US" altLang="zh-CN" dirty="0"/>
              <a:t>/</a:t>
            </a:r>
            <a:r>
              <a:rPr lang="en-US" altLang="zh-CN" dirty="0" err="1"/>
              <a:t>devType</a:t>
            </a:r>
            <a:r>
              <a:rPr lang="en-US" altLang="zh-CN" dirty="0"/>
              <a:t>=DT3/signal=SIGNAL3</a:t>
            </a:r>
            <a:endParaRPr lang="zh-cn" dirty="0"/>
          </a:p>
        </p:txBody>
      </p:sp>
      <p:pic>
        <p:nvPicPr>
          <p:cNvPr id="5" name="图片 4"/>
          <p:cNvPicPr>
            <a:picLocks noChangeAspect="1"/>
          </p:cNvPicPr>
          <p:nvPr/>
        </p:nvPicPr>
        <p:blipFill>
          <a:blip r:embed="rId3"/>
          <a:stretch>
            <a:fillRect/>
          </a:stretch>
        </p:blipFill>
        <p:spPr>
          <a:xfrm>
            <a:off x="5313945" y="2249425"/>
            <a:ext cx="7091835" cy="2082100"/>
          </a:xfrm>
          <a:prstGeom prst="rect">
            <a:avLst/>
          </a:prstGeom>
        </p:spPr>
      </p:pic>
      <p:pic>
        <p:nvPicPr>
          <p:cNvPr id="7" name="图片 6"/>
          <p:cNvPicPr>
            <a:picLocks noChangeAspect="1"/>
          </p:cNvPicPr>
          <p:nvPr/>
        </p:nvPicPr>
        <p:blipFill>
          <a:blip r:embed="rId4"/>
          <a:stretch>
            <a:fillRect/>
          </a:stretch>
        </p:blipFill>
        <p:spPr>
          <a:xfrm>
            <a:off x="5313945" y="3902455"/>
            <a:ext cx="7091835" cy="2537680"/>
          </a:xfrm>
          <a:prstGeom prst="rect">
            <a:avLst/>
          </a:prstGeom>
        </p:spPr>
      </p:pic>
    </p:spTree>
    <p:extLst>
      <p:ext uri="{BB962C8B-B14F-4D97-AF65-F5344CB8AC3E}">
        <p14:creationId xmlns:p14="http://schemas.microsoft.com/office/powerpoint/2010/main" val="2086219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r>
              <a:rPr lang="en-US" altLang="zh-CN" dirty="0" smtClean="0"/>
              <a:t>Task2</a:t>
            </a:r>
            <a:r>
              <a:rPr lang="zh-CN" altLang="en-US" dirty="0" smtClean="0"/>
              <a:t>测试结果：</a:t>
            </a:r>
            <a:r>
              <a:rPr lang="zh-CN" altLang="en-US" dirty="0"/>
              <a:t>使用</a:t>
            </a:r>
            <a:r>
              <a:rPr lang="en-US" altLang="zh-CN" dirty="0" err="1"/>
              <a:t>SparkStreaming</a:t>
            </a:r>
            <a:r>
              <a:rPr lang="zh-CN" altLang="en-US" dirty="0"/>
              <a:t>准实时消费</a:t>
            </a:r>
            <a:r>
              <a:rPr lang="en-US" altLang="zh-CN" dirty="0"/>
              <a:t>KAFKA</a:t>
            </a:r>
            <a:r>
              <a:rPr lang="zh-CN" altLang="en-US" dirty="0"/>
              <a:t>集群中的设备信号数据</a:t>
            </a:r>
            <a:endParaRPr lang="zh-cn" dirty="0"/>
          </a:p>
        </p:txBody>
      </p:sp>
      <p:sp>
        <p:nvSpPr>
          <p:cNvPr id="4" name="文本占位符 3"/>
          <p:cNvSpPr>
            <a:spLocks noGrp="1"/>
          </p:cNvSpPr>
          <p:nvPr>
            <p:ph sz="half" idx="1"/>
          </p:nvPr>
        </p:nvSpPr>
        <p:spPr>
          <a:xfrm>
            <a:off x="609600" y="2249425"/>
            <a:ext cx="4603423" cy="4341875"/>
          </a:xfrm>
        </p:spPr>
        <p:txBody>
          <a:bodyPr rtlCol="0">
            <a:normAutofit/>
          </a:bodyPr>
          <a:lstStyle/>
          <a:p>
            <a:r>
              <a:rPr lang="zh-CN" altLang="en-US" dirty="0" smtClean="0"/>
              <a:t>数据被写到了一个指定的</a:t>
            </a:r>
            <a:r>
              <a:rPr lang="en-US" altLang="zh-CN" dirty="0" smtClean="0"/>
              <a:t>Hive</a:t>
            </a:r>
            <a:r>
              <a:rPr lang="zh-CN" altLang="en-US" dirty="0" smtClean="0"/>
              <a:t>表中；</a:t>
            </a:r>
            <a:endParaRPr lang="en-US" altLang="zh-CN" dirty="0" smtClean="0"/>
          </a:p>
          <a:p>
            <a:r>
              <a:rPr lang="zh-CN" altLang="en-US" dirty="0" smtClean="0"/>
              <a:t>该</a:t>
            </a:r>
            <a:r>
              <a:rPr lang="en-US" altLang="zh-CN" dirty="0" smtClean="0"/>
              <a:t>HIVE</a:t>
            </a:r>
            <a:r>
              <a:rPr lang="zh-CN" altLang="en-US" dirty="0" smtClean="0"/>
              <a:t>表事前不存在的话，</a:t>
            </a:r>
            <a:r>
              <a:rPr lang="zh-CN" altLang="en-US" dirty="0"/>
              <a:t>会</a:t>
            </a:r>
            <a:r>
              <a:rPr lang="zh-CN" altLang="en-US" dirty="0" smtClean="0"/>
              <a:t>被创建；存在的话，数据会被追加写进去；</a:t>
            </a:r>
            <a:endParaRPr lang="en-US" altLang="zh-CN" dirty="0" smtClean="0"/>
          </a:p>
          <a:p>
            <a:r>
              <a:rPr lang="zh-CN" altLang="en-US" dirty="0" smtClean="0"/>
              <a:t>该</a:t>
            </a:r>
            <a:r>
              <a:rPr lang="en-US" altLang="zh-CN" dirty="0" smtClean="0"/>
              <a:t>HIVE</a:t>
            </a:r>
            <a:r>
              <a:rPr lang="zh-CN" altLang="en-US" dirty="0" smtClean="0"/>
              <a:t>表需要存放到一个事前存在的数据库中；</a:t>
            </a:r>
            <a:endParaRPr lang="en-US" altLang="zh-CN" dirty="0" smtClean="0"/>
          </a:p>
          <a:p>
            <a:r>
              <a:rPr lang="en-US" altLang="zh-CN" dirty="0" smtClean="0"/>
              <a:t>HIVE</a:t>
            </a:r>
            <a:r>
              <a:rPr lang="zh-CN" altLang="en-US" dirty="0" smtClean="0"/>
              <a:t>表数据默认</a:t>
            </a:r>
            <a:r>
              <a:rPr lang="zh-CN" altLang="en-US" dirty="0"/>
              <a:t>的格式是</a:t>
            </a:r>
            <a:r>
              <a:rPr lang="en-US" altLang="zh-CN" dirty="0" err="1"/>
              <a:t>parquest</a:t>
            </a:r>
            <a:r>
              <a:rPr lang="zh-CN" altLang="en-US" dirty="0"/>
              <a:t>格式的</a:t>
            </a:r>
            <a:r>
              <a:rPr lang="zh-CN" altLang="en-US" dirty="0" smtClean="0"/>
              <a:t>；</a:t>
            </a:r>
            <a:endParaRPr lang="en-US" altLang="zh-CN" dirty="0" smtClean="0"/>
          </a:p>
          <a:p>
            <a:r>
              <a:rPr lang="en-US" altLang="zh-CN" dirty="0" smtClean="0"/>
              <a:t>Hive</a:t>
            </a:r>
            <a:r>
              <a:rPr lang="zh-CN" altLang="en-US" dirty="0" smtClean="0"/>
              <a:t>表数据存放在</a:t>
            </a:r>
            <a:r>
              <a:rPr lang="en-US" altLang="zh-CN" dirty="0" smtClean="0"/>
              <a:t>HDFS</a:t>
            </a:r>
            <a:r>
              <a:rPr lang="zh-CN" altLang="en-US" dirty="0" smtClean="0"/>
              <a:t>中，路径是通过参数“</a:t>
            </a:r>
            <a:r>
              <a:rPr lang="en-US" altLang="zh-CN" dirty="0" err="1"/>
              <a:t>spark.sql.warehouse.dir</a:t>
            </a:r>
            <a:r>
              <a:rPr lang="zh-CN" altLang="en-US" dirty="0" smtClean="0"/>
              <a:t>”指定的</a:t>
            </a:r>
            <a:endParaRPr lang="en-US" altLang="zh-CN" dirty="0"/>
          </a:p>
        </p:txBody>
      </p:sp>
      <p:pic>
        <p:nvPicPr>
          <p:cNvPr id="6" name="图片 5"/>
          <p:cNvPicPr/>
          <p:nvPr/>
        </p:nvPicPr>
        <p:blipFill>
          <a:blip r:embed="rId3"/>
          <a:stretch>
            <a:fillRect/>
          </a:stretch>
        </p:blipFill>
        <p:spPr>
          <a:xfrm>
            <a:off x="5534025" y="2105025"/>
            <a:ext cx="5836285" cy="1499235"/>
          </a:xfrm>
          <a:prstGeom prst="rect">
            <a:avLst/>
          </a:prstGeom>
        </p:spPr>
      </p:pic>
      <p:pic>
        <p:nvPicPr>
          <p:cNvPr id="8" name="图片 7"/>
          <p:cNvPicPr/>
          <p:nvPr/>
        </p:nvPicPr>
        <p:blipFill>
          <a:blip r:embed="rId4"/>
          <a:stretch>
            <a:fillRect/>
          </a:stretch>
        </p:blipFill>
        <p:spPr>
          <a:xfrm>
            <a:off x="5372100" y="3604259"/>
            <a:ext cx="6648449" cy="2272665"/>
          </a:xfrm>
          <a:prstGeom prst="rect">
            <a:avLst/>
          </a:prstGeom>
        </p:spPr>
      </p:pic>
    </p:spTree>
    <p:extLst>
      <p:ext uri="{BB962C8B-B14F-4D97-AF65-F5344CB8AC3E}">
        <p14:creationId xmlns:p14="http://schemas.microsoft.com/office/powerpoint/2010/main" val="499947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r>
              <a:rPr lang="en-US" altLang="zh-CN" dirty="0" smtClean="0"/>
              <a:t>Task2</a:t>
            </a:r>
            <a:r>
              <a:rPr lang="zh-CN" altLang="en-US" dirty="0" smtClean="0"/>
              <a:t>测试结果：</a:t>
            </a:r>
            <a:r>
              <a:rPr lang="zh-CN" altLang="en-US" dirty="0"/>
              <a:t>使用</a:t>
            </a:r>
            <a:r>
              <a:rPr lang="en-US" altLang="zh-CN" dirty="0" err="1"/>
              <a:t>SparkStreaming</a:t>
            </a:r>
            <a:r>
              <a:rPr lang="zh-CN" altLang="en-US" dirty="0"/>
              <a:t>准实时消费</a:t>
            </a:r>
            <a:r>
              <a:rPr lang="en-US" altLang="zh-CN" dirty="0"/>
              <a:t>KAFKA</a:t>
            </a:r>
            <a:r>
              <a:rPr lang="zh-CN" altLang="en-US" dirty="0"/>
              <a:t>集群中的设备信号数据</a:t>
            </a:r>
            <a:endParaRPr lang="zh-cn" dirty="0"/>
          </a:p>
        </p:txBody>
      </p:sp>
      <p:sp>
        <p:nvSpPr>
          <p:cNvPr id="4" name="文本占位符 3"/>
          <p:cNvSpPr>
            <a:spLocks noGrp="1"/>
          </p:cNvSpPr>
          <p:nvPr>
            <p:ph sz="half" idx="1"/>
          </p:nvPr>
        </p:nvSpPr>
        <p:spPr>
          <a:xfrm>
            <a:off x="609600" y="2249425"/>
            <a:ext cx="9297971" cy="4341875"/>
          </a:xfrm>
        </p:spPr>
        <p:txBody>
          <a:bodyPr rtlCol="0">
            <a:normAutofit/>
          </a:bodyPr>
          <a:lstStyle/>
          <a:p>
            <a:r>
              <a:rPr lang="zh-CN" altLang="en-US" dirty="0" smtClean="0"/>
              <a:t>笔者编写了一个测试类</a:t>
            </a:r>
            <a:r>
              <a:rPr lang="en-US" altLang="zh-CN" dirty="0" err="1"/>
              <a:t>com.hpeu.sparkStreaming.test.ReadSparkStreamingSavedFiles</a:t>
            </a:r>
            <a:r>
              <a:rPr lang="en-US" altLang="zh-CN" dirty="0"/>
              <a:t> </a:t>
            </a:r>
            <a:r>
              <a:rPr lang="zh-CN" altLang="en-US" dirty="0" smtClean="0"/>
              <a:t>，可以读取</a:t>
            </a:r>
            <a:r>
              <a:rPr lang="en-US" altLang="zh-CN" dirty="0" err="1" smtClean="0"/>
              <a:t>Json</a:t>
            </a:r>
            <a:r>
              <a:rPr lang="zh-CN" altLang="en-US" dirty="0" smtClean="0"/>
              <a:t>格式和</a:t>
            </a:r>
            <a:r>
              <a:rPr lang="en-US" altLang="zh-CN" dirty="0" err="1" smtClean="0"/>
              <a:t>parquest</a:t>
            </a:r>
            <a:r>
              <a:rPr lang="zh-CN" altLang="en-US" dirty="0" smtClean="0"/>
              <a:t>格式的指定文件，然后显示其</a:t>
            </a:r>
            <a:r>
              <a:rPr lang="en-US" altLang="zh-CN" dirty="0" smtClean="0"/>
              <a:t>schema</a:t>
            </a:r>
            <a:r>
              <a:rPr lang="zh-CN" altLang="en-US" dirty="0" smtClean="0"/>
              <a:t>，打印记录条数，和具体记录，可以使用它来查看</a:t>
            </a:r>
            <a:r>
              <a:rPr lang="en-US" altLang="zh-CN" dirty="0" err="1" smtClean="0"/>
              <a:t>SparkStreaming</a:t>
            </a:r>
            <a:r>
              <a:rPr lang="zh-CN" altLang="en-US" dirty="0" smtClean="0"/>
              <a:t>生成的数据，以验证我们程序逻辑的正确性；</a:t>
            </a:r>
            <a:endParaRPr lang="en-US" altLang="zh-CN" dirty="0" smtClean="0"/>
          </a:p>
          <a:p>
            <a:r>
              <a:rPr lang="zh-CN" altLang="en-US" dirty="0" smtClean="0"/>
              <a:t>也可以通过</a:t>
            </a:r>
            <a:r>
              <a:rPr lang="en-US" altLang="zh-CN" dirty="0" smtClean="0"/>
              <a:t>spark-shell</a:t>
            </a:r>
            <a:r>
              <a:rPr lang="zh-CN" altLang="en-US" dirty="0" smtClean="0"/>
              <a:t>，手动读取</a:t>
            </a:r>
            <a:r>
              <a:rPr lang="en-US" altLang="zh-CN" dirty="0" err="1" smtClean="0"/>
              <a:t>json</a:t>
            </a:r>
            <a:r>
              <a:rPr lang="zh-CN" altLang="en-US" dirty="0" smtClean="0"/>
              <a:t>和</a:t>
            </a:r>
            <a:r>
              <a:rPr lang="en-US" altLang="zh-CN" dirty="0" err="1" smtClean="0"/>
              <a:t>parquest</a:t>
            </a:r>
            <a:r>
              <a:rPr lang="zh-CN" altLang="en-US" dirty="0" smtClean="0"/>
              <a:t>文件，通过查看</a:t>
            </a:r>
            <a:r>
              <a:rPr lang="zh-CN" altLang="en-US" dirty="0"/>
              <a:t>其</a:t>
            </a:r>
            <a:r>
              <a:rPr lang="en-US" altLang="zh-CN" dirty="0"/>
              <a:t>schema</a:t>
            </a:r>
            <a:r>
              <a:rPr lang="zh-CN" altLang="en-US" dirty="0"/>
              <a:t>，打印记录条数，和具体记录</a:t>
            </a:r>
            <a:r>
              <a:rPr lang="zh-CN" altLang="en-US" dirty="0" smtClean="0"/>
              <a:t>，</a:t>
            </a:r>
            <a:r>
              <a:rPr lang="zh-CN" altLang="en-US" dirty="0"/>
              <a:t>来</a:t>
            </a:r>
            <a:r>
              <a:rPr lang="zh-CN" altLang="en-US" dirty="0" smtClean="0"/>
              <a:t>验证我们</a:t>
            </a:r>
            <a:r>
              <a:rPr lang="en-US" altLang="zh-CN" dirty="0" err="1" smtClean="0"/>
              <a:t>SparkStreaming</a:t>
            </a:r>
            <a:r>
              <a:rPr lang="zh-CN" altLang="en-US" dirty="0" smtClean="0"/>
              <a:t>程序逻辑的正确性</a:t>
            </a:r>
            <a:endParaRPr lang="en-US" altLang="zh-CN" dirty="0" smtClean="0"/>
          </a:p>
        </p:txBody>
      </p:sp>
    </p:spTree>
    <p:extLst>
      <p:ext uri="{BB962C8B-B14F-4D97-AF65-F5344CB8AC3E}">
        <p14:creationId xmlns:p14="http://schemas.microsoft.com/office/powerpoint/2010/main" val="1965282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r>
              <a:rPr lang="en-US" altLang="zh-CN" dirty="0" smtClean="0"/>
              <a:t>Task2</a:t>
            </a:r>
            <a:r>
              <a:rPr lang="zh-CN" altLang="en-US" dirty="0" smtClean="0"/>
              <a:t>测试结果：</a:t>
            </a:r>
            <a:r>
              <a:rPr lang="zh-CN" altLang="en-US" dirty="0"/>
              <a:t>使用</a:t>
            </a:r>
            <a:r>
              <a:rPr lang="en-US" altLang="zh-CN" dirty="0" err="1"/>
              <a:t>SparkStreaming</a:t>
            </a:r>
            <a:r>
              <a:rPr lang="zh-CN" altLang="en-US" dirty="0"/>
              <a:t>准实时消费</a:t>
            </a:r>
            <a:r>
              <a:rPr lang="en-US" altLang="zh-CN" dirty="0"/>
              <a:t>KAFKA</a:t>
            </a:r>
            <a:r>
              <a:rPr lang="zh-CN" altLang="en-US" dirty="0"/>
              <a:t>集群中的设备信号数据</a:t>
            </a:r>
            <a:endParaRPr lang="zh-cn" dirty="0"/>
          </a:p>
        </p:txBody>
      </p:sp>
      <p:sp>
        <p:nvSpPr>
          <p:cNvPr id="4" name="文本占位符 3"/>
          <p:cNvSpPr>
            <a:spLocks noGrp="1"/>
          </p:cNvSpPr>
          <p:nvPr>
            <p:ph sz="half" idx="1"/>
          </p:nvPr>
        </p:nvSpPr>
        <p:spPr>
          <a:xfrm>
            <a:off x="609601" y="2249425"/>
            <a:ext cx="4622276" cy="4341875"/>
          </a:xfrm>
        </p:spPr>
        <p:txBody>
          <a:bodyPr rtlCol="0">
            <a:normAutofit/>
          </a:bodyPr>
          <a:lstStyle/>
          <a:p>
            <a:r>
              <a:rPr lang="zh-CN" altLang="en-US" dirty="0" smtClean="0"/>
              <a:t>我们这里通过</a:t>
            </a:r>
            <a:r>
              <a:rPr lang="en-US" altLang="zh-CN" dirty="0" smtClean="0"/>
              <a:t>spark-shell</a:t>
            </a:r>
            <a:r>
              <a:rPr lang="zh-CN" altLang="en-US" dirty="0" smtClean="0"/>
              <a:t>，手动读取保存了原始数据的</a:t>
            </a:r>
            <a:r>
              <a:rPr lang="en-US" altLang="zh-CN" dirty="0" err="1" smtClean="0"/>
              <a:t>json</a:t>
            </a:r>
            <a:r>
              <a:rPr lang="zh-CN" altLang="en-US" dirty="0" smtClean="0"/>
              <a:t>和</a:t>
            </a:r>
            <a:r>
              <a:rPr lang="en-US" altLang="zh-CN" dirty="0" err="1" smtClean="0"/>
              <a:t>parquest</a:t>
            </a:r>
            <a:r>
              <a:rPr lang="zh-CN" altLang="en-US" dirty="0" smtClean="0"/>
              <a:t>文件，可见其</a:t>
            </a:r>
            <a:r>
              <a:rPr lang="en-US" altLang="zh-CN" dirty="0" smtClean="0"/>
              <a:t>schema</a:t>
            </a:r>
            <a:r>
              <a:rPr lang="zh-CN" altLang="en-US" dirty="0" smtClean="0"/>
              <a:t>能被正确识别；记录条数跟预期的也是一样的，都是</a:t>
            </a:r>
            <a:r>
              <a:rPr lang="en-US" altLang="zh-CN" dirty="0" smtClean="0"/>
              <a:t>300</a:t>
            </a:r>
            <a:r>
              <a:rPr lang="zh-CN" altLang="en-US" dirty="0" smtClean="0"/>
              <a:t>条。</a:t>
            </a:r>
            <a:endParaRPr lang="en-US" altLang="zh-CN" dirty="0" smtClean="0"/>
          </a:p>
        </p:txBody>
      </p:sp>
      <p:pic>
        <p:nvPicPr>
          <p:cNvPr id="3" name="图片 2"/>
          <p:cNvPicPr>
            <a:picLocks noChangeAspect="1"/>
          </p:cNvPicPr>
          <p:nvPr/>
        </p:nvPicPr>
        <p:blipFill>
          <a:blip r:embed="rId3"/>
          <a:stretch>
            <a:fillRect/>
          </a:stretch>
        </p:blipFill>
        <p:spPr>
          <a:xfrm>
            <a:off x="5550057" y="1956159"/>
            <a:ext cx="7138423" cy="2672991"/>
          </a:xfrm>
          <a:prstGeom prst="rect">
            <a:avLst/>
          </a:prstGeom>
        </p:spPr>
      </p:pic>
      <p:pic>
        <p:nvPicPr>
          <p:cNvPr id="5" name="图片 4"/>
          <p:cNvPicPr>
            <a:picLocks noChangeAspect="1"/>
          </p:cNvPicPr>
          <p:nvPr/>
        </p:nvPicPr>
        <p:blipFill>
          <a:blip r:embed="rId4"/>
          <a:stretch>
            <a:fillRect/>
          </a:stretch>
        </p:blipFill>
        <p:spPr>
          <a:xfrm>
            <a:off x="5550057" y="4720561"/>
            <a:ext cx="7138422" cy="2137439"/>
          </a:xfrm>
          <a:prstGeom prst="rect">
            <a:avLst/>
          </a:prstGeom>
        </p:spPr>
      </p:pic>
    </p:spTree>
    <p:extLst>
      <p:ext uri="{BB962C8B-B14F-4D97-AF65-F5344CB8AC3E}">
        <p14:creationId xmlns:p14="http://schemas.microsoft.com/office/powerpoint/2010/main" val="3026536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r>
              <a:rPr lang="en-US" altLang="zh-CN" dirty="0" smtClean="0"/>
              <a:t>Task2</a:t>
            </a:r>
            <a:r>
              <a:rPr lang="zh-CN" altLang="en-US" dirty="0" smtClean="0"/>
              <a:t>测试结果：</a:t>
            </a:r>
            <a:r>
              <a:rPr lang="zh-CN" altLang="en-US" dirty="0"/>
              <a:t>使用</a:t>
            </a:r>
            <a:r>
              <a:rPr lang="en-US" altLang="zh-CN" dirty="0" err="1"/>
              <a:t>SparkStreaming</a:t>
            </a:r>
            <a:r>
              <a:rPr lang="zh-CN" altLang="en-US" dirty="0"/>
              <a:t>准实时消费</a:t>
            </a:r>
            <a:r>
              <a:rPr lang="en-US" altLang="zh-CN" dirty="0"/>
              <a:t>KAFKA</a:t>
            </a:r>
            <a:r>
              <a:rPr lang="zh-CN" altLang="en-US" dirty="0"/>
              <a:t>集群中的设备信号数据</a:t>
            </a:r>
            <a:endParaRPr lang="zh-cn" dirty="0"/>
          </a:p>
        </p:txBody>
      </p:sp>
      <p:sp>
        <p:nvSpPr>
          <p:cNvPr id="4" name="文本占位符 3"/>
          <p:cNvSpPr>
            <a:spLocks noGrp="1"/>
          </p:cNvSpPr>
          <p:nvPr>
            <p:ph sz="half" idx="1"/>
          </p:nvPr>
        </p:nvSpPr>
        <p:spPr>
          <a:xfrm>
            <a:off x="609601" y="2249425"/>
            <a:ext cx="3958255" cy="4341875"/>
          </a:xfrm>
        </p:spPr>
        <p:txBody>
          <a:bodyPr rtlCol="0">
            <a:normAutofit/>
          </a:bodyPr>
          <a:lstStyle/>
          <a:p>
            <a:r>
              <a:rPr lang="zh-CN" altLang="en-US" dirty="0" smtClean="0"/>
              <a:t>我们这里通过</a:t>
            </a:r>
            <a:r>
              <a:rPr lang="en-US" altLang="zh-CN" dirty="0" smtClean="0"/>
              <a:t>spark-shell</a:t>
            </a:r>
            <a:r>
              <a:rPr lang="zh-CN" altLang="en-US" dirty="0" smtClean="0"/>
              <a:t>，手动读取过滤后的数据的</a:t>
            </a:r>
            <a:r>
              <a:rPr lang="en-US" altLang="zh-CN" dirty="0" err="1" smtClean="0"/>
              <a:t>json</a:t>
            </a:r>
            <a:r>
              <a:rPr lang="zh-CN" altLang="en-US" dirty="0" smtClean="0"/>
              <a:t>和</a:t>
            </a:r>
            <a:r>
              <a:rPr lang="en-US" altLang="zh-CN" dirty="0" err="1" smtClean="0"/>
              <a:t>parquest</a:t>
            </a:r>
            <a:r>
              <a:rPr lang="zh-CN" altLang="en-US" dirty="0" smtClean="0"/>
              <a:t>文件，可见其</a:t>
            </a:r>
            <a:r>
              <a:rPr lang="en-US" altLang="zh-CN" dirty="0" smtClean="0"/>
              <a:t>schema</a:t>
            </a:r>
            <a:r>
              <a:rPr lang="zh-CN" altLang="en-US" dirty="0" smtClean="0"/>
              <a:t>能被正确识别；记录条数也都一致，都是跟预期的也是一样的，都是</a:t>
            </a:r>
            <a:r>
              <a:rPr lang="en-US" altLang="zh-CN" dirty="0" smtClean="0"/>
              <a:t>54</a:t>
            </a:r>
            <a:r>
              <a:rPr lang="zh-CN" altLang="en-US" dirty="0" smtClean="0"/>
              <a:t>条。</a:t>
            </a:r>
            <a:endParaRPr lang="en-US" altLang="zh-CN" dirty="0" smtClean="0"/>
          </a:p>
        </p:txBody>
      </p:sp>
      <p:pic>
        <p:nvPicPr>
          <p:cNvPr id="7" name="图片 6"/>
          <p:cNvPicPr>
            <a:picLocks noChangeAspect="1"/>
          </p:cNvPicPr>
          <p:nvPr/>
        </p:nvPicPr>
        <p:blipFill>
          <a:blip r:embed="rId3"/>
          <a:stretch>
            <a:fillRect/>
          </a:stretch>
        </p:blipFill>
        <p:spPr>
          <a:xfrm>
            <a:off x="4567856" y="4560657"/>
            <a:ext cx="7704488" cy="2297343"/>
          </a:xfrm>
          <a:prstGeom prst="rect">
            <a:avLst/>
          </a:prstGeom>
        </p:spPr>
      </p:pic>
      <p:pic>
        <p:nvPicPr>
          <p:cNvPr id="8" name="图片 7"/>
          <p:cNvPicPr>
            <a:picLocks noChangeAspect="1"/>
          </p:cNvPicPr>
          <p:nvPr/>
        </p:nvPicPr>
        <p:blipFill>
          <a:blip r:embed="rId4"/>
          <a:stretch>
            <a:fillRect/>
          </a:stretch>
        </p:blipFill>
        <p:spPr>
          <a:xfrm>
            <a:off x="4567856" y="2354485"/>
            <a:ext cx="7704488" cy="2187130"/>
          </a:xfrm>
          <a:prstGeom prst="rect">
            <a:avLst/>
          </a:prstGeom>
        </p:spPr>
      </p:pic>
    </p:spTree>
    <p:extLst>
      <p:ext uri="{BB962C8B-B14F-4D97-AF65-F5344CB8AC3E}">
        <p14:creationId xmlns:p14="http://schemas.microsoft.com/office/powerpoint/2010/main" val="2164646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r>
              <a:rPr lang="en-US" altLang="zh-CN" dirty="0" smtClean="0"/>
              <a:t>Task2</a:t>
            </a:r>
            <a:r>
              <a:rPr lang="zh-CN" altLang="en-US" dirty="0" smtClean="0"/>
              <a:t>测试结果：</a:t>
            </a:r>
            <a:r>
              <a:rPr lang="zh-CN" altLang="en-US" dirty="0"/>
              <a:t>使用</a:t>
            </a:r>
            <a:r>
              <a:rPr lang="en-US" altLang="zh-CN" dirty="0" err="1"/>
              <a:t>SparkStreaming</a:t>
            </a:r>
            <a:r>
              <a:rPr lang="zh-CN" altLang="en-US" dirty="0"/>
              <a:t>准实时消费</a:t>
            </a:r>
            <a:r>
              <a:rPr lang="en-US" altLang="zh-CN" dirty="0"/>
              <a:t>KAFKA</a:t>
            </a:r>
            <a:r>
              <a:rPr lang="zh-CN" altLang="en-US" dirty="0"/>
              <a:t>集群中的设备信号数据</a:t>
            </a:r>
            <a:endParaRPr lang="zh-cn" dirty="0"/>
          </a:p>
        </p:txBody>
      </p:sp>
      <p:sp>
        <p:nvSpPr>
          <p:cNvPr id="4" name="文本占位符 3"/>
          <p:cNvSpPr>
            <a:spLocks noGrp="1"/>
          </p:cNvSpPr>
          <p:nvPr>
            <p:ph sz="half" idx="1"/>
          </p:nvPr>
        </p:nvSpPr>
        <p:spPr>
          <a:xfrm>
            <a:off x="609601" y="2249425"/>
            <a:ext cx="3958255" cy="4341875"/>
          </a:xfrm>
        </p:spPr>
        <p:txBody>
          <a:bodyPr rtlCol="0">
            <a:normAutofit/>
          </a:bodyPr>
          <a:lstStyle/>
          <a:p>
            <a:r>
              <a:rPr lang="zh-CN" altLang="en-US" dirty="0" smtClean="0"/>
              <a:t>我们这里通过</a:t>
            </a:r>
            <a:r>
              <a:rPr lang="en-US" altLang="zh-CN" dirty="0" smtClean="0"/>
              <a:t>spark-shell</a:t>
            </a:r>
            <a:r>
              <a:rPr lang="zh-CN" altLang="en-US" dirty="0" smtClean="0"/>
              <a:t>，手动读取过滤后的数据的</a:t>
            </a:r>
            <a:r>
              <a:rPr lang="en-US" altLang="zh-CN" dirty="0" err="1" smtClean="0"/>
              <a:t>json</a:t>
            </a:r>
            <a:r>
              <a:rPr lang="zh-CN" altLang="en-US" dirty="0" smtClean="0"/>
              <a:t>和</a:t>
            </a:r>
            <a:r>
              <a:rPr lang="en-US" altLang="zh-CN" dirty="0" err="1" smtClean="0"/>
              <a:t>parquest</a:t>
            </a:r>
            <a:r>
              <a:rPr lang="zh-CN" altLang="en-US" dirty="0" smtClean="0"/>
              <a:t>文件，显示其内容可见，过滤出来的确实是用户指定的信号为</a:t>
            </a:r>
            <a:r>
              <a:rPr lang="en-US" altLang="zh-CN" dirty="0" smtClean="0"/>
              <a:t>SIGNAL3</a:t>
            </a:r>
            <a:r>
              <a:rPr lang="zh-CN" altLang="en-US" dirty="0" smtClean="0"/>
              <a:t>的数据，程序逻辑性正确。</a:t>
            </a:r>
            <a:endParaRPr lang="en-US" altLang="zh-CN" dirty="0" smtClean="0"/>
          </a:p>
        </p:txBody>
      </p:sp>
      <p:pic>
        <p:nvPicPr>
          <p:cNvPr id="3" name="图片 2"/>
          <p:cNvPicPr>
            <a:picLocks noChangeAspect="1"/>
          </p:cNvPicPr>
          <p:nvPr/>
        </p:nvPicPr>
        <p:blipFill>
          <a:blip r:embed="rId3"/>
          <a:stretch>
            <a:fillRect/>
          </a:stretch>
        </p:blipFill>
        <p:spPr>
          <a:xfrm>
            <a:off x="5007987" y="2098322"/>
            <a:ext cx="2964437" cy="3299746"/>
          </a:xfrm>
          <a:prstGeom prst="rect">
            <a:avLst/>
          </a:prstGeom>
        </p:spPr>
      </p:pic>
      <p:pic>
        <p:nvPicPr>
          <p:cNvPr id="5" name="图片 4"/>
          <p:cNvPicPr>
            <a:picLocks noChangeAspect="1"/>
          </p:cNvPicPr>
          <p:nvPr/>
        </p:nvPicPr>
        <p:blipFill>
          <a:blip r:embed="rId4"/>
          <a:stretch>
            <a:fillRect/>
          </a:stretch>
        </p:blipFill>
        <p:spPr>
          <a:xfrm>
            <a:off x="8231380" y="2002084"/>
            <a:ext cx="2872989" cy="3284505"/>
          </a:xfrm>
          <a:prstGeom prst="rect">
            <a:avLst/>
          </a:prstGeom>
        </p:spPr>
      </p:pic>
    </p:spTree>
    <p:extLst>
      <p:ext uri="{BB962C8B-B14F-4D97-AF65-F5344CB8AC3E}">
        <p14:creationId xmlns:p14="http://schemas.microsoft.com/office/powerpoint/2010/main" val="4233284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r>
              <a:rPr lang="en-US" altLang="zh-CN" dirty="0" smtClean="0"/>
              <a:t>Task2</a:t>
            </a:r>
            <a:r>
              <a:rPr lang="zh-CN" altLang="en-US" dirty="0" smtClean="0"/>
              <a:t>测试结果：</a:t>
            </a:r>
            <a:r>
              <a:rPr lang="zh-CN" altLang="en-US" dirty="0"/>
              <a:t>使用</a:t>
            </a:r>
            <a:r>
              <a:rPr lang="en-US" altLang="zh-CN" dirty="0" err="1"/>
              <a:t>SparkStreaming</a:t>
            </a:r>
            <a:r>
              <a:rPr lang="zh-CN" altLang="en-US" dirty="0"/>
              <a:t>准实时消费</a:t>
            </a:r>
            <a:r>
              <a:rPr lang="en-US" altLang="zh-CN" dirty="0"/>
              <a:t>KAFKA</a:t>
            </a:r>
            <a:r>
              <a:rPr lang="zh-CN" altLang="en-US" dirty="0"/>
              <a:t>集群中的设备信号数据</a:t>
            </a:r>
            <a:endParaRPr lang="zh-cn" dirty="0"/>
          </a:p>
        </p:txBody>
      </p:sp>
      <p:sp>
        <p:nvSpPr>
          <p:cNvPr id="4" name="文本占位符 3"/>
          <p:cNvSpPr>
            <a:spLocks noGrp="1"/>
          </p:cNvSpPr>
          <p:nvPr>
            <p:ph sz="half" idx="1"/>
          </p:nvPr>
        </p:nvSpPr>
        <p:spPr>
          <a:xfrm>
            <a:off x="609601" y="2249425"/>
            <a:ext cx="3958255" cy="4341875"/>
          </a:xfrm>
        </p:spPr>
        <p:txBody>
          <a:bodyPr rtlCol="0">
            <a:normAutofit/>
          </a:bodyPr>
          <a:lstStyle/>
          <a:p>
            <a:r>
              <a:rPr lang="zh-CN" altLang="en-US" dirty="0" smtClean="0"/>
              <a:t>存放到</a:t>
            </a:r>
            <a:r>
              <a:rPr lang="en-US" altLang="zh-CN" dirty="0" smtClean="0"/>
              <a:t>hive</a:t>
            </a:r>
            <a:r>
              <a:rPr lang="zh-CN" altLang="en-US" dirty="0" smtClean="0"/>
              <a:t>表中的数据，可以通过</a:t>
            </a:r>
            <a:r>
              <a:rPr lang="en-US" altLang="zh-CN" dirty="0" smtClean="0"/>
              <a:t>spark-</a:t>
            </a:r>
            <a:r>
              <a:rPr lang="en-US" altLang="zh-CN" dirty="0" err="1" smtClean="0"/>
              <a:t>sql</a:t>
            </a:r>
            <a:r>
              <a:rPr lang="zh-CN" altLang="en-US" dirty="0" smtClean="0"/>
              <a:t>，</a:t>
            </a:r>
            <a:r>
              <a:rPr lang="en-US" altLang="zh-CN" dirty="0" smtClean="0"/>
              <a:t>spark-shell</a:t>
            </a:r>
            <a:r>
              <a:rPr lang="zh-CN" altLang="en-US" dirty="0" smtClean="0"/>
              <a:t>等工具，查看其内容；也可以通过</a:t>
            </a:r>
            <a:r>
              <a:rPr lang="en-US" altLang="zh-CN" dirty="0" smtClean="0"/>
              <a:t>hive</a:t>
            </a:r>
            <a:r>
              <a:rPr lang="zh-CN" altLang="en-US" dirty="0" smtClean="0"/>
              <a:t>的客户端如</a:t>
            </a:r>
            <a:r>
              <a:rPr lang="en-US" altLang="zh-CN" dirty="0" smtClean="0"/>
              <a:t>beeline</a:t>
            </a:r>
            <a:r>
              <a:rPr lang="zh-CN" altLang="en-US" dirty="0" smtClean="0"/>
              <a:t>等查看器内容。</a:t>
            </a:r>
            <a:endParaRPr lang="en-US" altLang="zh-CN" dirty="0" smtClean="0"/>
          </a:p>
          <a:p>
            <a:r>
              <a:rPr lang="zh-CN" altLang="en-US" dirty="0" smtClean="0"/>
              <a:t>如右图可见，过滤的记录条数是</a:t>
            </a:r>
            <a:r>
              <a:rPr lang="en-US" altLang="zh-CN" dirty="0" smtClean="0"/>
              <a:t>54</a:t>
            </a:r>
            <a:r>
              <a:rPr lang="zh-CN" altLang="en-US" dirty="0" smtClean="0"/>
              <a:t>条，与预期一致；过滤的记录的信号也都是预期的</a:t>
            </a:r>
            <a:r>
              <a:rPr lang="en-US" altLang="zh-CN" dirty="0" smtClean="0"/>
              <a:t>SIGNAL3</a:t>
            </a:r>
            <a:r>
              <a:rPr lang="zh-CN" altLang="en-US" dirty="0" smtClean="0"/>
              <a:t>，与预期一致。</a:t>
            </a:r>
            <a:endParaRPr lang="en-US" altLang="zh-CN" dirty="0" smtClean="0"/>
          </a:p>
        </p:txBody>
      </p:sp>
      <p:pic>
        <p:nvPicPr>
          <p:cNvPr id="7" name="图片 6"/>
          <p:cNvPicPr>
            <a:picLocks noChangeAspect="1"/>
          </p:cNvPicPr>
          <p:nvPr/>
        </p:nvPicPr>
        <p:blipFill>
          <a:blip r:embed="rId3"/>
          <a:stretch>
            <a:fillRect/>
          </a:stretch>
        </p:blipFill>
        <p:spPr>
          <a:xfrm>
            <a:off x="4787083" y="2348842"/>
            <a:ext cx="4198984" cy="2895851"/>
          </a:xfrm>
          <a:prstGeom prst="rect">
            <a:avLst/>
          </a:prstGeom>
        </p:spPr>
      </p:pic>
      <p:pic>
        <p:nvPicPr>
          <p:cNvPr id="9" name="图片 8"/>
          <p:cNvPicPr>
            <a:picLocks noChangeAspect="1"/>
          </p:cNvPicPr>
          <p:nvPr/>
        </p:nvPicPr>
        <p:blipFill>
          <a:blip r:embed="rId4"/>
          <a:stretch>
            <a:fillRect/>
          </a:stretch>
        </p:blipFill>
        <p:spPr>
          <a:xfrm>
            <a:off x="8090372" y="2348842"/>
            <a:ext cx="3764606" cy="3383573"/>
          </a:xfrm>
          <a:prstGeom prst="rect">
            <a:avLst/>
          </a:prstGeom>
        </p:spPr>
      </p:pic>
    </p:spTree>
    <p:extLst>
      <p:ext uri="{BB962C8B-B14F-4D97-AF65-F5344CB8AC3E}">
        <p14:creationId xmlns:p14="http://schemas.microsoft.com/office/powerpoint/2010/main" val="2998428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r>
              <a:rPr lang="en-US" altLang="zh-CN" dirty="0" smtClean="0"/>
              <a:t>Task2</a:t>
            </a:r>
            <a:r>
              <a:rPr lang="zh-CN" altLang="en-US" dirty="0" smtClean="0"/>
              <a:t>小结：</a:t>
            </a:r>
            <a:r>
              <a:rPr lang="zh-CN" altLang="en-US" dirty="0"/>
              <a:t>使用</a:t>
            </a:r>
            <a:r>
              <a:rPr lang="en-US" altLang="zh-CN" dirty="0" err="1"/>
              <a:t>SparkStreaming</a:t>
            </a:r>
            <a:r>
              <a:rPr lang="zh-CN" altLang="en-US" dirty="0"/>
              <a:t>准实时消费</a:t>
            </a:r>
            <a:r>
              <a:rPr lang="en-US" altLang="zh-CN" dirty="0"/>
              <a:t>KAFKA</a:t>
            </a:r>
            <a:r>
              <a:rPr lang="zh-CN" altLang="en-US" dirty="0"/>
              <a:t>集群中的设备信号数据</a:t>
            </a:r>
            <a:endParaRPr lang="zh-cn" dirty="0"/>
          </a:p>
        </p:txBody>
      </p:sp>
      <p:sp>
        <p:nvSpPr>
          <p:cNvPr id="3" name="文本占位符 2"/>
          <p:cNvSpPr>
            <a:spLocks noGrp="1"/>
          </p:cNvSpPr>
          <p:nvPr>
            <p:ph idx="1"/>
          </p:nvPr>
        </p:nvSpPr>
        <p:spPr/>
        <p:txBody>
          <a:bodyPr rtlCol="0"/>
          <a:lstStyle/>
          <a:p>
            <a:r>
              <a:rPr lang="zh-CN" altLang="en-US" dirty="0" smtClean="0"/>
              <a:t>至此，我们完成了使用</a:t>
            </a:r>
            <a:r>
              <a:rPr lang="en-US" altLang="zh-CN" dirty="0" err="1" smtClean="0"/>
              <a:t>SparkStreaming</a:t>
            </a:r>
            <a:r>
              <a:rPr lang="zh-CN" altLang="en-US" dirty="0"/>
              <a:t>准</a:t>
            </a:r>
            <a:r>
              <a:rPr lang="zh-CN" altLang="en-US" dirty="0" smtClean="0"/>
              <a:t>实时消费</a:t>
            </a:r>
            <a:r>
              <a:rPr lang="en-US" altLang="zh-CN" dirty="0" smtClean="0"/>
              <a:t>Kafka</a:t>
            </a:r>
            <a:r>
              <a:rPr lang="zh-CN" altLang="en-US" dirty="0" smtClean="0"/>
              <a:t>中的数据，进行特定的处理，并以特定的格式保存到外部数据源中。</a:t>
            </a:r>
            <a:endParaRPr lang="en-US" altLang="zh-CN" dirty="0" smtClean="0"/>
          </a:p>
          <a:p>
            <a:r>
              <a:rPr lang="zh-CN" altLang="en-US" dirty="0" smtClean="0"/>
              <a:t>整个程序的编写不难，就是有些细节要注意：</a:t>
            </a:r>
            <a:endParaRPr lang="en-US" altLang="zh-CN" dirty="0" smtClean="0"/>
          </a:p>
          <a:p>
            <a:pPr lvl="1"/>
            <a:r>
              <a:rPr lang="zh-CN" altLang="en-US" dirty="0" smtClean="0"/>
              <a:t>比如如何从</a:t>
            </a:r>
            <a:r>
              <a:rPr lang="en-US" altLang="zh-CN" dirty="0" err="1" smtClean="0"/>
              <a:t>Dstream</a:t>
            </a:r>
            <a:r>
              <a:rPr lang="zh-CN" altLang="en-US" dirty="0" smtClean="0"/>
              <a:t>中获取到</a:t>
            </a:r>
            <a:r>
              <a:rPr lang="en-US" altLang="zh-CN" dirty="0" err="1" smtClean="0"/>
              <a:t>sparkSession</a:t>
            </a:r>
            <a:r>
              <a:rPr lang="zh-CN" altLang="en-US" dirty="0" smtClean="0"/>
              <a:t>从而进行</a:t>
            </a:r>
            <a:r>
              <a:rPr lang="en-US" altLang="zh-CN" dirty="0" err="1" smtClean="0"/>
              <a:t>sparkSql</a:t>
            </a:r>
            <a:r>
              <a:rPr lang="zh-CN" altLang="en-US" dirty="0" smtClean="0"/>
              <a:t>操作；</a:t>
            </a:r>
            <a:endParaRPr lang="en-US" altLang="zh-CN" dirty="0" smtClean="0"/>
          </a:p>
          <a:p>
            <a:pPr lvl="1"/>
            <a:r>
              <a:rPr lang="zh-CN" altLang="en-US" dirty="0" smtClean="0"/>
              <a:t>还有就是数据保存到指定的</a:t>
            </a:r>
            <a:r>
              <a:rPr lang="en-US" altLang="zh-CN" dirty="0" smtClean="0"/>
              <a:t>HIVE</a:t>
            </a:r>
            <a:r>
              <a:rPr lang="zh-CN" altLang="en-US" dirty="0" smtClean="0"/>
              <a:t>表中时，保存的位置是通过</a:t>
            </a:r>
            <a:r>
              <a:rPr lang="en-US" altLang="zh-CN" dirty="0" err="1" smtClean="0"/>
              <a:t>spark.sql.warehouse.dir</a:t>
            </a:r>
            <a:r>
              <a:rPr lang="zh-CN" altLang="en-US" dirty="0" smtClean="0"/>
              <a:t>而不是</a:t>
            </a:r>
            <a:r>
              <a:rPr lang="en-US" altLang="zh-CN" dirty="0" smtClean="0"/>
              <a:t>hive-site.xml </a:t>
            </a:r>
            <a:r>
              <a:rPr lang="zh-CN" altLang="en-US" dirty="0"/>
              <a:t>中的</a:t>
            </a:r>
            <a:r>
              <a:rPr lang="en-US" altLang="zh-CN" dirty="0" err="1" smtClean="0"/>
              <a:t>hive.metastore.warehouse.dir</a:t>
            </a:r>
            <a:r>
              <a:rPr lang="zh-CN" altLang="en-US" dirty="0" smtClean="0"/>
              <a:t>指定</a:t>
            </a:r>
            <a:endParaRPr lang="en-US" altLang="zh-CN" dirty="0" smtClean="0"/>
          </a:p>
        </p:txBody>
      </p:sp>
    </p:spTree>
    <p:extLst>
      <p:ext uri="{BB962C8B-B14F-4D97-AF65-F5344CB8AC3E}">
        <p14:creationId xmlns:p14="http://schemas.microsoft.com/office/powerpoint/2010/main" val="153152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smtClean="0"/>
              <a:t>TASK</a:t>
            </a:r>
            <a:r>
              <a:rPr lang="zh-cn" dirty="0" smtClean="0"/>
              <a:t> </a:t>
            </a:r>
            <a:r>
              <a:rPr lang="en-US" altLang="zh-CN" dirty="0" smtClean="0"/>
              <a:t>0</a:t>
            </a:r>
            <a:r>
              <a:rPr lang="zh-cn" dirty="0" smtClean="0"/>
              <a:t>：</a:t>
            </a:r>
            <a:r>
              <a:rPr lang="zh-CN" altLang="en-US" dirty="0"/>
              <a:t>搭建相关集群以备演示需要</a:t>
            </a:r>
            <a:endParaRPr lang="zh-cn" dirty="0"/>
          </a:p>
        </p:txBody>
      </p:sp>
      <p:sp>
        <p:nvSpPr>
          <p:cNvPr id="3" name="内容占位符 2"/>
          <p:cNvSpPr>
            <a:spLocks noGrp="1"/>
          </p:cNvSpPr>
          <p:nvPr>
            <p:ph idx="1"/>
          </p:nvPr>
        </p:nvSpPr>
        <p:spPr/>
        <p:txBody>
          <a:bodyPr rtlCol="0">
            <a:normAutofit/>
          </a:bodyPr>
          <a:lstStyle/>
          <a:p>
            <a:r>
              <a:rPr lang="zh-CN" altLang="en-US" dirty="0"/>
              <a:t>需要搭建</a:t>
            </a:r>
            <a:r>
              <a:rPr lang="en-US" altLang="zh-CN" dirty="0" err="1" smtClean="0"/>
              <a:t>Hadoop,Spark,Hive,Kafka</a:t>
            </a:r>
            <a:r>
              <a:rPr lang="zh-CN" altLang="en-US" dirty="0"/>
              <a:t>和</a:t>
            </a:r>
            <a:r>
              <a:rPr lang="en-US" altLang="zh-CN" dirty="0"/>
              <a:t>Zookeeper</a:t>
            </a:r>
            <a:r>
              <a:rPr lang="zh-CN" altLang="en-US" dirty="0" smtClean="0"/>
              <a:t>集群</a:t>
            </a:r>
            <a:endParaRPr lang="en-US" altLang="zh-CN" dirty="0" smtClean="0"/>
          </a:p>
          <a:p>
            <a:r>
              <a:rPr lang="zh-CN" altLang="en-US" dirty="0" smtClean="0"/>
              <a:t>经与青云客服人员确认，青云平台上提供的</a:t>
            </a:r>
            <a:r>
              <a:rPr lang="en-US" altLang="zh-CN" dirty="0" err="1" smtClean="0"/>
              <a:t>SparkMR</a:t>
            </a:r>
            <a:r>
              <a:rPr lang="zh-CN" altLang="en-US" dirty="0" smtClean="0"/>
              <a:t>是基于</a:t>
            </a:r>
            <a:r>
              <a:rPr lang="en-US" altLang="zh-CN" dirty="0" smtClean="0"/>
              <a:t>spark </a:t>
            </a:r>
            <a:r>
              <a:rPr lang="en-US" altLang="zh-CN" dirty="0"/>
              <a:t>2.2.0</a:t>
            </a:r>
            <a:r>
              <a:rPr lang="zh-CN" altLang="zh-CN" dirty="0"/>
              <a:t>和</a:t>
            </a:r>
            <a:r>
              <a:rPr lang="en-US" altLang="zh-CN" dirty="0"/>
              <a:t>Hadoop </a:t>
            </a:r>
            <a:r>
              <a:rPr lang="en-US" altLang="zh-CN" dirty="0" smtClean="0"/>
              <a:t>2.7.3</a:t>
            </a:r>
            <a:r>
              <a:rPr lang="zh-CN" altLang="en-US" dirty="0" smtClean="0"/>
              <a:t>；</a:t>
            </a:r>
            <a:r>
              <a:rPr lang="en-US" altLang="zh-CN" dirty="0" smtClean="0"/>
              <a:t>Kafka</a:t>
            </a:r>
            <a:r>
              <a:rPr lang="zh-CN" altLang="en-US" dirty="0" smtClean="0"/>
              <a:t>是基于</a:t>
            </a:r>
            <a:r>
              <a:rPr lang="en-US" altLang="zh-CN" dirty="0" smtClean="0"/>
              <a:t>1.0.0</a:t>
            </a:r>
            <a:r>
              <a:rPr lang="zh-CN" altLang="en-US" dirty="0" smtClean="0"/>
              <a:t>的。</a:t>
            </a:r>
            <a:endParaRPr lang="zh-CN" altLang="zh-CN" dirty="0"/>
          </a:p>
          <a:p>
            <a:pPr rtl="0"/>
            <a:r>
              <a:rPr lang="zh-CN" altLang="en-US" dirty="0" smtClean="0"/>
              <a:t>笔者手头已经有了</a:t>
            </a:r>
            <a:r>
              <a:rPr lang="en-US" altLang="zh-CN" dirty="0" smtClean="0"/>
              <a:t>Hadoop</a:t>
            </a:r>
            <a:r>
              <a:rPr lang="zh-CN" altLang="en-US" dirty="0" smtClean="0"/>
              <a:t>和</a:t>
            </a:r>
            <a:r>
              <a:rPr lang="en-US" altLang="zh-CN" dirty="0" smtClean="0"/>
              <a:t>Spark</a:t>
            </a:r>
            <a:r>
              <a:rPr lang="zh-CN" altLang="en-US" dirty="0" smtClean="0"/>
              <a:t>集群，</a:t>
            </a:r>
            <a:r>
              <a:rPr lang="en-US" altLang="zh-CN" dirty="0" smtClean="0"/>
              <a:t>Hadoop</a:t>
            </a:r>
            <a:r>
              <a:rPr lang="zh-CN" altLang="en-US" dirty="0" smtClean="0"/>
              <a:t>刚好是</a:t>
            </a:r>
            <a:r>
              <a:rPr lang="en-US" altLang="zh-CN" dirty="0" smtClean="0"/>
              <a:t>2.7.3</a:t>
            </a:r>
            <a:r>
              <a:rPr lang="zh-CN" altLang="en-US" dirty="0" smtClean="0"/>
              <a:t>的，所以不需要重新搭建</a:t>
            </a:r>
            <a:r>
              <a:rPr lang="en-US" altLang="zh-CN" dirty="0" smtClean="0"/>
              <a:t>Hadoop</a:t>
            </a:r>
            <a:r>
              <a:rPr lang="zh-CN" altLang="en-US" dirty="0" smtClean="0"/>
              <a:t>集群；</a:t>
            </a:r>
            <a:endParaRPr lang="en-US" altLang="zh-CN" dirty="0" smtClean="0"/>
          </a:p>
        </p:txBody>
      </p:sp>
    </p:spTree>
    <p:extLst>
      <p:ext uri="{BB962C8B-B14F-4D97-AF65-F5344CB8AC3E}">
        <p14:creationId xmlns:p14="http://schemas.microsoft.com/office/powerpoint/2010/main" val="38488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r>
              <a:rPr lang="en-US" altLang="zh-CN" dirty="0" smtClean="0"/>
              <a:t>Task2</a:t>
            </a:r>
            <a:r>
              <a:rPr lang="zh-CN" altLang="en-US" dirty="0" smtClean="0"/>
              <a:t>小结：</a:t>
            </a:r>
            <a:r>
              <a:rPr lang="zh-CN" altLang="en-US" dirty="0"/>
              <a:t>使用</a:t>
            </a:r>
            <a:r>
              <a:rPr lang="en-US" altLang="zh-CN" dirty="0" err="1"/>
              <a:t>SparkStreaming</a:t>
            </a:r>
            <a:r>
              <a:rPr lang="zh-CN" altLang="en-US" dirty="0"/>
              <a:t>准实时消费</a:t>
            </a:r>
            <a:r>
              <a:rPr lang="en-US" altLang="zh-CN" dirty="0"/>
              <a:t>KAFKA</a:t>
            </a:r>
            <a:r>
              <a:rPr lang="zh-CN" altLang="en-US" dirty="0"/>
              <a:t>集群中的设备信号数据</a:t>
            </a:r>
            <a:endParaRPr lang="zh-cn" dirty="0"/>
          </a:p>
        </p:txBody>
      </p:sp>
      <p:sp>
        <p:nvSpPr>
          <p:cNvPr id="3" name="文本占位符 2"/>
          <p:cNvSpPr>
            <a:spLocks noGrp="1"/>
          </p:cNvSpPr>
          <p:nvPr>
            <p:ph idx="1"/>
          </p:nvPr>
        </p:nvSpPr>
        <p:spPr/>
        <p:txBody>
          <a:bodyPr rtlCol="0"/>
          <a:lstStyle/>
          <a:p>
            <a:r>
              <a:rPr lang="zh-CN" altLang="en-US" dirty="0" smtClean="0"/>
              <a:t>整个程序的编写不难，就是有些细节要注意：</a:t>
            </a:r>
            <a:endParaRPr lang="en-US" altLang="zh-CN" dirty="0" smtClean="0"/>
          </a:p>
          <a:p>
            <a:pPr lvl="1"/>
            <a:r>
              <a:rPr lang="zh-CN" altLang="en-US" dirty="0" smtClean="0"/>
              <a:t>提交</a:t>
            </a:r>
            <a:r>
              <a:rPr lang="en-US" altLang="zh-CN" dirty="0" err="1" smtClean="0"/>
              <a:t>sparkStreaming</a:t>
            </a:r>
            <a:r>
              <a:rPr lang="zh-CN" altLang="en-US" dirty="0" smtClean="0"/>
              <a:t>的用户，需要有对</a:t>
            </a:r>
            <a:r>
              <a:rPr lang="en-US" altLang="zh-CN" dirty="0" err="1" smtClean="0"/>
              <a:t>spark.sql.warehouse.dir</a:t>
            </a:r>
            <a:r>
              <a:rPr lang="zh-CN" altLang="en-US" dirty="0" smtClean="0"/>
              <a:t>指定的目录的写权限，否则会报错；</a:t>
            </a:r>
            <a:endParaRPr lang="en-US" altLang="zh-CN" dirty="0" smtClean="0"/>
          </a:p>
          <a:p>
            <a:pPr lvl="1"/>
            <a:r>
              <a:rPr lang="en-US" altLang="zh-CN" dirty="0" smtClean="0"/>
              <a:t>Hive</a:t>
            </a:r>
            <a:r>
              <a:rPr lang="zh-CN" altLang="en-US" dirty="0" smtClean="0"/>
              <a:t>表会被保存到指定的数据库中，该数据库需要实现建立好，否则会报错；创建该数据库时，需要使用合适的拥有写权限的用户来创建爱你。</a:t>
            </a:r>
            <a:endParaRPr lang="en-US" altLang="zh-CN" dirty="0" smtClean="0"/>
          </a:p>
        </p:txBody>
      </p:sp>
      <p:pic>
        <p:nvPicPr>
          <p:cNvPr id="5" name="图片 4"/>
          <p:cNvPicPr/>
          <p:nvPr/>
        </p:nvPicPr>
        <p:blipFill>
          <a:blip r:embed="rId3"/>
          <a:stretch>
            <a:fillRect/>
          </a:stretch>
        </p:blipFill>
        <p:spPr>
          <a:xfrm>
            <a:off x="2090737" y="5068633"/>
            <a:ext cx="8810625" cy="1575181"/>
          </a:xfrm>
          <a:prstGeom prst="rect">
            <a:avLst/>
          </a:prstGeom>
        </p:spPr>
      </p:pic>
      <p:pic>
        <p:nvPicPr>
          <p:cNvPr id="6" name="图片 5"/>
          <p:cNvPicPr>
            <a:picLocks noChangeAspect="1"/>
          </p:cNvPicPr>
          <p:nvPr/>
        </p:nvPicPr>
        <p:blipFill>
          <a:blip r:embed="rId4"/>
          <a:stretch>
            <a:fillRect/>
          </a:stretch>
        </p:blipFill>
        <p:spPr>
          <a:xfrm>
            <a:off x="989629" y="4374461"/>
            <a:ext cx="11202371" cy="624894"/>
          </a:xfrm>
          <a:prstGeom prst="rect">
            <a:avLst/>
          </a:prstGeom>
        </p:spPr>
      </p:pic>
    </p:spTree>
    <p:extLst>
      <p:ext uri="{BB962C8B-B14F-4D97-AF65-F5344CB8AC3E}">
        <p14:creationId xmlns:p14="http://schemas.microsoft.com/office/powerpoint/2010/main" val="2832430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r>
              <a:rPr lang="en-US" altLang="zh-CN" dirty="0" smtClean="0"/>
              <a:t>Task2</a:t>
            </a:r>
            <a:r>
              <a:rPr lang="zh-CN" altLang="en-US" dirty="0" smtClean="0"/>
              <a:t>小结：</a:t>
            </a:r>
            <a:r>
              <a:rPr lang="zh-CN" altLang="en-US" dirty="0"/>
              <a:t>使用</a:t>
            </a:r>
            <a:r>
              <a:rPr lang="en-US" altLang="zh-CN" dirty="0" err="1"/>
              <a:t>SparkStreaming</a:t>
            </a:r>
            <a:r>
              <a:rPr lang="zh-CN" altLang="en-US" dirty="0"/>
              <a:t>准实时消费</a:t>
            </a:r>
            <a:r>
              <a:rPr lang="en-US" altLang="zh-CN" dirty="0"/>
              <a:t>KAFKA</a:t>
            </a:r>
            <a:r>
              <a:rPr lang="zh-CN" altLang="en-US" dirty="0"/>
              <a:t>集群中的设备信号数据</a:t>
            </a:r>
            <a:endParaRPr lang="zh-cn" dirty="0"/>
          </a:p>
        </p:txBody>
      </p:sp>
      <p:sp>
        <p:nvSpPr>
          <p:cNvPr id="3" name="文本占位符 2"/>
          <p:cNvSpPr>
            <a:spLocks noGrp="1"/>
          </p:cNvSpPr>
          <p:nvPr>
            <p:ph idx="1"/>
          </p:nvPr>
        </p:nvSpPr>
        <p:spPr/>
        <p:txBody>
          <a:bodyPr rtlCol="0"/>
          <a:lstStyle/>
          <a:p>
            <a:r>
              <a:rPr lang="zh-CN" altLang="en-US" dirty="0" smtClean="0"/>
              <a:t>整个程序还有优化空间，由于时间有限，后续再来补充，如：</a:t>
            </a:r>
            <a:endParaRPr lang="en-US" altLang="zh-CN" dirty="0" smtClean="0"/>
          </a:p>
          <a:p>
            <a:pPr lvl="1"/>
            <a:r>
              <a:rPr lang="zh-CN" altLang="en-US" dirty="0" smtClean="0"/>
              <a:t>进行更多的处理，如窗口函数，</a:t>
            </a:r>
            <a:r>
              <a:rPr lang="en-US" altLang="zh-CN" dirty="0" err="1" smtClean="0"/>
              <a:t>stateful</a:t>
            </a:r>
            <a:r>
              <a:rPr lang="zh-CN" altLang="en-US" dirty="0" smtClean="0"/>
              <a:t>操作；</a:t>
            </a:r>
            <a:endParaRPr lang="en-US" altLang="zh-CN" dirty="0" smtClean="0"/>
          </a:p>
          <a:p>
            <a:pPr lvl="1"/>
            <a:r>
              <a:rPr lang="zh-CN" altLang="en-US" dirty="0" smtClean="0"/>
              <a:t>加上</a:t>
            </a:r>
            <a:r>
              <a:rPr lang="en-US" altLang="zh-CN" dirty="0" smtClean="0"/>
              <a:t>checkpoint</a:t>
            </a:r>
            <a:r>
              <a:rPr lang="zh-CN" altLang="en-US" dirty="0" smtClean="0"/>
              <a:t>机制，确保程序能从</a:t>
            </a:r>
            <a:r>
              <a:rPr lang="en-US" altLang="zh-CN" dirty="0" smtClean="0"/>
              <a:t>driver</a:t>
            </a:r>
            <a:r>
              <a:rPr lang="zh-CN" altLang="en-US" dirty="0" smtClean="0"/>
              <a:t>故障中恢复</a:t>
            </a:r>
            <a:endParaRPr lang="en-US" altLang="zh-CN" dirty="0" smtClean="0"/>
          </a:p>
          <a:p>
            <a:pPr lvl="1"/>
            <a:r>
              <a:rPr lang="zh-CN" altLang="en-US" dirty="0" smtClean="0"/>
              <a:t>尝试</a:t>
            </a:r>
            <a:r>
              <a:rPr lang="en-US" altLang="zh-CN" dirty="0" smtClean="0"/>
              <a:t>Spark2.0.0</a:t>
            </a:r>
            <a:r>
              <a:rPr lang="zh-CN" altLang="en-US" dirty="0" smtClean="0"/>
              <a:t>后推出的</a:t>
            </a:r>
            <a:r>
              <a:rPr lang="en-US" altLang="zh-CN" dirty="0" smtClean="0"/>
              <a:t>structured Streaming</a:t>
            </a:r>
          </a:p>
          <a:p>
            <a:pPr lvl="1"/>
            <a:r>
              <a:rPr lang="zh-CN" altLang="en-US" dirty="0" smtClean="0"/>
              <a:t>加上更多的数据源支持，如保存到</a:t>
            </a:r>
            <a:r>
              <a:rPr lang="en-US" altLang="zh-CN" dirty="0" err="1" smtClean="0"/>
              <a:t>mysql</a:t>
            </a:r>
            <a:r>
              <a:rPr lang="zh-CN" altLang="en-US" dirty="0" smtClean="0"/>
              <a:t>等</a:t>
            </a:r>
            <a:r>
              <a:rPr lang="en-US" altLang="zh-CN" dirty="0" err="1" smtClean="0"/>
              <a:t>rdbms</a:t>
            </a:r>
            <a:r>
              <a:rPr lang="zh-CN" altLang="en-US" dirty="0" smtClean="0"/>
              <a:t>中。</a:t>
            </a:r>
            <a:endParaRPr lang="zh-cn" dirty="0"/>
          </a:p>
        </p:txBody>
      </p:sp>
    </p:spTree>
    <p:extLst>
      <p:ext uri="{BB962C8B-B14F-4D97-AF65-F5344CB8AC3E}">
        <p14:creationId xmlns:p14="http://schemas.microsoft.com/office/powerpoint/2010/main" val="329421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dirty="0" smtClean="0"/>
              <a:t>总结</a:t>
            </a:r>
            <a:endParaRPr lang="zh-cn" dirty="0"/>
          </a:p>
        </p:txBody>
      </p:sp>
      <p:sp>
        <p:nvSpPr>
          <p:cNvPr id="3" name="内容占位符 2"/>
          <p:cNvSpPr>
            <a:spLocks noGrp="1"/>
          </p:cNvSpPr>
          <p:nvPr>
            <p:ph idx="1"/>
          </p:nvPr>
        </p:nvSpPr>
        <p:spPr/>
        <p:txBody>
          <a:bodyPr rtlCol="0"/>
          <a:lstStyle/>
          <a:p>
            <a:pPr rtl="0"/>
            <a:r>
              <a:rPr lang="zh-CN" altLang="en-US" dirty="0" smtClean="0"/>
              <a:t>相关</a:t>
            </a:r>
            <a:r>
              <a:rPr lang="zh-CN" altLang="en-US" dirty="0" smtClean="0"/>
              <a:t>代码已经上传到了</a:t>
            </a:r>
            <a:r>
              <a:rPr lang="en-US" altLang="zh-CN" dirty="0" err="1" smtClean="0"/>
              <a:t>github</a:t>
            </a:r>
            <a:r>
              <a:rPr lang="zh-CN" altLang="en-US" dirty="0" smtClean="0"/>
              <a:t>上</a:t>
            </a:r>
            <a:r>
              <a:rPr lang="zh-CN" altLang="en-US" dirty="0" smtClean="0"/>
              <a:t>，链接如下，欢迎审阅：</a:t>
            </a:r>
            <a:endParaRPr lang="en-US" altLang="zh-CN" dirty="0" smtClean="0"/>
          </a:p>
          <a:p>
            <a:pPr lvl="1"/>
            <a:r>
              <a:rPr lang="en-US" altLang="zh-CN" dirty="0"/>
              <a:t>https://github.com/michaelli916/sparkStreamingKafkaDemo.git</a:t>
            </a:r>
            <a:endParaRPr lang="en-US" altLang="zh-CN" dirty="0" smtClean="0"/>
          </a:p>
          <a:p>
            <a:pPr rtl="0"/>
            <a:r>
              <a:rPr lang="zh-CN" altLang="en-US" dirty="0"/>
              <a:t>打</a:t>
            </a:r>
            <a:r>
              <a:rPr lang="zh-CN" altLang="en-US" dirty="0" smtClean="0"/>
              <a:t>好的包</a:t>
            </a:r>
            <a:r>
              <a:rPr lang="zh-CN" altLang="en-US" dirty="0" smtClean="0"/>
              <a:t>，可以</a:t>
            </a:r>
            <a:r>
              <a:rPr lang="zh-CN" altLang="en-US" dirty="0" smtClean="0"/>
              <a:t>直接到青云的云平台上的</a:t>
            </a:r>
            <a:r>
              <a:rPr lang="en-US" altLang="zh-CN" dirty="0" smtClean="0"/>
              <a:t>spark</a:t>
            </a:r>
            <a:r>
              <a:rPr lang="zh-CN" altLang="en-US" dirty="0" smtClean="0"/>
              <a:t>和</a:t>
            </a:r>
            <a:r>
              <a:rPr lang="en-US" altLang="zh-CN" dirty="0" err="1" smtClean="0"/>
              <a:t>kafka</a:t>
            </a:r>
            <a:r>
              <a:rPr lang="zh-CN" altLang="en-US" dirty="0" smtClean="0"/>
              <a:t>集群中运行，后续有空了可以尝试下；</a:t>
            </a:r>
            <a:endParaRPr lang="en-US" altLang="zh-CN" dirty="0" smtClean="0"/>
          </a:p>
          <a:p>
            <a:pPr rtl="0"/>
            <a:r>
              <a:rPr lang="zh-CN" altLang="en-US" dirty="0" smtClean="0"/>
              <a:t>再次声明，欢迎</a:t>
            </a:r>
            <a:r>
              <a:rPr lang="zh-CN" altLang="en-US" dirty="0" smtClean="0"/>
              <a:t>批评，拥抱斧正</a:t>
            </a:r>
            <a:r>
              <a:rPr lang="zh-CN" altLang="en-US" dirty="0" smtClean="0"/>
              <a:t>！</a:t>
            </a:r>
            <a:endParaRPr lang="en-US" altLang="zh-CN" dirty="0" smtClean="0"/>
          </a:p>
          <a:p>
            <a:pPr rtl="0"/>
            <a:r>
              <a:rPr lang="zh-CN" altLang="en-US" dirty="0" smtClean="0"/>
              <a:t>谢谢！</a:t>
            </a:r>
            <a:endParaRPr lang="zh-cn" dirty="0"/>
          </a:p>
        </p:txBody>
      </p:sp>
    </p:spTree>
    <p:extLst>
      <p:ext uri="{BB962C8B-B14F-4D97-AF65-F5344CB8AC3E}">
        <p14:creationId xmlns:p14="http://schemas.microsoft.com/office/powerpoint/2010/main" val="3960216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smtClean="0"/>
              <a:t>TASK</a:t>
            </a:r>
            <a:r>
              <a:rPr lang="zh-cn" dirty="0" smtClean="0"/>
              <a:t> </a:t>
            </a:r>
            <a:r>
              <a:rPr lang="en-US" altLang="zh-CN" dirty="0" smtClean="0"/>
              <a:t>0</a:t>
            </a:r>
            <a:r>
              <a:rPr lang="zh-cn" dirty="0" smtClean="0"/>
              <a:t>：</a:t>
            </a:r>
            <a:r>
              <a:rPr lang="zh-CN" altLang="en-US" dirty="0"/>
              <a:t>搭建相关集群以备演示需要</a:t>
            </a:r>
            <a:endParaRPr lang="zh-cn" dirty="0"/>
          </a:p>
        </p:txBody>
      </p:sp>
      <p:sp>
        <p:nvSpPr>
          <p:cNvPr id="3" name="内容占位符 2"/>
          <p:cNvSpPr>
            <a:spLocks noGrp="1"/>
          </p:cNvSpPr>
          <p:nvPr>
            <p:ph idx="1"/>
          </p:nvPr>
        </p:nvSpPr>
        <p:spPr/>
        <p:txBody>
          <a:bodyPr rtlCol="0">
            <a:normAutofit/>
          </a:bodyPr>
          <a:lstStyle/>
          <a:p>
            <a:r>
              <a:rPr lang="zh-CN" altLang="en-US" dirty="0" smtClean="0"/>
              <a:t>笔者手头也有</a:t>
            </a:r>
            <a:r>
              <a:rPr lang="en-US" altLang="zh-CN" dirty="0" smtClean="0"/>
              <a:t>Spark</a:t>
            </a:r>
            <a:r>
              <a:rPr lang="zh-CN" altLang="en-US" dirty="0" smtClean="0"/>
              <a:t>集群，是基于</a:t>
            </a:r>
            <a:r>
              <a:rPr lang="en-US" altLang="zh-CN" dirty="0" smtClean="0"/>
              <a:t>2.1.1</a:t>
            </a:r>
            <a:r>
              <a:rPr lang="zh-CN" altLang="en-US" dirty="0" smtClean="0"/>
              <a:t>的，由于</a:t>
            </a:r>
            <a:r>
              <a:rPr lang="en-US" altLang="zh-CN" dirty="0" smtClean="0"/>
              <a:t>2.1.1</a:t>
            </a:r>
            <a:r>
              <a:rPr lang="zh-CN" altLang="en-US" dirty="0" smtClean="0"/>
              <a:t>和</a:t>
            </a:r>
            <a:r>
              <a:rPr lang="en-US" altLang="zh-CN" dirty="0" smtClean="0"/>
              <a:t>2.2.0</a:t>
            </a:r>
            <a:r>
              <a:rPr lang="zh-CN" altLang="en-US" dirty="0" smtClean="0"/>
              <a:t>在对</a:t>
            </a:r>
            <a:r>
              <a:rPr lang="en-US" altLang="zh-CN" dirty="0" smtClean="0"/>
              <a:t>Kafka</a:t>
            </a:r>
            <a:r>
              <a:rPr lang="zh-CN" altLang="en-US" dirty="0" smtClean="0"/>
              <a:t>的使用上没有太大差异（经查阅官方文档，都支持</a:t>
            </a:r>
            <a:r>
              <a:rPr lang="en-US" altLang="zh-CN" dirty="0" smtClean="0"/>
              <a:t>Kafka0.10.0</a:t>
            </a:r>
            <a:r>
              <a:rPr lang="zh-CN" altLang="en-US" dirty="0" smtClean="0"/>
              <a:t>或更高的版本，都支持</a:t>
            </a:r>
            <a:r>
              <a:rPr lang="en-US" altLang="zh-CN" dirty="0" smtClean="0"/>
              <a:t>new Kafka Consumer API),</a:t>
            </a:r>
            <a:r>
              <a:rPr lang="zh-CN" altLang="en-US" dirty="0" smtClean="0"/>
              <a:t>由于时间有限，笔者决定就是用手头的</a:t>
            </a:r>
            <a:r>
              <a:rPr lang="en-US" altLang="zh-CN" dirty="0" smtClean="0"/>
              <a:t>2.1.1</a:t>
            </a:r>
            <a:r>
              <a:rPr lang="zh-CN" altLang="en-US" dirty="0" smtClean="0"/>
              <a:t>的</a:t>
            </a:r>
            <a:r>
              <a:rPr lang="en-US" altLang="zh-CN" dirty="0" smtClean="0"/>
              <a:t>Spark</a:t>
            </a:r>
            <a:r>
              <a:rPr lang="zh-CN" altLang="en-US" dirty="0" smtClean="0"/>
              <a:t>集群</a:t>
            </a:r>
            <a:endParaRPr lang="en-US" altLang="zh-CN" dirty="0" smtClean="0"/>
          </a:p>
          <a:p>
            <a:r>
              <a:rPr lang="en-US" altLang="zh-CN" dirty="0" smtClean="0"/>
              <a:t>Spark</a:t>
            </a:r>
            <a:r>
              <a:rPr lang="zh-CN" altLang="en-US" dirty="0" smtClean="0"/>
              <a:t>和</a:t>
            </a:r>
            <a:r>
              <a:rPr lang="en-US" altLang="zh-CN" dirty="0" smtClean="0"/>
              <a:t>Hive</a:t>
            </a:r>
            <a:r>
              <a:rPr lang="zh-CN" altLang="en-US" dirty="0" smtClean="0"/>
              <a:t>整合时，可以使用</a:t>
            </a:r>
            <a:r>
              <a:rPr lang="en-US" altLang="zh-CN" dirty="0" smtClean="0"/>
              <a:t>spark on hive</a:t>
            </a:r>
            <a:r>
              <a:rPr lang="zh-CN" altLang="en-US" dirty="0" smtClean="0"/>
              <a:t>模式，这时</a:t>
            </a:r>
            <a:r>
              <a:rPr lang="en-US" altLang="zh-CN" dirty="0" smtClean="0"/>
              <a:t>spark</a:t>
            </a:r>
            <a:r>
              <a:rPr lang="zh-CN" altLang="en-US" dirty="0" smtClean="0"/>
              <a:t>作为计算引擎，把表数据存储到</a:t>
            </a:r>
            <a:r>
              <a:rPr lang="en-US" altLang="zh-CN" dirty="0" err="1" smtClean="0"/>
              <a:t>hdfs</a:t>
            </a:r>
            <a:r>
              <a:rPr lang="zh-CN" altLang="en-US" dirty="0" smtClean="0"/>
              <a:t>上，而把表的元数据存储到</a:t>
            </a:r>
            <a:r>
              <a:rPr lang="en-US" altLang="zh-CN" dirty="0" smtClean="0"/>
              <a:t>hive</a:t>
            </a:r>
            <a:r>
              <a:rPr lang="zh-CN" altLang="en-US" dirty="0" smtClean="0"/>
              <a:t>的</a:t>
            </a:r>
            <a:r>
              <a:rPr lang="en-US" altLang="zh-CN" dirty="0" err="1" smtClean="0"/>
              <a:t>metastore</a:t>
            </a:r>
            <a:r>
              <a:rPr lang="zh-CN" altLang="en-US" dirty="0" smtClean="0"/>
              <a:t>比如</a:t>
            </a:r>
            <a:r>
              <a:rPr lang="en-US" altLang="zh-CN" dirty="0" err="1" smtClean="0"/>
              <a:t>Mysql</a:t>
            </a:r>
            <a:r>
              <a:rPr lang="zh-CN" altLang="en-US" dirty="0" smtClean="0"/>
              <a:t>中，此时不需要</a:t>
            </a:r>
            <a:r>
              <a:rPr lang="zh-CN" altLang="en-US" dirty="0"/>
              <a:t>搭建</a:t>
            </a:r>
            <a:r>
              <a:rPr lang="en-US" altLang="zh-CN" dirty="0" smtClean="0"/>
              <a:t>hive </a:t>
            </a:r>
            <a:r>
              <a:rPr lang="zh-CN" altLang="en-US" dirty="0" smtClean="0"/>
              <a:t>集群，只需要配置好</a:t>
            </a:r>
            <a:r>
              <a:rPr lang="en-US" altLang="zh-CN" dirty="0" smtClean="0"/>
              <a:t>spark</a:t>
            </a:r>
            <a:r>
              <a:rPr lang="zh-CN" altLang="en-US" dirty="0" smtClean="0"/>
              <a:t>使用</a:t>
            </a:r>
            <a:r>
              <a:rPr lang="en-US" altLang="zh-CN" dirty="0" smtClean="0"/>
              <a:t>hive</a:t>
            </a:r>
            <a:r>
              <a:rPr lang="zh-CN" altLang="en-US" dirty="0" smtClean="0"/>
              <a:t>即可</a:t>
            </a:r>
            <a:endParaRPr lang="zh-cn" dirty="0"/>
          </a:p>
        </p:txBody>
      </p:sp>
    </p:spTree>
    <p:extLst>
      <p:ext uri="{BB962C8B-B14F-4D97-AF65-F5344CB8AC3E}">
        <p14:creationId xmlns:p14="http://schemas.microsoft.com/office/powerpoint/2010/main" val="76327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rtlCol="0"/>
          <a:lstStyle/>
          <a:p>
            <a:r>
              <a:rPr lang="en-US" altLang="zh-CN" dirty="0" smtClean="0"/>
              <a:t>Task0</a:t>
            </a:r>
            <a:r>
              <a:rPr lang="zh-cn" altLang="zh-CN" dirty="0"/>
              <a:t>：</a:t>
            </a:r>
            <a:r>
              <a:rPr lang="zh-CN" altLang="en-US" dirty="0"/>
              <a:t>搭建相关集群以备演示需要</a:t>
            </a:r>
          </a:p>
        </p:txBody>
      </p:sp>
      <p:sp>
        <p:nvSpPr>
          <p:cNvPr id="6" name="文本占位符 5"/>
          <p:cNvSpPr>
            <a:spLocks noGrp="1"/>
          </p:cNvSpPr>
          <p:nvPr>
            <p:ph sz="half" idx="1"/>
          </p:nvPr>
        </p:nvSpPr>
        <p:spPr/>
        <p:txBody>
          <a:bodyPr rtlCol="0"/>
          <a:lstStyle/>
          <a:p>
            <a:pPr rtl="0"/>
            <a:r>
              <a:rPr lang="zh-CN" altLang="en-US" dirty="0" smtClean="0"/>
              <a:t>启动</a:t>
            </a:r>
            <a:r>
              <a:rPr lang="en-US" altLang="zh-CN" dirty="0" smtClean="0"/>
              <a:t>Hadoop</a:t>
            </a:r>
            <a:r>
              <a:rPr lang="zh-CN" altLang="en-US" dirty="0" smtClean="0"/>
              <a:t>和</a:t>
            </a:r>
            <a:r>
              <a:rPr lang="en-US" altLang="zh-CN" dirty="0" smtClean="0"/>
              <a:t>Spark</a:t>
            </a:r>
            <a:r>
              <a:rPr lang="zh-CN" altLang="en-US" dirty="0" smtClean="0"/>
              <a:t>集群，验证其可以正常工作</a:t>
            </a:r>
            <a:endParaRPr lang="zh-CN" altLang="en-US" dirty="0"/>
          </a:p>
        </p:txBody>
      </p:sp>
      <p:sp>
        <p:nvSpPr>
          <p:cNvPr id="5" name="内容占位符 4"/>
          <p:cNvSpPr>
            <a:spLocks noGrp="1"/>
          </p:cNvSpPr>
          <p:nvPr>
            <p:ph sz="half" idx="2"/>
          </p:nvPr>
        </p:nvSpPr>
        <p:spPr/>
        <p:txBody>
          <a:bodyPr/>
          <a:lstStyle/>
          <a:p>
            <a:r>
              <a:rPr lang="zh-CN" altLang="en-US" dirty="0" smtClean="0"/>
              <a:t>截图：</a:t>
            </a:r>
            <a:endParaRPr lang="zh-CN" altLang="en-US" dirty="0"/>
          </a:p>
        </p:txBody>
      </p:sp>
      <p:pic>
        <p:nvPicPr>
          <p:cNvPr id="8" name="图片 7"/>
          <p:cNvPicPr>
            <a:picLocks noChangeAspect="1"/>
          </p:cNvPicPr>
          <p:nvPr/>
        </p:nvPicPr>
        <p:blipFill>
          <a:blip r:embed="rId3"/>
          <a:stretch>
            <a:fillRect/>
          </a:stretch>
        </p:blipFill>
        <p:spPr>
          <a:xfrm>
            <a:off x="6278955" y="2667610"/>
            <a:ext cx="5303445" cy="3337325"/>
          </a:xfrm>
          <a:prstGeom prst="rect">
            <a:avLst/>
          </a:prstGeom>
        </p:spPr>
      </p:pic>
      <p:pic>
        <p:nvPicPr>
          <p:cNvPr id="10" name="图片 9"/>
          <p:cNvPicPr>
            <a:picLocks noChangeAspect="1"/>
          </p:cNvPicPr>
          <p:nvPr/>
        </p:nvPicPr>
        <p:blipFill>
          <a:blip r:embed="rId4"/>
          <a:stretch>
            <a:fillRect/>
          </a:stretch>
        </p:blipFill>
        <p:spPr>
          <a:xfrm>
            <a:off x="1186961" y="2900537"/>
            <a:ext cx="3437793" cy="3104398"/>
          </a:xfrm>
          <a:prstGeom prst="rect">
            <a:avLst/>
          </a:prstGeom>
        </p:spPr>
      </p:pic>
    </p:spTree>
    <p:extLst>
      <p:ext uri="{BB962C8B-B14F-4D97-AF65-F5344CB8AC3E}">
        <p14:creationId xmlns:p14="http://schemas.microsoft.com/office/powerpoint/2010/main" val="423703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rtlCol="0"/>
          <a:lstStyle/>
          <a:p>
            <a:r>
              <a:rPr lang="en-US" altLang="zh-CN" dirty="0" smtClean="0"/>
              <a:t>Task0</a:t>
            </a:r>
            <a:r>
              <a:rPr lang="zh-cn" altLang="zh-CN" dirty="0"/>
              <a:t>：</a:t>
            </a:r>
            <a:r>
              <a:rPr lang="zh-CN" altLang="en-US" dirty="0"/>
              <a:t>搭建相关集群以备演示需要</a:t>
            </a:r>
          </a:p>
        </p:txBody>
      </p:sp>
      <p:sp>
        <p:nvSpPr>
          <p:cNvPr id="6" name="文本占位符 5"/>
          <p:cNvSpPr>
            <a:spLocks noGrp="1"/>
          </p:cNvSpPr>
          <p:nvPr>
            <p:ph sz="half" idx="1"/>
          </p:nvPr>
        </p:nvSpPr>
        <p:spPr/>
        <p:txBody>
          <a:bodyPr rtlCol="0">
            <a:normAutofit lnSpcReduction="10000"/>
          </a:bodyPr>
          <a:lstStyle/>
          <a:p>
            <a:pPr rtl="0"/>
            <a:r>
              <a:rPr lang="zh-CN" altLang="en-US" dirty="0" smtClean="0"/>
              <a:t>搭建</a:t>
            </a:r>
            <a:r>
              <a:rPr lang="en-US" altLang="zh-CN" dirty="0" smtClean="0"/>
              <a:t>1.0.0</a:t>
            </a:r>
            <a:r>
              <a:rPr lang="zh-CN" altLang="en-US" dirty="0" smtClean="0"/>
              <a:t>版本</a:t>
            </a:r>
            <a:r>
              <a:rPr lang="en-US" altLang="zh-CN" dirty="0" smtClean="0"/>
              <a:t>Kafka</a:t>
            </a:r>
            <a:r>
              <a:rPr lang="zh-CN" altLang="en-US" dirty="0" smtClean="0"/>
              <a:t>和</a:t>
            </a:r>
            <a:r>
              <a:rPr lang="en-US" altLang="zh-CN" dirty="0" smtClean="0"/>
              <a:t>Zookeeper</a:t>
            </a:r>
            <a:r>
              <a:rPr lang="zh-CN" altLang="en-US" dirty="0" smtClean="0"/>
              <a:t>集群</a:t>
            </a:r>
            <a:endParaRPr lang="en-US" altLang="zh-CN" dirty="0" smtClean="0"/>
          </a:p>
          <a:p>
            <a:pPr rtl="0"/>
            <a:r>
              <a:rPr lang="en-US" altLang="zh-CN" dirty="0" smtClean="0"/>
              <a:t>Kafka</a:t>
            </a:r>
            <a:r>
              <a:rPr lang="zh-CN" altLang="en-US" dirty="0" smtClean="0"/>
              <a:t>本身自带了</a:t>
            </a:r>
            <a:r>
              <a:rPr lang="en-US" altLang="zh-CN" dirty="0" smtClean="0"/>
              <a:t>Zookeeper,</a:t>
            </a:r>
            <a:r>
              <a:rPr lang="zh-CN" altLang="en-US" dirty="0" smtClean="0"/>
              <a:t>出于简单，笔者没有另行下载</a:t>
            </a:r>
            <a:r>
              <a:rPr lang="en-US" altLang="zh-CN" dirty="0" smtClean="0"/>
              <a:t>Zookeeper</a:t>
            </a:r>
          </a:p>
          <a:p>
            <a:pPr rtl="0"/>
            <a:r>
              <a:rPr lang="zh-CN" altLang="en-US" dirty="0"/>
              <a:t>官网</a:t>
            </a:r>
            <a:r>
              <a:rPr lang="zh-CN" altLang="en-US" dirty="0" smtClean="0"/>
              <a:t>下载</a:t>
            </a:r>
            <a:r>
              <a:rPr lang="en-US" altLang="zh-CN" dirty="0" smtClean="0"/>
              <a:t>Kafka</a:t>
            </a:r>
            <a:r>
              <a:rPr lang="zh-CN" altLang="en-US" dirty="0" smtClean="0"/>
              <a:t>并解压配置，拷贝到另外</a:t>
            </a:r>
            <a:r>
              <a:rPr lang="en-US" altLang="zh-CN" dirty="0" smtClean="0"/>
              <a:t>2</a:t>
            </a:r>
            <a:r>
              <a:rPr lang="zh-CN" altLang="en-US" dirty="0" smtClean="0"/>
              <a:t>台节点</a:t>
            </a:r>
            <a:endParaRPr lang="en-US" altLang="zh-CN" dirty="0" smtClean="0"/>
          </a:p>
          <a:p>
            <a:r>
              <a:rPr lang="zh-CN" altLang="en-US" dirty="0"/>
              <a:t>关键</a:t>
            </a:r>
            <a:r>
              <a:rPr lang="zh-CN" altLang="en-US" dirty="0" smtClean="0"/>
              <a:t>代码如下：</a:t>
            </a:r>
            <a:endParaRPr lang="zh-CN" altLang="zh-CN" dirty="0"/>
          </a:p>
          <a:p>
            <a:pPr lvl="1"/>
            <a:r>
              <a:rPr lang="zh-CN" altLang="en-US" dirty="0"/>
              <a:t>解压：</a:t>
            </a:r>
            <a:r>
              <a:rPr lang="en-US" altLang="zh-CN" dirty="0"/>
              <a:t>tar –</a:t>
            </a:r>
            <a:r>
              <a:rPr lang="en-US" altLang="zh-CN" dirty="0" err="1"/>
              <a:t>xvf</a:t>
            </a:r>
            <a:r>
              <a:rPr lang="en-US" altLang="zh-CN" dirty="0"/>
              <a:t> kafka_2.11-1.0.0.tgz</a:t>
            </a:r>
            <a:endParaRPr lang="zh-CN" altLang="zh-CN" dirty="0"/>
          </a:p>
          <a:p>
            <a:pPr lvl="1"/>
            <a:r>
              <a:rPr lang="zh-CN" altLang="zh-CN" dirty="0"/>
              <a:t>添加用户：</a:t>
            </a:r>
            <a:r>
              <a:rPr lang="en-US" altLang="zh-CN" dirty="0" err="1"/>
              <a:t>useradd</a:t>
            </a:r>
            <a:r>
              <a:rPr lang="en-US" altLang="zh-CN" dirty="0"/>
              <a:t> </a:t>
            </a:r>
            <a:r>
              <a:rPr lang="en-US" altLang="zh-CN" dirty="0" err="1"/>
              <a:t>kafka</a:t>
            </a:r>
            <a:r>
              <a:rPr lang="en-US" altLang="zh-CN" dirty="0"/>
              <a:t>/</a:t>
            </a:r>
            <a:r>
              <a:rPr lang="en-US" altLang="zh-CN" dirty="0" err="1"/>
              <a:t>passwd</a:t>
            </a:r>
            <a:r>
              <a:rPr lang="en-US" altLang="zh-CN" dirty="0"/>
              <a:t> </a:t>
            </a:r>
            <a:r>
              <a:rPr lang="en-US" altLang="zh-CN" dirty="0" err="1"/>
              <a:t>kafka</a:t>
            </a:r>
            <a:endParaRPr lang="zh-CN" altLang="zh-CN" dirty="0"/>
          </a:p>
          <a:p>
            <a:pPr lvl="1"/>
            <a:r>
              <a:rPr lang="zh-CN" altLang="zh-CN" dirty="0"/>
              <a:t>更改属组：</a:t>
            </a:r>
            <a:r>
              <a:rPr lang="en-US" altLang="zh-CN" dirty="0" err="1"/>
              <a:t>chown</a:t>
            </a:r>
            <a:r>
              <a:rPr lang="en-US" altLang="zh-CN" dirty="0"/>
              <a:t> </a:t>
            </a:r>
            <a:r>
              <a:rPr lang="en-US" altLang="zh-CN" dirty="0" err="1"/>
              <a:t>kafka:kafka</a:t>
            </a:r>
            <a:r>
              <a:rPr lang="en-US" altLang="zh-CN" dirty="0"/>
              <a:t> –R /</a:t>
            </a:r>
            <a:r>
              <a:rPr lang="en-US" altLang="zh-CN" dirty="0" err="1"/>
              <a:t>usr</a:t>
            </a:r>
            <a:r>
              <a:rPr lang="en-US" altLang="zh-CN" dirty="0"/>
              <a:t>/local/</a:t>
            </a:r>
            <a:r>
              <a:rPr lang="en-US" altLang="zh-CN" dirty="0" err="1"/>
              <a:t>kafka</a:t>
            </a:r>
            <a:endParaRPr lang="zh-CN" altLang="zh-CN" dirty="0"/>
          </a:p>
          <a:p>
            <a:pPr lvl="1"/>
            <a:r>
              <a:rPr lang="zh-CN" altLang="zh-CN" dirty="0"/>
              <a:t>免密码配置：</a:t>
            </a:r>
          </a:p>
          <a:p>
            <a:pPr lvl="1"/>
            <a:r>
              <a:rPr lang="en-US" altLang="zh-CN" dirty="0" err="1"/>
              <a:t>ssh-keygen</a:t>
            </a:r>
            <a:r>
              <a:rPr lang="en-US" altLang="zh-CN" dirty="0"/>
              <a:t> -t </a:t>
            </a:r>
            <a:r>
              <a:rPr lang="en-US" altLang="zh-CN" dirty="0" err="1"/>
              <a:t>rsa</a:t>
            </a:r>
            <a:endParaRPr lang="zh-CN" altLang="zh-CN" dirty="0"/>
          </a:p>
          <a:p>
            <a:pPr lvl="1"/>
            <a:r>
              <a:rPr lang="en-US" altLang="zh-CN" dirty="0" err="1"/>
              <a:t>ssh</a:t>
            </a:r>
            <a:r>
              <a:rPr lang="en-US" altLang="zh-CN" dirty="0"/>
              <a:t>-copy-id -</a:t>
            </a:r>
            <a:r>
              <a:rPr lang="en-US" altLang="zh-CN" dirty="0" err="1"/>
              <a:t>i</a:t>
            </a:r>
            <a:r>
              <a:rPr lang="en-US" altLang="zh-CN" dirty="0"/>
              <a:t> ~/.</a:t>
            </a:r>
            <a:r>
              <a:rPr lang="en-US" altLang="zh-CN" dirty="0" err="1"/>
              <a:t>ssh</a:t>
            </a:r>
            <a:r>
              <a:rPr lang="en-US" altLang="zh-CN" dirty="0"/>
              <a:t>/id_rsa.pub kafka@node1</a:t>
            </a:r>
            <a:endParaRPr lang="zh-CN" altLang="zh-CN" dirty="0"/>
          </a:p>
          <a:p>
            <a:pPr rtl="0"/>
            <a:endParaRPr lang="en-US" altLang="zh-CN" dirty="0" smtClean="0"/>
          </a:p>
          <a:p>
            <a:pPr rtl="0"/>
            <a:endParaRPr lang="zh-CN" altLang="en-US" dirty="0"/>
          </a:p>
        </p:txBody>
      </p:sp>
      <p:sp>
        <p:nvSpPr>
          <p:cNvPr id="5" name="内容占位符 4"/>
          <p:cNvSpPr>
            <a:spLocks noGrp="1"/>
          </p:cNvSpPr>
          <p:nvPr>
            <p:ph sz="half" idx="2"/>
          </p:nvPr>
        </p:nvSpPr>
        <p:spPr/>
        <p:txBody>
          <a:bodyPr>
            <a:normAutofit lnSpcReduction="10000"/>
          </a:bodyPr>
          <a:lstStyle/>
          <a:p>
            <a:r>
              <a:rPr lang="en-US" altLang="zh-CN" dirty="0" err="1" smtClean="0"/>
              <a:t>scp</a:t>
            </a:r>
            <a:r>
              <a:rPr lang="en-US" altLang="zh-CN" dirty="0" smtClean="0"/>
              <a:t> </a:t>
            </a:r>
            <a:r>
              <a:rPr lang="en-US" altLang="zh-CN" dirty="0"/>
              <a:t>-r /</a:t>
            </a:r>
            <a:r>
              <a:rPr lang="en-US" altLang="zh-CN" dirty="0" err="1"/>
              <a:t>usr</a:t>
            </a:r>
            <a:r>
              <a:rPr lang="en-US" altLang="zh-CN" dirty="0"/>
              <a:t>/local/</a:t>
            </a:r>
            <a:r>
              <a:rPr lang="en-US" altLang="zh-CN" dirty="0" err="1"/>
              <a:t>kafka</a:t>
            </a:r>
            <a:r>
              <a:rPr lang="en-US" altLang="zh-CN" dirty="0"/>
              <a:t> node2:/</a:t>
            </a:r>
            <a:r>
              <a:rPr lang="en-US" altLang="zh-CN" dirty="0" err="1"/>
              <a:t>usr</a:t>
            </a:r>
            <a:r>
              <a:rPr lang="en-US" altLang="zh-CN" dirty="0"/>
              <a:t>/local/</a:t>
            </a:r>
            <a:r>
              <a:rPr lang="en-US" altLang="zh-CN" dirty="0" err="1"/>
              <a:t>kafka</a:t>
            </a:r>
            <a:endParaRPr lang="zh-CN" altLang="zh-CN" dirty="0"/>
          </a:p>
          <a:p>
            <a:r>
              <a:rPr lang="zh-CN" altLang="zh-CN" dirty="0"/>
              <a:t>环境变量配置：</a:t>
            </a:r>
          </a:p>
          <a:p>
            <a:r>
              <a:rPr lang="en-US" altLang="zh-CN" dirty="0"/>
              <a:t>vim /</a:t>
            </a:r>
            <a:r>
              <a:rPr lang="en-US" altLang="zh-CN" dirty="0" err="1"/>
              <a:t>etc</a:t>
            </a:r>
            <a:r>
              <a:rPr lang="en-US" altLang="zh-CN" dirty="0"/>
              <a:t>/profile:</a:t>
            </a:r>
            <a:endParaRPr lang="zh-CN" altLang="zh-CN" dirty="0"/>
          </a:p>
          <a:p>
            <a:r>
              <a:rPr lang="en-US" altLang="zh-CN" dirty="0"/>
              <a:t>export KAFKA_HOME=/</a:t>
            </a:r>
            <a:r>
              <a:rPr lang="en-US" altLang="zh-CN" dirty="0" err="1"/>
              <a:t>usr</a:t>
            </a:r>
            <a:r>
              <a:rPr lang="en-US" altLang="zh-CN" dirty="0"/>
              <a:t>/local/</a:t>
            </a:r>
            <a:r>
              <a:rPr lang="en-US" altLang="zh-CN" dirty="0" err="1"/>
              <a:t>kafka</a:t>
            </a:r>
            <a:endParaRPr lang="zh-CN" altLang="zh-CN" dirty="0"/>
          </a:p>
          <a:p>
            <a:r>
              <a:rPr lang="en-US" altLang="zh-CN" dirty="0"/>
              <a:t>export </a:t>
            </a:r>
            <a:r>
              <a:rPr lang="en-US" altLang="zh-CN" dirty="0" smtClean="0"/>
              <a:t>PATH</a:t>
            </a:r>
            <a:r>
              <a:rPr lang="en-US" altLang="zh-CN" dirty="0"/>
              <a:t>=$PATH:$</a:t>
            </a:r>
            <a:r>
              <a:rPr lang="en-US" altLang="zh-CN" dirty="0" smtClean="0"/>
              <a:t>KAFKA_HOME/bin</a:t>
            </a:r>
          </a:p>
          <a:p>
            <a:r>
              <a:rPr lang="en-US" altLang="zh-CN" dirty="0"/>
              <a:t>source /</a:t>
            </a:r>
            <a:r>
              <a:rPr lang="en-US" altLang="zh-CN" dirty="0" err="1"/>
              <a:t>etc</a:t>
            </a:r>
            <a:r>
              <a:rPr lang="en-US" altLang="zh-CN" dirty="0"/>
              <a:t>/profile</a:t>
            </a:r>
            <a:endParaRPr lang="zh-CN" altLang="zh-CN" dirty="0"/>
          </a:p>
          <a:p>
            <a:r>
              <a:rPr lang="zh-CN" altLang="zh-CN" dirty="0"/>
              <a:t>拷贝到另外节点：</a:t>
            </a:r>
            <a:r>
              <a:rPr lang="en-US" altLang="zh-CN" dirty="0" err="1"/>
              <a:t>scp</a:t>
            </a:r>
            <a:r>
              <a:rPr lang="en-US" altLang="zh-CN" dirty="0"/>
              <a:t> /</a:t>
            </a:r>
            <a:r>
              <a:rPr lang="en-US" altLang="zh-CN" dirty="0" err="1"/>
              <a:t>etc</a:t>
            </a:r>
            <a:r>
              <a:rPr lang="en-US" altLang="zh-CN" dirty="0"/>
              <a:t>/profile node2:/</a:t>
            </a:r>
            <a:r>
              <a:rPr lang="en-US" altLang="zh-CN" dirty="0" err="1"/>
              <a:t>etc</a:t>
            </a:r>
            <a:r>
              <a:rPr lang="en-US" altLang="zh-CN" dirty="0"/>
              <a:t>/profile</a:t>
            </a:r>
            <a:endParaRPr lang="zh-CN" altLang="zh-CN" dirty="0"/>
          </a:p>
          <a:p>
            <a:endParaRPr lang="zh-CN" altLang="en-US" dirty="0"/>
          </a:p>
        </p:txBody>
      </p:sp>
    </p:spTree>
    <p:extLst>
      <p:ext uri="{BB962C8B-B14F-4D97-AF65-F5344CB8AC3E}">
        <p14:creationId xmlns:p14="http://schemas.microsoft.com/office/powerpoint/2010/main" val="2202046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rtlCol="0"/>
          <a:lstStyle/>
          <a:p>
            <a:r>
              <a:rPr lang="en-US" altLang="zh-CN" dirty="0" smtClean="0"/>
              <a:t>Task0</a:t>
            </a:r>
            <a:r>
              <a:rPr lang="zh-cn" altLang="zh-CN" dirty="0"/>
              <a:t>：</a:t>
            </a:r>
            <a:r>
              <a:rPr lang="zh-CN" altLang="en-US" dirty="0"/>
              <a:t>搭建相关集群以备演示需要</a:t>
            </a:r>
          </a:p>
        </p:txBody>
      </p:sp>
      <p:sp>
        <p:nvSpPr>
          <p:cNvPr id="6" name="文本占位符 5"/>
          <p:cNvSpPr>
            <a:spLocks noGrp="1"/>
          </p:cNvSpPr>
          <p:nvPr>
            <p:ph sz="half" idx="1"/>
          </p:nvPr>
        </p:nvSpPr>
        <p:spPr/>
        <p:txBody>
          <a:bodyPr rtlCol="0">
            <a:normAutofit/>
          </a:bodyPr>
          <a:lstStyle/>
          <a:p>
            <a:r>
              <a:rPr lang="zh-CN" altLang="en-US" dirty="0" smtClean="0"/>
              <a:t>更改</a:t>
            </a:r>
            <a:r>
              <a:rPr lang="en-US" altLang="zh-CN" dirty="0" smtClean="0"/>
              <a:t>Zookeeper</a:t>
            </a:r>
            <a:r>
              <a:rPr lang="zh-CN" altLang="en-US" dirty="0" smtClean="0"/>
              <a:t>的配置文件</a:t>
            </a:r>
            <a:r>
              <a:rPr lang="en-US" altLang="zh-CN" dirty="0" err="1" smtClean="0"/>
              <a:t>zookeeper.properties</a:t>
            </a:r>
            <a:r>
              <a:rPr lang="zh-CN" altLang="en-US" dirty="0" smtClean="0"/>
              <a:t>，添加</a:t>
            </a:r>
            <a:r>
              <a:rPr lang="en-US" altLang="zh-CN" dirty="0" smtClean="0"/>
              <a:t>/</a:t>
            </a:r>
            <a:r>
              <a:rPr lang="zh-CN" altLang="en-US" dirty="0" smtClean="0"/>
              <a:t>更改如下信息：</a:t>
            </a:r>
            <a:endParaRPr lang="en-US" altLang="zh-CN" dirty="0" smtClean="0"/>
          </a:p>
          <a:p>
            <a:pPr lvl="1"/>
            <a:r>
              <a:rPr lang="en-US" altLang="zh-CN" dirty="0" err="1"/>
              <a:t>dataDir</a:t>
            </a:r>
            <a:r>
              <a:rPr lang="en-US" altLang="zh-CN" dirty="0"/>
              <a:t>=/</a:t>
            </a:r>
            <a:r>
              <a:rPr lang="en-US" altLang="zh-CN" dirty="0" err="1"/>
              <a:t>usr</a:t>
            </a:r>
            <a:r>
              <a:rPr lang="en-US" altLang="zh-CN" dirty="0"/>
              <a:t>/local/</a:t>
            </a:r>
            <a:r>
              <a:rPr lang="en-US" altLang="zh-CN" dirty="0" err="1"/>
              <a:t>kafka</a:t>
            </a:r>
            <a:r>
              <a:rPr lang="en-US" altLang="zh-CN" dirty="0"/>
              <a:t>/zookeeper</a:t>
            </a:r>
            <a:endParaRPr lang="zh-CN" altLang="zh-CN" dirty="0"/>
          </a:p>
          <a:p>
            <a:pPr lvl="1"/>
            <a:r>
              <a:rPr lang="en-US" altLang="zh-CN" dirty="0" err="1"/>
              <a:t>dataLogDir</a:t>
            </a:r>
            <a:r>
              <a:rPr lang="en-US" altLang="zh-CN" dirty="0"/>
              <a:t>=/</a:t>
            </a:r>
            <a:r>
              <a:rPr lang="en-US" altLang="zh-CN" dirty="0" err="1"/>
              <a:t>usr</a:t>
            </a:r>
            <a:r>
              <a:rPr lang="en-US" altLang="zh-CN" dirty="0"/>
              <a:t>/local/</a:t>
            </a:r>
            <a:r>
              <a:rPr lang="en-US" altLang="zh-CN" dirty="0" err="1"/>
              <a:t>kafka</a:t>
            </a:r>
            <a:r>
              <a:rPr lang="en-US" altLang="zh-CN" dirty="0"/>
              <a:t>/log/zookeeper</a:t>
            </a:r>
            <a:endParaRPr lang="zh-CN" altLang="zh-CN" dirty="0"/>
          </a:p>
          <a:p>
            <a:pPr lvl="1"/>
            <a:r>
              <a:rPr lang="en-US" altLang="zh-CN" dirty="0" err="1"/>
              <a:t>tickTime</a:t>
            </a:r>
            <a:r>
              <a:rPr lang="en-US" altLang="zh-CN" dirty="0"/>
              <a:t>=2000</a:t>
            </a:r>
            <a:endParaRPr lang="zh-CN" altLang="zh-CN" dirty="0"/>
          </a:p>
          <a:p>
            <a:pPr lvl="1"/>
            <a:r>
              <a:rPr lang="en-US" altLang="zh-CN" dirty="0" err="1"/>
              <a:t>initLimit</a:t>
            </a:r>
            <a:r>
              <a:rPr lang="en-US" altLang="zh-CN" dirty="0"/>
              <a:t>=10</a:t>
            </a:r>
            <a:endParaRPr lang="zh-CN" altLang="zh-CN" dirty="0"/>
          </a:p>
          <a:p>
            <a:pPr lvl="1"/>
            <a:r>
              <a:rPr lang="en-US" altLang="zh-CN" dirty="0" err="1"/>
              <a:t>syncLimit</a:t>
            </a:r>
            <a:r>
              <a:rPr lang="en-US" altLang="zh-CN" dirty="0"/>
              <a:t>=5</a:t>
            </a:r>
            <a:endParaRPr lang="zh-CN" altLang="zh-CN" dirty="0"/>
          </a:p>
          <a:p>
            <a:pPr lvl="1"/>
            <a:r>
              <a:rPr lang="en-US" altLang="zh-CN" dirty="0"/>
              <a:t>server.1=node1:2888:3888</a:t>
            </a:r>
            <a:endParaRPr lang="zh-CN" altLang="zh-CN" dirty="0"/>
          </a:p>
          <a:p>
            <a:pPr lvl="1"/>
            <a:r>
              <a:rPr lang="en-US" altLang="zh-CN" dirty="0"/>
              <a:t>server.2=node2:2888:3888</a:t>
            </a:r>
            <a:endParaRPr lang="zh-CN" altLang="zh-CN" dirty="0"/>
          </a:p>
          <a:p>
            <a:pPr lvl="1"/>
            <a:r>
              <a:rPr lang="en-US" altLang="zh-CN" dirty="0"/>
              <a:t>server.3=node3:2888:3888</a:t>
            </a:r>
            <a:endParaRPr lang="en-US" altLang="zh-CN" dirty="0" smtClean="0"/>
          </a:p>
          <a:p>
            <a:pPr rtl="0"/>
            <a:endParaRPr lang="zh-CN" altLang="en-US" dirty="0"/>
          </a:p>
        </p:txBody>
      </p:sp>
      <p:sp>
        <p:nvSpPr>
          <p:cNvPr id="5" name="内容占位符 4"/>
          <p:cNvSpPr>
            <a:spLocks noGrp="1"/>
          </p:cNvSpPr>
          <p:nvPr>
            <p:ph sz="half" idx="2"/>
          </p:nvPr>
        </p:nvSpPr>
        <p:spPr/>
        <p:txBody>
          <a:bodyPr>
            <a:normAutofit/>
          </a:bodyPr>
          <a:lstStyle/>
          <a:p>
            <a:r>
              <a:rPr lang="en-US" altLang="zh-CN" dirty="0" err="1"/>
              <a:t>mkdir</a:t>
            </a:r>
            <a:r>
              <a:rPr lang="en-US" altLang="zh-CN" dirty="0"/>
              <a:t> /</a:t>
            </a:r>
            <a:r>
              <a:rPr lang="en-US" altLang="zh-CN" dirty="0" err="1"/>
              <a:t>usr</a:t>
            </a:r>
            <a:r>
              <a:rPr lang="en-US" altLang="zh-CN" dirty="0"/>
              <a:t>/local/</a:t>
            </a:r>
            <a:r>
              <a:rPr lang="en-US" altLang="zh-CN" dirty="0" err="1"/>
              <a:t>kafka</a:t>
            </a:r>
            <a:r>
              <a:rPr lang="en-US" altLang="zh-CN" dirty="0"/>
              <a:t>/zookeeper</a:t>
            </a:r>
            <a:endParaRPr lang="zh-CN" altLang="zh-CN" dirty="0"/>
          </a:p>
          <a:p>
            <a:r>
              <a:rPr lang="en-US" altLang="zh-CN" dirty="0"/>
              <a:t>cd /</a:t>
            </a:r>
            <a:r>
              <a:rPr lang="en-US" altLang="zh-CN" dirty="0" err="1"/>
              <a:t>usr</a:t>
            </a:r>
            <a:r>
              <a:rPr lang="en-US" altLang="zh-CN" dirty="0"/>
              <a:t>/local/</a:t>
            </a:r>
            <a:r>
              <a:rPr lang="en-US" altLang="zh-CN" dirty="0" err="1"/>
              <a:t>kafka</a:t>
            </a:r>
            <a:r>
              <a:rPr lang="en-US" altLang="zh-CN" dirty="0"/>
              <a:t>/zookeeper</a:t>
            </a:r>
            <a:endParaRPr lang="zh-CN" altLang="zh-CN" dirty="0"/>
          </a:p>
          <a:p>
            <a:r>
              <a:rPr lang="en-US" altLang="zh-CN" dirty="0"/>
              <a:t>echo 1/2/3 &gt; </a:t>
            </a:r>
            <a:r>
              <a:rPr lang="en-US" altLang="zh-CN" dirty="0" err="1" smtClean="0"/>
              <a:t>myid</a:t>
            </a:r>
            <a:endParaRPr lang="en-US" altLang="zh-CN" dirty="0" smtClean="0"/>
          </a:p>
          <a:p>
            <a:r>
              <a:rPr lang="zh-CN" altLang="en-US" dirty="0" smtClean="0"/>
              <a:t>启动</a:t>
            </a:r>
            <a:r>
              <a:rPr lang="en-US" altLang="zh-CN" dirty="0" smtClean="0"/>
              <a:t>zookeeper</a:t>
            </a:r>
            <a:r>
              <a:rPr lang="zh-CN" altLang="en-US" dirty="0" smtClean="0"/>
              <a:t>集群</a:t>
            </a:r>
            <a:endParaRPr lang="en-US" altLang="zh-CN" dirty="0" smtClean="0"/>
          </a:p>
          <a:p>
            <a:pPr lvl="1"/>
            <a:r>
              <a:rPr lang="en-US" altLang="zh-CN" dirty="0"/>
              <a:t>/usr/local/kafka/bin/zookeeper-server-start.sh -daemon /</a:t>
            </a:r>
            <a:r>
              <a:rPr lang="en-US" altLang="zh-CN" dirty="0" err="1"/>
              <a:t>usr</a:t>
            </a:r>
            <a:r>
              <a:rPr lang="en-US" altLang="zh-CN" dirty="0"/>
              <a:t>/local/</a:t>
            </a:r>
            <a:r>
              <a:rPr lang="en-US" altLang="zh-CN" dirty="0" err="1"/>
              <a:t>kafka</a:t>
            </a:r>
            <a:r>
              <a:rPr lang="en-US" altLang="zh-CN" dirty="0"/>
              <a:t>/</a:t>
            </a:r>
            <a:r>
              <a:rPr lang="en-US" altLang="zh-CN" dirty="0" err="1"/>
              <a:t>config</a:t>
            </a:r>
            <a:r>
              <a:rPr lang="en-US" altLang="zh-CN" dirty="0"/>
              <a:t>/</a:t>
            </a:r>
            <a:r>
              <a:rPr lang="en-US" altLang="zh-CN" dirty="0" err="1"/>
              <a:t>zookeeper.properties</a:t>
            </a:r>
            <a:endParaRPr lang="zh-CN" altLang="zh-CN" dirty="0"/>
          </a:p>
          <a:p>
            <a:r>
              <a:rPr lang="zh-CN" altLang="en-US" dirty="0" smtClean="0"/>
              <a:t>验证</a:t>
            </a:r>
            <a:r>
              <a:rPr lang="en-US" altLang="zh-CN" dirty="0"/>
              <a:t>zookeeper</a:t>
            </a:r>
            <a:r>
              <a:rPr lang="zh-CN" altLang="en-US" dirty="0"/>
              <a:t>集群</a:t>
            </a:r>
            <a:endParaRPr lang="en-US" altLang="zh-CN" dirty="0"/>
          </a:p>
          <a:p>
            <a:pPr lvl="1"/>
            <a:r>
              <a:rPr lang="en-US" altLang="zh-CN" dirty="0" err="1" smtClean="0"/>
              <a:t>ps</a:t>
            </a:r>
            <a:r>
              <a:rPr lang="en-US" altLang="zh-CN" dirty="0" smtClean="0"/>
              <a:t> </a:t>
            </a:r>
            <a:r>
              <a:rPr lang="en-US" altLang="zh-CN" dirty="0"/>
              <a:t>-</a:t>
            </a:r>
            <a:r>
              <a:rPr lang="en-US" altLang="zh-CN" dirty="0" err="1"/>
              <a:t>ef|grep</a:t>
            </a:r>
            <a:r>
              <a:rPr lang="en-US" altLang="zh-CN" dirty="0"/>
              <a:t> zookeeper</a:t>
            </a:r>
            <a:endParaRPr lang="zh-CN" altLang="zh-CN" dirty="0"/>
          </a:p>
          <a:p>
            <a:pPr lvl="1"/>
            <a:r>
              <a:rPr lang="en-US" altLang="zh-CN" dirty="0" err="1"/>
              <a:t>netstat</a:t>
            </a:r>
            <a:r>
              <a:rPr lang="en-US" altLang="zh-CN" dirty="0"/>
              <a:t> -</a:t>
            </a:r>
            <a:r>
              <a:rPr lang="en-US" altLang="zh-CN" dirty="0" err="1"/>
              <a:t>apn</a:t>
            </a:r>
            <a:r>
              <a:rPr lang="en-US" altLang="zh-CN" dirty="0"/>
              <a:t> -</a:t>
            </a:r>
            <a:r>
              <a:rPr lang="en-US" altLang="zh-CN" dirty="0" err="1"/>
              <a:t>t:to</a:t>
            </a:r>
            <a:r>
              <a:rPr lang="en-US" altLang="zh-CN" dirty="0"/>
              <a:t> check 2181</a:t>
            </a:r>
            <a:endParaRPr lang="zh-CN" altLang="zh-CN" dirty="0"/>
          </a:p>
          <a:p>
            <a:endParaRPr lang="zh-CN" altLang="en-US" dirty="0"/>
          </a:p>
        </p:txBody>
      </p:sp>
    </p:spTree>
    <p:extLst>
      <p:ext uri="{BB962C8B-B14F-4D97-AF65-F5344CB8AC3E}">
        <p14:creationId xmlns:p14="http://schemas.microsoft.com/office/powerpoint/2010/main" val="2832917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rtlCol="0"/>
          <a:lstStyle/>
          <a:p>
            <a:r>
              <a:rPr lang="en-US" altLang="zh-CN" dirty="0" smtClean="0"/>
              <a:t>Task0</a:t>
            </a:r>
            <a:r>
              <a:rPr lang="zh-cn" altLang="zh-CN" dirty="0"/>
              <a:t>：</a:t>
            </a:r>
            <a:r>
              <a:rPr lang="zh-CN" altLang="en-US" dirty="0"/>
              <a:t>搭建相关集群以备演示需要</a:t>
            </a:r>
          </a:p>
        </p:txBody>
      </p:sp>
      <p:sp>
        <p:nvSpPr>
          <p:cNvPr id="6" name="文本占位符 5"/>
          <p:cNvSpPr>
            <a:spLocks noGrp="1"/>
          </p:cNvSpPr>
          <p:nvPr>
            <p:ph sz="half" idx="1"/>
          </p:nvPr>
        </p:nvSpPr>
        <p:spPr/>
        <p:txBody>
          <a:bodyPr rtlCol="0">
            <a:normAutofit fontScale="92500"/>
          </a:bodyPr>
          <a:lstStyle/>
          <a:p>
            <a:r>
              <a:rPr lang="zh-CN" altLang="en-US" dirty="0" smtClean="0"/>
              <a:t>更改</a:t>
            </a:r>
            <a:r>
              <a:rPr lang="en-US" altLang="zh-CN" dirty="0" smtClean="0"/>
              <a:t>Kafka</a:t>
            </a:r>
            <a:r>
              <a:rPr lang="zh-CN" altLang="en-US" dirty="0" smtClean="0"/>
              <a:t>的配置文件</a:t>
            </a:r>
            <a:r>
              <a:rPr lang="en-US" altLang="zh-CN" dirty="0" smtClean="0"/>
              <a:t> </a:t>
            </a:r>
            <a:r>
              <a:rPr lang="en-US" altLang="zh-CN" dirty="0"/>
              <a:t>/</a:t>
            </a:r>
            <a:r>
              <a:rPr lang="en-US" altLang="zh-CN" dirty="0" err="1" smtClean="0"/>
              <a:t>usr</a:t>
            </a:r>
            <a:r>
              <a:rPr lang="en-US" altLang="zh-CN" dirty="0" smtClean="0"/>
              <a:t>/local/</a:t>
            </a:r>
            <a:r>
              <a:rPr lang="en-US" altLang="zh-CN" dirty="0" err="1" smtClean="0"/>
              <a:t>kafka</a:t>
            </a:r>
            <a:r>
              <a:rPr lang="en-US" altLang="zh-CN" dirty="0" smtClean="0"/>
              <a:t>/</a:t>
            </a:r>
            <a:r>
              <a:rPr lang="en-US" altLang="zh-CN" dirty="0" err="1" smtClean="0"/>
              <a:t>config</a:t>
            </a:r>
            <a:r>
              <a:rPr lang="en-US" altLang="zh-CN" dirty="0" smtClean="0"/>
              <a:t>/</a:t>
            </a:r>
            <a:r>
              <a:rPr lang="en-US" altLang="zh-CN" dirty="0" err="1" smtClean="0"/>
              <a:t>server.properties</a:t>
            </a:r>
            <a:r>
              <a:rPr lang="en-US" altLang="zh-CN" dirty="0" smtClean="0"/>
              <a:t>,</a:t>
            </a:r>
            <a:r>
              <a:rPr lang="zh-CN" altLang="en-US" dirty="0" smtClean="0"/>
              <a:t>添加</a:t>
            </a:r>
            <a:r>
              <a:rPr lang="en-US" altLang="zh-CN" dirty="0" smtClean="0"/>
              <a:t>/</a:t>
            </a:r>
            <a:r>
              <a:rPr lang="zh-CN" altLang="en-US" dirty="0" smtClean="0"/>
              <a:t>更改如下信息：</a:t>
            </a:r>
            <a:endParaRPr lang="en-US" altLang="zh-CN" dirty="0" smtClean="0"/>
          </a:p>
          <a:p>
            <a:pPr lvl="1"/>
            <a:r>
              <a:rPr lang="en-US" altLang="zh-CN" dirty="0" err="1"/>
              <a:t>log.dirs</a:t>
            </a:r>
            <a:r>
              <a:rPr lang="en-US" altLang="zh-CN" dirty="0"/>
              <a:t>=/</a:t>
            </a:r>
            <a:r>
              <a:rPr lang="en-US" altLang="zh-CN" dirty="0" err="1"/>
              <a:t>usr</a:t>
            </a:r>
            <a:r>
              <a:rPr lang="en-US" altLang="zh-CN" dirty="0"/>
              <a:t>/local/</a:t>
            </a:r>
            <a:r>
              <a:rPr lang="en-US" altLang="zh-CN" dirty="0" err="1"/>
              <a:t>kafka</a:t>
            </a:r>
            <a:r>
              <a:rPr lang="en-US" altLang="zh-CN" dirty="0"/>
              <a:t>/log/</a:t>
            </a:r>
            <a:r>
              <a:rPr lang="en-US" altLang="zh-CN" dirty="0" err="1"/>
              <a:t>kafka</a:t>
            </a:r>
            <a:endParaRPr lang="zh-CN" altLang="zh-CN" dirty="0"/>
          </a:p>
          <a:p>
            <a:pPr lvl="1"/>
            <a:r>
              <a:rPr lang="en-US" altLang="zh-CN" dirty="0"/>
              <a:t>broker.id=1/2/3</a:t>
            </a:r>
            <a:endParaRPr lang="zh-CN" altLang="zh-CN" dirty="0"/>
          </a:p>
          <a:p>
            <a:r>
              <a:rPr lang="zh-CN" altLang="en-US" dirty="0" smtClean="0"/>
              <a:t>启动</a:t>
            </a:r>
            <a:r>
              <a:rPr lang="en-US" altLang="zh-CN" dirty="0" smtClean="0"/>
              <a:t>Kafka</a:t>
            </a:r>
            <a:r>
              <a:rPr lang="zh-CN" altLang="en-US" dirty="0" smtClean="0"/>
              <a:t>集群</a:t>
            </a:r>
            <a:endParaRPr lang="en-US" altLang="zh-CN" dirty="0" smtClean="0"/>
          </a:p>
          <a:p>
            <a:pPr lvl="1"/>
            <a:r>
              <a:rPr lang="en-US" altLang="zh-CN" dirty="0"/>
              <a:t>/usr/local/kafka/bin/kafka-server-start.sh -daemon /</a:t>
            </a:r>
            <a:r>
              <a:rPr lang="en-US" altLang="zh-CN" dirty="0" err="1"/>
              <a:t>usr</a:t>
            </a:r>
            <a:r>
              <a:rPr lang="en-US" altLang="zh-CN" dirty="0"/>
              <a:t>/local/</a:t>
            </a:r>
            <a:r>
              <a:rPr lang="en-US" altLang="zh-CN" dirty="0" err="1"/>
              <a:t>kafka</a:t>
            </a:r>
            <a:r>
              <a:rPr lang="en-US" altLang="zh-CN" dirty="0"/>
              <a:t>/</a:t>
            </a:r>
            <a:r>
              <a:rPr lang="en-US" altLang="zh-CN" dirty="0" err="1"/>
              <a:t>config</a:t>
            </a:r>
            <a:r>
              <a:rPr lang="en-US" altLang="zh-CN" dirty="0"/>
              <a:t>/</a:t>
            </a:r>
            <a:r>
              <a:rPr lang="en-US" altLang="zh-CN" dirty="0" err="1"/>
              <a:t>server.properties</a:t>
            </a:r>
            <a:endParaRPr lang="zh-CN" altLang="zh-CN" dirty="0"/>
          </a:p>
          <a:p>
            <a:r>
              <a:rPr lang="zh-CN" altLang="en-US" dirty="0" smtClean="0"/>
              <a:t>验证</a:t>
            </a:r>
            <a:r>
              <a:rPr lang="en-US" altLang="zh-CN" dirty="0"/>
              <a:t>Kafka</a:t>
            </a:r>
            <a:r>
              <a:rPr lang="zh-CN" altLang="en-US" dirty="0"/>
              <a:t>集群</a:t>
            </a:r>
            <a:endParaRPr lang="en-US" altLang="zh-CN" dirty="0"/>
          </a:p>
          <a:p>
            <a:pPr lvl="1"/>
            <a:r>
              <a:rPr lang="en-US" altLang="zh-CN" dirty="0" err="1"/>
              <a:t>ps</a:t>
            </a:r>
            <a:r>
              <a:rPr lang="en-US" altLang="zh-CN" dirty="0"/>
              <a:t> -</a:t>
            </a:r>
            <a:r>
              <a:rPr lang="en-US" altLang="zh-CN" dirty="0" err="1"/>
              <a:t>ef|grep</a:t>
            </a:r>
            <a:r>
              <a:rPr lang="en-US" altLang="zh-CN" dirty="0"/>
              <a:t> </a:t>
            </a:r>
            <a:r>
              <a:rPr lang="en-US" altLang="zh-CN" dirty="0" err="1"/>
              <a:t>kafka</a:t>
            </a:r>
            <a:endParaRPr lang="zh-CN" altLang="zh-CN" dirty="0"/>
          </a:p>
          <a:p>
            <a:pPr lvl="1"/>
            <a:r>
              <a:rPr lang="en-US" altLang="zh-CN" dirty="0" err="1"/>
              <a:t>netstat</a:t>
            </a:r>
            <a:r>
              <a:rPr lang="en-US" altLang="zh-CN" dirty="0"/>
              <a:t> -</a:t>
            </a:r>
            <a:r>
              <a:rPr lang="en-US" altLang="zh-CN" dirty="0" err="1"/>
              <a:t>apn</a:t>
            </a:r>
            <a:r>
              <a:rPr lang="en-US" altLang="zh-CN" dirty="0"/>
              <a:t> -t: to check 9092</a:t>
            </a:r>
            <a:endParaRPr lang="zh-CN" altLang="zh-CN" dirty="0"/>
          </a:p>
          <a:p>
            <a:pPr lvl="1"/>
            <a:r>
              <a:rPr lang="en-US" altLang="zh-CN" dirty="0"/>
              <a:t>kafka-topics.sh -list --zookeeper node1:2181,node2:2181</a:t>
            </a:r>
            <a:endParaRPr lang="zh-CN" altLang="zh-CN" dirty="0"/>
          </a:p>
          <a:p>
            <a:endParaRPr lang="en-US" altLang="zh-CN" dirty="0" smtClean="0"/>
          </a:p>
          <a:p>
            <a:pPr rtl="0"/>
            <a:endParaRPr lang="zh-CN" altLang="en-US" dirty="0"/>
          </a:p>
        </p:txBody>
      </p:sp>
      <p:pic>
        <p:nvPicPr>
          <p:cNvPr id="2" name="内容占位符 1"/>
          <p:cNvPicPr>
            <a:picLocks noGrp="1" noChangeAspect="1"/>
          </p:cNvPicPr>
          <p:nvPr>
            <p:ph sz="half" idx="2"/>
          </p:nvPr>
        </p:nvPicPr>
        <p:blipFill>
          <a:blip r:embed="rId3"/>
          <a:stretch>
            <a:fillRect/>
          </a:stretch>
        </p:blipFill>
        <p:spPr>
          <a:xfrm>
            <a:off x="6197600" y="4009293"/>
            <a:ext cx="5384800" cy="554332"/>
          </a:xfrm>
          <a:prstGeom prst="rect">
            <a:avLst/>
          </a:prstGeom>
        </p:spPr>
      </p:pic>
    </p:spTree>
    <p:extLst>
      <p:ext uri="{BB962C8B-B14F-4D97-AF65-F5344CB8AC3E}">
        <p14:creationId xmlns:p14="http://schemas.microsoft.com/office/powerpoint/2010/main" val="1266765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培训演示文稿">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Office_16224494_TF03460604" id="{497F7A61-B52F-47CA-A08F-2B310BFFB5D9}" vid="{917F7D93-DFDC-480E-94E9-A8AEB525E711}"/>
    </a:ext>
  </a:extLst>
</a:theme>
</file>

<file path=ppt/theme/theme2.xml><?xml version="1.0" encoding="utf-8"?>
<a:theme xmlns:a="http://schemas.openxmlformats.org/drawingml/2006/main" name="Office 主题">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培训演示文稿</Template>
  <TotalTime>461</TotalTime>
  <Words>3444</Words>
  <Application>Microsoft Office PowerPoint</Application>
  <PresentationFormat>宽屏</PresentationFormat>
  <Paragraphs>262</Paragraphs>
  <Slides>42</Slides>
  <Notes>42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42</vt:i4>
      </vt:variant>
    </vt:vector>
  </HeadingPairs>
  <TitlesOfParts>
    <vt:vector size="47" baseType="lpstr">
      <vt:lpstr>微软雅黑</vt:lpstr>
      <vt:lpstr>Arial</vt:lpstr>
      <vt:lpstr>Georgia</vt:lpstr>
      <vt:lpstr>Wingdings 2</vt:lpstr>
      <vt:lpstr>培训演示文稿</vt:lpstr>
      <vt:lpstr>基于SparkStreaming与Kafka的流处理demo</vt:lpstr>
      <vt:lpstr>简介</vt:lpstr>
      <vt:lpstr>大纲</vt:lpstr>
      <vt:lpstr>TASK 0：搭建相关集群以备演示需要</vt:lpstr>
      <vt:lpstr>TASK 0：搭建相关集群以备演示需要</vt:lpstr>
      <vt:lpstr>Task0：搭建相关集群以备演示需要</vt:lpstr>
      <vt:lpstr>Task0：搭建相关集群以备演示需要</vt:lpstr>
      <vt:lpstr>Task0：搭建相关集群以备演示需要</vt:lpstr>
      <vt:lpstr>Task0：搭建相关集群以备演示需要</vt:lpstr>
      <vt:lpstr>Task0小结：搭建相关集群以备演示需要</vt:lpstr>
      <vt:lpstr>Task0小结：搭建相关集群以备演示需要</vt:lpstr>
      <vt:lpstr>Task1目标：模拟生成设备信号数据并发送到KAFKA集群中</vt:lpstr>
      <vt:lpstr>Task1：模拟生成设备信号数据并发送到KAFKA集群中</vt:lpstr>
      <vt:lpstr>Task1：模拟生成设备信号数据并发送到KAFKA集群中</vt:lpstr>
      <vt:lpstr>Task1测试结果：模拟生成设备信号数据并发送到KAFKA集群中</vt:lpstr>
      <vt:lpstr>Task1小结：模拟生成设备信号数据并发送到KAFKA集群中</vt:lpstr>
      <vt:lpstr>Task1小结：模拟生成设备信号数据并发送到KAFKA集群中</vt:lpstr>
      <vt:lpstr>Task2目标：使用SparkStreaming准实时消费KAFKA集群中的设备信号数据</vt:lpstr>
      <vt:lpstr>Task2：使用SparkStreaming准实时消费KAFKA集群中的设备信号数据</vt:lpstr>
      <vt:lpstr>Task2：使用SparkStreaming准实时消费KAFKA集群中的设备信号数据</vt:lpstr>
      <vt:lpstr>Task2：使用SparkStreaming准实时消费KAFKA集群中的设备信号数据</vt:lpstr>
      <vt:lpstr>Task2：使用SparkStreaming准实时消费KAFKA集群中的设备信号数据</vt:lpstr>
      <vt:lpstr>Task2：使用SparkStreaming准实时消费KAFKA集群中的设备信号数据</vt:lpstr>
      <vt:lpstr>Task2：使用SparkStreaming准实时消费KAFKA集群中的设备信号数据</vt:lpstr>
      <vt:lpstr>Task2：使用SparkStreaming准实时消费KAFKA集群中的设备信号数据</vt:lpstr>
      <vt:lpstr>Task2：使用SparkStreaming准实时消费KAFKA集群中的设备信号数据</vt:lpstr>
      <vt:lpstr>Task2：使用SparkStreaming准实时消费KAFKA集群中的设备信号数据</vt:lpstr>
      <vt:lpstr>Task2测试结果：使用SparkStreaming准实时消费KAFKA集群中的设备信号数据</vt:lpstr>
      <vt:lpstr>Task2测试结果：使用SparkStreaming准实时消费KAFKA集群中的设备信号数据</vt:lpstr>
      <vt:lpstr>Task2测试结果：使用SparkStreaming准实时消费KAFKA集群中的设备信号数据</vt:lpstr>
      <vt:lpstr>Task2测试结果：使用SparkStreaming准实时消费KAFKA集群中的设备信号数据</vt:lpstr>
      <vt:lpstr>Task2测试结果：使用SparkStreaming准实时消费KAFKA集群中的设备信号数据</vt:lpstr>
      <vt:lpstr>Task2测试结果：使用SparkStreaming准实时消费KAFKA集群中的设备信号数据</vt:lpstr>
      <vt:lpstr>Task2测试结果：使用SparkStreaming准实时消费KAFKA集群中的设备信号数据</vt:lpstr>
      <vt:lpstr>Task2测试结果：使用SparkStreaming准实时消费KAFKA集群中的设备信号数据</vt:lpstr>
      <vt:lpstr>Task2测试结果：使用SparkStreaming准实时消费KAFKA集群中的设备信号数据</vt:lpstr>
      <vt:lpstr>Task2测试结果：使用SparkStreaming准实时消费KAFKA集群中的设备信号数据</vt:lpstr>
      <vt:lpstr>Task2测试结果：使用SparkStreaming准实时消费KAFKA集群中的设备信号数据</vt:lpstr>
      <vt:lpstr>Task2小结：使用SparkStreaming准实时消费KAFKA集群中的设备信号数据</vt:lpstr>
      <vt:lpstr>Task2小结：使用SparkStreaming准实时消费KAFKA集群中的设备信号数据</vt:lpstr>
      <vt:lpstr>Task2小结：使用SparkStreaming准实时消费KAFKA集群中的设备信号数据</vt:lpstr>
      <vt:lpstr>总结</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基于SparkStreaming与Kafka的流处理demo</dc:title>
  <dc:creator>China</dc:creator>
  <cp:lastModifiedBy>China</cp:lastModifiedBy>
  <cp:revision>47</cp:revision>
  <dcterms:created xsi:type="dcterms:W3CDTF">2018-04-02T13:27:45Z</dcterms:created>
  <dcterms:modified xsi:type="dcterms:W3CDTF">2018-04-03T09:39:47Z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