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9" r:id="rId2"/>
    <p:sldId id="327" r:id="rId3"/>
    <p:sldId id="256" r:id="rId4"/>
    <p:sldId id="257" r:id="rId5"/>
    <p:sldId id="258" r:id="rId6"/>
    <p:sldId id="331" r:id="rId7"/>
    <p:sldId id="259" r:id="rId8"/>
    <p:sldId id="265" r:id="rId9"/>
    <p:sldId id="268" r:id="rId10"/>
    <p:sldId id="330" r:id="rId11"/>
    <p:sldId id="326" r:id="rId12"/>
    <p:sldId id="329" r:id="rId13"/>
    <p:sldId id="324" r:id="rId14"/>
    <p:sldId id="260" r:id="rId15"/>
    <p:sldId id="261" r:id="rId16"/>
    <p:sldId id="264" r:id="rId17"/>
    <p:sldId id="270" r:id="rId18"/>
    <p:sldId id="262" r:id="rId19"/>
    <p:sldId id="263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C7D"/>
    <a:srgbClr val="FFAA85"/>
    <a:srgbClr val="DAE3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1"/>
    <p:restoredTop sz="80469"/>
  </p:normalViewPr>
  <p:slideViewPr>
    <p:cSldViewPr snapToGrid="0" snapToObjects="1">
      <p:cViewPr varScale="1">
        <p:scale>
          <a:sx n="94" d="100"/>
          <a:sy n="94" d="100"/>
        </p:scale>
        <p:origin x="-9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D198-1D4A-2645-AE73-5B27B6491BD2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3B92D-0F76-2545-955F-368E15562A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14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33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927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246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Producer API allows an application to publish a stream of records to one or more Kafka topics.</a:t>
            </a:r>
          </a:p>
          <a:p>
            <a:r>
              <a:rPr lang="en-US" dirty="0"/>
              <a:t>The Consumer API allows an application to subscribe to one or more topics and process the stream of records produced to them.</a:t>
            </a:r>
          </a:p>
          <a:p>
            <a:r>
              <a:rPr lang="en-US" dirty="0"/>
              <a:t>The Streams API allows an application to act as a stream processor, consuming an input stream from one or more topics and producing an output stream to one or more output topics, effectively transforming the input streams to output streams.</a:t>
            </a:r>
          </a:p>
          <a:p>
            <a:r>
              <a:rPr lang="en-US" dirty="0"/>
              <a:t>The Connector API allows building and running reusable producers or consumers that connect Kafka topics to existing applications or data systems. For example, a connector to a relational database might capture every change to a table.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572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6522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702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93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break monolith into a set of cohesive and loosely coupled aggregates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AGGREGATE is a cluster of associated objects that we treat as a unit for the purpose of data changes. External references are restricted to one member of the Aggregate, designated as the root. A set of consistency rules applies within the Aggregate's boundaries. Eric Evans 2003 DDD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Brandolini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It started like a tool for discovering Aggregates, then became a teaching tool for the DDD-illiterates. 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Prerequisite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Invite the right people – business, IT, UX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unlimited modeling space – surface, markers, stickies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a whole business line with domain events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Establish Timeline</a:t>
            </a: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events (verb at past tense)</a:t>
            </a: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Hot Spots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Aggregates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Bounded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584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7877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955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51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15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reuse for Domain, utility functions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Stable, fast, tightly-coupled, synchronous inter-communication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Global Data Consistency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methodical</a:t>
            </a:r>
            <a:r>
              <a:rPr lang="en-US" dirty="0"/>
              <a:t> Waterfall approach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Integration tests cover end-to-end system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big projects with a large teams – orchestration is very difficult. Few releases.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Mergers/Acquisitions – integration of monoliths usually done using ftp file transfer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enterprise integration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04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service-oriented architecture (SOA) is a style of software design where services are provided to the other components by application components, through a communication protocol over a network.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Synchronous approach – REST/SOAP/XML-RPC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Pros: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 of Design and Evolution of Implementation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 of Service Contract and Data Schema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68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112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Distributed Transaction supporting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 –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Atomicity, Consistency, Isolation, Durability </a:t>
            </a:r>
            <a:r>
              <a:rPr lang="en-US" dirty="0"/>
              <a:t>(rollback or compensation)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304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SOA came with set of technologies for Orchestration and Choreography – BPEL, BPMN</a:t>
            </a:r>
          </a:p>
          <a:p>
            <a:endParaRPr lang="en-US" dirty="0"/>
          </a:p>
          <a:p>
            <a:r>
              <a:rPr lang="en-US" dirty="0"/>
              <a:t>But thinks grew out of control…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81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Kafka base SDP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55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Kafka is deployed as cluster of Kafka brokers.</a:t>
            </a:r>
          </a:p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AWS cross-region deployment of two clusters of Kafka with replication index of 3 achieving durability comparable to S3 (99.999999999%)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45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98987-6C9A-6C44-98DA-5615E7BB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6478E7-AB84-DC4F-AE84-7C61E1472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C97B39-599D-FD40-AF4D-E68F458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1A8DEC-8569-C746-BF8A-F0AB8544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2D7F64-5573-9E43-B47C-3191BE5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20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B7A2C-793D-A348-870E-85C9D934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D47BB5-EDCE-B344-A797-A812EF5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491B0F-488F-C643-B72A-9915E95E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242AC5-CDBC-3B44-9934-50844311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64EC93-3E75-204E-944D-ABFC7766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9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52CD12-99B3-134B-93EE-3B933E9CF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9A4E77-A95F-3E4C-A7A8-5503C8BD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13E8C4-30E5-CF41-BD9F-851474B5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633C10-5BCB-C941-8A12-3630F8BE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1DBFFC-2129-EC46-8437-76DEC3C4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4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6C8AC-25DE-A340-BC50-CA3F3181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1E1DA-25AD-B544-A39E-B1FA2112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19F997-AC4E-FB4E-AD13-C7BCA59C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0B32C5-1AC9-084F-B8A9-D2D9C1A4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8FD3DA-15C8-EA48-8E19-D66A70D1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149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C0C47-57AB-734B-9D59-1367F66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E103A1-FA20-F54C-8872-9A294108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F74CD5-F12D-D04A-9EF2-AC4EB60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B9D32E-8D6F-7B42-9AA5-C7E1D026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B7C0BA-3EB3-3C4C-95E5-E06BBB25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47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8ED38-DC47-0948-B3DF-250D00DB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792D10-B7D7-CC48-85A9-5F4B9FC1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FEA66A-3807-3141-B906-FCC57C2A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D42B7D-7F5B-CF46-80BA-A6E943C9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4159CE-0E95-C344-A10D-690F9B4B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1297EA-60B5-B045-A142-C8004942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12657-7DAF-8640-B9E7-54EB3032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E6EBBE-3A15-C447-A206-283D1AD7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94DC76-97DF-FD40-84ED-77025B9CF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3F2CFCE-9BED-DA47-8CFE-D0CCD1FC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C4E67D-CB10-1A46-832F-ECA1E8B9D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1BBB5D9-0F08-7E4E-9022-4611AB4F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46C352-2750-E84D-B986-D738C10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228956-BF2C-FA4D-BA6F-17ED1E37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670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4214DA-5226-2D42-AB0B-4087DAE5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91CC5B-FCF7-5E4F-AF34-82183C44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10740D-2C88-8749-903D-D09F289F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34CCC0-3234-CA4A-8D6E-81D4E9B4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64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ECC368-EFFB-844A-9F14-0D18D73C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79FABF3-18EA-0448-8951-156106D7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5479E3-82E3-B142-B89D-864DF5B0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8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73BF4-1AE2-DD4D-A997-DFEC11EF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E2163-95BB-A340-9DA5-A3CE057E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96C37D-F503-CC46-B7F8-713DFA544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ACF2E-203A-7442-9BDF-64919A1C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DB3B6C-6DCE-1640-9839-B92778C9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D359E1-E10A-7F48-AF30-09743BCA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6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26D15-5FBE-9A43-AC97-819586EC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2BF4FE-702F-1141-A2F5-165CE741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1E8395-0C5E-464E-84C8-17F108A4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4C8BDF-0D66-DA4A-9F0C-CB378255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70F9F1-77C0-3749-B851-86E86A5D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FCABDA-06FC-104A-931E-333BA933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50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3A3098-7A70-7149-BCD6-B3FAA4CE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025AD7-FD9D-A04A-9A7E-8332AE5D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A03F38-7C58-3347-A908-AC982774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ABE2-B934-ED46-B90C-2664478EC63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E4C3DD-5CAD-9D41-BCC0-158B1F796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8451B-5F18-5B40-9BC1-B39B81090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2126-94BD-B346-AA90-DD05040AB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9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Werner/status/741673514567143424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41DF15A-C5B7-C240-B8CA-B90688C8EBE5}"/>
              </a:ext>
            </a:extLst>
          </p:cNvPr>
          <p:cNvSpPr/>
          <p:nvPr/>
        </p:nvSpPr>
        <p:spPr>
          <a:xfrm>
            <a:off x="1750540" y="975877"/>
            <a:ext cx="897553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Event-Driven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69BEFF-D21C-CD48-B6FF-9EC030BE10CD}"/>
              </a:ext>
            </a:extLst>
          </p:cNvPr>
          <p:cNvSpPr txBox="1"/>
          <p:nvPr/>
        </p:nvSpPr>
        <p:spPr>
          <a:xfrm>
            <a:off x="4876800" y="2022317"/>
            <a:ext cx="2117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Michael Lifshits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183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8A7355-41C0-5D49-B527-6BC0730A8165}"/>
              </a:ext>
            </a:extLst>
          </p:cNvPr>
          <p:cNvSpPr/>
          <p:nvPr/>
        </p:nvSpPr>
        <p:spPr>
          <a:xfrm>
            <a:off x="1312051" y="235771"/>
            <a:ext cx="4199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Kafka Brokers/Topics/Partitions</a:t>
            </a:r>
            <a:endParaRPr lang="en-US" sz="2400" dirty="0">
              <a:solidFill>
                <a:srgbClr val="0070C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7B1B12E-B73F-5E4D-BFC6-2D5E7CFEAE88}"/>
              </a:ext>
            </a:extLst>
          </p:cNvPr>
          <p:cNvSpPr/>
          <p:nvPr/>
        </p:nvSpPr>
        <p:spPr>
          <a:xfrm>
            <a:off x="2657474" y="1543048"/>
            <a:ext cx="2009776" cy="3886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6C6904-E159-E740-AFC5-C3BC91ECC195}"/>
              </a:ext>
            </a:extLst>
          </p:cNvPr>
          <p:cNvSpPr txBox="1"/>
          <p:nvPr/>
        </p:nvSpPr>
        <p:spPr>
          <a:xfrm>
            <a:off x="2644534" y="1173717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Broker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9DB66E6-C11C-9C42-B13A-44C44898C685}"/>
              </a:ext>
            </a:extLst>
          </p:cNvPr>
          <p:cNvSpPr/>
          <p:nvPr/>
        </p:nvSpPr>
        <p:spPr>
          <a:xfrm>
            <a:off x="2743200" y="189547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8279B3C3-D2F5-EA45-813A-F6082D024C2C}"/>
              </a:ext>
            </a:extLst>
          </p:cNvPr>
          <p:cNvSpPr/>
          <p:nvPr/>
        </p:nvSpPr>
        <p:spPr>
          <a:xfrm>
            <a:off x="2895600" y="204787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7F8270BD-AC46-944D-A69D-60F7740E238A}"/>
              </a:ext>
            </a:extLst>
          </p:cNvPr>
          <p:cNvSpPr/>
          <p:nvPr/>
        </p:nvSpPr>
        <p:spPr>
          <a:xfrm>
            <a:off x="3048000" y="220027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48B3FD9-8228-EA48-A6FD-8D566AB64B1F}"/>
              </a:ext>
            </a:extLst>
          </p:cNvPr>
          <p:cNvSpPr txBox="1"/>
          <p:nvPr/>
        </p:nvSpPr>
        <p:spPr>
          <a:xfrm>
            <a:off x="3331290" y="2278617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Topic 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A65875DB-2892-E846-A2B4-190C15FF5F71}"/>
              </a:ext>
            </a:extLst>
          </p:cNvPr>
          <p:cNvSpPr/>
          <p:nvPr/>
        </p:nvSpPr>
        <p:spPr>
          <a:xfrm>
            <a:off x="3219450" y="2695574"/>
            <a:ext cx="1194040" cy="6381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098F7FAC-2DCB-754B-8A4F-A4697EFAA462}"/>
              </a:ext>
            </a:extLst>
          </p:cNvPr>
          <p:cNvSpPr/>
          <p:nvPr/>
        </p:nvSpPr>
        <p:spPr>
          <a:xfrm>
            <a:off x="3217742" y="3524251"/>
            <a:ext cx="1194040" cy="647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4EBE7EC4-737E-F046-B6FE-B8876836734C}"/>
              </a:ext>
            </a:extLst>
          </p:cNvPr>
          <p:cNvSpPr/>
          <p:nvPr/>
        </p:nvSpPr>
        <p:spPr>
          <a:xfrm>
            <a:off x="3201748" y="4362452"/>
            <a:ext cx="1194040" cy="666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525513A-1B58-9C49-8E6A-540DA9CA0896}"/>
              </a:ext>
            </a:extLst>
          </p:cNvPr>
          <p:cNvSpPr/>
          <p:nvPr/>
        </p:nvSpPr>
        <p:spPr>
          <a:xfrm>
            <a:off x="5057774" y="1523998"/>
            <a:ext cx="2009776" cy="3886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C188AD-DB44-0546-B7C0-5CBC591E01FB}"/>
              </a:ext>
            </a:extLst>
          </p:cNvPr>
          <p:cNvSpPr txBox="1"/>
          <p:nvPr/>
        </p:nvSpPr>
        <p:spPr>
          <a:xfrm>
            <a:off x="5044834" y="1154667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Broker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AA4B46A9-483F-DE45-BCA9-BF6C62A41E34}"/>
              </a:ext>
            </a:extLst>
          </p:cNvPr>
          <p:cNvSpPr/>
          <p:nvPr/>
        </p:nvSpPr>
        <p:spPr>
          <a:xfrm>
            <a:off x="5143500" y="18764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AEBA5ED3-1E35-FC46-849B-886AD67DA3ED}"/>
              </a:ext>
            </a:extLst>
          </p:cNvPr>
          <p:cNvSpPr/>
          <p:nvPr/>
        </p:nvSpPr>
        <p:spPr>
          <a:xfrm>
            <a:off x="5295900" y="20288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D6B5AFB6-F1C1-C04A-93B4-DAD7F0841DFF}"/>
              </a:ext>
            </a:extLst>
          </p:cNvPr>
          <p:cNvSpPr/>
          <p:nvPr/>
        </p:nvSpPr>
        <p:spPr>
          <a:xfrm>
            <a:off x="5448300" y="21812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584B0058-24E4-1F40-9F54-EC1DCDF5E1FF}"/>
              </a:ext>
            </a:extLst>
          </p:cNvPr>
          <p:cNvSpPr/>
          <p:nvPr/>
        </p:nvSpPr>
        <p:spPr>
          <a:xfrm>
            <a:off x="5602048" y="3533776"/>
            <a:ext cx="1194040" cy="6381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7BF97704-9AF6-2E49-8DDD-D1AA4E6592B1}"/>
              </a:ext>
            </a:extLst>
          </p:cNvPr>
          <p:cNvSpPr/>
          <p:nvPr/>
        </p:nvSpPr>
        <p:spPr>
          <a:xfrm>
            <a:off x="5624151" y="2657474"/>
            <a:ext cx="1194040" cy="647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A7241636-30DE-FE42-947A-6D1E4F016874}"/>
              </a:ext>
            </a:extLst>
          </p:cNvPr>
          <p:cNvSpPr/>
          <p:nvPr/>
        </p:nvSpPr>
        <p:spPr>
          <a:xfrm>
            <a:off x="5602048" y="4362452"/>
            <a:ext cx="1194040" cy="666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61CA7E8-4F97-D545-A37B-8FA948DE8094}"/>
              </a:ext>
            </a:extLst>
          </p:cNvPr>
          <p:cNvSpPr/>
          <p:nvPr/>
        </p:nvSpPr>
        <p:spPr>
          <a:xfrm>
            <a:off x="7534274" y="1485898"/>
            <a:ext cx="2009776" cy="3886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DB15B2B-BAFA-404C-AD1D-18EAFE0A30FB}"/>
              </a:ext>
            </a:extLst>
          </p:cNvPr>
          <p:cNvSpPr txBox="1"/>
          <p:nvPr/>
        </p:nvSpPr>
        <p:spPr>
          <a:xfrm>
            <a:off x="7521334" y="1116567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Broker 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841A3AFA-72B5-6742-A3E2-FEA5CC6B6D62}"/>
              </a:ext>
            </a:extLst>
          </p:cNvPr>
          <p:cNvSpPr/>
          <p:nvPr/>
        </p:nvSpPr>
        <p:spPr>
          <a:xfrm>
            <a:off x="7620000" y="18383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xmlns="" id="{57F94C6F-F1F5-DE42-964D-73EA4BEBB6D3}"/>
              </a:ext>
            </a:extLst>
          </p:cNvPr>
          <p:cNvSpPr/>
          <p:nvPr/>
        </p:nvSpPr>
        <p:spPr>
          <a:xfrm>
            <a:off x="7772400" y="19907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CCE71069-4B4F-2342-8BAF-C838546CAD11}"/>
              </a:ext>
            </a:extLst>
          </p:cNvPr>
          <p:cNvSpPr/>
          <p:nvPr/>
        </p:nvSpPr>
        <p:spPr>
          <a:xfrm>
            <a:off x="7924800" y="21431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B2AB1DB8-A12B-ED46-BD21-1FC24C925DB2}"/>
              </a:ext>
            </a:extLst>
          </p:cNvPr>
          <p:cNvSpPr/>
          <p:nvPr/>
        </p:nvSpPr>
        <p:spPr>
          <a:xfrm>
            <a:off x="8104068" y="4319588"/>
            <a:ext cx="1194040" cy="6381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xmlns="" id="{69F25A12-5163-214D-95B6-6D04E59033D4}"/>
              </a:ext>
            </a:extLst>
          </p:cNvPr>
          <p:cNvSpPr/>
          <p:nvPr/>
        </p:nvSpPr>
        <p:spPr>
          <a:xfrm>
            <a:off x="8094542" y="3486151"/>
            <a:ext cx="1194040" cy="647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47693EB5-70AA-A14F-AFB5-531A60356F14}"/>
              </a:ext>
            </a:extLst>
          </p:cNvPr>
          <p:cNvSpPr/>
          <p:nvPr/>
        </p:nvSpPr>
        <p:spPr>
          <a:xfrm>
            <a:off x="8094542" y="2609851"/>
            <a:ext cx="1194040" cy="666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E256BD2-47F6-2242-93EC-45CBCFBBB941}"/>
              </a:ext>
            </a:extLst>
          </p:cNvPr>
          <p:cNvSpPr txBox="1"/>
          <p:nvPr/>
        </p:nvSpPr>
        <p:spPr>
          <a:xfrm>
            <a:off x="5681268" y="2240519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Topic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911F51F-4636-F549-AE73-62DF716C07A7}"/>
              </a:ext>
            </a:extLst>
          </p:cNvPr>
          <p:cNvSpPr txBox="1"/>
          <p:nvPr/>
        </p:nvSpPr>
        <p:spPr>
          <a:xfrm>
            <a:off x="8118803" y="2221467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Topic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8F43A82-48B8-E64D-A5F9-B3B61DFE800D}"/>
              </a:ext>
            </a:extLst>
          </p:cNvPr>
          <p:cNvSpPr txBox="1"/>
          <p:nvPr/>
        </p:nvSpPr>
        <p:spPr>
          <a:xfrm>
            <a:off x="2000250" y="6000750"/>
            <a:ext cx="217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solidFill>
                  <a:schemeClr val="accent2"/>
                </a:solidFill>
              </a:rPr>
              <a:t>Leader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replicas</a:t>
            </a:r>
          </a:p>
        </p:txBody>
      </p:sp>
    </p:spTree>
    <p:extLst>
      <p:ext uri="{BB962C8B-B14F-4D97-AF65-F5344CB8AC3E}">
        <p14:creationId xmlns:p14="http://schemas.microsoft.com/office/powerpoint/2010/main" xmlns="" val="203328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8A7355-41C0-5D49-B527-6BC0730A8165}"/>
              </a:ext>
            </a:extLst>
          </p:cNvPr>
          <p:cNvSpPr/>
          <p:nvPr/>
        </p:nvSpPr>
        <p:spPr>
          <a:xfrm>
            <a:off x="1312051" y="235771"/>
            <a:ext cx="1698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Kafka Topics</a:t>
            </a:r>
            <a:endParaRPr lang="en-US" sz="2400" dirty="0">
              <a:solidFill>
                <a:srgbClr val="0070C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DDF490-33AA-BF45-9FF6-160C804C9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56" y="1924049"/>
            <a:ext cx="5336764" cy="3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518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8A7355-41C0-5D49-B527-6BC0730A8165}"/>
              </a:ext>
            </a:extLst>
          </p:cNvPr>
          <p:cNvSpPr/>
          <p:nvPr/>
        </p:nvSpPr>
        <p:spPr>
          <a:xfrm>
            <a:off x="1312051" y="235771"/>
            <a:ext cx="2007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Kafka Partition</a:t>
            </a:r>
            <a:endParaRPr lang="en-US" sz="2400" dirty="0">
              <a:solidFill>
                <a:srgbClr val="0070C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3A9021-FC53-3147-9B70-922BB7D2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9800"/>
            <a:ext cx="4826000" cy="38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840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75250" y="984295"/>
            <a:ext cx="4889500" cy="4427197"/>
            <a:chOff x="3651250" y="984294"/>
            <a:chExt cx="4889500" cy="44271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51250" y="984294"/>
              <a:ext cx="4889500" cy="422236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6163159" y="4649491"/>
              <a:ext cx="7620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1400" b="1">
                <a:latin typeface="Arial" charset="0"/>
              </a:endParaRPr>
            </a:p>
          </p:txBody>
        </p:sp>
      </p:grp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42938" y="2127414"/>
            <a:ext cx="3004020" cy="19361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API</a:t>
            </a:r>
          </a:p>
          <a:p>
            <a:pPr lvl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Producer</a:t>
            </a:r>
          </a:p>
          <a:p>
            <a:pPr lvl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Consumer</a:t>
            </a:r>
          </a:p>
          <a:p>
            <a:pPr lvl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Streams</a:t>
            </a:r>
          </a:p>
          <a:p>
            <a:pPr lvl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Connect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8A7355-41C0-5D49-B527-6BC0730A8165}"/>
              </a:ext>
            </a:extLst>
          </p:cNvPr>
          <p:cNvSpPr/>
          <p:nvPr/>
        </p:nvSpPr>
        <p:spPr>
          <a:xfrm>
            <a:off x="1312051" y="235771"/>
            <a:ext cx="1344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Kafka API</a:t>
            </a:r>
            <a:endParaRPr lang="en-US" sz="2400" dirty="0">
              <a:solidFill>
                <a:srgbClr val="0070C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73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8C68AB9-477B-8042-913D-4A3AB2D5FE73}"/>
              </a:ext>
            </a:extLst>
          </p:cNvPr>
          <p:cNvCxnSpPr>
            <a:cxnSpLocks/>
          </p:cNvCxnSpPr>
          <p:nvPr/>
        </p:nvCxnSpPr>
        <p:spPr>
          <a:xfrm flipH="1" flipV="1">
            <a:off x="5860391" y="2178164"/>
            <a:ext cx="3482938" cy="25329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3493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Buying an item on Amazon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EDA (Notification Only)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56354E3-7A2A-5045-9152-E87BB9620E31}"/>
              </a:ext>
            </a:extLst>
          </p:cNvPr>
          <p:cNvSpPr/>
          <p:nvPr/>
        </p:nvSpPr>
        <p:spPr>
          <a:xfrm>
            <a:off x="4794917" y="1482916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F13BAEE-D29D-9A4F-9A6E-5A821585C758}"/>
              </a:ext>
            </a:extLst>
          </p:cNvPr>
          <p:cNvSpPr/>
          <p:nvPr/>
        </p:nvSpPr>
        <p:spPr>
          <a:xfrm>
            <a:off x="6785114" y="2409240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C78EA0-9203-1346-ACB4-74A7257E0B09}"/>
              </a:ext>
            </a:extLst>
          </p:cNvPr>
          <p:cNvSpPr/>
          <p:nvPr/>
        </p:nvSpPr>
        <p:spPr>
          <a:xfrm>
            <a:off x="6785114" y="4230084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02EC239-4E50-9C46-A005-D7F414FB277D}"/>
              </a:ext>
            </a:extLst>
          </p:cNvPr>
          <p:cNvSpPr/>
          <p:nvPr/>
        </p:nvSpPr>
        <p:spPr>
          <a:xfrm>
            <a:off x="4794916" y="5009314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A124F13-A241-724A-B216-6D5CB219DB86}"/>
              </a:ext>
            </a:extLst>
          </p:cNvPr>
          <p:cNvGrpSpPr/>
          <p:nvPr/>
        </p:nvGrpSpPr>
        <p:grpSpPr>
          <a:xfrm>
            <a:off x="3182104" y="1963970"/>
            <a:ext cx="1612813" cy="1391473"/>
            <a:chOff x="3182104" y="1963970"/>
            <a:chExt cx="1612813" cy="13914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7C1CD2A4-13CA-4741-B403-51DD54FBB3E6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 flipV="1">
              <a:off x="3182104" y="1963970"/>
              <a:ext cx="1612813" cy="139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6888079-9C1B-994F-996C-BCB76E909F79}"/>
                </a:ext>
              </a:extLst>
            </p:cNvPr>
            <p:cNvSpPr/>
            <p:nvPr/>
          </p:nvSpPr>
          <p:spPr>
            <a:xfrm>
              <a:off x="3481866" y="2178164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9643A39-810B-5841-A14E-179377304D4B}"/>
              </a:ext>
            </a:extLst>
          </p:cNvPr>
          <p:cNvGrpSpPr/>
          <p:nvPr/>
        </p:nvGrpSpPr>
        <p:grpSpPr>
          <a:xfrm>
            <a:off x="5860392" y="1518207"/>
            <a:ext cx="3482937" cy="461665"/>
            <a:chOff x="5860392" y="1518207"/>
            <a:chExt cx="3482937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7FB47603-25A1-4D47-B2D9-0FFED86758F4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860392" y="1963970"/>
              <a:ext cx="34829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2687E8-BD4D-6E42-902C-73DCD057A5FD}"/>
                </a:ext>
              </a:extLst>
            </p:cNvPr>
            <p:cNvSpPr/>
            <p:nvPr/>
          </p:nvSpPr>
          <p:spPr>
            <a:xfrm>
              <a:off x="6901142" y="1518207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Submitted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B8A6EC4-0D2A-144B-9685-9E645B34F43A}"/>
              </a:ext>
            </a:extLst>
          </p:cNvPr>
          <p:cNvGrpSpPr/>
          <p:nvPr/>
        </p:nvGrpSpPr>
        <p:grpSpPr>
          <a:xfrm>
            <a:off x="7850589" y="4214171"/>
            <a:ext cx="1492740" cy="496967"/>
            <a:chOff x="7850589" y="4214171"/>
            <a:chExt cx="1492740" cy="49696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FA5882A2-DA06-B940-B97F-E59C900C059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850589" y="4711138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962A45F-DBED-734B-B271-F1710F2510A5}"/>
                </a:ext>
              </a:extLst>
            </p:cNvPr>
            <p:cNvSpPr/>
            <p:nvPr/>
          </p:nvSpPr>
          <p:spPr>
            <a:xfrm>
              <a:off x="8272554" y="4214171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Shipped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9C165514-7494-2841-9D36-3C4C21FED226}"/>
              </a:ext>
            </a:extLst>
          </p:cNvPr>
          <p:cNvGrpSpPr/>
          <p:nvPr/>
        </p:nvGrpSpPr>
        <p:grpSpPr>
          <a:xfrm>
            <a:off x="5860391" y="4957628"/>
            <a:ext cx="1207171" cy="767298"/>
            <a:chOff x="5860391" y="4957628"/>
            <a:chExt cx="1207171" cy="76729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481C8A40-523E-434A-A36E-C0A73CD69AD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5860391" y="4957628"/>
              <a:ext cx="924722" cy="532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318274F-0C76-1845-9F43-5345D5477AD4}"/>
                </a:ext>
              </a:extLst>
            </p:cNvPr>
            <p:cNvSpPr/>
            <p:nvPr/>
          </p:nvSpPr>
          <p:spPr>
            <a:xfrm>
              <a:off x="6139103" y="5263261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</a:t>
              </a:r>
            </a:p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D4AD28A7-8A08-ED4A-B717-6A67BEC5C94E}"/>
              </a:ext>
            </a:extLst>
          </p:cNvPr>
          <p:cNvGrpSpPr/>
          <p:nvPr/>
        </p:nvGrpSpPr>
        <p:grpSpPr>
          <a:xfrm>
            <a:off x="3182104" y="3355443"/>
            <a:ext cx="1612812" cy="2134925"/>
            <a:chOff x="3182104" y="3355443"/>
            <a:chExt cx="1612812" cy="21349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5F99A6F1-0DAD-184B-BF6F-A99C5CD22741}"/>
                </a:ext>
              </a:extLst>
            </p:cNvPr>
            <p:cNvCxnSpPr>
              <a:cxnSpLocks/>
              <a:stCxn id="3" idx="3"/>
              <a:endCxn id="20" idx="1"/>
            </p:cNvCxnSpPr>
            <p:nvPr/>
          </p:nvCxnSpPr>
          <p:spPr>
            <a:xfrm>
              <a:off x="3182104" y="3355443"/>
              <a:ext cx="1612812" cy="213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D5380B9-1DC0-5643-B27D-35FB40D22AC3}"/>
                </a:ext>
              </a:extLst>
            </p:cNvPr>
            <p:cNvSpPr/>
            <p:nvPr/>
          </p:nvSpPr>
          <p:spPr>
            <a:xfrm>
              <a:off x="3814417" y="3818358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Login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37351840-F395-984E-B198-3F7E224B5C36}"/>
              </a:ext>
            </a:extLst>
          </p:cNvPr>
          <p:cNvGrpSpPr/>
          <p:nvPr/>
        </p:nvGrpSpPr>
        <p:grpSpPr>
          <a:xfrm>
            <a:off x="4488088" y="2445024"/>
            <a:ext cx="928459" cy="2564290"/>
            <a:chOff x="4488088" y="2445024"/>
            <a:chExt cx="928459" cy="256429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0DD40E9D-1D77-9347-A1DB-ED3BD1D36F63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5327654" y="2445024"/>
              <a:ext cx="1" cy="256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D01FB19-F253-114C-84DC-306B1B66B5C4}"/>
                </a:ext>
              </a:extLst>
            </p:cNvPr>
            <p:cNvSpPr/>
            <p:nvPr/>
          </p:nvSpPr>
          <p:spPr>
            <a:xfrm>
              <a:off x="4488088" y="2926078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</a:t>
              </a:r>
            </a:p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17B7BA62-4C80-1C46-8DB3-F35B9FEA9898}"/>
              </a:ext>
            </a:extLst>
          </p:cNvPr>
          <p:cNvGrpSpPr/>
          <p:nvPr/>
        </p:nvGrpSpPr>
        <p:grpSpPr>
          <a:xfrm>
            <a:off x="9343329" y="1049572"/>
            <a:ext cx="802535" cy="4810539"/>
            <a:chOff x="9343329" y="1049572"/>
            <a:chExt cx="802535" cy="481053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9C74E0D5-F69C-DA43-B2BF-68BD704B7115}"/>
                </a:ext>
              </a:extLst>
            </p:cNvPr>
            <p:cNvGrpSpPr/>
            <p:nvPr/>
          </p:nvGrpSpPr>
          <p:grpSpPr>
            <a:xfrm>
              <a:off x="9343329" y="1049572"/>
              <a:ext cx="802535" cy="4810539"/>
              <a:chOff x="9343329" y="1049572"/>
              <a:chExt cx="802535" cy="481053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F75E2A59-D250-3648-AF70-9F57637CAC27}"/>
                  </a:ext>
                </a:extLst>
              </p:cNvPr>
              <p:cNvSpPr/>
              <p:nvPr/>
            </p:nvSpPr>
            <p:spPr>
              <a:xfrm>
                <a:off x="9343329" y="1407627"/>
                <a:ext cx="802535" cy="445248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2FE6B4E3-A6BB-2344-9BC8-5AF411A49070}"/>
                  </a:ext>
                </a:extLst>
              </p:cNvPr>
              <p:cNvSpPr txBox="1"/>
              <p:nvPr/>
            </p:nvSpPr>
            <p:spPr>
              <a:xfrm>
                <a:off x="9419827" y="1049572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Kafka</a:t>
                </a:r>
                <a:endParaRPr lang="en-US" sz="1200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p:grpSp>
        <p:sp>
          <p:nvSpPr>
            <p:cNvPr id="5" name="Snip Diagonal Corner Rectangle 4">
              <a:extLst>
                <a:ext uri="{FF2B5EF4-FFF2-40B4-BE49-F238E27FC236}">
                  <a16:creationId xmlns:a16="http://schemas.microsoft.com/office/drawing/2014/main" xmlns="" id="{E6EEBCB8-EFAF-7E42-8601-701CF63890C6}"/>
                </a:ext>
              </a:extLst>
            </p:cNvPr>
            <p:cNvSpPr/>
            <p:nvPr/>
          </p:nvSpPr>
          <p:spPr>
            <a:xfrm>
              <a:off x="9555982" y="1804946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nip Diagonal Corner Rectangle 35">
              <a:extLst>
                <a:ext uri="{FF2B5EF4-FFF2-40B4-BE49-F238E27FC236}">
                  <a16:creationId xmlns:a16="http://schemas.microsoft.com/office/drawing/2014/main" xmlns="" id="{24809BC3-0174-474C-8DD2-BC3E5C38F024}"/>
                </a:ext>
              </a:extLst>
            </p:cNvPr>
            <p:cNvSpPr/>
            <p:nvPr/>
          </p:nvSpPr>
          <p:spPr>
            <a:xfrm>
              <a:off x="9563190" y="2592367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36">
              <a:extLst>
                <a:ext uri="{FF2B5EF4-FFF2-40B4-BE49-F238E27FC236}">
                  <a16:creationId xmlns:a16="http://schemas.microsoft.com/office/drawing/2014/main" xmlns="" id="{ED5B11FF-A0BA-D34B-8DDA-FED1D85B969D}"/>
                </a:ext>
              </a:extLst>
            </p:cNvPr>
            <p:cNvSpPr/>
            <p:nvPr/>
          </p:nvSpPr>
          <p:spPr>
            <a:xfrm>
              <a:off x="9555982" y="3367625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39">
              <a:extLst>
                <a:ext uri="{FF2B5EF4-FFF2-40B4-BE49-F238E27FC236}">
                  <a16:creationId xmlns:a16="http://schemas.microsoft.com/office/drawing/2014/main" xmlns="" id="{86FE0BE6-496A-874C-A8B9-BAEE1240AF38}"/>
                </a:ext>
              </a:extLst>
            </p:cNvPr>
            <p:cNvSpPr/>
            <p:nvPr/>
          </p:nvSpPr>
          <p:spPr>
            <a:xfrm>
              <a:off x="9563190" y="4178650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nip Diagonal Corner Rectangle 40">
              <a:extLst>
                <a:ext uri="{FF2B5EF4-FFF2-40B4-BE49-F238E27FC236}">
                  <a16:creationId xmlns:a16="http://schemas.microsoft.com/office/drawing/2014/main" xmlns="" id="{E55692C0-8B54-5C4F-B076-13DC2E79AAC3}"/>
                </a:ext>
              </a:extLst>
            </p:cNvPr>
            <p:cNvSpPr/>
            <p:nvPr/>
          </p:nvSpPr>
          <p:spPr>
            <a:xfrm>
              <a:off x="9555982" y="5009314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CA70DA2-B3BA-6541-9048-DEB2C7D4DFA7}"/>
              </a:ext>
            </a:extLst>
          </p:cNvPr>
          <p:cNvCxnSpPr>
            <a:cxnSpLocks/>
          </p:cNvCxnSpPr>
          <p:nvPr/>
        </p:nvCxnSpPr>
        <p:spPr>
          <a:xfrm flipH="1">
            <a:off x="7850589" y="1963970"/>
            <a:ext cx="1492740" cy="6758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618E0B7-81B8-1048-86EE-A2D588F6C277}"/>
              </a:ext>
            </a:extLst>
          </p:cNvPr>
          <p:cNvGrpSpPr/>
          <p:nvPr/>
        </p:nvGrpSpPr>
        <p:grpSpPr>
          <a:xfrm>
            <a:off x="7850589" y="2464407"/>
            <a:ext cx="1492740" cy="461665"/>
            <a:chOff x="7850589" y="2464407"/>
            <a:chExt cx="1492740" cy="46166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A46A755F-CEDB-BC42-A936-B6F8ED84089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7850589" y="2890294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096D2AE8-E039-6541-A765-CE8B43FEC897}"/>
                </a:ext>
              </a:extLst>
            </p:cNvPr>
            <p:cNvSpPr/>
            <p:nvPr/>
          </p:nvSpPr>
          <p:spPr>
            <a:xfrm>
              <a:off x="8203669" y="2464407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Validated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167B8974-62FB-7547-839A-9652B668FC6C}"/>
              </a:ext>
            </a:extLst>
          </p:cNvPr>
          <p:cNvCxnSpPr>
            <a:cxnSpLocks/>
          </p:cNvCxnSpPr>
          <p:nvPr/>
        </p:nvCxnSpPr>
        <p:spPr>
          <a:xfrm flipH="1">
            <a:off x="7850589" y="2890294"/>
            <a:ext cx="1492740" cy="15546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an 67">
            <a:extLst>
              <a:ext uri="{FF2B5EF4-FFF2-40B4-BE49-F238E27FC236}">
                <a16:creationId xmlns:a16="http://schemas.microsoft.com/office/drawing/2014/main" xmlns="" id="{CD073F2C-B13A-524D-BC1A-0CFE97BBCA1F}"/>
              </a:ext>
            </a:extLst>
          </p:cNvPr>
          <p:cNvSpPr/>
          <p:nvPr/>
        </p:nvSpPr>
        <p:spPr>
          <a:xfrm>
            <a:off x="4840998" y="153194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>
            <a:extLst>
              <a:ext uri="{FF2B5EF4-FFF2-40B4-BE49-F238E27FC236}">
                <a16:creationId xmlns:a16="http://schemas.microsoft.com/office/drawing/2014/main" xmlns="" id="{6CE921F8-4170-B941-82C7-D3F4E0A367BB}"/>
              </a:ext>
            </a:extLst>
          </p:cNvPr>
          <p:cNvSpPr/>
          <p:nvPr/>
        </p:nvSpPr>
        <p:spPr>
          <a:xfrm>
            <a:off x="6844925" y="248080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xmlns="" id="{A231F921-B7A6-674D-BD0E-343D847EB049}"/>
              </a:ext>
            </a:extLst>
          </p:cNvPr>
          <p:cNvSpPr/>
          <p:nvPr/>
        </p:nvSpPr>
        <p:spPr>
          <a:xfrm>
            <a:off x="6841276" y="4291708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xmlns="" id="{2F984B7C-8705-E841-B2A5-8FAEF0546E4B}"/>
              </a:ext>
            </a:extLst>
          </p:cNvPr>
          <p:cNvSpPr/>
          <p:nvPr/>
        </p:nvSpPr>
        <p:spPr>
          <a:xfrm>
            <a:off x="4840998" y="5060995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48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21727A5-B2B6-1A48-8310-7C332D315D28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5327655" y="2445024"/>
            <a:ext cx="4015674" cy="30453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8C68AB9-477B-8042-913D-4A3AB2D5FE73}"/>
              </a:ext>
            </a:extLst>
          </p:cNvPr>
          <p:cNvCxnSpPr>
            <a:cxnSpLocks/>
          </p:cNvCxnSpPr>
          <p:nvPr/>
        </p:nvCxnSpPr>
        <p:spPr>
          <a:xfrm flipH="1" flipV="1">
            <a:off x="5860391" y="2178164"/>
            <a:ext cx="3482938" cy="25329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3943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Buying an item on Amazon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EDA (Notification + State Transfer)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56354E3-7A2A-5045-9152-E87BB9620E31}"/>
              </a:ext>
            </a:extLst>
          </p:cNvPr>
          <p:cNvSpPr/>
          <p:nvPr/>
        </p:nvSpPr>
        <p:spPr>
          <a:xfrm>
            <a:off x="4794917" y="1482916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F13BAEE-D29D-9A4F-9A6E-5A821585C758}"/>
              </a:ext>
            </a:extLst>
          </p:cNvPr>
          <p:cNvSpPr/>
          <p:nvPr/>
        </p:nvSpPr>
        <p:spPr>
          <a:xfrm>
            <a:off x="6785114" y="2409240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C78EA0-9203-1346-ACB4-74A7257E0B09}"/>
              </a:ext>
            </a:extLst>
          </p:cNvPr>
          <p:cNvSpPr/>
          <p:nvPr/>
        </p:nvSpPr>
        <p:spPr>
          <a:xfrm>
            <a:off x="6785114" y="4230084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02EC239-4E50-9C46-A005-D7F414FB277D}"/>
              </a:ext>
            </a:extLst>
          </p:cNvPr>
          <p:cNvSpPr/>
          <p:nvPr/>
        </p:nvSpPr>
        <p:spPr>
          <a:xfrm>
            <a:off x="4794916" y="5009314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A124F13-A241-724A-B216-6D5CB219DB86}"/>
              </a:ext>
            </a:extLst>
          </p:cNvPr>
          <p:cNvGrpSpPr/>
          <p:nvPr/>
        </p:nvGrpSpPr>
        <p:grpSpPr>
          <a:xfrm>
            <a:off x="3182104" y="1963970"/>
            <a:ext cx="1612813" cy="1391473"/>
            <a:chOff x="3182104" y="1963970"/>
            <a:chExt cx="1612813" cy="13914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7C1CD2A4-13CA-4741-B403-51DD54FBB3E6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 flipV="1">
              <a:off x="3182104" y="1963970"/>
              <a:ext cx="1612813" cy="139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6888079-9C1B-994F-996C-BCB76E909F79}"/>
                </a:ext>
              </a:extLst>
            </p:cNvPr>
            <p:cNvSpPr/>
            <p:nvPr/>
          </p:nvSpPr>
          <p:spPr>
            <a:xfrm>
              <a:off x="3481866" y="2178164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9643A39-810B-5841-A14E-179377304D4B}"/>
              </a:ext>
            </a:extLst>
          </p:cNvPr>
          <p:cNvGrpSpPr/>
          <p:nvPr/>
        </p:nvGrpSpPr>
        <p:grpSpPr>
          <a:xfrm>
            <a:off x="5860392" y="1518207"/>
            <a:ext cx="3482937" cy="461665"/>
            <a:chOff x="5860392" y="1518207"/>
            <a:chExt cx="3482937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7FB47603-25A1-4D47-B2D9-0FFED86758F4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860392" y="1963970"/>
              <a:ext cx="34829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2687E8-BD4D-6E42-902C-73DCD057A5FD}"/>
                </a:ext>
              </a:extLst>
            </p:cNvPr>
            <p:cNvSpPr/>
            <p:nvPr/>
          </p:nvSpPr>
          <p:spPr>
            <a:xfrm>
              <a:off x="6901142" y="1518207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Submitted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B8A6EC4-0D2A-144B-9685-9E645B34F43A}"/>
              </a:ext>
            </a:extLst>
          </p:cNvPr>
          <p:cNvGrpSpPr/>
          <p:nvPr/>
        </p:nvGrpSpPr>
        <p:grpSpPr>
          <a:xfrm>
            <a:off x="7850589" y="4214171"/>
            <a:ext cx="1492740" cy="496967"/>
            <a:chOff x="7850589" y="4214171"/>
            <a:chExt cx="1492740" cy="49696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FA5882A2-DA06-B940-B97F-E59C900C059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850589" y="4711138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962A45F-DBED-734B-B271-F1710F2510A5}"/>
                </a:ext>
              </a:extLst>
            </p:cNvPr>
            <p:cNvSpPr/>
            <p:nvPr/>
          </p:nvSpPr>
          <p:spPr>
            <a:xfrm>
              <a:off x="8272554" y="4214171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Shipped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9C165514-7494-2841-9D36-3C4C21FED226}"/>
              </a:ext>
            </a:extLst>
          </p:cNvPr>
          <p:cNvGrpSpPr/>
          <p:nvPr/>
        </p:nvGrpSpPr>
        <p:grpSpPr>
          <a:xfrm>
            <a:off x="5860391" y="5490368"/>
            <a:ext cx="3482938" cy="471360"/>
            <a:chOff x="5860391" y="5490368"/>
            <a:chExt cx="3482938" cy="47136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481C8A40-523E-434A-A36E-C0A73CD69AD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5860391" y="5490368"/>
              <a:ext cx="3482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318274F-0C76-1845-9F43-5345D5477AD4}"/>
                </a:ext>
              </a:extLst>
            </p:cNvPr>
            <p:cNvSpPr/>
            <p:nvPr/>
          </p:nvSpPr>
          <p:spPr>
            <a:xfrm>
              <a:off x="6901142" y="5500063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Created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D4AD28A7-8A08-ED4A-B717-6A67BEC5C94E}"/>
              </a:ext>
            </a:extLst>
          </p:cNvPr>
          <p:cNvGrpSpPr/>
          <p:nvPr/>
        </p:nvGrpSpPr>
        <p:grpSpPr>
          <a:xfrm>
            <a:off x="3182104" y="3355443"/>
            <a:ext cx="1612812" cy="2134925"/>
            <a:chOff x="3182104" y="3355443"/>
            <a:chExt cx="1612812" cy="21349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5F99A6F1-0DAD-184B-BF6F-A99C5CD22741}"/>
                </a:ext>
              </a:extLst>
            </p:cNvPr>
            <p:cNvCxnSpPr>
              <a:cxnSpLocks/>
              <a:stCxn id="3" idx="3"/>
              <a:endCxn id="20" idx="1"/>
            </p:cNvCxnSpPr>
            <p:nvPr/>
          </p:nvCxnSpPr>
          <p:spPr>
            <a:xfrm>
              <a:off x="3182104" y="3355443"/>
              <a:ext cx="1612812" cy="213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D5380B9-1DC0-5643-B27D-35FB40D22AC3}"/>
                </a:ext>
              </a:extLst>
            </p:cNvPr>
            <p:cNvSpPr/>
            <p:nvPr/>
          </p:nvSpPr>
          <p:spPr>
            <a:xfrm>
              <a:off x="3814417" y="3818358"/>
              <a:ext cx="7425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Signup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75E2A59-D250-3648-AF70-9F57637CAC27}"/>
              </a:ext>
            </a:extLst>
          </p:cNvPr>
          <p:cNvSpPr/>
          <p:nvPr/>
        </p:nvSpPr>
        <p:spPr>
          <a:xfrm>
            <a:off x="9343329" y="1407627"/>
            <a:ext cx="802535" cy="44524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E6B4E3-A6BB-2344-9BC8-5AF411A49070}"/>
              </a:ext>
            </a:extLst>
          </p:cNvPr>
          <p:cNvSpPr txBox="1"/>
          <p:nvPr/>
        </p:nvSpPr>
        <p:spPr>
          <a:xfrm>
            <a:off x="9419827" y="10495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xmlns="" id="{E6EEBCB8-EFAF-7E42-8601-701CF63890C6}"/>
              </a:ext>
            </a:extLst>
          </p:cNvPr>
          <p:cNvSpPr/>
          <p:nvPr/>
        </p:nvSpPr>
        <p:spPr>
          <a:xfrm>
            <a:off x="9555982" y="1804946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Diagonal Corner Rectangle 35">
            <a:extLst>
              <a:ext uri="{FF2B5EF4-FFF2-40B4-BE49-F238E27FC236}">
                <a16:creationId xmlns:a16="http://schemas.microsoft.com/office/drawing/2014/main" xmlns="" id="{24809BC3-0174-474C-8DD2-BC3E5C38F024}"/>
              </a:ext>
            </a:extLst>
          </p:cNvPr>
          <p:cNvSpPr/>
          <p:nvPr/>
        </p:nvSpPr>
        <p:spPr>
          <a:xfrm>
            <a:off x="9563190" y="2592367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Diagonal Corner Rectangle 36">
            <a:extLst>
              <a:ext uri="{FF2B5EF4-FFF2-40B4-BE49-F238E27FC236}">
                <a16:creationId xmlns:a16="http://schemas.microsoft.com/office/drawing/2014/main" xmlns="" id="{ED5B11FF-A0BA-D34B-8DDA-FED1D85B969D}"/>
              </a:ext>
            </a:extLst>
          </p:cNvPr>
          <p:cNvSpPr/>
          <p:nvPr/>
        </p:nvSpPr>
        <p:spPr>
          <a:xfrm>
            <a:off x="9555982" y="3367625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Diagonal Corner Rectangle 39">
            <a:extLst>
              <a:ext uri="{FF2B5EF4-FFF2-40B4-BE49-F238E27FC236}">
                <a16:creationId xmlns:a16="http://schemas.microsoft.com/office/drawing/2014/main" xmlns="" id="{86FE0BE6-496A-874C-A8B9-BAEE1240AF38}"/>
              </a:ext>
            </a:extLst>
          </p:cNvPr>
          <p:cNvSpPr/>
          <p:nvPr/>
        </p:nvSpPr>
        <p:spPr>
          <a:xfrm>
            <a:off x="9563190" y="4178650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xmlns="" id="{E55692C0-8B54-5C4F-B076-13DC2E79AAC3}"/>
              </a:ext>
            </a:extLst>
          </p:cNvPr>
          <p:cNvSpPr/>
          <p:nvPr/>
        </p:nvSpPr>
        <p:spPr>
          <a:xfrm>
            <a:off x="9555982" y="5009314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CA70DA2-B3BA-6541-9048-DEB2C7D4DFA7}"/>
              </a:ext>
            </a:extLst>
          </p:cNvPr>
          <p:cNvCxnSpPr>
            <a:cxnSpLocks/>
          </p:cNvCxnSpPr>
          <p:nvPr/>
        </p:nvCxnSpPr>
        <p:spPr>
          <a:xfrm flipH="1">
            <a:off x="7850589" y="1963970"/>
            <a:ext cx="1492740" cy="6758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618E0B7-81B8-1048-86EE-A2D588F6C277}"/>
              </a:ext>
            </a:extLst>
          </p:cNvPr>
          <p:cNvGrpSpPr/>
          <p:nvPr/>
        </p:nvGrpSpPr>
        <p:grpSpPr>
          <a:xfrm>
            <a:off x="7850589" y="2464407"/>
            <a:ext cx="1492740" cy="461665"/>
            <a:chOff x="7850589" y="2464407"/>
            <a:chExt cx="1492740" cy="46166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A46A755F-CEDB-BC42-A936-B6F8ED84089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7850589" y="2890294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096D2AE8-E039-6541-A765-CE8B43FEC897}"/>
                </a:ext>
              </a:extLst>
            </p:cNvPr>
            <p:cNvSpPr/>
            <p:nvPr/>
          </p:nvSpPr>
          <p:spPr>
            <a:xfrm>
              <a:off x="8203669" y="24644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Reserved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167B8974-62FB-7547-839A-9652B668FC6C}"/>
              </a:ext>
            </a:extLst>
          </p:cNvPr>
          <p:cNvCxnSpPr>
            <a:cxnSpLocks/>
          </p:cNvCxnSpPr>
          <p:nvPr/>
        </p:nvCxnSpPr>
        <p:spPr>
          <a:xfrm flipH="1">
            <a:off x="7850589" y="2890294"/>
            <a:ext cx="1492740" cy="15546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an 67">
            <a:extLst>
              <a:ext uri="{FF2B5EF4-FFF2-40B4-BE49-F238E27FC236}">
                <a16:creationId xmlns:a16="http://schemas.microsoft.com/office/drawing/2014/main" xmlns="" id="{CD073F2C-B13A-524D-BC1A-0CFE97BBCA1F}"/>
              </a:ext>
            </a:extLst>
          </p:cNvPr>
          <p:cNvSpPr/>
          <p:nvPr/>
        </p:nvSpPr>
        <p:spPr>
          <a:xfrm>
            <a:off x="4840998" y="153194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>
            <a:extLst>
              <a:ext uri="{FF2B5EF4-FFF2-40B4-BE49-F238E27FC236}">
                <a16:creationId xmlns:a16="http://schemas.microsoft.com/office/drawing/2014/main" xmlns="" id="{6CE921F8-4170-B941-82C7-D3F4E0A367BB}"/>
              </a:ext>
            </a:extLst>
          </p:cNvPr>
          <p:cNvSpPr/>
          <p:nvPr/>
        </p:nvSpPr>
        <p:spPr>
          <a:xfrm>
            <a:off x="6844925" y="248080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xmlns="" id="{A231F921-B7A6-674D-BD0E-343D847EB049}"/>
              </a:ext>
            </a:extLst>
          </p:cNvPr>
          <p:cNvSpPr/>
          <p:nvPr/>
        </p:nvSpPr>
        <p:spPr>
          <a:xfrm>
            <a:off x="6841276" y="4291708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xmlns="" id="{2F984B7C-8705-E841-B2A5-8FAEF0546E4B}"/>
              </a:ext>
            </a:extLst>
          </p:cNvPr>
          <p:cNvSpPr/>
          <p:nvPr/>
        </p:nvSpPr>
        <p:spPr>
          <a:xfrm>
            <a:off x="4840998" y="5060995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6A4C053-7B10-094E-BCB3-41A23261F599}"/>
              </a:ext>
            </a:extLst>
          </p:cNvPr>
          <p:cNvCxnSpPr>
            <a:cxnSpLocks/>
          </p:cNvCxnSpPr>
          <p:nvPr/>
        </p:nvCxnSpPr>
        <p:spPr>
          <a:xfrm flipH="1" flipV="1">
            <a:off x="7829601" y="4909430"/>
            <a:ext cx="1513728" cy="59063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21727A5-B2B6-1A48-8310-7C332D315D28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5327655" y="2445024"/>
            <a:ext cx="4015674" cy="30453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8C68AB9-477B-8042-913D-4A3AB2D5FE73}"/>
              </a:ext>
            </a:extLst>
          </p:cNvPr>
          <p:cNvCxnSpPr>
            <a:cxnSpLocks/>
          </p:cNvCxnSpPr>
          <p:nvPr/>
        </p:nvCxnSpPr>
        <p:spPr>
          <a:xfrm flipH="1" flipV="1">
            <a:off x="5860391" y="2178164"/>
            <a:ext cx="3482938" cy="25329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3728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Buying an item on Amazon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(Shipping Service on maintenance)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56354E3-7A2A-5045-9152-E87BB9620E31}"/>
              </a:ext>
            </a:extLst>
          </p:cNvPr>
          <p:cNvSpPr/>
          <p:nvPr/>
        </p:nvSpPr>
        <p:spPr>
          <a:xfrm>
            <a:off x="4794917" y="1482916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F13BAEE-D29D-9A4F-9A6E-5A821585C758}"/>
              </a:ext>
            </a:extLst>
          </p:cNvPr>
          <p:cNvSpPr/>
          <p:nvPr/>
        </p:nvSpPr>
        <p:spPr>
          <a:xfrm>
            <a:off x="6785114" y="2409240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C78EA0-9203-1346-ACB4-74A7257E0B09}"/>
              </a:ext>
            </a:extLst>
          </p:cNvPr>
          <p:cNvSpPr/>
          <p:nvPr/>
        </p:nvSpPr>
        <p:spPr>
          <a:xfrm>
            <a:off x="6785114" y="4230084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02EC239-4E50-9C46-A005-D7F414FB277D}"/>
              </a:ext>
            </a:extLst>
          </p:cNvPr>
          <p:cNvSpPr/>
          <p:nvPr/>
        </p:nvSpPr>
        <p:spPr>
          <a:xfrm>
            <a:off x="4794916" y="5009314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A124F13-A241-724A-B216-6D5CB219DB86}"/>
              </a:ext>
            </a:extLst>
          </p:cNvPr>
          <p:cNvGrpSpPr/>
          <p:nvPr/>
        </p:nvGrpSpPr>
        <p:grpSpPr>
          <a:xfrm>
            <a:off x="3182104" y="1963970"/>
            <a:ext cx="1612813" cy="1391473"/>
            <a:chOff x="3182104" y="1963970"/>
            <a:chExt cx="1612813" cy="13914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7C1CD2A4-13CA-4741-B403-51DD54FBB3E6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 flipV="1">
              <a:off x="3182104" y="1963970"/>
              <a:ext cx="1612813" cy="139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6888079-9C1B-994F-996C-BCB76E909F79}"/>
                </a:ext>
              </a:extLst>
            </p:cNvPr>
            <p:cNvSpPr/>
            <p:nvPr/>
          </p:nvSpPr>
          <p:spPr>
            <a:xfrm>
              <a:off x="3481866" y="2178164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9643A39-810B-5841-A14E-179377304D4B}"/>
              </a:ext>
            </a:extLst>
          </p:cNvPr>
          <p:cNvGrpSpPr/>
          <p:nvPr/>
        </p:nvGrpSpPr>
        <p:grpSpPr>
          <a:xfrm>
            <a:off x="5860392" y="1518207"/>
            <a:ext cx="3482937" cy="461665"/>
            <a:chOff x="5860392" y="1518207"/>
            <a:chExt cx="3482937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7FB47603-25A1-4D47-B2D9-0FFED86758F4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860392" y="1963970"/>
              <a:ext cx="34829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2687E8-BD4D-6E42-902C-73DCD057A5FD}"/>
                </a:ext>
              </a:extLst>
            </p:cNvPr>
            <p:cNvSpPr/>
            <p:nvPr/>
          </p:nvSpPr>
          <p:spPr>
            <a:xfrm>
              <a:off x="6901142" y="1518207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Submitted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B8A6EC4-0D2A-144B-9685-9E645B34F43A}"/>
              </a:ext>
            </a:extLst>
          </p:cNvPr>
          <p:cNvGrpSpPr/>
          <p:nvPr/>
        </p:nvGrpSpPr>
        <p:grpSpPr>
          <a:xfrm>
            <a:off x="7850589" y="4214171"/>
            <a:ext cx="1492740" cy="496967"/>
            <a:chOff x="7850589" y="4214171"/>
            <a:chExt cx="1492740" cy="49696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FA5882A2-DA06-B940-B97F-E59C900C059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850589" y="4711138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962A45F-DBED-734B-B271-F1710F2510A5}"/>
                </a:ext>
              </a:extLst>
            </p:cNvPr>
            <p:cNvSpPr/>
            <p:nvPr/>
          </p:nvSpPr>
          <p:spPr>
            <a:xfrm>
              <a:off x="8272554" y="4214171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Shipped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9C165514-7494-2841-9D36-3C4C21FED226}"/>
              </a:ext>
            </a:extLst>
          </p:cNvPr>
          <p:cNvGrpSpPr/>
          <p:nvPr/>
        </p:nvGrpSpPr>
        <p:grpSpPr>
          <a:xfrm>
            <a:off x="5860391" y="5490368"/>
            <a:ext cx="3482938" cy="471360"/>
            <a:chOff x="5860391" y="5490368"/>
            <a:chExt cx="3482938" cy="47136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481C8A40-523E-434A-A36E-C0A73CD69AD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5860391" y="5490368"/>
              <a:ext cx="3482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318274F-0C76-1845-9F43-5345D5477AD4}"/>
                </a:ext>
              </a:extLst>
            </p:cNvPr>
            <p:cNvSpPr/>
            <p:nvPr/>
          </p:nvSpPr>
          <p:spPr>
            <a:xfrm>
              <a:off x="6901142" y="5500063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Created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D4AD28A7-8A08-ED4A-B717-6A67BEC5C94E}"/>
              </a:ext>
            </a:extLst>
          </p:cNvPr>
          <p:cNvGrpSpPr/>
          <p:nvPr/>
        </p:nvGrpSpPr>
        <p:grpSpPr>
          <a:xfrm>
            <a:off x="3182104" y="3355443"/>
            <a:ext cx="1612812" cy="2134925"/>
            <a:chOff x="3182104" y="3355443"/>
            <a:chExt cx="1612812" cy="21349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5F99A6F1-0DAD-184B-BF6F-A99C5CD22741}"/>
                </a:ext>
              </a:extLst>
            </p:cNvPr>
            <p:cNvCxnSpPr>
              <a:cxnSpLocks/>
              <a:stCxn id="3" idx="3"/>
              <a:endCxn id="20" idx="1"/>
            </p:cNvCxnSpPr>
            <p:nvPr/>
          </p:nvCxnSpPr>
          <p:spPr>
            <a:xfrm>
              <a:off x="3182104" y="3355443"/>
              <a:ext cx="1612812" cy="213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D5380B9-1DC0-5643-B27D-35FB40D22AC3}"/>
                </a:ext>
              </a:extLst>
            </p:cNvPr>
            <p:cNvSpPr/>
            <p:nvPr/>
          </p:nvSpPr>
          <p:spPr>
            <a:xfrm>
              <a:off x="3828280" y="3932557"/>
              <a:ext cx="7425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Signup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75E2A59-D250-3648-AF70-9F57637CAC27}"/>
              </a:ext>
            </a:extLst>
          </p:cNvPr>
          <p:cNvSpPr/>
          <p:nvPr/>
        </p:nvSpPr>
        <p:spPr>
          <a:xfrm>
            <a:off x="9343329" y="1407627"/>
            <a:ext cx="802535" cy="44524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E6B4E3-A6BB-2344-9BC8-5AF411A49070}"/>
              </a:ext>
            </a:extLst>
          </p:cNvPr>
          <p:cNvSpPr txBox="1"/>
          <p:nvPr/>
        </p:nvSpPr>
        <p:spPr>
          <a:xfrm>
            <a:off x="9419827" y="10495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xmlns="" id="{E6EEBCB8-EFAF-7E42-8601-701CF63890C6}"/>
              </a:ext>
            </a:extLst>
          </p:cNvPr>
          <p:cNvSpPr/>
          <p:nvPr/>
        </p:nvSpPr>
        <p:spPr>
          <a:xfrm>
            <a:off x="9555982" y="1804946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Diagonal Corner Rectangle 35">
            <a:extLst>
              <a:ext uri="{FF2B5EF4-FFF2-40B4-BE49-F238E27FC236}">
                <a16:creationId xmlns:a16="http://schemas.microsoft.com/office/drawing/2014/main" xmlns="" id="{24809BC3-0174-474C-8DD2-BC3E5C38F024}"/>
              </a:ext>
            </a:extLst>
          </p:cNvPr>
          <p:cNvSpPr/>
          <p:nvPr/>
        </p:nvSpPr>
        <p:spPr>
          <a:xfrm>
            <a:off x="9563190" y="2592367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Diagonal Corner Rectangle 36">
            <a:extLst>
              <a:ext uri="{FF2B5EF4-FFF2-40B4-BE49-F238E27FC236}">
                <a16:creationId xmlns:a16="http://schemas.microsoft.com/office/drawing/2014/main" xmlns="" id="{ED5B11FF-A0BA-D34B-8DDA-FED1D85B969D}"/>
              </a:ext>
            </a:extLst>
          </p:cNvPr>
          <p:cNvSpPr/>
          <p:nvPr/>
        </p:nvSpPr>
        <p:spPr>
          <a:xfrm>
            <a:off x="9555982" y="3367625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Diagonal Corner Rectangle 39">
            <a:extLst>
              <a:ext uri="{FF2B5EF4-FFF2-40B4-BE49-F238E27FC236}">
                <a16:creationId xmlns:a16="http://schemas.microsoft.com/office/drawing/2014/main" xmlns="" id="{86FE0BE6-496A-874C-A8B9-BAEE1240AF38}"/>
              </a:ext>
            </a:extLst>
          </p:cNvPr>
          <p:cNvSpPr/>
          <p:nvPr/>
        </p:nvSpPr>
        <p:spPr>
          <a:xfrm>
            <a:off x="9563190" y="4178650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xmlns="" id="{E55692C0-8B54-5C4F-B076-13DC2E79AAC3}"/>
              </a:ext>
            </a:extLst>
          </p:cNvPr>
          <p:cNvSpPr/>
          <p:nvPr/>
        </p:nvSpPr>
        <p:spPr>
          <a:xfrm>
            <a:off x="9555982" y="5009314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CA70DA2-B3BA-6541-9048-DEB2C7D4DFA7}"/>
              </a:ext>
            </a:extLst>
          </p:cNvPr>
          <p:cNvCxnSpPr>
            <a:cxnSpLocks/>
          </p:cNvCxnSpPr>
          <p:nvPr/>
        </p:nvCxnSpPr>
        <p:spPr>
          <a:xfrm flipH="1">
            <a:off x="7850589" y="1963970"/>
            <a:ext cx="1492740" cy="6758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618E0B7-81B8-1048-86EE-A2D588F6C277}"/>
              </a:ext>
            </a:extLst>
          </p:cNvPr>
          <p:cNvGrpSpPr/>
          <p:nvPr/>
        </p:nvGrpSpPr>
        <p:grpSpPr>
          <a:xfrm>
            <a:off x="7850589" y="2464407"/>
            <a:ext cx="1492740" cy="461665"/>
            <a:chOff x="7850589" y="2464407"/>
            <a:chExt cx="1492740" cy="46166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A46A755F-CEDB-BC42-A936-B6F8ED84089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7850589" y="2890294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096D2AE8-E039-6541-A765-CE8B43FEC897}"/>
                </a:ext>
              </a:extLst>
            </p:cNvPr>
            <p:cNvSpPr/>
            <p:nvPr/>
          </p:nvSpPr>
          <p:spPr>
            <a:xfrm>
              <a:off x="8203669" y="24644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Reserved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167B8974-62FB-7547-839A-9652B668FC6C}"/>
              </a:ext>
            </a:extLst>
          </p:cNvPr>
          <p:cNvCxnSpPr>
            <a:cxnSpLocks/>
          </p:cNvCxnSpPr>
          <p:nvPr/>
        </p:nvCxnSpPr>
        <p:spPr>
          <a:xfrm flipH="1">
            <a:off x="7850589" y="2890294"/>
            <a:ext cx="1492740" cy="15546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an 67">
            <a:extLst>
              <a:ext uri="{FF2B5EF4-FFF2-40B4-BE49-F238E27FC236}">
                <a16:creationId xmlns:a16="http://schemas.microsoft.com/office/drawing/2014/main" xmlns="" id="{CD073F2C-B13A-524D-BC1A-0CFE97BBCA1F}"/>
              </a:ext>
            </a:extLst>
          </p:cNvPr>
          <p:cNvSpPr/>
          <p:nvPr/>
        </p:nvSpPr>
        <p:spPr>
          <a:xfrm>
            <a:off x="4840998" y="153194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>
            <a:extLst>
              <a:ext uri="{FF2B5EF4-FFF2-40B4-BE49-F238E27FC236}">
                <a16:creationId xmlns:a16="http://schemas.microsoft.com/office/drawing/2014/main" xmlns="" id="{6CE921F8-4170-B941-82C7-D3F4E0A367BB}"/>
              </a:ext>
            </a:extLst>
          </p:cNvPr>
          <p:cNvSpPr/>
          <p:nvPr/>
        </p:nvSpPr>
        <p:spPr>
          <a:xfrm>
            <a:off x="6844925" y="248080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xmlns="" id="{A231F921-B7A6-674D-BD0E-343D847EB049}"/>
              </a:ext>
            </a:extLst>
          </p:cNvPr>
          <p:cNvSpPr/>
          <p:nvPr/>
        </p:nvSpPr>
        <p:spPr>
          <a:xfrm>
            <a:off x="6841276" y="4291708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xmlns="" id="{2F984B7C-8705-E841-B2A5-8FAEF0546E4B}"/>
              </a:ext>
            </a:extLst>
          </p:cNvPr>
          <p:cNvSpPr/>
          <p:nvPr/>
        </p:nvSpPr>
        <p:spPr>
          <a:xfrm>
            <a:off x="4840998" y="5060995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6A4C053-7B10-094E-BCB3-41A23261F599}"/>
              </a:ext>
            </a:extLst>
          </p:cNvPr>
          <p:cNvCxnSpPr>
            <a:cxnSpLocks/>
          </p:cNvCxnSpPr>
          <p:nvPr/>
        </p:nvCxnSpPr>
        <p:spPr>
          <a:xfrm flipH="1" flipV="1">
            <a:off x="7829601" y="4909430"/>
            <a:ext cx="1513728" cy="59063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xmlns="" id="{D5104DD5-0CE1-6442-A68D-192E74033465}"/>
              </a:ext>
            </a:extLst>
          </p:cNvPr>
          <p:cNvSpPr/>
          <p:nvPr/>
        </p:nvSpPr>
        <p:spPr>
          <a:xfrm>
            <a:off x="7549815" y="4267249"/>
            <a:ext cx="260468" cy="252566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8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CD374F-4504-4443-BE17-C43C7C361A21}"/>
              </a:ext>
            </a:extLst>
          </p:cNvPr>
          <p:cNvSpPr/>
          <p:nvPr/>
        </p:nvSpPr>
        <p:spPr>
          <a:xfrm>
            <a:off x="895167" y="31133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Storming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FFFE91-0591-194B-9BF0-201129B0934B}"/>
              </a:ext>
            </a:extLst>
          </p:cNvPr>
          <p:cNvSpPr/>
          <p:nvPr/>
        </p:nvSpPr>
        <p:spPr>
          <a:xfrm>
            <a:off x="4089761" y="3435799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Submitted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9098D29-F36D-394D-9A00-E51342698E56}"/>
              </a:ext>
            </a:extLst>
          </p:cNvPr>
          <p:cNvSpPr/>
          <p:nvPr/>
        </p:nvSpPr>
        <p:spPr>
          <a:xfrm>
            <a:off x="2877783" y="1445296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Created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84C9CA-CC6E-B749-AC50-C7F986F94028}"/>
              </a:ext>
            </a:extLst>
          </p:cNvPr>
          <p:cNvSpPr/>
          <p:nvPr/>
        </p:nvSpPr>
        <p:spPr>
          <a:xfrm>
            <a:off x="6605294" y="3386745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Reserved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D4FA8B9-D2ED-8346-8592-9AFCEB35455E}"/>
              </a:ext>
            </a:extLst>
          </p:cNvPr>
          <p:cNvSpPr/>
          <p:nvPr/>
        </p:nvSpPr>
        <p:spPr>
          <a:xfrm>
            <a:off x="10324572" y="3653634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7F2B3FD0-39DF-5141-8269-D5CBFD6F0392}"/>
              </a:ext>
            </a:extLst>
          </p:cNvPr>
          <p:cNvSpPr/>
          <p:nvPr/>
        </p:nvSpPr>
        <p:spPr>
          <a:xfrm>
            <a:off x="298764" y="1068309"/>
            <a:ext cx="4744016" cy="1810693"/>
          </a:xfrm>
          <a:custGeom>
            <a:avLst/>
            <a:gdLst>
              <a:gd name="connsiteX0" fmla="*/ 226337 w 4744016"/>
              <a:gd name="connsiteY0" fmla="*/ 117695 h 1810693"/>
              <a:gd name="connsiteX1" fmla="*/ 226337 w 4744016"/>
              <a:gd name="connsiteY1" fmla="*/ 117695 h 1810693"/>
              <a:gd name="connsiteX2" fmla="*/ 344032 w 4744016"/>
              <a:gd name="connsiteY2" fmla="*/ 81481 h 1810693"/>
              <a:gd name="connsiteX3" fmla="*/ 425513 w 4744016"/>
              <a:gd name="connsiteY3" fmla="*/ 81481 h 1810693"/>
              <a:gd name="connsiteX4" fmla="*/ 2842788 w 4744016"/>
              <a:gd name="connsiteY4" fmla="*/ 0 h 1810693"/>
              <a:gd name="connsiteX5" fmla="*/ 4481466 w 4744016"/>
              <a:gd name="connsiteY5" fmla="*/ 90535 h 1810693"/>
              <a:gd name="connsiteX6" fmla="*/ 4744016 w 4744016"/>
              <a:gd name="connsiteY6" fmla="*/ 1068309 h 1810693"/>
              <a:gd name="connsiteX7" fmla="*/ 4083113 w 4744016"/>
              <a:gd name="connsiteY7" fmla="*/ 1810693 h 1810693"/>
              <a:gd name="connsiteX8" fmla="*/ 1530036 w 4744016"/>
              <a:gd name="connsiteY8" fmla="*/ 1711105 h 1810693"/>
              <a:gd name="connsiteX9" fmla="*/ 353086 w 4744016"/>
              <a:gd name="connsiteY9" fmla="*/ 1747319 h 1810693"/>
              <a:gd name="connsiteX10" fmla="*/ 0 w 4744016"/>
              <a:gd name="connsiteY10" fmla="*/ 805758 h 1810693"/>
              <a:gd name="connsiteX11" fmla="*/ 226337 w 4744016"/>
              <a:gd name="connsiteY11" fmla="*/ 117695 h 18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32A55B4B-32B3-D54C-89DA-8FD799CBCA91}"/>
              </a:ext>
            </a:extLst>
          </p:cNvPr>
          <p:cNvSpPr/>
          <p:nvPr/>
        </p:nvSpPr>
        <p:spPr>
          <a:xfrm>
            <a:off x="268075" y="3108039"/>
            <a:ext cx="6080188" cy="1862919"/>
          </a:xfrm>
          <a:custGeom>
            <a:avLst/>
            <a:gdLst>
              <a:gd name="connsiteX0" fmla="*/ 226337 w 4744016"/>
              <a:gd name="connsiteY0" fmla="*/ 117695 h 1810693"/>
              <a:gd name="connsiteX1" fmla="*/ 226337 w 4744016"/>
              <a:gd name="connsiteY1" fmla="*/ 117695 h 1810693"/>
              <a:gd name="connsiteX2" fmla="*/ 344032 w 4744016"/>
              <a:gd name="connsiteY2" fmla="*/ 81481 h 1810693"/>
              <a:gd name="connsiteX3" fmla="*/ 425513 w 4744016"/>
              <a:gd name="connsiteY3" fmla="*/ 81481 h 1810693"/>
              <a:gd name="connsiteX4" fmla="*/ 2842788 w 4744016"/>
              <a:gd name="connsiteY4" fmla="*/ 0 h 1810693"/>
              <a:gd name="connsiteX5" fmla="*/ 4481466 w 4744016"/>
              <a:gd name="connsiteY5" fmla="*/ 90535 h 1810693"/>
              <a:gd name="connsiteX6" fmla="*/ 4744016 w 4744016"/>
              <a:gd name="connsiteY6" fmla="*/ 1068309 h 1810693"/>
              <a:gd name="connsiteX7" fmla="*/ 4083113 w 4744016"/>
              <a:gd name="connsiteY7" fmla="*/ 1810693 h 1810693"/>
              <a:gd name="connsiteX8" fmla="*/ 1530036 w 4744016"/>
              <a:gd name="connsiteY8" fmla="*/ 1711105 h 1810693"/>
              <a:gd name="connsiteX9" fmla="*/ 353086 w 4744016"/>
              <a:gd name="connsiteY9" fmla="*/ 1747319 h 1810693"/>
              <a:gd name="connsiteX10" fmla="*/ 0 w 4744016"/>
              <a:gd name="connsiteY10" fmla="*/ 805758 h 1810693"/>
              <a:gd name="connsiteX11" fmla="*/ 226337 w 4744016"/>
              <a:gd name="connsiteY11" fmla="*/ 117695 h 18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CBFD634F-5D68-E944-9ED6-C63E76D1DC51}"/>
              </a:ext>
            </a:extLst>
          </p:cNvPr>
          <p:cNvSpPr/>
          <p:nvPr/>
        </p:nvSpPr>
        <p:spPr>
          <a:xfrm>
            <a:off x="6266428" y="1445297"/>
            <a:ext cx="3843212" cy="3244398"/>
          </a:xfrm>
          <a:custGeom>
            <a:avLst/>
            <a:gdLst>
              <a:gd name="connsiteX0" fmla="*/ 226337 w 4744016"/>
              <a:gd name="connsiteY0" fmla="*/ 117695 h 1810693"/>
              <a:gd name="connsiteX1" fmla="*/ 226337 w 4744016"/>
              <a:gd name="connsiteY1" fmla="*/ 117695 h 1810693"/>
              <a:gd name="connsiteX2" fmla="*/ 344032 w 4744016"/>
              <a:gd name="connsiteY2" fmla="*/ 81481 h 1810693"/>
              <a:gd name="connsiteX3" fmla="*/ 425513 w 4744016"/>
              <a:gd name="connsiteY3" fmla="*/ 81481 h 1810693"/>
              <a:gd name="connsiteX4" fmla="*/ 2842788 w 4744016"/>
              <a:gd name="connsiteY4" fmla="*/ 0 h 1810693"/>
              <a:gd name="connsiteX5" fmla="*/ 4481466 w 4744016"/>
              <a:gd name="connsiteY5" fmla="*/ 90535 h 1810693"/>
              <a:gd name="connsiteX6" fmla="*/ 4744016 w 4744016"/>
              <a:gd name="connsiteY6" fmla="*/ 1068309 h 1810693"/>
              <a:gd name="connsiteX7" fmla="*/ 4083113 w 4744016"/>
              <a:gd name="connsiteY7" fmla="*/ 1810693 h 1810693"/>
              <a:gd name="connsiteX8" fmla="*/ 1530036 w 4744016"/>
              <a:gd name="connsiteY8" fmla="*/ 1711105 h 1810693"/>
              <a:gd name="connsiteX9" fmla="*/ 353086 w 4744016"/>
              <a:gd name="connsiteY9" fmla="*/ 1747319 h 1810693"/>
              <a:gd name="connsiteX10" fmla="*/ 0 w 4744016"/>
              <a:gd name="connsiteY10" fmla="*/ 805758 h 1810693"/>
              <a:gd name="connsiteX11" fmla="*/ 226337 w 4744016"/>
              <a:gd name="connsiteY11" fmla="*/ 117695 h 18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E5CD43A5-A496-514C-A1C8-D54DA5C00760}"/>
              </a:ext>
            </a:extLst>
          </p:cNvPr>
          <p:cNvSpPr/>
          <p:nvPr/>
        </p:nvSpPr>
        <p:spPr>
          <a:xfrm>
            <a:off x="10109640" y="3202825"/>
            <a:ext cx="2053628" cy="1862919"/>
          </a:xfrm>
          <a:custGeom>
            <a:avLst/>
            <a:gdLst>
              <a:gd name="connsiteX0" fmla="*/ 226337 w 4744016"/>
              <a:gd name="connsiteY0" fmla="*/ 117695 h 1810693"/>
              <a:gd name="connsiteX1" fmla="*/ 226337 w 4744016"/>
              <a:gd name="connsiteY1" fmla="*/ 117695 h 1810693"/>
              <a:gd name="connsiteX2" fmla="*/ 344032 w 4744016"/>
              <a:gd name="connsiteY2" fmla="*/ 81481 h 1810693"/>
              <a:gd name="connsiteX3" fmla="*/ 425513 w 4744016"/>
              <a:gd name="connsiteY3" fmla="*/ 81481 h 1810693"/>
              <a:gd name="connsiteX4" fmla="*/ 2842788 w 4744016"/>
              <a:gd name="connsiteY4" fmla="*/ 0 h 1810693"/>
              <a:gd name="connsiteX5" fmla="*/ 4481466 w 4744016"/>
              <a:gd name="connsiteY5" fmla="*/ 90535 h 1810693"/>
              <a:gd name="connsiteX6" fmla="*/ 4744016 w 4744016"/>
              <a:gd name="connsiteY6" fmla="*/ 1068309 h 1810693"/>
              <a:gd name="connsiteX7" fmla="*/ 4083113 w 4744016"/>
              <a:gd name="connsiteY7" fmla="*/ 1810693 h 1810693"/>
              <a:gd name="connsiteX8" fmla="*/ 1530036 w 4744016"/>
              <a:gd name="connsiteY8" fmla="*/ 1711105 h 1810693"/>
              <a:gd name="connsiteX9" fmla="*/ 353086 w 4744016"/>
              <a:gd name="connsiteY9" fmla="*/ 1747319 h 1810693"/>
              <a:gd name="connsiteX10" fmla="*/ 0 w 4744016"/>
              <a:gd name="connsiteY10" fmla="*/ 805758 h 1810693"/>
              <a:gd name="connsiteX11" fmla="*/ 226337 w 4744016"/>
              <a:gd name="connsiteY11" fmla="*/ 117695 h 18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E15053A-CE2A-D246-A99C-B7906A3943A6}"/>
              </a:ext>
            </a:extLst>
          </p:cNvPr>
          <p:cNvSpPr txBox="1"/>
          <p:nvPr/>
        </p:nvSpPr>
        <p:spPr>
          <a:xfrm>
            <a:off x="1980651" y="107596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AFB2D9F-3717-CC47-B7C1-3BAFD4C2D970}"/>
              </a:ext>
            </a:extLst>
          </p:cNvPr>
          <p:cNvSpPr txBox="1"/>
          <p:nvPr/>
        </p:nvSpPr>
        <p:spPr>
          <a:xfrm>
            <a:off x="3017506" y="31368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C8699F2-7E53-A14E-81B5-F98D83601649}"/>
              </a:ext>
            </a:extLst>
          </p:cNvPr>
          <p:cNvSpPr txBox="1"/>
          <p:nvPr/>
        </p:nvSpPr>
        <p:spPr>
          <a:xfrm>
            <a:off x="7613484" y="156068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C85C9C2-4549-E64E-841F-0497A52137B9}"/>
              </a:ext>
            </a:extLst>
          </p:cNvPr>
          <p:cNvSpPr txBox="1"/>
          <p:nvPr/>
        </p:nvSpPr>
        <p:spPr>
          <a:xfrm>
            <a:off x="10446033" y="323838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0659C31-0C19-654C-802C-B23B8D90EA28}"/>
              </a:ext>
            </a:extLst>
          </p:cNvPr>
          <p:cNvSpPr/>
          <p:nvPr/>
        </p:nvSpPr>
        <p:spPr>
          <a:xfrm>
            <a:off x="1378957" y="1560683"/>
            <a:ext cx="1530453" cy="1004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Sign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D37E19-29A9-D541-A1C7-65F4224ED1E1}"/>
              </a:ext>
            </a:extLst>
          </p:cNvPr>
          <p:cNvSpPr/>
          <p:nvPr/>
        </p:nvSpPr>
        <p:spPr>
          <a:xfrm>
            <a:off x="1045853" y="3417490"/>
            <a:ext cx="1530453" cy="1004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Submit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63DB880-73A4-CC4A-85AA-DBD50B1BBCC0}"/>
              </a:ext>
            </a:extLst>
          </p:cNvPr>
          <p:cNvSpPr/>
          <p:nvPr/>
        </p:nvSpPr>
        <p:spPr>
          <a:xfrm>
            <a:off x="2567807" y="3608261"/>
            <a:ext cx="1530453" cy="1004493"/>
          </a:xfrm>
          <a:prstGeom prst="rect">
            <a:avLst/>
          </a:prstGeom>
          <a:solidFill>
            <a:srgbClr val="C07C7D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 not Created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A1EDA5E-81C1-D444-96EA-A379E46501FA}"/>
              </a:ext>
            </a:extLst>
          </p:cNvPr>
          <p:cNvSpPr/>
          <p:nvPr/>
        </p:nvSpPr>
        <p:spPr>
          <a:xfrm>
            <a:off x="8463429" y="2002441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Updated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0DA9827-C26C-F546-BD92-DA4564B90086}"/>
              </a:ext>
            </a:extLst>
          </p:cNvPr>
          <p:cNvSpPr/>
          <p:nvPr/>
        </p:nvSpPr>
        <p:spPr>
          <a:xfrm>
            <a:off x="6976600" y="2167993"/>
            <a:ext cx="1530453" cy="1004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Update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DCA7244-25C1-E643-82A6-C920843D04E5}"/>
              </a:ext>
            </a:extLst>
          </p:cNvPr>
          <p:cNvGrpSpPr/>
          <p:nvPr/>
        </p:nvGrpSpPr>
        <p:grpSpPr>
          <a:xfrm>
            <a:off x="775501" y="1774422"/>
            <a:ext cx="777048" cy="1004493"/>
            <a:chOff x="878498" y="5505436"/>
            <a:chExt cx="777048" cy="100449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D1335A-4BF2-6D43-A1B8-BDB12DE5B3FF}"/>
                </a:ext>
              </a:extLst>
            </p:cNvPr>
            <p:cNvSpPr/>
            <p:nvPr/>
          </p:nvSpPr>
          <p:spPr>
            <a:xfrm>
              <a:off x="878498" y="5505436"/>
              <a:ext cx="777048" cy="10044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" name="Smiley Face 1">
              <a:extLst>
                <a:ext uri="{FF2B5EF4-FFF2-40B4-BE49-F238E27FC236}">
                  <a16:creationId xmlns:a16="http://schemas.microsoft.com/office/drawing/2014/main" xmlns="" id="{64D74D34-BA55-CC4C-B460-F459402A793D}"/>
                </a:ext>
              </a:extLst>
            </p:cNvPr>
            <p:cNvSpPr/>
            <p:nvPr/>
          </p:nvSpPr>
          <p:spPr>
            <a:xfrm>
              <a:off x="1116531" y="5650029"/>
              <a:ext cx="346509" cy="336884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3E00740-9ADD-B84E-97A3-53881F1BD9B2}"/>
                </a:ext>
              </a:extLst>
            </p:cNvPr>
            <p:cNvSpPr txBox="1"/>
            <p:nvPr/>
          </p:nvSpPr>
          <p:spPr>
            <a:xfrm>
              <a:off x="948088" y="6140699"/>
              <a:ext cx="68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AE824DE2-00C6-CC46-B6D7-39B8C1B3CD13}"/>
              </a:ext>
            </a:extLst>
          </p:cNvPr>
          <p:cNvGrpSpPr/>
          <p:nvPr/>
        </p:nvGrpSpPr>
        <p:grpSpPr>
          <a:xfrm>
            <a:off x="456567" y="3785624"/>
            <a:ext cx="777048" cy="1004493"/>
            <a:chOff x="878498" y="5505436"/>
            <a:chExt cx="777048" cy="10044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5B646BF-8180-6341-8C97-AF85627ACB20}"/>
                </a:ext>
              </a:extLst>
            </p:cNvPr>
            <p:cNvSpPr/>
            <p:nvPr/>
          </p:nvSpPr>
          <p:spPr>
            <a:xfrm>
              <a:off x="878498" y="5505436"/>
              <a:ext cx="777048" cy="10044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8" name="Smiley Face 27">
              <a:extLst>
                <a:ext uri="{FF2B5EF4-FFF2-40B4-BE49-F238E27FC236}">
                  <a16:creationId xmlns:a16="http://schemas.microsoft.com/office/drawing/2014/main" xmlns="" id="{CAC92239-6F50-004A-8A27-7BA461485F98}"/>
                </a:ext>
              </a:extLst>
            </p:cNvPr>
            <p:cNvSpPr/>
            <p:nvPr/>
          </p:nvSpPr>
          <p:spPr>
            <a:xfrm>
              <a:off x="1116531" y="5650029"/>
              <a:ext cx="346509" cy="336884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6FC3B8A-9404-6C43-8350-99BA1516048A}"/>
                </a:ext>
              </a:extLst>
            </p:cNvPr>
            <p:cNvSpPr txBox="1"/>
            <p:nvPr/>
          </p:nvSpPr>
          <p:spPr>
            <a:xfrm>
              <a:off x="948088" y="6140699"/>
              <a:ext cx="68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D4EBDB7B-231B-9E47-8876-BB3520383E9A}"/>
              </a:ext>
            </a:extLst>
          </p:cNvPr>
          <p:cNvGrpSpPr/>
          <p:nvPr/>
        </p:nvGrpSpPr>
        <p:grpSpPr>
          <a:xfrm>
            <a:off x="6407532" y="1512914"/>
            <a:ext cx="777048" cy="1004493"/>
            <a:chOff x="878498" y="5505436"/>
            <a:chExt cx="777048" cy="10044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CCAE0B0A-DF71-1C4B-9A31-5A67E18BD836}"/>
                </a:ext>
              </a:extLst>
            </p:cNvPr>
            <p:cNvSpPr/>
            <p:nvPr/>
          </p:nvSpPr>
          <p:spPr>
            <a:xfrm>
              <a:off x="878498" y="5505436"/>
              <a:ext cx="777048" cy="10044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32" name="Smiley Face 31">
              <a:extLst>
                <a:ext uri="{FF2B5EF4-FFF2-40B4-BE49-F238E27FC236}">
                  <a16:creationId xmlns:a16="http://schemas.microsoft.com/office/drawing/2014/main" xmlns="" id="{965861B8-57F3-E346-88BB-C2CC309DC279}"/>
                </a:ext>
              </a:extLst>
            </p:cNvPr>
            <p:cNvSpPr/>
            <p:nvPr/>
          </p:nvSpPr>
          <p:spPr>
            <a:xfrm>
              <a:off x="1116531" y="5650029"/>
              <a:ext cx="346509" cy="336884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A85B349-B4A4-4542-80D4-475DAB043B9D}"/>
                </a:ext>
              </a:extLst>
            </p:cNvPr>
            <p:cNvSpPr txBox="1"/>
            <p:nvPr/>
          </p:nvSpPr>
          <p:spPr>
            <a:xfrm>
              <a:off x="948088" y="6140699"/>
              <a:ext cx="68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Employee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91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/>
      <p:bldP spid="21" grpId="0"/>
      <p:bldP spid="22" grpId="0"/>
      <p:bldP spid="8" grpId="0" animBg="1"/>
      <p:bldP spid="5" grpId="0" animBg="1"/>
      <p:bldP spid="7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79BCF7-7AEB-B04A-B331-64F9BC09A72F}"/>
              </a:ext>
            </a:extLst>
          </p:cNvPr>
          <p:cNvSpPr/>
          <p:nvPr/>
        </p:nvSpPr>
        <p:spPr>
          <a:xfrm>
            <a:off x="808672" y="278746"/>
            <a:ext cx="666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Command Query Responsibility Segregation (CQRS)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56354E3-7A2A-5045-9152-E87BB9620E31}"/>
              </a:ext>
            </a:extLst>
          </p:cNvPr>
          <p:cNvSpPr/>
          <p:nvPr/>
        </p:nvSpPr>
        <p:spPr>
          <a:xfrm>
            <a:off x="4575743" y="1582310"/>
            <a:ext cx="3397383" cy="4142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A124F13-A241-724A-B216-6D5CB219DB86}"/>
              </a:ext>
            </a:extLst>
          </p:cNvPr>
          <p:cNvGrpSpPr/>
          <p:nvPr/>
        </p:nvGrpSpPr>
        <p:grpSpPr>
          <a:xfrm>
            <a:off x="3182104" y="2504577"/>
            <a:ext cx="1651798" cy="850866"/>
            <a:chOff x="3182104" y="2504577"/>
            <a:chExt cx="1651798" cy="85086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7C1CD2A4-13CA-4741-B403-51DD54FBB3E6}"/>
                </a:ext>
              </a:extLst>
            </p:cNvPr>
            <p:cNvCxnSpPr>
              <a:cxnSpLocks/>
              <a:stCxn id="3" idx="3"/>
              <a:endCxn id="74" idx="1"/>
            </p:cNvCxnSpPr>
            <p:nvPr/>
          </p:nvCxnSpPr>
          <p:spPr>
            <a:xfrm flipV="1">
              <a:off x="3182104" y="2735409"/>
              <a:ext cx="1651798" cy="62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6888079-9C1B-994F-996C-BCB76E909F79}"/>
                </a:ext>
              </a:extLst>
            </p:cNvPr>
            <p:cNvSpPr/>
            <p:nvPr/>
          </p:nvSpPr>
          <p:spPr>
            <a:xfrm>
              <a:off x="3461982" y="2504577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sp>
        <p:nvSpPr>
          <p:cNvPr id="68" name="Can 67">
            <a:extLst>
              <a:ext uri="{FF2B5EF4-FFF2-40B4-BE49-F238E27FC236}">
                <a16:creationId xmlns:a16="http://schemas.microsoft.com/office/drawing/2014/main" xmlns="" id="{CD073F2C-B13A-524D-BC1A-0CFE97BBCA1F}"/>
              </a:ext>
            </a:extLst>
          </p:cNvPr>
          <p:cNvSpPr/>
          <p:nvPr/>
        </p:nvSpPr>
        <p:spPr>
          <a:xfrm>
            <a:off x="6740832" y="4798002"/>
            <a:ext cx="649537" cy="69363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FD6702D-4557-6743-BD97-DC3EF74EAD5D}"/>
              </a:ext>
            </a:extLst>
          </p:cNvPr>
          <p:cNvSpPr/>
          <p:nvPr/>
        </p:nvSpPr>
        <p:spPr>
          <a:xfrm>
            <a:off x="6670346" y="1678563"/>
            <a:ext cx="649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DFE73E0-1F08-7F48-86E4-AFF8A6219A52}"/>
              </a:ext>
            </a:extLst>
          </p:cNvPr>
          <p:cNvSpPr/>
          <p:nvPr/>
        </p:nvSpPr>
        <p:spPr>
          <a:xfrm>
            <a:off x="8961666" y="1053593"/>
            <a:ext cx="802535" cy="44524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2570088-F125-E144-9DAE-5DA2F66D5A6F}"/>
              </a:ext>
            </a:extLst>
          </p:cNvPr>
          <p:cNvSpPr txBox="1"/>
          <p:nvPr/>
        </p:nvSpPr>
        <p:spPr>
          <a:xfrm>
            <a:off x="9038164" y="69553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2" name="Snip Diagonal Corner Rectangle 51">
            <a:extLst>
              <a:ext uri="{FF2B5EF4-FFF2-40B4-BE49-F238E27FC236}">
                <a16:creationId xmlns:a16="http://schemas.microsoft.com/office/drawing/2014/main" xmlns="" id="{6FF1107C-AD6A-A842-A5D8-13F56DF9E115}"/>
              </a:ext>
            </a:extLst>
          </p:cNvPr>
          <p:cNvSpPr/>
          <p:nvPr/>
        </p:nvSpPr>
        <p:spPr>
          <a:xfrm>
            <a:off x="9174319" y="1450912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8" name="Snip Diagonal Corner Rectangle 57">
            <a:extLst>
              <a:ext uri="{FF2B5EF4-FFF2-40B4-BE49-F238E27FC236}">
                <a16:creationId xmlns:a16="http://schemas.microsoft.com/office/drawing/2014/main" xmlns="" id="{140287DD-11E1-1E45-A557-0E1FEDCAA9D6}"/>
              </a:ext>
            </a:extLst>
          </p:cNvPr>
          <p:cNvSpPr/>
          <p:nvPr/>
        </p:nvSpPr>
        <p:spPr>
          <a:xfrm>
            <a:off x="9181527" y="2238333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9" name="Snip Diagonal Corner Rectangle 58">
            <a:extLst>
              <a:ext uri="{FF2B5EF4-FFF2-40B4-BE49-F238E27FC236}">
                <a16:creationId xmlns:a16="http://schemas.microsoft.com/office/drawing/2014/main" xmlns="" id="{564B017D-5CB1-1A43-839B-63B00759812A}"/>
              </a:ext>
            </a:extLst>
          </p:cNvPr>
          <p:cNvSpPr/>
          <p:nvPr/>
        </p:nvSpPr>
        <p:spPr>
          <a:xfrm>
            <a:off x="9174319" y="3013591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0" name="Snip Diagonal Corner Rectangle 59">
            <a:extLst>
              <a:ext uri="{FF2B5EF4-FFF2-40B4-BE49-F238E27FC236}">
                <a16:creationId xmlns:a16="http://schemas.microsoft.com/office/drawing/2014/main" xmlns="" id="{E13EBA56-381C-B84C-8E5E-F3219EEA0ABA}"/>
              </a:ext>
            </a:extLst>
          </p:cNvPr>
          <p:cNvSpPr/>
          <p:nvPr/>
        </p:nvSpPr>
        <p:spPr>
          <a:xfrm>
            <a:off x="9181527" y="3824616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1" name="Snip Diagonal Corner Rectangle 60">
            <a:extLst>
              <a:ext uri="{FF2B5EF4-FFF2-40B4-BE49-F238E27FC236}">
                <a16:creationId xmlns:a16="http://schemas.microsoft.com/office/drawing/2014/main" xmlns="" id="{8A81FD60-445E-3D42-882E-1575E320D815}"/>
              </a:ext>
            </a:extLst>
          </p:cNvPr>
          <p:cNvSpPr/>
          <p:nvPr/>
        </p:nvSpPr>
        <p:spPr>
          <a:xfrm>
            <a:off x="9174319" y="4655280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D40826-1CE2-924B-AB7D-E5AA415A8CA0}"/>
              </a:ext>
            </a:extLst>
          </p:cNvPr>
          <p:cNvSpPr/>
          <p:nvPr/>
        </p:nvSpPr>
        <p:spPr>
          <a:xfrm>
            <a:off x="6262247" y="2067340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Producer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F6256B86-DD0F-7B49-A62A-F2DDFB68290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74343" y="2361539"/>
            <a:ext cx="1187323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F755A40-DB53-E740-A3FF-5C7FFD3CC95E}"/>
              </a:ext>
            </a:extLst>
          </p:cNvPr>
          <p:cNvSpPr/>
          <p:nvPr/>
        </p:nvSpPr>
        <p:spPr>
          <a:xfrm>
            <a:off x="6309553" y="2886122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Consumer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1891B6D-1E63-F146-A6D4-BDCCA8C7AE0A}"/>
              </a:ext>
            </a:extLst>
          </p:cNvPr>
          <p:cNvSpPr/>
          <p:nvPr/>
        </p:nvSpPr>
        <p:spPr>
          <a:xfrm>
            <a:off x="6309553" y="3864120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Service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F754774E-C23F-6D45-8A60-50989BD50C9C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7821649" y="2369490"/>
            <a:ext cx="1140017" cy="8267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Down Arrow 23">
            <a:extLst>
              <a:ext uri="{FF2B5EF4-FFF2-40B4-BE49-F238E27FC236}">
                <a16:creationId xmlns:a16="http://schemas.microsoft.com/office/drawing/2014/main" xmlns="" id="{66A6B3D3-A49B-3547-9F7B-42A2D184E0F4}"/>
              </a:ext>
            </a:extLst>
          </p:cNvPr>
          <p:cNvSpPr/>
          <p:nvPr/>
        </p:nvSpPr>
        <p:spPr>
          <a:xfrm>
            <a:off x="6986088" y="3557516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xmlns="" id="{D326D32B-E968-CF4A-B6EE-69BA5F6140FE}"/>
              </a:ext>
            </a:extLst>
          </p:cNvPr>
          <p:cNvSpPr/>
          <p:nvPr/>
        </p:nvSpPr>
        <p:spPr>
          <a:xfrm>
            <a:off x="7023873" y="4535966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2002A0F-BBCE-8140-A0C3-ABA60EF56B52}"/>
              </a:ext>
            </a:extLst>
          </p:cNvPr>
          <p:cNvSpPr/>
          <p:nvPr/>
        </p:nvSpPr>
        <p:spPr>
          <a:xfrm>
            <a:off x="4833902" y="1988088"/>
            <a:ext cx="1081868" cy="1494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Resource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90E74B34-6434-134A-866C-6057B57A261D}"/>
              </a:ext>
            </a:extLst>
          </p:cNvPr>
          <p:cNvSpPr/>
          <p:nvPr/>
        </p:nvSpPr>
        <p:spPr>
          <a:xfrm>
            <a:off x="4837397" y="3732681"/>
            <a:ext cx="1081868" cy="1494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Query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Resource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xmlns="" id="{02763A3A-6C4F-CB4A-B3EE-4703F2196948}"/>
              </a:ext>
            </a:extLst>
          </p:cNvPr>
          <p:cNvSpPr/>
          <p:nvPr/>
        </p:nvSpPr>
        <p:spPr>
          <a:xfrm rot="5400000">
            <a:off x="6043465" y="4047004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214CC8E8-F372-7C4F-89A6-4E957C9116C0}"/>
              </a:ext>
            </a:extLst>
          </p:cNvPr>
          <p:cNvGrpSpPr/>
          <p:nvPr/>
        </p:nvGrpSpPr>
        <p:grpSpPr>
          <a:xfrm>
            <a:off x="3182105" y="3482730"/>
            <a:ext cx="1655292" cy="997272"/>
            <a:chOff x="3182105" y="3482730"/>
            <a:chExt cx="1655292" cy="997272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xmlns="" id="{D686C6FC-4269-4940-A9D8-72F64A698CDD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 flipV="1">
              <a:off x="3182105" y="3653626"/>
              <a:ext cx="1655292" cy="82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2A1D3E91-961A-7B4A-811F-D78F06B04C7C}"/>
                </a:ext>
              </a:extLst>
            </p:cNvPr>
            <p:cNvSpPr/>
            <p:nvPr/>
          </p:nvSpPr>
          <p:spPr>
            <a:xfrm>
              <a:off x="3623567" y="3482730"/>
              <a:ext cx="6495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sp>
        <p:nvSpPr>
          <p:cNvPr id="85" name="Down Arrow 84">
            <a:extLst>
              <a:ext uri="{FF2B5EF4-FFF2-40B4-BE49-F238E27FC236}">
                <a16:creationId xmlns:a16="http://schemas.microsoft.com/office/drawing/2014/main" xmlns="" id="{02AF45A0-C9AC-6843-A702-A7CC3D42DF65}"/>
              </a:ext>
            </a:extLst>
          </p:cNvPr>
          <p:cNvSpPr/>
          <p:nvPr/>
        </p:nvSpPr>
        <p:spPr>
          <a:xfrm rot="16200000">
            <a:off x="6015512" y="2261809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xmlns="" id="{5DCDA608-7A3C-1B48-8186-75D8CA16F600}"/>
              </a:ext>
            </a:extLst>
          </p:cNvPr>
          <p:cNvSpPr/>
          <p:nvPr/>
        </p:nvSpPr>
        <p:spPr>
          <a:xfrm rot="10800000">
            <a:off x="6975429" y="4535965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02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72" grpId="0" animBg="1"/>
      <p:bldP spid="72" grpId="1" animBg="1"/>
      <p:bldP spid="83" grpId="0" animBg="1"/>
      <p:bldP spid="85" grpId="0" animBg="1"/>
      <p:bldP spid="85" grpId="1" animBg="1"/>
      <p:bldP spid="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79BCF7-7AEB-B04A-B331-64F9BC09A72F}"/>
              </a:ext>
            </a:extLst>
          </p:cNvPr>
          <p:cNvSpPr/>
          <p:nvPr/>
        </p:nvSpPr>
        <p:spPr>
          <a:xfrm>
            <a:off x="1738975" y="254645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Sourcing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56354E3-7A2A-5045-9152-E87BB9620E31}"/>
              </a:ext>
            </a:extLst>
          </p:cNvPr>
          <p:cNvSpPr/>
          <p:nvPr/>
        </p:nvSpPr>
        <p:spPr>
          <a:xfrm>
            <a:off x="3168362" y="1582310"/>
            <a:ext cx="3397383" cy="4142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8" name="Can 67">
            <a:extLst>
              <a:ext uri="{FF2B5EF4-FFF2-40B4-BE49-F238E27FC236}">
                <a16:creationId xmlns:a16="http://schemas.microsoft.com/office/drawing/2014/main" xmlns="" id="{CD073F2C-B13A-524D-BC1A-0CFE97BBCA1F}"/>
              </a:ext>
            </a:extLst>
          </p:cNvPr>
          <p:cNvSpPr/>
          <p:nvPr/>
        </p:nvSpPr>
        <p:spPr>
          <a:xfrm>
            <a:off x="5333451" y="4798002"/>
            <a:ext cx="649537" cy="69363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FD6702D-4557-6743-BD97-DC3EF74EAD5D}"/>
              </a:ext>
            </a:extLst>
          </p:cNvPr>
          <p:cNvSpPr/>
          <p:nvPr/>
        </p:nvSpPr>
        <p:spPr>
          <a:xfrm>
            <a:off x="5262965" y="1678563"/>
            <a:ext cx="649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DFE73E0-1F08-7F48-86E4-AFF8A6219A52}"/>
              </a:ext>
            </a:extLst>
          </p:cNvPr>
          <p:cNvSpPr/>
          <p:nvPr/>
        </p:nvSpPr>
        <p:spPr>
          <a:xfrm>
            <a:off x="7554285" y="1355741"/>
            <a:ext cx="802535" cy="44524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2570088-F125-E144-9DAE-5DA2F66D5A6F}"/>
              </a:ext>
            </a:extLst>
          </p:cNvPr>
          <p:cNvSpPr txBox="1"/>
          <p:nvPr/>
        </p:nvSpPr>
        <p:spPr>
          <a:xfrm>
            <a:off x="7652135" y="99768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2" name="Snip Diagonal Corner Rectangle 51">
            <a:extLst>
              <a:ext uri="{FF2B5EF4-FFF2-40B4-BE49-F238E27FC236}">
                <a16:creationId xmlns:a16="http://schemas.microsoft.com/office/drawing/2014/main" xmlns="" id="{6FF1107C-AD6A-A842-A5D8-13F56DF9E115}"/>
              </a:ext>
            </a:extLst>
          </p:cNvPr>
          <p:cNvSpPr/>
          <p:nvPr/>
        </p:nvSpPr>
        <p:spPr>
          <a:xfrm>
            <a:off x="7766938" y="1753060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8" name="Snip Diagonal Corner Rectangle 57">
            <a:extLst>
              <a:ext uri="{FF2B5EF4-FFF2-40B4-BE49-F238E27FC236}">
                <a16:creationId xmlns:a16="http://schemas.microsoft.com/office/drawing/2014/main" xmlns="" id="{140287DD-11E1-1E45-A557-0E1FEDCAA9D6}"/>
              </a:ext>
            </a:extLst>
          </p:cNvPr>
          <p:cNvSpPr/>
          <p:nvPr/>
        </p:nvSpPr>
        <p:spPr>
          <a:xfrm>
            <a:off x="7774146" y="2540481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9" name="Snip Diagonal Corner Rectangle 58">
            <a:extLst>
              <a:ext uri="{FF2B5EF4-FFF2-40B4-BE49-F238E27FC236}">
                <a16:creationId xmlns:a16="http://schemas.microsoft.com/office/drawing/2014/main" xmlns="" id="{564B017D-5CB1-1A43-839B-63B00759812A}"/>
              </a:ext>
            </a:extLst>
          </p:cNvPr>
          <p:cNvSpPr/>
          <p:nvPr/>
        </p:nvSpPr>
        <p:spPr>
          <a:xfrm>
            <a:off x="7766938" y="3315739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0" name="Snip Diagonal Corner Rectangle 59">
            <a:extLst>
              <a:ext uri="{FF2B5EF4-FFF2-40B4-BE49-F238E27FC236}">
                <a16:creationId xmlns:a16="http://schemas.microsoft.com/office/drawing/2014/main" xmlns="" id="{E13EBA56-381C-B84C-8E5E-F3219EEA0ABA}"/>
              </a:ext>
            </a:extLst>
          </p:cNvPr>
          <p:cNvSpPr/>
          <p:nvPr/>
        </p:nvSpPr>
        <p:spPr>
          <a:xfrm>
            <a:off x="7774146" y="4126764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1" name="Snip Diagonal Corner Rectangle 60">
            <a:extLst>
              <a:ext uri="{FF2B5EF4-FFF2-40B4-BE49-F238E27FC236}">
                <a16:creationId xmlns:a16="http://schemas.microsoft.com/office/drawing/2014/main" xmlns="" id="{8A81FD60-445E-3D42-882E-1575E320D815}"/>
              </a:ext>
            </a:extLst>
          </p:cNvPr>
          <p:cNvSpPr/>
          <p:nvPr/>
        </p:nvSpPr>
        <p:spPr>
          <a:xfrm>
            <a:off x="7766938" y="4957428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D40826-1CE2-924B-AB7D-E5AA415A8CA0}"/>
              </a:ext>
            </a:extLst>
          </p:cNvPr>
          <p:cNvSpPr/>
          <p:nvPr/>
        </p:nvSpPr>
        <p:spPr>
          <a:xfrm>
            <a:off x="4854866" y="2067340"/>
            <a:ext cx="1512096" cy="620201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Producer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F755A40-DB53-E740-A3FF-5C7FFD3CC95E}"/>
              </a:ext>
            </a:extLst>
          </p:cNvPr>
          <p:cNvSpPr/>
          <p:nvPr/>
        </p:nvSpPr>
        <p:spPr>
          <a:xfrm>
            <a:off x="4902172" y="2886122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Consumer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1891B6D-1E63-F146-A6D4-BDCCA8C7AE0A}"/>
              </a:ext>
            </a:extLst>
          </p:cNvPr>
          <p:cNvSpPr/>
          <p:nvPr/>
        </p:nvSpPr>
        <p:spPr>
          <a:xfrm>
            <a:off x="4902172" y="3864120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Service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F754774E-C23F-6D45-8A60-50989BD50C9C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6414268" y="2806725"/>
            <a:ext cx="1352670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Down Arrow 23">
            <a:extLst>
              <a:ext uri="{FF2B5EF4-FFF2-40B4-BE49-F238E27FC236}">
                <a16:creationId xmlns:a16="http://schemas.microsoft.com/office/drawing/2014/main" xmlns="" id="{66A6B3D3-A49B-3547-9F7B-42A2D184E0F4}"/>
              </a:ext>
            </a:extLst>
          </p:cNvPr>
          <p:cNvSpPr/>
          <p:nvPr/>
        </p:nvSpPr>
        <p:spPr>
          <a:xfrm>
            <a:off x="5578707" y="3557516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xmlns="" id="{D326D32B-E968-CF4A-B6EE-69BA5F6140FE}"/>
              </a:ext>
            </a:extLst>
          </p:cNvPr>
          <p:cNvSpPr/>
          <p:nvPr/>
        </p:nvSpPr>
        <p:spPr>
          <a:xfrm>
            <a:off x="5578707" y="4535552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2002A0F-BBCE-8140-A0C3-ABA60EF56B52}"/>
              </a:ext>
            </a:extLst>
          </p:cNvPr>
          <p:cNvSpPr/>
          <p:nvPr/>
        </p:nvSpPr>
        <p:spPr>
          <a:xfrm>
            <a:off x="3426521" y="1988088"/>
            <a:ext cx="1081868" cy="1494642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Resource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90E74B34-6434-134A-866C-6057B57A261D}"/>
              </a:ext>
            </a:extLst>
          </p:cNvPr>
          <p:cNvSpPr/>
          <p:nvPr/>
        </p:nvSpPr>
        <p:spPr>
          <a:xfrm>
            <a:off x="3430016" y="3732681"/>
            <a:ext cx="1081868" cy="1494642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Query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Resource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9CBE822F-D331-7849-B1BF-F4280C493A2D}"/>
              </a:ext>
            </a:extLst>
          </p:cNvPr>
          <p:cNvCxnSpPr>
            <a:cxnSpLocks/>
            <a:stCxn id="58" idx="2"/>
            <a:endCxn id="63" idx="3"/>
          </p:cNvCxnSpPr>
          <p:nvPr/>
        </p:nvCxnSpPr>
        <p:spPr>
          <a:xfrm flipH="1">
            <a:off x="6414268" y="2806725"/>
            <a:ext cx="1359878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FBFB534-BB4F-C14D-91C7-46DB2F843C7F}"/>
              </a:ext>
            </a:extLst>
          </p:cNvPr>
          <p:cNvCxnSpPr>
            <a:cxnSpLocks/>
            <a:stCxn id="58" idx="2"/>
            <a:endCxn id="63" idx="3"/>
          </p:cNvCxnSpPr>
          <p:nvPr/>
        </p:nvCxnSpPr>
        <p:spPr>
          <a:xfrm flipH="1">
            <a:off x="6414268" y="2806725"/>
            <a:ext cx="1359878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CDC38DE5-7BAC-3046-8CB2-5D5CCDA8ECA5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6414268" y="2806725"/>
            <a:ext cx="1352670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378B610-4E39-4F4F-BCDE-379BD442F525}"/>
              </a:ext>
            </a:extLst>
          </p:cNvPr>
          <p:cNvCxnSpPr>
            <a:cxnSpLocks/>
            <a:stCxn id="58" idx="2"/>
            <a:endCxn id="63" idx="3"/>
          </p:cNvCxnSpPr>
          <p:nvPr/>
        </p:nvCxnSpPr>
        <p:spPr>
          <a:xfrm flipH="1">
            <a:off x="6414268" y="2806725"/>
            <a:ext cx="1359878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xmlns="" id="{E07C2845-6E95-B54E-B7AE-E2A523ED875B}"/>
              </a:ext>
            </a:extLst>
          </p:cNvPr>
          <p:cNvSpPr/>
          <p:nvPr/>
        </p:nvSpPr>
        <p:spPr>
          <a:xfrm>
            <a:off x="5333451" y="5327374"/>
            <a:ext cx="649537" cy="194064"/>
          </a:xfrm>
          <a:prstGeom prst="can">
            <a:avLst>
              <a:gd name="adj" fmla="val 7804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xmlns="" id="{1D26E7A4-DFEE-E349-A832-460FB933597C}"/>
              </a:ext>
            </a:extLst>
          </p:cNvPr>
          <p:cNvSpPr/>
          <p:nvPr/>
        </p:nvSpPr>
        <p:spPr>
          <a:xfrm>
            <a:off x="5333451" y="5227323"/>
            <a:ext cx="649537" cy="294115"/>
          </a:xfrm>
          <a:prstGeom prst="can">
            <a:avLst>
              <a:gd name="adj" fmla="val 7804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xmlns="" id="{54318CF5-06C8-7049-B186-A4032F895923}"/>
              </a:ext>
            </a:extLst>
          </p:cNvPr>
          <p:cNvSpPr/>
          <p:nvPr/>
        </p:nvSpPr>
        <p:spPr>
          <a:xfrm>
            <a:off x="5333451" y="5076540"/>
            <a:ext cx="649537" cy="460986"/>
          </a:xfrm>
          <a:prstGeom prst="can">
            <a:avLst>
              <a:gd name="adj" fmla="val 367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xmlns="" id="{B577BD8C-E4FB-D04B-AB19-459380B1B25F}"/>
              </a:ext>
            </a:extLst>
          </p:cNvPr>
          <p:cNvSpPr/>
          <p:nvPr/>
        </p:nvSpPr>
        <p:spPr>
          <a:xfrm>
            <a:off x="5333451" y="4957428"/>
            <a:ext cx="649537" cy="572054"/>
          </a:xfrm>
          <a:prstGeom prst="can">
            <a:avLst>
              <a:gd name="adj" fmla="val 367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0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2" grpId="0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41DF15A-C5B7-C240-B8CA-B90688C8EBE5}"/>
              </a:ext>
            </a:extLst>
          </p:cNvPr>
          <p:cNvSpPr/>
          <p:nvPr/>
        </p:nvSpPr>
        <p:spPr>
          <a:xfrm>
            <a:off x="4890235" y="2057054"/>
            <a:ext cx="311514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Monolith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SOA &amp; SOA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EDA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State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Storming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Sourcing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49913C-DD4D-E043-87A9-4048C93BDA79}"/>
              </a:ext>
            </a:extLst>
          </p:cNvPr>
          <p:cNvSpPr txBox="1"/>
          <p:nvPr/>
        </p:nvSpPr>
        <p:spPr>
          <a:xfrm>
            <a:off x="2266122" y="50888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xmlns="" val="237016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41DF15A-C5B7-C240-B8CA-B90688C8EBE5}"/>
              </a:ext>
            </a:extLst>
          </p:cNvPr>
          <p:cNvSpPr/>
          <p:nvPr/>
        </p:nvSpPr>
        <p:spPr>
          <a:xfrm>
            <a:off x="4039853" y="1640557"/>
            <a:ext cx="3563796" cy="3077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Q?</a:t>
            </a:r>
          </a:p>
          <a:p>
            <a:pPr algn="ctr"/>
            <a:endParaRPr lang="en-US" sz="44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ctr"/>
            <a:endParaRPr lang="en-US" sz="44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Thank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6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>
            <a:extLst>
              <a:ext uri="{FF2B5EF4-FFF2-40B4-BE49-F238E27FC236}">
                <a16:creationId xmlns:a16="http://schemas.microsoft.com/office/drawing/2014/main" xmlns="" id="{4580F959-CBB6-2A4C-8226-A2D4F20B98EB}"/>
              </a:ext>
            </a:extLst>
          </p:cNvPr>
          <p:cNvSpPr/>
          <p:nvPr/>
        </p:nvSpPr>
        <p:spPr>
          <a:xfrm>
            <a:off x="8027509" y="656853"/>
            <a:ext cx="1620107" cy="1788026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ACD3ECF-6CC9-4B46-9C11-8815FDDCD690}"/>
              </a:ext>
            </a:extLst>
          </p:cNvPr>
          <p:cNvSpPr/>
          <p:nvPr/>
        </p:nvSpPr>
        <p:spPr>
          <a:xfrm>
            <a:off x="3530378" y="1423286"/>
            <a:ext cx="4898004" cy="39915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6CEACBF7-1789-A848-BA5C-D86767FB6A92}"/>
              </a:ext>
            </a:extLst>
          </p:cNvPr>
          <p:cNvSpPr/>
          <p:nvPr/>
        </p:nvSpPr>
        <p:spPr>
          <a:xfrm>
            <a:off x="4146941" y="1602192"/>
            <a:ext cx="2456952" cy="23694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67434AE9-C88F-8641-BD16-A9C6605D05B3}"/>
              </a:ext>
            </a:extLst>
          </p:cNvPr>
          <p:cNvSpPr/>
          <p:nvPr/>
        </p:nvSpPr>
        <p:spPr>
          <a:xfrm>
            <a:off x="5570557" y="1602192"/>
            <a:ext cx="2456952" cy="2369488"/>
          </a:xfrm>
          <a:prstGeom prst="ellipse">
            <a:avLst/>
          </a:prstGeom>
          <a:solidFill>
            <a:srgbClr val="DAE3F3">
              <a:alpha val="6705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E11E525D-34AA-EA4F-85E6-3294B489201D}"/>
              </a:ext>
            </a:extLst>
          </p:cNvPr>
          <p:cNvSpPr/>
          <p:nvPr/>
        </p:nvSpPr>
        <p:spPr>
          <a:xfrm>
            <a:off x="5375417" y="2608030"/>
            <a:ext cx="2456952" cy="2369488"/>
          </a:xfrm>
          <a:prstGeom prst="ellipse">
            <a:avLst/>
          </a:prstGeom>
          <a:solidFill>
            <a:schemeClr val="accent6">
              <a:lumMod val="20000"/>
              <a:lumOff val="80000"/>
              <a:alpha val="67059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EE710F80-9CD0-1243-AFB9-93D40E769D71}"/>
              </a:ext>
            </a:extLst>
          </p:cNvPr>
          <p:cNvSpPr/>
          <p:nvPr/>
        </p:nvSpPr>
        <p:spPr>
          <a:xfrm>
            <a:off x="4159529" y="2687542"/>
            <a:ext cx="2456952" cy="2369488"/>
          </a:xfrm>
          <a:prstGeom prst="ellipse">
            <a:avLst/>
          </a:prstGeom>
          <a:solidFill>
            <a:schemeClr val="accent4">
              <a:lumMod val="20000"/>
              <a:lumOff val="80000"/>
              <a:alpha val="67059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E890631-BB6A-3947-AE0E-CF4BF8244F49}"/>
              </a:ext>
            </a:extLst>
          </p:cNvPr>
          <p:cNvSpPr txBox="1"/>
          <p:nvPr/>
        </p:nvSpPr>
        <p:spPr>
          <a:xfrm>
            <a:off x="4672728" y="1775535"/>
            <a:ext cx="99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CA748B4-8607-B64E-A75A-FD50366E2129}"/>
              </a:ext>
            </a:extLst>
          </p:cNvPr>
          <p:cNvSpPr txBox="1"/>
          <p:nvPr/>
        </p:nvSpPr>
        <p:spPr>
          <a:xfrm>
            <a:off x="6656245" y="1822451"/>
            <a:ext cx="99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CE1B41B-250D-4341-939F-06BF74B98071}"/>
              </a:ext>
            </a:extLst>
          </p:cNvPr>
          <p:cNvSpPr txBox="1"/>
          <p:nvPr/>
        </p:nvSpPr>
        <p:spPr>
          <a:xfrm>
            <a:off x="4424833" y="425017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9B89589-9671-7C49-B879-6841753F3D0A}"/>
              </a:ext>
            </a:extLst>
          </p:cNvPr>
          <p:cNvSpPr txBox="1"/>
          <p:nvPr/>
        </p:nvSpPr>
        <p:spPr>
          <a:xfrm>
            <a:off x="6583351" y="4191939"/>
            <a:ext cx="1112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6EA40AD-A419-9D48-AF24-CEEC1E32C01F}"/>
              </a:ext>
            </a:extLst>
          </p:cNvPr>
          <p:cNvSpPr txBox="1"/>
          <p:nvPr/>
        </p:nvSpPr>
        <p:spPr>
          <a:xfrm>
            <a:off x="2266122" y="50888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Monolith</a:t>
            </a:r>
          </a:p>
        </p:txBody>
      </p:sp>
    </p:spTree>
    <p:extLst>
      <p:ext uri="{BB962C8B-B14F-4D97-AF65-F5344CB8AC3E}">
        <p14:creationId xmlns:p14="http://schemas.microsoft.com/office/powerpoint/2010/main" xmlns="" val="237058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CF2053A-4FB1-2D49-9891-600C5FDB6B5F}"/>
              </a:ext>
            </a:extLst>
          </p:cNvPr>
          <p:cNvSpPr/>
          <p:nvPr/>
        </p:nvSpPr>
        <p:spPr>
          <a:xfrm>
            <a:off x="2424222" y="1513490"/>
            <a:ext cx="6562887" cy="2561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68345DB-8BB6-504A-998C-481C090C11C8}"/>
              </a:ext>
            </a:extLst>
          </p:cNvPr>
          <p:cNvSpPr/>
          <p:nvPr/>
        </p:nvSpPr>
        <p:spPr>
          <a:xfrm>
            <a:off x="9385738" y="1807545"/>
            <a:ext cx="1650124" cy="1597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xmlns="" id="{5EA77607-101A-1B4B-8D0B-EAC2DC950EF4}"/>
              </a:ext>
            </a:extLst>
          </p:cNvPr>
          <p:cNvSpPr/>
          <p:nvPr/>
        </p:nvSpPr>
        <p:spPr>
          <a:xfrm>
            <a:off x="10331674" y="2003099"/>
            <a:ext cx="584146" cy="68570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53E2B51-A3D5-D84F-B5C9-2775CCA713AF}"/>
              </a:ext>
            </a:extLst>
          </p:cNvPr>
          <p:cNvSpPr/>
          <p:nvPr/>
        </p:nvSpPr>
        <p:spPr>
          <a:xfrm>
            <a:off x="2899781" y="2241248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CB85FC1-C496-0B46-811D-53C6F6168A04}"/>
              </a:ext>
            </a:extLst>
          </p:cNvPr>
          <p:cNvSpPr/>
          <p:nvPr/>
        </p:nvSpPr>
        <p:spPr>
          <a:xfrm>
            <a:off x="6003439" y="2241248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7A9BA9C-4999-5247-9DFA-42CEC36B2AC9}"/>
              </a:ext>
            </a:extLst>
          </p:cNvPr>
          <p:cNvSpPr/>
          <p:nvPr/>
        </p:nvSpPr>
        <p:spPr>
          <a:xfrm>
            <a:off x="4483872" y="2241248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ECF04F-D74A-8040-9042-59C62E0A454A}"/>
              </a:ext>
            </a:extLst>
          </p:cNvPr>
          <p:cNvSpPr/>
          <p:nvPr/>
        </p:nvSpPr>
        <p:spPr>
          <a:xfrm>
            <a:off x="7523006" y="2241248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6388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SOA - loosely coupled pieces of functionality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with orchestration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B837B82-0289-904C-B740-D72A37C48ADB}"/>
              </a:ext>
            </a:extLst>
          </p:cNvPr>
          <p:cNvCxnSpPr>
            <a:cxnSpLocks/>
          </p:cNvCxnSpPr>
          <p:nvPr/>
        </p:nvCxnSpPr>
        <p:spPr>
          <a:xfrm>
            <a:off x="8071512" y="3203356"/>
            <a:ext cx="0" cy="154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8A5FF58-1C3B-D147-A72E-C1275A349737}"/>
              </a:ext>
            </a:extLst>
          </p:cNvPr>
          <p:cNvCxnSpPr>
            <a:cxnSpLocks/>
          </p:cNvCxnSpPr>
          <p:nvPr/>
        </p:nvCxnSpPr>
        <p:spPr>
          <a:xfrm flipV="1">
            <a:off x="10205545" y="3405350"/>
            <a:ext cx="0" cy="1347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7E89942-FCE3-BE4B-A4BE-D1F79773D3C7}"/>
              </a:ext>
            </a:extLst>
          </p:cNvPr>
          <p:cNvSpPr/>
          <p:nvPr/>
        </p:nvSpPr>
        <p:spPr>
          <a:xfrm>
            <a:off x="2308285" y="4752736"/>
            <a:ext cx="8647491" cy="677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Service Integration / ESB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3DC9B76-02F3-834C-935A-FD234923CC68}"/>
              </a:ext>
            </a:extLst>
          </p:cNvPr>
          <p:cNvCxnSpPr>
            <a:cxnSpLocks/>
          </p:cNvCxnSpPr>
          <p:nvPr/>
        </p:nvCxnSpPr>
        <p:spPr>
          <a:xfrm>
            <a:off x="6531746" y="3203356"/>
            <a:ext cx="0" cy="154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31CB3A4-6D64-1B48-8EDE-EB1CD4EEBA5E}"/>
              </a:ext>
            </a:extLst>
          </p:cNvPr>
          <p:cNvCxnSpPr>
            <a:cxnSpLocks/>
          </p:cNvCxnSpPr>
          <p:nvPr/>
        </p:nvCxnSpPr>
        <p:spPr>
          <a:xfrm>
            <a:off x="5013002" y="3203356"/>
            <a:ext cx="0" cy="154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706F580-060F-EC4D-B6D8-783A5E89C265}"/>
              </a:ext>
            </a:extLst>
          </p:cNvPr>
          <p:cNvCxnSpPr>
            <a:cxnSpLocks/>
          </p:cNvCxnSpPr>
          <p:nvPr/>
        </p:nvCxnSpPr>
        <p:spPr>
          <a:xfrm>
            <a:off x="3452215" y="3203356"/>
            <a:ext cx="0" cy="154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1E40FE0-8765-CB4A-AEB3-07B717E43CF8}"/>
              </a:ext>
            </a:extLst>
          </p:cNvPr>
          <p:cNvSpPr txBox="1"/>
          <p:nvPr/>
        </p:nvSpPr>
        <p:spPr>
          <a:xfrm>
            <a:off x="9887648" y="28843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41" name="U-Turn Arrow 40">
            <a:extLst>
              <a:ext uri="{FF2B5EF4-FFF2-40B4-BE49-F238E27FC236}">
                <a16:creationId xmlns:a16="http://schemas.microsoft.com/office/drawing/2014/main" xmlns="" id="{7FCC48D0-2A90-8C42-A876-642E46FD2DBB}"/>
              </a:ext>
            </a:extLst>
          </p:cNvPr>
          <p:cNvSpPr/>
          <p:nvPr/>
        </p:nvSpPr>
        <p:spPr>
          <a:xfrm>
            <a:off x="3584336" y="1630172"/>
            <a:ext cx="1428665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U-Turn Arrow 41">
            <a:extLst>
              <a:ext uri="{FF2B5EF4-FFF2-40B4-BE49-F238E27FC236}">
                <a16:creationId xmlns:a16="http://schemas.microsoft.com/office/drawing/2014/main" xmlns="" id="{04CCCECC-51B7-BE47-9771-54D69F559D6E}"/>
              </a:ext>
            </a:extLst>
          </p:cNvPr>
          <p:cNvSpPr/>
          <p:nvPr/>
        </p:nvSpPr>
        <p:spPr>
          <a:xfrm>
            <a:off x="3448480" y="1633154"/>
            <a:ext cx="3083265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U-Turn Arrow 42">
            <a:extLst>
              <a:ext uri="{FF2B5EF4-FFF2-40B4-BE49-F238E27FC236}">
                <a16:creationId xmlns:a16="http://schemas.microsoft.com/office/drawing/2014/main" xmlns="" id="{2AE4A7FF-1455-3E44-B3DB-059575EDFD89}"/>
              </a:ext>
            </a:extLst>
          </p:cNvPr>
          <p:cNvSpPr/>
          <p:nvPr/>
        </p:nvSpPr>
        <p:spPr>
          <a:xfrm>
            <a:off x="3316941" y="1627190"/>
            <a:ext cx="4754571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U-Turn Arrow 43">
            <a:extLst>
              <a:ext uri="{FF2B5EF4-FFF2-40B4-BE49-F238E27FC236}">
                <a16:creationId xmlns:a16="http://schemas.microsoft.com/office/drawing/2014/main" xmlns="" id="{24BAC600-3BDC-8B48-AD4A-1E87E99C472B}"/>
              </a:ext>
            </a:extLst>
          </p:cNvPr>
          <p:cNvSpPr/>
          <p:nvPr/>
        </p:nvSpPr>
        <p:spPr>
          <a:xfrm>
            <a:off x="5124104" y="1627190"/>
            <a:ext cx="1261023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U-Turn Arrow 44">
            <a:extLst>
              <a:ext uri="{FF2B5EF4-FFF2-40B4-BE49-F238E27FC236}">
                <a16:creationId xmlns:a16="http://schemas.microsoft.com/office/drawing/2014/main" xmlns="" id="{D350B40F-8732-5F4D-89A1-D697AB8C180D}"/>
              </a:ext>
            </a:extLst>
          </p:cNvPr>
          <p:cNvSpPr/>
          <p:nvPr/>
        </p:nvSpPr>
        <p:spPr>
          <a:xfrm>
            <a:off x="6642848" y="1621226"/>
            <a:ext cx="1289898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0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6250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SOA Microservices – independently deployable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with orchestration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66C8C54-A56C-F14B-AE1D-590F6108379E}"/>
              </a:ext>
            </a:extLst>
          </p:cNvPr>
          <p:cNvSpPr/>
          <p:nvPr/>
        </p:nvSpPr>
        <p:spPr>
          <a:xfrm>
            <a:off x="9385738" y="1807545"/>
            <a:ext cx="1650124" cy="1597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xmlns="" id="{BFCC97A2-84EE-D14F-A43A-34D3238E4ECA}"/>
              </a:ext>
            </a:extLst>
          </p:cNvPr>
          <p:cNvSpPr/>
          <p:nvPr/>
        </p:nvSpPr>
        <p:spPr>
          <a:xfrm>
            <a:off x="10321159" y="2015338"/>
            <a:ext cx="584146" cy="68570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2C16F5E-F1E1-694D-9A11-0A4DD7CAEF67}"/>
              </a:ext>
            </a:extLst>
          </p:cNvPr>
          <p:cNvSpPr/>
          <p:nvPr/>
        </p:nvSpPr>
        <p:spPr>
          <a:xfrm>
            <a:off x="2899781" y="2241248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711D951-3BF5-0B40-8038-AF93508AC1D6}"/>
              </a:ext>
            </a:extLst>
          </p:cNvPr>
          <p:cNvSpPr/>
          <p:nvPr/>
        </p:nvSpPr>
        <p:spPr>
          <a:xfrm>
            <a:off x="6003439" y="2241248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FC6F947-650B-E44A-BE6B-1BD5F26F3BF4}"/>
              </a:ext>
            </a:extLst>
          </p:cNvPr>
          <p:cNvSpPr/>
          <p:nvPr/>
        </p:nvSpPr>
        <p:spPr>
          <a:xfrm>
            <a:off x="4483872" y="2241248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9EFD87D-7706-8B4E-8D97-D347E1A19E9A}"/>
              </a:ext>
            </a:extLst>
          </p:cNvPr>
          <p:cNvSpPr/>
          <p:nvPr/>
        </p:nvSpPr>
        <p:spPr>
          <a:xfrm>
            <a:off x="7523006" y="2241248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EFC38735-73E0-DE4E-A0F4-182C190979FC}"/>
              </a:ext>
            </a:extLst>
          </p:cNvPr>
          <p:cNvCxnSpPr>
            <a:cxnSpLocks/>
          </p:cNvCxnSpPr>
          <p:nvPr/>
        </p:nvCxnSpPr>
        <p:spPr>
          <a:xfrm flipV="1">
            <a:off x="10205545" y="3405350"/>
            <a:ext cx="0" cy="756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20EE7E9-724D-1541-97C7-B293DFCB2C0F}"/>
              </a:ext>
            </a:extLst>
          </p:cNvPr>
          <p:cNvSpPr/>
          <p:nvPr/>
        </p:nvSpPr>
        <p:spPr>
          <a:xfrm>
            <a:off x="2257814" y="4162097"/>
            <a:ext cx="8647491" cy="677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Service Integration / ESB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BEB20A7B-D60B-EB4C-9EEA-180626AF4BF1}"/>
              </a:ext>
            </a:extLst>
          </p:cNvPr>
          <p:cNvCxnSpPr>
            <a:cxnSpLocks/>
          </p:cNvCxnSpPr>
          <p:nvPr/>
        </p:nvCxnSpPr>
        <p:spPr>
          <a:xfrm>
            <a:off x="3452215" y="3203356"/>
            <a:ext cx="0" cy="95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68CCE40-E208-2B44-94BA-83B85E5CB3F0}"/>
              </a:ext>
            </a:extLst>
          </p:cNvPr>
          <p:cNvSpPr txBox="1"/>
          <p:nvPr/>
        </p:nvSpPr>
        <p:spPr>
          <a:xfrm>
            <a:off x="9887648" y="28843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CC46EC68-8C4E-A545-BEDF-DA384EF28C0D}"/>
              </a:ext>
            </a:extLst>
          </p:cNvPr>
          <p:cNvCxnSpPr>
            <a:cxnSpLocks/>
          </p:cNvCxnSpPr>
          <p:nvPr/>
        </p:nvCxnSpPr>
        <p:spPr>
          <a:xfrm>
            <a:off x="5016609" y="3212715"/>
            <a:ext cx="0" cy="95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3AE8BD6-5A46-FF4C-B5F4-CEDF7BF4C85E}"/>
              </a:ext>
            </a:extLst>
          </p:cNvPr>
          <p:cNvCxnSpPr>
            <a:cxnSpLocks/>
          </p:cNvCxnSpPr>
          <p:nvPr/>
        </p:nvCxnSpPr>
        <p:spPr>
          <a:xfrm>
            <a:off x="6581559" y="3203355"/>
            <a:ext cx="0" cy="95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1E37C702-4EA2-4247-93D6-DDE4D158C05F}"/>
              </a:ext>
            </a:extLst>
          </p:cNvPr>
          <p:cNvCxnSpPr>
            <a:cxnSpLocks/>
          </p:cNvCxnSpPr>
          <p:nvPr/>
        </p:nvCxnSpPr>
        <p:spPr>
          <a:xfrm>
            <a:off x="8044799" y="3203355"/>
            <a:ext cx="0" cy="95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2449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SOA Microservices – choreography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099BF05-EDEC-F248-888D-F8631A7A1005}"/>
              </a:ext>
            </a:extLst>
          </p:cNvPr>
          <p:cNvSpPr/>
          <p:nvPr/>
        </p:nvSpPr>
        <p:spPr>
          <a:xfrm>
            <a:off x="4238958" y="1900198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BB0EBB-D3F8-FE42-B27A-A927BEDE264B}"/>
              </a:ext>
            </a:extLst>
          </p:cNvPr>
          <p:cNvSpPr/>
          <p:nvPr/>
        </p:nvSpPr>
        <p:spPr>
          <a:xfrm>
            <a:off x="4238958" y="3848267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04D06A9-9105-0347-B967-11F590D0F5AB}"/>
              </a:ext>
            </a:extLst>
          </p:cNvPr>
          <p:cNvSpPr/>
          <p:nvPr/>
        </p:nvSpPr>
        <p:spPr>
          <a:xfrm>
            <a:off x="6809879" y="1892247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3B549CF-13E5-3A4D-B3B7-264D685400CF}"/>
              </a:ext>
            </a:extLst>
          </p:cNvPr>
          <p:cNvSpPr/>
          <p:nvPr/>
        </p:nvSpPr>
        <p:spPr>
          <a:xfrm>
            <a:off x="6809879" y="3848267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51D12E3-4A11-FC4C-AB93-C507EDB48B3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304433" y="2373301"/>
            <a:ext cx="1505446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5AD41F1-F4F1-8D4A-BB43-7A1EB4269BD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771696" y="2862306"/>
            <a:ext cx="0" cy="985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432CE88-1A10-AD47-B031-76B15932752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342617" y="2854355"/>
            <a:ext cx="0" cy="99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D4E458F-72C8-924A-8F5B-F71E91B0D9EB}"/>
              </a:ext>
            </a:extLst>
          </p:cNvPr>
          <p:cNvCxnSpPr>
            <a:cxnSpLocks/>
          </p:cNvCxnSpPr>
          <p:nvPr/>
        </p:nvCxnSpPr>
        <p:spPr>
          <a:xfrm>
            <a:off x="5304433" y="2512448"/>
            <a:ext cx="1848679" cy="1335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622055E-9C52-AD4C-A6BD-D4ED3FB1B5E0}"/>
              </a:ext>
            </a:extLst>
          </p:cNvPr>
          <p:cNvCxnSpPr>
            <a:cxnSpLocks/>
          </p:cNvCxnSpPr>
          <p:nvPr/>
        </p:nvCxnSpPr>
        <p:spPr>
          <a:xfrm flipV="1">
            <a:off x="4886991" y="2512449"/>
            <a:ext cx="1922888" cy="1335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xmlns="" id="{4A6477FD-8CB1-3A40-A13F-AC615BDF9934}"/>
              </a:ext>
            </a:extLst>
          </p:cNvPr>
          <p:cNvSpPr/>
          <p:nvPr/>
        </p:nvSpPr>
        <p:spPr>
          <a:xfrm>
            <a:off x="4320915" y="390443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xmlns="" id="{BFAFB67E-95D9-D344-BCF9-68DC79BB9E84}"/>
              </a:ext>
            </a:extLst>
          </p:cNvPr>
          <p:cNvSpPr/>
          <p:nvPr/>
        </p:nvSpPr>
        <p:spPr>
          <a:xfrm>
            <a:off x="4306846" y="1973647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xmlns="" id="{328B63E0-2F8A-964C-9835-A6FB8C69B5A9}"/>
              </a:ext>
            </a:extLst>
          </p:cNvPr>
          <p:cNvSpPr/>
          <p:nvPr/>
        </p:nvSpPr>
        <p:spPr>
          <a:xfrm>
            <a:off x="6902339" y="1954022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xmlns="" id="{560F153C-25F0-B746-8BBE-494306750897}"/>
              </a:ext>
            </a:extLst>
          </p:cNvPr>
          <p:cNvSpPr/>
          <p:nvPr/>
        </p:nvSpPr>
        <p:spPr>
          <a:xfrm>
            <a:off x="6902338" y="391849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22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3493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Buying an item on Amazon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Request/Response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56354E3-7A2A-5045-9152-E87BB9620E31}"/>
              </a:ext>
            </a:extLst>
          </p:cNvPr>
          <p:cNvSpPr/>
          <p:nvPr/>
        </p:nvSpPr>
        <p:spPr>
          <a:xfrm>
            <a:off x="4794917" y="1482916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F13BAEE-D29D-9A4F-9A6E-5A821585C758}"/>
              </a:ext>
            </a:extLst>
          </p:cNvPr>
          <p:cNvSpPr/>
          <p:nvPr/>
        </p:nvSpPr>
        <p:spPr>
          <a:xfrm>
            <a:off x="6785114" y="2409240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C78EA0-9203-1346-ACB4-74A7257E0B09}"/>
              </a:ext>
            </a:extLst>
          </p:cNvPr>
          <p:cNvSpPr/>
          <p:nvPr/>
        </p:nvSpPr>
        <p:spPr>
          <a:xfrm>
            <a:off x="6785114" y="4230084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02EC239-4E50-9C46-A005-D7F414FB277D}"/>
              </a:ext>
            </a:extLst>
          </p:cNvPr>
          <p:cNvSpPr/>
          <p:nvPr/>
        </p:nvSpPr>
        <p:spPr>
          <a:xfrm>
            <a:off x="4794916" y="5009314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A124F13-A241-724A-B216-6D5CB219DB86}"/>
              </a:ext>
            </a:extLst>
          </p:cNvPr>
          <p:cNvGrpSpPr/>
          <p:nvPr/>
        </p:nvGrpSpPr>
        <p:grpSpPr>
          <a:xfrm>
            <a:off x="3182104" y="1963970"/>
            <a:ext cx="1612813" cy="1391473"/>
            <a:chOff x="3182104" y="1963970"/>
            <a:chExt cx="1612813" cy="13914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7C1CD2A4-13CA-4741-B403-51DD54FBB3E6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 flipV="1">
              <a:off x="3182104" y="1963970"/>
              <a:ext cx="1612813" cy="139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6888079-9C1B-994F-996C-BCB76E909F79}"/>
                </a:ext>
              </a:extLst>
            </p:cNvPr>
            <p:cNvSpPr/>
            <p:nvPr/>
          </p:nvSpPr>
          <p:spPr>
            <a:xfrm>
              <a:off x="3481866" y="2178164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9643A39-810B-5841-A14E-179377304D4B}"/>
              </a:ext>
            </a:extLst>
          </p:cNvPr>
          <p:cNvGrpSpPr/>
          <p:nvPr/>
        </p:nvGrpSpPr>
        <p:grpSpPr>
          <a:xfrm>
            <a:off x="5860392" y="1963970"/>
            <a:ext cx="1160684" cy="926324"/>
            <a:chOff x="5860392" y="1963970"/>
            <a:chExt cx="1160684" cy="92632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7FB47603-25A1-4D47-B2D9-0FFED86758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860392" y="1963970"/>
              <a:ext cx="924722" cy="926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2687E8-BD4D-6E42-902C-73DCD057A5FD}"/>
                </a:ext>
              </a:extLst>
            </p:cNvPr>
            <p:cNvSpPr/>
            <p:nvPr/>
          </p:nvSpPr>
          <p:spPr>
            <a:xfrm>
              <a:off x="6185591" y="1963970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Reserve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2CA722BA-B3A5-9C42-98BF-8ED543464DF8}"/>
              </a:ext>
            </a:extLst>
          </p:cNvPr>
          <p:cNvGrpSpPr/>
          <p:nvPr/>
        </p:nvGrpSpPr>
        <p:grpSpPr>
          <a:xfrm>
            <a:off x="5782497" y="1963970"/>
            <a:ext cx="1002617" cy="2747168"/>
            <a:chOff x="5782497" y="1963970"/>
            <a:chExt cx="1002617" cy="274716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5E4F48C-59C5-B645-8A29-54DFF9DBA3D6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5860392" y="1963970"/>
              <a:ext cx="924722" cy="2747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56962E1-600B-1B4F-B0CE-815905FD647A}"/>
                </a:ext>
              </a:extLst>
            </p:cNvPr>
            <p:cNvSpPr/>
            <p:nvPr/>
          </p:nvSpPr>
          <p:spPr>
            <a:xfrm>
              <a:off x="5782497" y="3305492"/>
              <a:ext cx="6495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Ship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B8A6EC4-0D2A-144B-9685-9E645B34F43A}"/>
              </a:ext>
            </a:extLst>
          </p:cNvPr>
          <p:cNvGrpSpPr/>
          <p:nvPr/>
        </p:nvGrpSpPr>
        <p:grpSpPr>
          <a:xfrm>
            <a:off x="7299037" y="3371348"/>
            <a:ext cx="1021433" cy="858736"/>
            <a:chOff x="7299037" y="3371348"/>
            <a:chExt cx="1021433" cy="85873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FA5882A2-DA06-B940-B97F-E59C900C059B}"/>
                </a:ext>
              </a:extLst>
            </p:cNvPr>
            <p:cNvCxnSpPr>
              <a:cxnSpLocks/>
              <a:stCxn id="18" idx="0"/>
              <a:endCxn id="17" idx="2"/>
            </p:cNvCxnSpPr>
            <p:nvPr/>
          </p:nvCxnSpPr>
          <p:spPr>
            <a:xfrm flipV="1">
              <a:off x="7317852" y="3371348"/>
              <a:ext cx="0" cy="858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962A45F-DBED-734B-B271-F1710F2510A5}"/>
                </a:ext>
              </a:extLst>
            </p:cNvPr>
            <p:cNvSpPr/>
            <p:nvPr/>
          </p:nvSpPr>
          <p:spPr>
            <a:xfrm>
              <a:off x="7299037" y="3621569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Update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Inventory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9C165514-7494-2841-9D36-3C4C21FED226}"/>
              </a:ext>
            </a:extLst>
          </p:cNvPr>
          <p:cNvGrpSpPr/>
          <p:nvPr/>
        </p:nvGrpSpPr>
        <p:grpSpPr>
          <a:xfrm>
            <a:off x="5860391" y="4957628"/>
            <a:ext cx="1207171" cy="767298"/>
            <a:chOff x="5860391" y="4957628"/>
            <a:chExt cx="1207171" cy="76729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481C8A40-523E-434A-A36E-C0A73CD69AD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5860391" y="4957628"/>
              <a:ext cx="924722" cy="532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318274F-0C76-1845-9F43-5345D5477AD4}"/>
                </a:ext>
              </a:extLst>
            </p:cNvPr>
            <p:cNvSpPr/>
            <p:nvPr/>
          </p:nvSpPr>
          <p:spPr>
            <a:xfrm>
              <a:off x="6139103" y="5263261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D4AD28A7-8A08-ED4A-B717-6A67BEC5C94E}"/>
              </a:ext>
            </a:extLst>
          </p:cNvPr>
          <p:cNvGrpSpPr/>
          <p:nvPr/>
        </p:nvGrpSpPr>
        <p:grpSpPr>
          <a:xfrm>
            <a:off x="3182104" y="3355443"/>
            <a:ext cx="1612812" cy="2134925"/>
            <a:chOff x="3182104" y="3355443"/>
            <a:chExt cx="1612812" cy="21349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5F99A6F1-0DAD-184B-BF6F-A99C5CD22741}"/>
                </a:ext>
              </a:extLst>
            </p:cNvPr>
            <p:cNvCxnSpPr>
              <a:cxnSpLocks/>
              <a:stCxn id="3" idx="3"/>
              <a:endCxn id="20" idx="1"/>
            </p:cNvCxnSpPr>
            <p:nvPr/>
          </p:nvCxnSpPr>
          <p:spPr>
            <a:xfrm>
              <a:off x="3182104" y="3355443"/>
              <a:ext cx="1612812" cy="213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D5380B9-1DC0-5643-B27D-35FB40D22AC3}"/>
                </a:ext>
              </a:extLst>
            </p:cNvPr>
            <p:cNvSpPr/>
            <p:nvPr/>
          </p:nvSpPr>
          <p:spPr>
            <a:xfrm>
              <a:off x="3783349" y="3888186"/>
              <a:ext cx="8338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Sign Up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37351840-F395-984E-B198-3F7E224B5C36}"/>
              </a:ext>
            </a:extLst>
          </p:cNvPr>
          <p:cNvGrpSpPr/>
          <p:nvPr/>
        </p:nvGrpSpPr>
        <p:grpSpPr>
          <a:xfrm>
            <a:off x="4488088" y="2445024"/>
            <a:ext cx="928459" cy="2564290"/>
            <a:chOff x="4488088" y="2445024"/>
            <a:chExt cx="928459" cy="256429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0DD40E9D-1D77-9347-A1DB-ED3BD1D36F63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5327654" y="2445024"/>
              <a:ext cx="1" cy="256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D01FB19-F253-114C-84DC-306B1B66B5C4}"/>
                </a:ext>
              </a:extLst>
            </p:cNvPr>
            <p:cNvSpPr/>
            <p:nvPr/>
          </p:nvSpPr>
          <p:spPr>
            <a:xfrm>
              <a:off x="4488088" y="2926078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sp>
        <p:nvSpPr>
          <p:cNvPr id="57" name="Can 56">
            <a:extLst>
              <a:ext uri="{FF2B5EF4-FFF2-40B4-BE49-F238E27FC236}">
                <a16:creationId xmlns:a16="http://schemas.microsoft.com/office/drawing/2014/main" xmlns="" id="{00BE128E-AE1C-A94B-B986-D912CAAB8A49}"/>
              </a:ext>
            </a:extLst>
          </p:cNvPr>
          <p:cNvSpPr/>
          <p:nvPr/>
        </p:nvSpPr>
        <p:spPr>
          <a:xfrm>
            <a:off x="4840998" y="153194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xmlns="" id="{C7737C37-0B89-CA45-B7BE-28B48E9A6FC9}"/>
              </a:ext>
            </a:extLst>
          </p:cNvPr>
          <p:cNvSpPr/>
          <p:nvPr/>
        </p:nvSpPr>
        <p:spPr>
          <a:xfrm>
            <a:off x="6844925" y="248080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xmlns="" id="{E8701DE0-85BB-5F42-8564-CB23ABF0C916}"/>
              </a:ext>
            </a:extLst>
          </p:cNvPr>
          <p:cNvSpPr/>
          <p:nvPr/>
        </p:nvSpPr>
        <p:spPr>
          <a:xfrm>
            <a:off x="6828845" y="4291708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xmlns="" id="{12658627-F44C-EA4C-BBC0-97318C5818B9}"/>
              </a:ext>
            </a:extLst>
          </p:cNvPr>
          <p:cNvSpPr/>
          <p:nvPr/>
        </p:nvSpPr>
        <p:spPr>
          <a:xfrm>
            <a:off x="4840998" y="5060995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2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EA6E425-15AA-0346-8C75-DB95284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41" y="1102691"/>
            <a:ext cx="8128000" cy="539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3E80303-2FFF-1B49-9864-E6A7090465A7}"/>
              </a:ext>
            </a:extLst>
          </p:cNvPr>
          <p:cNvSpPr/>
          <p:nvPr/>
        </p:nvSpPr>
        <p:spPr>
          <a:xfrm>
            <a:off x="1002431" y="270546"/>
            <a:ext cx="861781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Real-time graph of microservice dependencies at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amazon.com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in 2008.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per 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  <a:hlinkClick r:id="rId3"/>
              </a:rPr>
              <a:t>Werner Vogels‏ tweet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0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3D8068-3804-7747-8827-AF4B9A9A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5625" cy="249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Apache Kafka is a distributed, partitioned, replicated commit log service. It provides the functionality of a messaging system, but with a unique design.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2EF065-5250-7A49-B9C5-3516769C1945}"/>
              </a:ext>
            </a:extLst>
          </p:cNvPr>
          <p:cNvSpPr/>
          <p:nvPr/>
        </p:nvSpPr>
        <p:spPr>
          <a:xfrm>
            <a:off x="2367128" y="32620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xmlns="" val="104855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688</Words>
  <Application>Microsoft Office PowerPoint</Application>
  <PresentationFormat>Custom</PresentationFormat>
  <Paragraphs>276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Lifshits, Michael</dc:creator>
  <cp:lastModifiedBy>michaellif</cp:lastModifiedBy>
  <cp:revision>45</cp:revision>
  <dcterms:created xsi:type="dcterms:W3CDTF">2018-06-28T18:20:43Z</dcterms:created>
  <dcterms:modified xsi:type="dcterms:W3CDTF">2018-08-13T23:02:17Z</dcterms:modified>
</cp:coreProperties>
</file>