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2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028D-FB8E-49D4-8A9D-03A54A4F29EC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4E28-CB20-4A45-B7D1-4DAC490FF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19400" y="1447800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Leased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Elbow Connector 6"/>
          <p:cNvCxnSpPr>
            <a:stCxn id="24" idx="0"/>
            <a:endCxn id="4" idx="3"/>
          </p:cNvCxnSpPr>
          <p:nvPr/>
        </p:nvCxnSpPr>
        <p:spPr>
          <a:xfrm rot="16200000" flipV="1">
            <a:off x="4210050" y="1847850"/>
            <a:ext cx="1257300" cy="990600"/>
          </a:xfrm>
          <a:prstGeom prst="curvedConnector2">
            <a:avLst/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38200" y="2971800"/>
            <a:ext cx="16764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Vacant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77000" y="2971800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Reserved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572000" y="2971800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Available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19400" y="4572000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Off M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rket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4" name="Elbow Connector 6"/>
          <p:cNvCxnSpPr>
            <a:stCxn id="4" idx="1"/>
            <a:endCxn id="13" idx="0"/>
          </p:cNvCxnSpPr>
          <p:nvPr/>
        </p:nvCxnSpPr>
        <p:spPr>
          <a:xfrm rot="10800000" flipV="1">
            <a:off x="1676400" y="1714500"/>
            <a:ext cx="1143000" cy="1257300"/>
          </a:xfrm>
          <a:prstGeom prst="curvedConnector2">
            <a:avLst/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6"/>
          <p:cNvCxnSpPr>
            <a:stCxn id="13" idx="2"/>
            <a:endCxn id="25" idx="1"/>
          </p:cNvCxnSpPr>
          <p:nvPr/>
        </p:nvCxnSpPr>
        <p:spPr>
          <a:xfrm rot="16200000" flipH="1">
            <a:off x="1581150" y="3600450"/>
            <a:ext cx="1333500" cy="1143000"/>
          </a:xfrm>
          <a:prstGeom prst="curvedConnector2">
            <a:avLst/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6"/>
          <p:cNvCxnSpPr>
            <a:stCxn id="25" idx="3"/>
            <a:endCxn id="24" idx="2"/>
          </p:cNvCxnSpPr>
          <p:nvPr/>
        </p:nvCxnSpPr>
        <p:spPr>
          <a:xfrm flipV="1">
            <a:off x="4343400" y="3505200"/>
            <a:ext cx="990600" cy="1333500"/>
          </a:xfrm>
          <a:prstGeom prst="curvedConnector2">
            <a:avLst/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6"/>
          <p:cNvCxnSpPr>
            <a:stCxn id="24" idx="2"/>
            <a:endCxn id="23" idx="2"/>
          </p:cNvCxnSpPr>
          <p:nvPr/>
        </p:nvCxnSpPr>
        <p:spPr>
          <a:xfrm rot="16200000" flipH="1">
            <a:off x="6286500" y="2552700"/>
            <a:ext cx="1588" cy="1905000"/>
          </a:xfrm>
          <a:prstGeom prst="curvedConnector3">
            <a:avLst>
              <a:gd name="adj1" fmla="val 14395466"/>
            </a:avLst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6"/>
          <p:cNvCxnSpPr>
            <a:stCxn id="23" idx="0"/>
            <a:endCxn id="24" idx="0"/>
          </p:cNvCxnSpPr>
          <p:nvPr/>
        </p:nvCxnSpPr>
        <p:spPr>
          <a:xfrm rot="16200000" flipV="1">
            <a:off x="6286500" y="2019300"/>
            <a:ext cx="1588" cy="1905000"/>
          </a:xfrm>
          <a:prstGeom prst="curvedConnector3">
            <a:avLst>
              <a:gd name="adj1" fmla="val 14395466"/>
            </a:avLst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6"/>
          <p:cNvCxnSpPr>
            <a:stCxn id="23" idx="0"/>
            <a:endCxn id="4" idx="3"/>
          </p:cNvCxnSpPr>
          <p:nvPr/>
        </p:nvCxnSpPr>
        <p:spPr>
          <a:xfrm rot="16200000" flipV="1">
            <a:off x="5162550" y="895350"/>
            <a:ext cx="1257300" cy="2895600"/>
          </a:xfrm>
          <a:prstGeom prst="curvedConnector2">
            <a:avLst/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71600" y="2057400"/>
            <a:ext cx="12676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Give Notice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47800" y="3962400"/>
            <a:ext cx="7453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Scope</a:t>
            </a:r>
          </a:p>
        </p:txBody>
      </p:sp>
      <p:cxnSp>
        <p:nvCxnSpPr>
          <p:cNvPr id="73" name="Elbow Connector 6"/>
          <p:cNvCxnSpPr>
            <a:stCxn id="13" idx="3"/>
            <a:endCxn id="24" idx="1"/>
          </p:cNvCxnSpPr>
          <p:nvPr/>
        </p:nvCxnSpPr>
        <p:spPr>
          <a:xfrm>
            <a:off x="2514600" y="3238500"/>
            <a:ext cx="2057400" cy="1588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00400" y="2971800"/>
            <a:ext cx="7453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Scope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19800" y="3657600"/>
            <a:ext cx="9258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Reserve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15000" y="2438400"/>
            <a:ext cx="11513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Unreserve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62600" y="175260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Lease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24400" y="213360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85800"/>
            <a:ext cx="3467100" cy="228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990600"/>
            <a:ext cx="3467100" cy="76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990600"/>
            <a:ext cx="685800" cy="7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1219200" y="1106741"/>
            <a:ext cx="152400" cy="188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1219200"/>
            <a:ext cx="99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7800" y="685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Leased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57800" y="990600"/>
            <a:ext cx="3467100" cy="76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57800" y="990600"/>
            <a:ext cx="685800" cy="7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8400" y="685800"/>
            <a:ext cx="2514600" cy="228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495800" y="762000"/>
            <a:ext cx="4267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200" y="68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1219200" y="2249741"/>
            <a:ext cx="152400" cy="188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0600" y="2362200"/>
            <a:ext cx="99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Scoping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0200" y="1143000"/>
            <a:ext cx="1413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 for scoping</a:t>
            </a:r>
            <a:endParaRPr lang="en-US" sz="1200" dirty="0"/>
          </a:p>
        </p:txBody>
      </p:sp>
      <p:sp>
        <p:nvSpPr>
          <p:cNvPr id="35" name="Right Arrow 34"/>
          <p:cNvSpPr/>
          <p:nvPr/>
        </p:nvSpPr>
        <p:spPr>
          <a:xfrm>
            <a:off x="4419600" y="1905000"/>
            <a:ext cx="4267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34000" y="2362200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Available for advertisement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1816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Leased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181600" y="2133600"/>
            <a:ext cx="3467100" cy="76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81600" y="2133600"/>
            <a:ext cx="685800" cy="7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72200" y="1828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Renovation</a:t>
            </a:r>
          </a:p>
          <a:p>
            <a:pPr algn="ctr"/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6096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Leased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09600" y="2133600"/>
            <a:ext cx="3467100" cy="76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09600" y="2133600"/>
            <a:ext cx="685800" cy="7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00200" y="1828800"/>
            <a:ext cx="2514600" cy="228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9600" y="2971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Leased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9600" y="3276600"/>
            <a:ext cx="3467100" cy="76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9600" y="3276600"/>
            <a:ext cx="1143000" cy="7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00200" y="2971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Renovation</a:t>
            </a:r>
          </a:p>
          <a:p>
            <a:pPr algn="ctr"/>
            <a:endParaRPr lang="en-US" sz="800" dirty="0"/>
          </a:p>
        </p:txBody>
      </p:sp>
      <p:sp>
        <p:nvSpPr>
          <p:cNvPr id="52" name="Down Arrow 51"/>
          <p:cNvSpPr/>
          <p:nvPr/>
        </p:nvSpPr>
        <p:spPr>
          <a:xfrm rot="10800000">
            <a:off x="1676400" y="3392741"/>
            <a:ext cx="152400" cy="188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447800" y="3505200"/>
            <a:ext cx="99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Leased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24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4419600" y="2971800"/>
            <a:ext cx="4267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181600" y="2971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Leased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181600" y="3276600"/>
            <a:ext cx="3467100" cy="76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81600" y="3276600"/>
            <a:ext cx="1143000" cy="7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72200" y="2971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Renovation</a:t>
            </a:r>
          </a:p>
          <a:p>
            <a:pPr algn="ctr"/>
            <a:endParaRPr 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6858000" y="29718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Reserved</a:t>
            </a:r>
          </a:p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2286000" y="2971800"/>
            <a:ext cx="1828800" cy="228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858000" y="1828800"/>
            <a:ext cx="1828800" cy="228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467600" y="2971800"/>
            <a:ext cx="1219200" cy="228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Leased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41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michaellif</dc:creator>
  <cp:lastModifiedBy>michaellif</cp:lastModifiedBy>
  <cp:revision>13</cp:revision>
  <dcterms:created xsi:type="dcterms:W3CDTF">2011-06-19T00:52:32Z</dcterms:created>
  <dcterms:modified xsi:type="dcterms:W3CDTF">2011-06-21T02:52:33Z</dcterms:modified>
</cp:coreProperties>
</file>