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B995-9914-4B0F-938B-BD9DC4B6C4E8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4B30-7E2B-477F-ACA3-B70473F53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B995-9914-4B0F-938B-BD9DC4B6C4E8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4B30-7E2B-477F-ACA3-B70473F53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B995-9914-4B0F-938B-BD9DC4B6C4E8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4B30-7E2B-477F-ACA3-B70473F53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B995-9914-4B0F-938B-BD9DC4B6C4E8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4B30-7E2B-477F-ACA3-B70473F53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B995-9914-4B0F-938B-BD9DC4B6C4E8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4B30-7E2B-477F-ACA3-B70473F53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B995-9914-4B0F-938B-BD9DC4B6C4E8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4B30-7E2B-477F-ACA3-B70473F53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B995-9914-4B0F-938B-BD9DC4B6C4E8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4B30-7E2B-477F-ACA3-B70473F53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B995-9914-4B0F-938B-BD9DC4B6C4E8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4B30-7E2B-477F-ACA3-B70473F53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B995-9914-4B0F-938B-BD9DC4B6C4E8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4B30-7E2B-477F-ACA3-B70473F53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B995-9914-4B0F-938B-BD9DC4B6C4E8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4B30-7E2B-477F-ACA3-B70473F53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B995-9914-4B0F-938B-BD9DC4B6C4E8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E4B30-7E2B-477F-ACA3-B70473F53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B995-9914-4B0F-938B-BD9DC4B6C4E8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E4B30-7E2B-477F-ACA3-B70473F53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971800" y="1295400"/>
            <a:ext cx="4191000" cy="2438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733800" y="5334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Corporate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33800" y="13716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33800" y="22098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Province/State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33800" y="30480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1447800"/>
            <a:ext cx="14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Regional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733800" y="38862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733800" y="47244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Type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4419600" y="9906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419600" y="18288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419600" y="26670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419600" y="35052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19600" y="43434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1000" y="304800"/>
            <a:ext cx="167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Policy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524000"/>
            <a:ext cx="42672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200" b="1" dirty="0" smtClean="0"/>
              <a:t>Post-approval </a:t>
            </a:r>
            <a:r>
              <a:rPr lang="en-US" sz="1200" b="1" dirty="0"/>
              <a:t>and Tenancy</a:t>
            </a:r>
            <a:r>
              <a:rPr lang="en-US" sz="1200" dirty="0" smtClean="0"/>
              <a:t> 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 Change </a:t>
            </a:r>
            <a:r>
              <a:rPr lang="en-US" sz="1200" dirty="0"/>
              <a:t>Accepted Payment Types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 Tenant </a:t>
            </a:r>
            <a:r>
              <a:rPr lang="en-US" sz="1200" dirty="0"/>
              <a:t>insurance requirements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 Hydro </a:t>
            </a:r>
            <a:r>
              <a:rPr lang="en-US" sz="1200" dirty="0"/>
              <a:t>requirements</a:t>
            </a:r>
            <a:r>
              <a:rPr lang="en-US" sz="1200" dirty="0" smtClean="0"/>
              <a:t> 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1200" dirty="0" smtClean="0"/>
              <a:t> Pre-move </a:t>
            </a:r>
            <a:r>
              <a:rPr lang="en-US" sz="1200" dirty="0"/>
              <a:t>In Inspection Requirement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219200"/>
            <a:ext cx="42672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Lease Application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Identification documents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Proof documents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Document Requirements  After Submit 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200" dirty="0"/>
              <a:t>Employment Requirements 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200" dirty="0"/>
              <a:t>Residency Requirements 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Guarantor</a:t>
            </a:r>
            <a:r>
              <a:rPr lang="en-US" sz="1200" dirty="0" smtClean="0"/>
              <a:t> </a:t>
            </a:r>
            <a:r>
              <a:rPr lang="en-US" sz="1200" dirty="0"/>
              <a:t>Requirements 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Equifax Preapproval Requirements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Deposit Calculation Formula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Security Deposit Formula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Legal/Collections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Kids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Late Fees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Usage Fees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Prorate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Pets Charge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Pet Type and Number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Docs To Be Given To Tenant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Devices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Limit Number of Tenants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Accepted Payment Types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 Fee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Lease Term Formula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Lease Termination Period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1752600"/>
            <a:ext cx="4191000" cy="2438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66800" y="10668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Corporate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66800" y="19050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6800" y="27432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Province/State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6800" y="35814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1981200"/>
            <a:ext cx="14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Regional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66800" y="44196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752600" y="15240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752600" y="23622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752600" y="32004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1752600" y="40386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1000" y="304800"/>
            <a:ext cx="154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Role Hierarchy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2667000"/>
            <a:ext cx="11430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4953000" y="2667000"/>
            <a:ext cx="11430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629400" y="1828800"/>
            <a:ext cx="2362200" cy="2438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391400" y="1981200"/>
            <a:ext cx="14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Role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086600" y="2438400"/>
            <a:ext cx="16002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Behavior 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086600" y="3048000"/>
            <a:ext cx="16002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Behavior 2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086600" y="3657600"/>
            <a:ext cx="16002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Behavior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106</Words>
  <Application>Microsoft Office PowerPoint</Application>
  <PresentationFormat>On-screen Show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Policies</vt:lpstr>
      <vt:lpstr>Slide 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michaellif</dc:creator>
  <cp:lastModifiedBy>michaellif</cp:lastModifiedBy>
  <cp:revision>13</cp:revision>
  <dcterms:created xsi:type="dcterms:W3CDTF">2011-05-23T11:14:41Z</dcterms:created>
  <dcterms:modified xsi:type="dcterms:W3CDTF">2011-05-23T16:41:50Z</dcterms:modified>
</cp:coreProperties>
</file>