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9AB2-25FD-4E11-ACE0-5DF48275B47E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C2A-8391-4882-9E76-869A0AC64C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70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Static Content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295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2954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 Apartment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838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1295400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70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295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2954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an Apartment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838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1295400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1981200"/>
            <a:ext cx="3429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Criteria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70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295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2954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an Apartment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838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1295400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1981200"/>
            <a:ext cx="34290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Criteria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70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295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2954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an Apartment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838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1295400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2133600"/>
            <a:ext cx="2895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Building Details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70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295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2954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an Apartment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838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1295400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2133600"/>
            <a:ext cx="2895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Details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62000"/>
            <a:ext cx="670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295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29540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 Apartment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Tenants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2954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838200"/>
            <a:ext cx="614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1295400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2133600"/>
            <a:ext cx="2286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Lease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3400" y="2133600"/>
            <a:ext cx="2286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3352800"/>
            <a:ext cx="2286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3352800"/>
            <a:ext cx="2286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572000"/>
            <a:ext cx="2286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Account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michaellif</dc:creator>
  <cp:lastModifiedBy>michaellif</cp:lastModifiedBy>
  <cp:revision>4</cp:revision>
  <dcterms:created xsi:type="dcterms:W3CDTF">2011-05-23T11:37:31Z</dcterms:created>
  <dcterms:modified xsi:type="dcterms:W3CDTF">2011-05-23T11:48:37Z</dcterms:modified>
</cp:coreProperties>
</file>