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028D-FB8E-49D4-8A9D-03A54A4F29EC}" type="datetimeFigureOut">
              <a:rPr lang="en-US" smtClean="0"/>
              <a:t>6/18/2011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4E28-CB20-4A45-B7D1-4DAC490FF8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19400" y="1447800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Leased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Elbow Connector 6"/>
          <p:cNvCxnSpPr>
            <a:stCxn id="24" idx="0"/>
            <a:endCxn id="4" idx="3"/>
          </p:cNvCxnSpPr>
          <p:nvPr/>
        </p:nvCxnSpPr>
        <p:spPr>
          <a:xfrm rot="16200000" flipV="1">
            <a:off x="4210050" y="1847850"/>
            <a:ext cx="1257300" cy="9906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38200" y="2971800"/>
            <a:ext cx="16764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Vacant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77000" y="2971800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Reserved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72000" y="2971800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Available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19400" y="4572000"/>
            <a:ext cx="1524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Off M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rket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4" name="Elbow Connector 6"/>
          <p:cNvCxnSpPr>
            <a:stCxn id="4" idx="1"/>
            <a:endCxn id="13" idx="0"/>
          </p:cNvCxnSpPr>
          <p:nvPr/>
        </p:nvCxnSpPr>
        <p:spPr>
          <a:xfrm rot="10800000" flipV="1">
            <a:off x="1676400" y="1714500"/>
            <a:ext cx="1143000" cy="12573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6"/>
          <p:cNvCxnSpPr>
            <a:stCxn id="13" idx="2"/>
            <a:endCxn id="25" idx="1"/>
          </p:cNvCxnSpPr>
          <p:nvPr/>
        </p:nvCxnSpPr>
        <p:spPr>
          <a:xfrm rot="16200000" flipH="1">
            <a:off x="1581150" y="3600450"/>
            <a:ext cx="1333500" cy="11430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6"/>
          <p:cNvCxnSpPr>
            <a:stCxn id="25" idx="3"/>
            <a:endCxn id="24" idx="2"/>
          </p:cNvCxnSpPr>
          <p:nvPr/>
        </p:nvCxnSpPr>
        <p:spPr>
          <a:xfrm flipV="1">
            <a:off x="4343400" y="3505200"/>
            <a:ext cx="990600" cy="13335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6"/>
          <p:cNvCxnSpPr>
            <a:stCxn id="24" idx="2"/>
            <a:endCxn id="23" idx="2"/>
          </p:cNvCxnSpPr>
          <p:nvPr/>
        </p:nvCxnSpPr>
        <p:spPr>
          <a:xfrm rot="16200000" flipH="1">
            <a:off x="6286500" y="2552700"/>
            <a:ext cx="1588" cy="1905000"/>
          </a:xfrm>
          <a:prstGeom prst="curvedConnector3">
            <a:avLst>
              <a:gd name="adj1" fmla="val 14395466"/>
            </a:avLst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6"/>
          <p:cNvCxnSpPr>
            <a:stCxn id="23" idx="0"/>
            <a:endCxn id="24" idx="0"/>
          </p:cNvCxnSpPr>
          <p:nvPr/>
        </p:nvCxnSpPr>
        <p:spPr>
          <a:xfrm rot="16200000" flipV="1">
            <a:off x="6286500" y="2019300"/>
            <a:ext cx="1588" cy="1905000"/>
          </a:xfrm>
          <a:prstGeom prst="curvedConnector3">
            <a:avLst>
              <a:gd name="adj1" fmla="val 14395466"/>
            </a:avLst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6"/>
          <p:cNvCxnSpPr>
            <a:stCxn id="23" idx="0"/>
            <a:endCxn id="4" idx="3"/>
          </p:cNvCxnSpPr>
          <p:nvPr/>
        </p:nvCxnSpPr>
        <p:spPr>
          <a:xfrm rot="16200000" flipV="1">
            <a:off x="5162550" y="895350"/>
            <a:ext cx="1257300" cy="2895600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371600" y="2057400"/>
            <a:ext cx="12676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Give Notice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47800" y="3962400"/>
            <a:ext cx="7453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</a:p>
        </p:txBody>
      </p:sp>
      <p:cxnSp>
        <p:nvCxnSpPr>
          <p:cNvPr id="73" name="Elbow Connector 6"/>
          <p:cNvCxnSpPr>
            <a:stCxn id="13" idx="3"/>
            <a:endCxn id="24" idx="1"/>
          </p:cNvCxnSpPr>
          <p:nvPr/>
        </p:nvCxnSpPr>
        <p:spPr>
          <a:xfrm>
            <a:off x="2514600" y="3238500"/>
            <a:ext cx="2057400" cy="1588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00400" y="2971800"/>
            <a:ext cx="7453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19800" y="3657600"/>
            <a:ext cx="9258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Reserve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15000" y="2438400"/>
            <a:ext cx="11513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Unreserve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62600" y="175260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Lease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24400" y="213360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michaellif</dc:creator>
  <cp:lastModifiedBy>michaellif</cp:lastModifiedBy>
  <cp:revision>10</cp:revision>
  <dcterms:created xsi:type="dcterms:W3CDTF">2011-06-19T00:52:32Z</dcterms:created>
  <dcterms:modified xsi:type="dcterms:W3CDTF">2011-06-19T01:51:09Z</dcterms:modified>
</cp:coreProperties>
</file>