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0"/>
    <p:restoredTop sz="44679"/>
  </p:normalViewPr>
  <p:slideViewPr>
    <p:cSldViewPr snapToGrid="0" snapToObjects="1">
      <p:cViewPr>
        <p:scale>
          <a:sx n="66" d="100"/>
          <a:sy n="66" d="100"/>
        </p:scale>
        <p:origin x="37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30B6-744F-7941-82F7-8A1DEE65C16D}" type="datetimeFigureOut">
              <a:rPr lang="en-US" smtClean="0"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74429-B6D8-B848-982C-0D2A5FB4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proof/ Do you have evidence that this problem is in fact a real problem?</a:t>
            </a:r>
          </a:p>
          <a:p>
            <a:r>
              <a:rPr lang="en-US" dirty="0"/>
              <a:t>How will this business be profitable?</a:t>
            </a:r>
          </a:p>
          <a:p>
            <a:r>
              <a:rPr lang="en-US" dirty="0"/>
              <a:t>What is your revenue model?</a:t>
            </a:r>
          </a:p>
          <a:p>
            <a:r>
              <a:rPr lang="en-US" dirty="0"/>
              <a:t>How is this better than current solutions in the market?</a:t>
            </a:r>
          </a:p>
          <a:p>
            <a:r>
              <a:rPr lang="en-US" dirty="0"/>
              <a:t>How are you planning to get your first customers?</a:t>
            </a:r>
          </a:p>
          <a:p>
            <a:r>
              <a:rPr lang="en-US" dirty="0"/>
              <a:t>How do you ensure that your gamification system is </a:t>
            </a:r>
            <a:r>
              <a:rPr lang="en-US"/>
              <a:t>engaging enough to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74429-B6D8-B848-982C-0D2A5FB44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280-4C16-564B-B570-A56361D7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Candle Coach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C984F-B499-0A46-A130-E87547E50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cash cow</a:t>
            </a:r>
          </a:p>
          <a:p>
            <a:r>
              <a:rPr lang="en-US" dirty="0"/>
              <a:t>Michael Lim, Sarthak Munshi, </a:t>
            </a:r>
            <a:r>
              <a:rPr lang="en-US" dirty="0" err="1"/>
              <a:t>liu</a:t>
            </a:r>
            <a:r>
              <a:rPr lang="en-US" dirty="0"/>
              <a:t> </a:t>
            </a:r>
            <a:r>
              <a:rPr lang="en-US" dirty="0" err="1"/>
              <a:t>zuo</a:t>
            </a:r>
            <a:r>
              <a:rPr lang="en-US" dirty="0"/>
              <a:t> </a:t>
            </a:r>
            <a:r>
              <a:rPr lang="en-US" dirty="0" err="1"/>
              <a:t>lin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B2ECA-9A07-E94F-8C83-573F6636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23" y="2332478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7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37AD-9043-DF44-840F-A6EECAB6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2FE0-C7B9-2143-B64B-64B0FFD0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Our solution: Candle Coach and its features</a:t>
            </a:r>
          </a:p>
          <a:p>
            <a:r>
              <a:rPr lang="en-US" dirty="0"/>
              <a:t>Value proposition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99A98-BA3C-FB4B-9F81-01FF85D4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6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8ED-CC95-3544-BD11-7B30901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E0E2-14C5-F94B-BBED-137361E8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Lack of beginner-friendly platform to learn elementary trading strategies</a:t>
            </a:r>
          </a:p>
          <a:p>
            <a:r>
              <a:rPr lang="en-SG" dirty="0"/>
              <a:t>Insert image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1CCE6-12D9-D14B-8FAA-7F8EE8EF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D2DE-0E1A-C942-A3E2-5E960E44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C19F-19DE-2C40-9403-77BEB13D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beginner-friendly platform to learn about trading indicators and strategies</a:t>
            </a:r>
          </a:p>
          <a:p>
            <a:r>
              <a:rPr lang="en-US" dirty="0"/>
              <a:t>User-friendly block-based user interface: </a:t>
            </a:r>
          </a:p>
          <a:p>
            <a:pPr lvl="1"/>
            <a:r>
              <a:rPr lang="en-US" dirty="0"/>
              <a:t>Access to interactive tutorials for various indicators and strategies</a:t>
            </a:r>
          </a:p>
          <a:p>
            <a:pPr lvl="1"/>
            <a:r>
              <a:rPr lang="en-US" dirty="0"/>
              <a:t>Students can create own strategies using UI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79BF2-C3DB-0244-B8ED-A29A6D99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9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DE77-3628-9746-A9FF-012C233D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2E2F-7EB4-3D4C-A128-E0B3682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Gamification and progression system: students to unlock new indicators/algorithms as they progress and “level up”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376D3-F526-FE4A-BF03-B1104903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5900-6959-9147-94B7-5489055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candle coach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2FCA-196F-E241-A9F1-309BB59D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functionality:  Students can test their strategies on real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42B4F-2605-FB40-929A-49F12A64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F607-8159-024F-AEDE-AD67DE9A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0DF9-3329-4C4B-8643-62881370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Educate youths on basics of technical analysis</a:t>
            </a:r>
          </a:p>
          <a:p>
            <a:r>
              <a:rPr lang="en-US" dirty="0"/>
              <a:t>Educate less tech-savvy youths on basics of trading indicators</a:t>
            </a:r>
          </a:p>
          <a:p>
            <a:r>
              <a:rPr lang="en-US" dirty="0"/>
              <a:t>Possible talent scouting opportunities for quantitative finance firms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13338-BED7-BE40-B88E-8E6CF164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C280-4C16-564B-B570-A56361D7C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F3EDC-B0C9-664D-BAB7-E0EAA7A8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121" y="175269"/>
            <a:ext cx="1452516" cy="10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0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212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Candle Coach</vt:lpstr>
      <vt:lpstr>Content overview</vt:lpstr>
      <vt:lpstr>The problem</vt:lpstr>
      <vt:lpstr>Our solution: Candle coach</vt:lpstr>
      <vt:lpstr>OUR SOLUTION: candle coach</vt:lpstr>
      <vt:lpstr>Our solution: candle coach</vt:lpstr>
      <vt:lpstr>Value proposition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Coach</dc:title>
  <dc:creator>LIU Zuo Lin</dc:creator>
  <cp:lastModifiedBy>LIU Zuo Lin</cp:lastModifiedBy>
  <cp:revision>29</cp:revision>
  <dcterms:created xsi:type="dcterms:W3CDTF">2020-02-29T05:49:32Z</dcterms:created>
  <dcterms:modified xsi:type="dcterms:W3CDTF">2020-02-29T09:48:22Z</dcterms:modified>
</cp:coreProperties>
</file>