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280-4C16-564B-B570-A56361D7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Candle Coach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C984F-B499-0A46-A130-E87547E50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cash cow</a:t>
            </a:r>
          </a:p>
          <a:p>
            <a:r>
              <a:rPr lang="en-US" dirty="0"/>
              <a:t>Michael Lim, Sarthak Munshi, </a:t>
            </a:r>
            <a:r>
              <a:rPr lang="en-US" dirty="0" err="1"/>
              <a:t>liu</a:t>
            </a:r>
            <a:r>
              <a:rPr lang="en-US" dirty="0"/>
              <a:t> </a:t>
            </a:r>
            <a:r>
              <a:rPr lang="en-US" dirty="0" err="1"/>
              <a:t>zuo</a:t>
            </a:r>
            <a:r>
              <a:rPr lang="en-US" dirty="0"/>
              <a:t> </a:t>
            </a:r>
            <a:r>
              <a:rPr lang="en-US" dirty="0" err="1"/>
              <a:t>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37AD-9043-DF44-840F-A6EECAB6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2FE0-C7B9-2143-B64B-64B0FFD0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Our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8ED-CC95-3544-BD11-7B30901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E0E2-14C5-F94B-BBED-137361E8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Lack of beginner-friendly platform to learn elementary trading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E-0E1A-C942-A3E2-5E960E44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C19F-19DE-2C40-9403-77BEB13D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beginner-friendly platform to learn about trading indicators and strategies</a:t>
            </a:r>
          </a:p>
          <a:p>
            <a:r>
              <a:rPr lang="en-US" dirty="0"/>
              <a:t>User-friendly block-based user interface: </a:t>
            </a:r>
          </a:p>
          <a:p>
            <a:pPr lvl="1"/>
            <a:r>
              <a:rPr lang="en-US" dirty="0"/>
              <a:t>Access to interactive tutorials for various indicators and strategies</a:t>
            </a:r>
          </a:p>
          <a:p>
            <a:pPr lvl="1"/>
            <a:r>
              <a:rPr lang="en-US" dirty="0"/>
              <a:t>Students can create own strategies using UI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E77-3628-9746-A9FF-012C233D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2E2F-7EB4-3D4C-A128-E0B3682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Gamification and progression system: students to unlock new indicators/algorithms as they progress and “level up”</a:t>
            </a:r>
          </a:p>
        </p:txBody>
      </p:sp>
    </p:spTree>
    <p:extLst>
      <p:ext uri="{BB962C8B-B14F-4D97-AF65-F5344CB8AC3E}">
        <p14:creationId xmlns:p14="http://schemas.microsoft.com/office/powerpoint/2010/main" val="14868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900-6959-9147-94B7-5489055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2FCA-196F-E241-A9F1-309BB59D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functionality:  Students can test their strategies on real data</a:t>
            </a:r>
          </a:p>
        </p:txBody>
      </p:sp>
    </p:spTree>
    <p:extLst>
      <p:ext uri="{BB962C8B-B14F-4D97-AF65-F5344CB8AC3E}">
        <p14:creationId xmlns:p14="http://schemas.microsoft.com/office/powerpoint/2010/main" val="146939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F607-8159-024F-AEDE-AD67DE9A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0DF9-3329-4C4B-8643-62881370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Educate youths on basics of technical analysis</a:t>
            </a:r>
          </a:p>
          <a:p>
            <a:r>
              <a:rPr lang="en-US" dirty="0"/>
              <a:t>Educate less tech-savvy youths on basics of trading indicators</a:t>
            </a:r>
          </a:p>
          <a:p>
            <a:r>
              <a:rPr lang="en-US" dirty="0"/>
              <a:t>Possible talent scouting opportunities for quantitative finance firms</a:t>
            </a:r>
          </a:p>
        </p:txBody>
      </p:sp>
    </p:spTree>
    <p:extLst>
      <p:ext uri="{BB962C8B-B14F-4D97-AF65-F5344CB8AC3E}">
        <p14:creationId xmlns:p14="http://schemas.microsoft.com/office/powerpoint/2010/main" val="49185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280-4C16-564B-B570-A56361D7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9130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135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Candle Coach</vt:lpstr>
      <vt:lpstr>Content overview</vt:lpstr>
      <vt:lpstr>The problem</vt:lpstr>
      <vt:lpstr>Our solution: Candle coach</vt:lpstr>
      <vt:lpstr>OUR SOLUTION: candle coach</vt:lpstr>
      <vt:lpstr>Our solution: candle coach</vt:lpstr>
      <vt:lpstr>Value created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Coach</dc:title>
  <dc:creator>LIU Zuo Lin</dc:creator>
  <cp:lastModifiedBy>LIU Zuo Lin</cp:lastModifiedBy>
  <cp:revision>18</cp:revision>
  <dcterms:created xsi:type="dcterms:W3CDTF">2020-02-29T05:49:32Z</dcterms:created>
  <dcterms:modified xsi:type="dcterms:W3CDTF">2020-02-29T07:05:48Z</dcterms:modified>
</cp:coreProperties>
</file>