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1CE1-5F8A-4FE7-BF8F-44BC053AC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C5FC1-995A-4527-A50C-4F1BC20E4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97CB-D443-4678-8E4D-DA01F3F5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E7DB-ED56-40E7-9AF8-1828AF6F777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A8005-96E6-47C8-A262-AABC7FFD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258F-B4C3-4C9F-BD9C-47641BEF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2043-F0BD-4DE8-AEF1-BE2C875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1A75-81E6-4283-9540-4A7FD732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8BA97-173B-4E95-97AA-D703E5484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CAC4-8DCD-4777-B9AB-79C8C87E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E7DB-ED56-40E7-9AF8-1828AF6F777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3C52E-7808-4E61-B41F-9CD7C827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3089-D6E1-46FC-9E75-7647FAEE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2043-F0BD-4DE8-AEF1-BE2C875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7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0E8BE-9663-44FF-A746-8B08E063E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AA101-DF9C-4E54-9A12-2520F255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25C3-AB45-4BC3-B04A-33490A74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E7DB-ED56-40E7-9AF8-1828AF6F777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5BEF-44F9-47B3-B905-383A376E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49AF-C3AE-4AD4-99F2-8133DE5B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2043-F0BD-4DE8-AEF1-BE2C875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8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19B-4C00-4E04-8847-741A46E3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5A40-5FB7-421E-84A2-97EF4D1C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8EBD-3177-484A-8EDD-7EB45D44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E7DB-ED56-40E7-9AF8-1828AF6F777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25E49-9AD3-484A-BFDF-9B40507A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4BA9-C88E-4220-B200-64B60FC8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2043-F0BD-4DE8-AEF1-BE2C875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2192-7CF1-40F6-9ADF-EDCD82F0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8DB21-B622-4CB4-83D3-2B03C5FD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7C3B-8115-4B56-84D5-968D22C0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E7DB-ED56-40E7-9AF8-1828AF6F777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927EB-30DC-4F31-97C2-B8482E3D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9DB2-3526-4F82-BC6A-01CD57EA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2043-F0BD-4DE8-AEF1-BE2C875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B724-0A5D-4734-AB84-041D91D5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B31D-D458-4569-A55C-4A6203D2A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F44BE-1D42-4991-BCA9-8839EBA06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AD83-13B8-46F9-BF74-FC447BDA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E7DB-ED56-40E7-9AF8-1828AF6F777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40A97-17FD-483B-805A-97087022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43D43-D03B-4A92-86C6-677AA5DD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2043-F0BD-4DE8-AEF1-BE2C875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3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7408-DA20-440A-83F9-6A818851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65EA9-E5BA-4509-98D4-4E097508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D8230-2B8A-418C-9FB8-DAC765B8C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C3728-31AE-4015-B8CB-4CEFD3197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FE751-76C1-4D50-8F3A-FD6E3112D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A080B-1CE5-428C-A6AF-C8DD4024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E7DB-ED56-40E7-9AF8-1828AF6F777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00683-0EBB-424D-AD55-8AA37241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4F11D-45CC-4482-9483-8F87D240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2043-F0BD-4DE8-AEF1-BE2C875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C196-DE32-4880-81F1-DF03E9B8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E4527-2047-4813-AB74-A7A4AF62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E7DB-ED56-40E7-9AF8-1828AF6F777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6E18A-4234-4022-8A7F-4F403B9B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5E8A9-D04F-4D0B-808E-685AC544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2043-F0BD-4DE8-AEF1-BE2C875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FCA85-AF75-4B3C-9705-B0C2264B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E7DB-ED56-40E7-9AF8-1828AF6F777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F96EF-5A1D-4B53-8545-56F5255A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1A4A0-B845-4D7F-84E5-671BEB1F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2043-F0BD-4DE8-AEF1-BE2C875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5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53F7-AC5D-482F-B513-6A3FE222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6CAF-483A-414A-B3E5-B30C68218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3D2F6-45A4-4B01-B571-91684BFDD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0E939-5DAE-42FC-9BCC-E50D95E3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E7DB-ED56-40E7-9AF8-1828AF6F777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AB261-87CC-468A-B3B3-6B53DDDC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90770-0622-4E81-B907-8D1B3DDF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2043-F0BD-4DE8-AEF1-BE2C875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E023-1F87-49E9-8F0F-8920D3B8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BB2DA-9B5C-4B1A-A07E-134684AE9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E9724-0DE6-4AC0-BA16-10461B0C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DD699-396B-43A4-A92A-F1B3F9BD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E7DB-ED56-40E7-9AF8-1828AF6F777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4EA79-1BBE-4113-84D8-BFA99F6F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81F48-3BE7-43C9-883E-396AC6E0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2043-F0BD-4DE8-AEF1-BE2C875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6DBDA-270D-41E0-A0CB-ADB80234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9AA01-1C4E-4812-86D3-E8BCAB64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41DA-A8FA-413F-BF2C-6C524F2A9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E7DB-ED56-40E7-9AF8-1828AF6F7775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4843-C6BA-48B4-8A28-6D782F7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A593-2946-4113-949A-B070D850D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2043-F0BD-4DE8-AEF1-BE2C875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E75C8-8C0A-4F79-9FEA-0AB06D8C4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" y="178788"/>
            <a:ext cx="12162574" cy="6500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2AC2B-2CDA-4E00-AAB3-C8D700994CBF}"/>
              </a:ext>
            </a:extLst>
          </p:cNvPr>
          <p:cNvSpPr txBox="1"/>
          <p:nvPr/>
        </p:nvSpPr>
        <p:spPr>
          <a:xfrm>
            <a:off x="1207363" y="1056443"/>
            <a:ext cx="82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“LOW”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821FE-A281-4022-A25B-02C4B54129E1}"/>
              </a:ext>
            </a:extLst>
          </p:cNvPr>
          <p:cNvSpPr txBox="1"/>
          <p:nvPr/>
        </p:nvSpPr>
        <p:spPr>
          <a:xfrm>
            <a:off x="4394448" y="1056443"/>
            <a:ext cx="129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“MEDIUM”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7A51E-790A-4C6E-B8C3-2AFDF9E2E5CC}"/>
              </a:ext>
            </a:extLst>
          </p:cNvPr>
          <p:cNvSpPr txBox="1"/>
          <p:nvPr/>
        </p:nvSpPr>
        <p:spPr>
          <a:xfrm>
            <a:off x="7797553" y="1056443"/>
            <a:ext cx="10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“HIGH”</a:t>
            </a:r>
          </a:p>
        </p:txBody>
      </p:sp>
    </p:spTree>
    <p:extLst>
      <p:ext uri="{BB962C8B-B14F-4D97-AF65-F5344CB8AC3E}">
        <p14:creationId xmlns:p14="http://schemas.microsoft.com/office/powerpoint/2010/main" val="10603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B756D48-E927-41A9-9CA2-34A4FEF66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86"/>
            <a:ext cx="12192000" cy="64300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FA79C-692A-4C02-A6CE-DDAAEC7D177E}"/>
              </a:ext>
            </a:extLst>
          </p:cNvPr>
          <p:cNvSpPr txBox="1"/>
          <p:nvPr/>
        </p:nvSpPr>
        <p:spPr>
          <a:xfrm>
            <a:off x="1624614" y="958789"/>
            <a:ext cx="82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“LOW”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FD665-939A-430A-92E5-843393E10BF6}"/>
              </a:ext>
            </a:extLst>
          </p:cNvPr>
          <p:cNvSpPr txBox="1"/>
          <p:nvPr/>
        </p:nvSpPr>
        <p:spPr>
          <a:xfrm>
            <a:off x="5448669" y="958789"/>
            <a:ext cx="129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“MEDIUM”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DF281-8839-41B5-AC11-A04F2084891D}"/>
              </a:ext>
            </a:extLst>
          </p:cNvPr>
          <p:cNvSpPr txBox="1"/>
          <p:nvPr/>
        </p:nvSpPr>
        <p:spPr>
          <a:xfrm>
            <a:off x="9084815" y="958789"/>
            <a:ext cx="10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“HIGH”</a:t>
            </a:r>
          </a:p>
        </p:txBody>
      </p:sp>
    </p:spTree>
    <p:extLst>
      <p:ext uri="{BB962C8B-B14F-4D97-AF65-F5344CB8AC3E}">
        <p14:creationId xmlns:p14="http://schemas.microsoft.com/office/powerpoint/2010/main" val="22578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3335CD-A82B-4202-8ABA-0E7313A9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67"/>
            <a:ext cx="12192000" cy="6590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D4F3EA-47BF-4867-9FF8-8F521688BB64}"/>
              </a:ext>
            </a:extLst>
          </p:cNvPr>
          <p:cNvSpPr txBox="1"/>
          <p:nvPr/>
        </p:nvSpPr>
        <p:spPr>
          <a:xfrm>
            <a:off x="2317072" y="1047565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“POOR”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1F02D-1BAE-4B46-B08E-25F3606648C8}"/>
              </a:ext>
            </a:extLst>
          </p:cNvPr>
          <p:cNvSpPr txBox="1"/>
          <p:nvPr/>
        </p:nvSpPr>
        <p:spPr>
          <a:xfrm>
            <a:off x="6647154" y="1047565"/>
            <a:ext cx="129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“AVERAGE”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9A18D-BA34-48E3-97C0-553A5EEA8F97}"/>
              </a:ext>
            </a:extLst>
          </p:cNvPr>
          <p:cNvSpPr txBox="1"/>
          <p:nvPr/>
        </p:nvSpPr>
        <p:spPr>
          <a:xfrm>
            <a:off x="10008093" y="1047565"/>
            <a:ext cx="10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“GOOD”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9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Yu Guang</dc:creator>
  <cp:lastModifiedBy>Lim Yu Guang</cp:lastModifiedBy>
  <cp:revision>4</cp:revision>
  <dcterms:created xsi:type="dcterms:W3CDTF">2021-04-02T12:31:44Z</dcterms:created>
  <dcterms:modified xsi:type="dcterms:W3CDTF">2021-04-02T12:41:36Z</dcterms:modified>
</cp:coreProperties>
</file>