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2" r:id="rId3"/>
    <p:sldId id="270" r:id="rId4"/>
    <p:sldId id="271" r:id="rId5"/>
    <p:sldId id="273" r:id="rId6"/>
    <p:sldId id="256" r:id="rId7"/>
    <p:sldId id="257" r:id="rId8"/>
    <p:sldId id="276" r:id="rId9"/>
    <p:sldId id="277" r:id="rId10"/>
    <p:sldId id="265" r:id="rId11"/>
    <p:sldId id="266" r:id="rId12"/>
    <p:sldId id="278" r:id="rId13"/>
    <p:sldId id="279" r:id="rId14"/>
    <p:sldId id="280" r:id="rId15"/>
    <p:sldId id="281" r:id="rId16"/>
    <p:sldId id="283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1A5A-8E6E-4021-952F-E478700A3972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A717-0943-41F9-98F8-B09258F5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1AE34-DC37-46EA-8E69-D659A6864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load an image, you can use the package ‘</a:t>
            </a:r>
            <a:r>
              <a:rPr lang="en-US" dirty="0" err="1" smtClean="0"/>
              <a:t>misc</a:t>
            </a:r>
            <a:r>
              <a:rPr lang="en-US" dirty="0" smtClean="0"/>
              <a:t>’ in ‘</a:t>
            </a:r>
            <a:r>
              <a:rPr lang="en-US" dirty="0" err="1" smtClean="0"/>
              <a:t>scipy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69"/>
          <a:stretch/>
        </p:blipFill>
        <p:spPr bwMode="auto">
          <a:xfrm>
            <a:off x="688428" y="2819400"/>
            <a:ext cx="5791200" cy="6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1" b="41411"/>
          <a:stretch/>
        </p:blipFill>
        <p:spPr bwMode="auto">
          <a:xfrm>
            <a:off x="688428" y="3563007"/>
            <a:ext cx="5791200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2"/>
          <a:stretch/>
        </p:blipFill>
        <p:spPr bwMode="auto">
          <a:xfrm>
            <a:off x="688428" y="4193628"/>
            <a:ext cx="5791200" cy="70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3563007"/>
            <a:ext cx="5943600" cy="47296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08912"/>
            <a:ext cx="2577662" cy="250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" y="5334000"/>
            <a:ext cx="3705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8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Motel in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mo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397187" cy="42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2628900" y="5105400"/>
            <a:ext cx="419100" cy="70964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43477" y="5029200"/>
            <a:ext cx="671677" cy="78584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4495800" y="5029200"/>
            <a:ext cx="162254" cy="78584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5672631" y="5029200"/>
            <a:ext cx="42369" cy="78584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H="1" flipV="1">
            <a:off x="6015531" y="5029200"/>
            <a:ext cx="671676" cy="78584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0" y="5815049"/>
            <a:ext cx="685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Rm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0577" y="5815049"/>
            <a:ext cx="685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Rm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5154" y="5815049"/>
            <a:ext cx="685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Rm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9731" y="5815049"/>
            <a:ext cx="685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Rm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4307" y="5815049"/>
            <a:ext cx="685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Rm 5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6324600"/>
            <a:ext cx="487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799" y="6492954"/>
            <a:ext cx="29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Dimension</a:t>
            </a:r>
            <a:endParaRPr lang="en-US" dirty="0"/>
          </a:p>
        </p:txBody>
      </p:sp>
      <p:pic>
        <p:nvPicPr>
          <p:cNvPr id="17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2286000" y="5590841"/>
            <a:ext cx="762000" cy="675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9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3304387" y="5555516"/>
            <a:ext cx="762000" cy="675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4343400" y="5531567"/>
            <a:ext cx="762000" cy="675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" descr="Image result for cr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03" y="5598063"/>
            <a:ext cx="890424" cy="6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cra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27" y="5628052"/>
            <a:ext cx="890424" cy="6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3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1600200"/>
            <a:ext cx="893940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3639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2239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0839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8991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7591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0503" y="5181600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0063" y="5195901"/>
            <a:ext cx="5073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5123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3723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2323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0475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39075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51987" y="4812268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11547" y="4826569"/>
            <a:ext cx="5073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25123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53723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82323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10475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9075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51987" y="4441143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11547" y="4455444"/>
            <a:ext cx="5073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33639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62239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0839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18991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91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60503" y="4070011"/>
            <a:ext cx="228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20063" y="4084312"/>
            <a:ext cx="5073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4F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20063" y="5715000"/>
            <a:ext cx="216173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343400" y="4114800"/>
            <a:ext cx="19723" cy="126576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958334"/>
            <a:ext cx="2286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My room is 02-05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8" idx="1"/>
          </p:cNvCxnSpPr>
          <p:nvPr/>
        </p:nvCxnSpPr>
        <p:spPr>
          <a:xfrm>
            <a:off x="2514600" y="1327666"/>
            <a:ext cx="3524475" cy="3669268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5117058" y="5190355"/>
            <a:ext cx="397143" cy="351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9" name="Picture 2" descr="Image result for cr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87" y="4102228"/>
            <a:ext cx="379207" cy="28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Functions into a </a:t>
            </a:r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019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39"/>
          <a:stretch/>
        </p:blipFill>
        <p:spPr bwMode="auto">
          <a:xfrm>
            <a:off x="609599" y="4038600"/>
            <a:ext cx="7972425" cy="62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4" b="26840"/>
          <a:stretch/>
        </p:blipFill>
        <p:spPr bwMode="auto">
          <a:xfrm>
            <a:off x="609599" y="4830793"/>
            <a:ext cx="7972425" cy="66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1"/>
          <a:stretch/>
        </p:blipFill>
        <p:spPr bwMode="auto">
          <a:xfrm>
            <a:off x="609599" y="5495027"/>
            <a:ext cx="7972425" cy="5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given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one template for both Part A and B</a:t>
            </a:r>
          </a:p>
          <a:p>
            <a:pPr lvl="1"/>
            <a:r>
              <a:rPr lang="en-US" dirty="0" smtClean="0"/>
              <a:t>The file you are going to work on</a:t>
            </a:r>
          </a:p>
          <a:p>
            <a:r>
              <a:rPr lang="en-US" dirty="0" smtClean="0"/>
              <a:t>A few more .</a:t>
            </a:r>
            <a:r>
              <a:rPr lang="en-US" dirty="0" err="1" smtClean="0"/>
              <a:t>py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circle_pic.py</a:t>
            </a:r>
          </a:p>
          <a:p>
            <a:pPr lvl="1"/>
            <a:r>
              <a:rPr lang="en-US" dirty="0" smtClean="0"/>
              <a:t>gauss_filter.py</a:t>
            </a:r>
          </a:p>
          <a:p>
            <a:pPr lvl="1"/>
            <a:r>
              <a:rPr lang="en-US" dirty="0" smtClean="0"/>
              <a:t>rotate_image.py</a:t>
            </a:r>
          </a:p>
          <a:p>
            <a:pPr lvl="1"/>
            <a:r>
              <a:rPr lang="en-US" dirty="0" smtClean="0"/>
              <a:t>in which, </a:t>
            </a:r>
            <a:r>
              <a:rPr lang="en-US" dirty="0" smtClean="0">
                <a:solidFill>
                  <a:srgbClr val="FF0000"/>
                </a:solidFill>
              </a:rPr>
              <a:t>you don’t have to, and you are not allowed to modify</a:t>
            </a:r>
          </a:p>
          <a:p>
            <a:r>
              <a:rPr lang="en-US" dirty="0" smtClean="0"/>
              <a:t>A few images, but you can use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Q1, should be easy</a:t>
            </a:r>
          </a:p>
          <a:p>
            <a:r>
              <a:rPr lang="en-US" dirty="0" smtClean="0"/>
              <a:t>Q2, you need to figure out how to determinate the column is “under the black”</a:t>
            </a:r>
          </a:p>
          <a:p>
            <a:pPr lvl="1"/>
            <a:r>
              <a:rPr lang="en-US" dirty="0" smtClean="0"/>
              <a:t>Suggestion: You can use the 2D looping method</a:t>
            </a:r>
          </a:p>
          <a:p>
            <a:r>
              <a:rPr lang="en-US" dirty="0" smtClean="0"/>
              <a:t>Q3, just need to determine which are the pixels that contribute to the color of a final pixel with coordinates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Q4, similar to Q2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9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7086600" cy="3304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895600"/>
            <a:ext cx="4011490" cy="370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1752600"/>
            <a:ext cx="6577745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follow the tasks one by one</a:t>
            </a:r>
          </a:p>
          <a:p>
            <a:r>
              <a:rPr lang="en-US" dirty="0" smtClean="0"/>
              <a:t>Read through the whole question first</a:t>
            </a:r>
          </a:p>
          <a:p>
            <a:r>
              <a:rPr lang="en-US" dirty="0" smtClean="0"/>
              <a:t>Modularize your code, namely, write a few functions</a:t>
            </a:r>
          </a:p>
          <a:p>
            <a:pPr lvl="1"/>
            <a:r>
              <a:rPr lang="en-US" dirty="0" smtClean="0"/>
              <a:t>e.g. print menu is one function</a:t>
            </a:r>
          </a:p>
          <a:p>
            <a:r>
              <a:rPr lang="en-US" dirty="0" smtClean="0"/>
              <a:t>If you are not that confident</a:t>
            </a:r>
          </a:p>
          <a:p>
            <a:pPr lvl="1"/>
            <a:r>
              <a:rPr lang="en-US" dirty="0" smtClean="0"/>
              <a:t>Add the operations in the menu and test them </a:t>
            </a:r>
            <a:r>
              <a:rPr lang="en-US" dirty="0" smtClean="0">
                <a:solidFill>
                  <a:srgbClr val="FF0000"/>
                </a:solidFill>
              </a:rPr>
              <a:t>one by 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364"/>
            <a:ext cx="3904922" cy="4525963"/>
          </a:xfrm>
        </p:spPr>
        <p:txBody>
          <a:bodyPr/>
          <a:lstStyle/>
          <a:p>
            <a:r>
              <a:rPr lang="en-US" dirty="0" smtClean="0"/>
              <a:t>600 x 600 pixel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R, G, B]</a:t>
            </a:r>
          </a:p>
          <a:p>
            <a:pPr lvl="1"/>
            <a:r>
              <a:rPr lang="en-US" dirty="0" smtClean="0"/>
              <a:t>0 &lt;= R,G,B &lt;=255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70575"/>
            <a:ext cx="4267200" cy="414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" y="5334000"/>
            <a:ext cx="3705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81600" y="1905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(R,G,B)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81700" y="1905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9278" y="1905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22469" y="1905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2286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1600" y="2667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43500" y="5331859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(R,G,B)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35253" y="531784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(R,G,B)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542" y="1905000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Row 0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51511" y="2307609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48541" y="2676941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8540" y="5323676"/>
            <a:ext cx="100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599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41854" y="1345168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63" y="1345168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19900" y="1345168"/>
            <a:ext cx="130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2 </a:t>
            </a:r>
            <a:r>
              <a:rPr lang="mr-IN" dirty="0" smtClean="0"/>
              <a:t>……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9350" y="1332742"/>
            <a:ext cx="11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599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48540" y="3079550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48539" y="3422038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48539" y="3705365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5156" y="4016947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45156" y="4314057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51511" y="4629039"/>
            <a:ext cx="81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4922" cy="4525963"/>
          </a:xfrm>
        </p:spPr>
        <p:txBody>
          <a:bodyPr/>
          <a:lstStyle/>
          <a:p>
            <a:r>
              <a:rPr lang="en-US" dirty="0" smtClean="0"/>
              <a:t>600 x 600 pixel</a:t>
            </a:r>
          </a:p>
          <a:p>
            <a:pPr lvl="1"/>
            <a:r>
              <a:rPr lang="en-US" dirty="0" smtClean="0"/>
              <a:t>And each pixel has three values of R, G and B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R, G, B]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70575"/>
            <a:ext cx="4267200" cy="414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" y="5334000"/>
            <a:ext cx="3705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345324" y="4866290"/>
            <a:ext cx="3563007" cy="1345324"/>
          </a:xfrm>
          <a:custGeom>
            <a:avLst/>
            <a:gdLst>
              <a:gd name="connsiteX0" fmla="*/ 0 w 3563007"/>
              <a:gd name="connsiteY0" fmla="*/ 1345324 h 1345324"/>
              <a:gd name="connsiteX1" fmla="*/ 1912883 w 3563007"/>
              <a:gd name="connsiteY1" fmla="*/ 283779 h 1345324"/>
              <a:gd name="connsiteX2" fmla="*/ 3563007 w 3563007"/>
              <a:gd name="connsiteY2" fmla="*/ 0 h 134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3007" h="1345324">
                <a:moveTo>
                  <a:pt x="0" y="1345324"/>
                </a:moveTo>
                <a:cubicBezTo>
                  <a:pt x="659524" y="926662"/>
                  <a:pt x="1319049" y="508000"/>
                  <a:pt x="1912883" y="283779"/>
                </a:cubicBezTo>
                <a:cubicBezTo>
                  <a:pt x="2506718" y="59558"/>
                  <a:pt x="3034862" y="29779"/>
                  <a:pt x="3563007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860331" y="5896303"/>
            <a:ext cx="5412939" cy="802844"/>
          </a:xfrm>
          <a:custGeom>
            <a:avLst/>
            <a:gdLst>
              <a:gd name="connsiteX0" fmla="*/ 0 w 5412939"/>
              <a:gd name="connsiteY0" fmla="*/ 536028 h 802844"/>
              <a:gd name="connsiteX1" fmla="*/ 4771697 w 5412939"/>
              <a:gd name="connsiteY1" fmla="*/ 777766 h 802844"/>
              <a:gd name="connsiteX2" fmla="*/ 5234152 w 5412939"/>
              <a:gd name="connsiteY2" fmla="*/ 0 h 80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2939" h="802844">
                <a:moveTo>
                  <a:pt x="0" y="536028"/>
                </a:moveTo>
                <a:cubicBezTo>
                  <a:pt x="1949669" y="701566"/>
                  <a:pt x="3899338" y="867104"/>
                  <a:pt x="4771697" y="777766"/>
                </a:cubicBezTo>
                <a:cubicBezTo>
                  <a:pt x="5644056" y="688428"/>
                  <a:pt x="5439104" y="344214"/>
                  <a:pt x="5234152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1978572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6096000"/>
            <a:ext cx="4095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722179" y="2175641"/>
            <a:ext cx="2459421" cy="4117647"/>
          </a:xfrm>
          <a:custGeom>
            <a:avLst/>
            <a:gdLst>
              <a:gd name="connsiteX0" fmla="*/ 0 w 2459421"/>
              <a:gd name="connsiteY0" fmla="*/ 4099035 h 4117647"/>
              <a:gd name="connsiteX1" fmla="*/ 1313793 w 2459421"/>
              <a:gd name="connsiteY1" fmla="*/ 3773214 h 4117647"/>
              <a:gd name="connsiteX2" fmla="*/ 1450428 w 2459421"/>
              <a:gd name="connsiteY2" fmla="*/ 1744718 h 4117647"/>
              <a:gd name="connsiteX3" fmla="*/ 2459421 w 2459421"/>
              <a:gd name="connsiteY3" fmla="*/ 0 h 411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9421" h="4117647">
                <a:moveTo>
                  <a:pt x="0" y="4099035"/>
                </a:moveTo>
                <a:cubicBezTo>
                  <a:pt x="536027" y="4132317"/>
                  <a:pt x="1072055" y="4165600"/>
                  <a:pt x="1313793" y="3773214"/>
                </a:cubicBezTo>
                <a:cubicBezTo>
                  <a:pt x="1555531" y="3380828"/>
                  <a:pt x="1259490" y="2373587"/>
                  <a:pt x="1450428" y="1744718"/>
                </a:cubicBezTo>
                <a:cubicBezTo>
                  <a:pt x="1641366" y="1115849"/>
                  <a:pt x="2050393" y="557924"/>
                  <a:pt x="2459421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596055" y="2175641"/>
            <a:ext cx="3095723" cy="1618593"/>
          </a:xfrm>
          <a:custGeom>
            <a:avLst/>
            <a:gdLst>
              <a:gd name="connsiteX0" fmla="*/ 2701159 w 3095723"/>
              <a:gd name="connsiteY0" fmla="*/ 0 h 1618593"/>
              <a:gd name="connsiteX1" fmla="*/ 2869324 w 3095723"/>
              <a:gd name="connsiteY1" fmla="*/ 588580 h 1618593"/>
              <a:gd name="connsiteX2" fmla="*/ 0 w 3095723"/>
              <a:gd name="connsiteY2" fmla="*/ 1618593 h 161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5723" h="1618593">
                <a:moveTo>
                  <a:pt x="2701159" y="0"/>
                </a:moveTo>
                <a:cubicBezTo>
                  <a:pt x="3010338" y="159407"/>
                  <a:pt x="3319517" y="318815"/>
                  <a:pt x="2869324" y="588580"/>
                </a:cubicBezTo>
                <a:cubicBezTo>
                  <a:pt x="2419131" y="858345"/>
                  <a:pt x="1209565" y="1238469"/>
                  <a:pt x="0" y="1618593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7086600" cy="3304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895600"/>
            <a:ext cx="4011490" cy="3708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4038600" y="2590799"/>
            <a:ext cx="2743200" cy="30480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V="1">
            <a:off x="1409700" y="2971800"/>
            <a:ext cx="8763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[R, G, B]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971800"/>
            <a:ext cx="152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267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[255, 255, 255] – [R, G, B]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Question 1-4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refer to Lecture Notes </a:t>
            </a:r>
          </a:p>
          <a:p>
            <a:r>
              <a:rPr lang="en-US" dirty="0" smtClean="0"/>
              <a:t>in 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Treat a Function like a Variable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put a variable into a function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we put a function into a variable?</a:t>
            </a:r>
            <a:endParaRPr lang="en-US" dirty="0"/>
          </a:p>
        </p:txBody>
      </p:sp>
      <p:pic>
        <p:nvPicPr>
          <p:cNvPr id="4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169518" y="3137626"/>
            <a:ext cx="4419600" cy="39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r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8" y="25146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705" y="2832827"/>
            <a:ext cx="748862" cy="76944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0</a:t>
            </a:r>
            <a:endParaRPr lang="en-US" sz="4400" dirty="0"/>
          </a:p>
        </p:txBody>
      </p:sp>
      <p:pic>
        <p:nvPicPr>
          <p:cNvPr id="12" name="Picture 2" descr="Image result for cr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3659777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5791200" y="3943350"/>
            <a:ext cx="2410914" cy="2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 Function into a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5019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9" y="4343400"/>
            <a:ext cx="20764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cr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57" y="3659777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functions mac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8"/>
          <a:stretch/>
        </p:blipFill>
        <p:spPr bwMode="auto">
          <a:xfrm>
            <a:off x="5791200" y="3943350"/>
            <a:ext cx="2410914" cy="21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1057" y="5011238"/>
            <a:ext cx="12192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00257" y="2219652"/>
            <a:ext cx="12192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696200" y="2742872"/>
            <a:ext cx="413657" cy="106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Functions into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67125"/>
            <a:ext cx="69723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019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4" y="4588803"/>
            <a:ext cx="5372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09098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Accessing a function in a 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200" y="4090987"/>
            <a:ext cx="2286000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557464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Iterate the list of functions like a normal for-loop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81600" y="4876800"/>
            <a:ext cx="990600" cy="115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421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Image Processing</vt:lpstr>
      <vt:lpstr>Image Processing</vt:lpstr>
      <vt:lpstr>Image Processing</vt:lpstr>
      <vt:lpstr>PowerPoint Presentation</vt:lpstr>
      <vt:lpstr>For Question 1-4</vt:lpstr>
      <vt:lpstr>Treat a Function like a Variable</vt:lpstr>
      <vt:lpstr>Function</vt:lpstr>
      <vt:lpstr>Putting a Function into a Variable</vt:lpstr>
      <vt:lpstr>Storing Functions into a List</vt:lpstr>
      <vt:lpstr>Motel in US</vt:lpstr>
      <vt:lpstr>Hotel</vt:lpstr>
      <vt:lpstr>Storing Functions into a Dictionary</vt:lpstr>
      <vt:lpstr>Lab 05</vt:lpstr>
      <vt:lpstr>You are given</vt:lpstr>
      <vt:lpstr>Hints</vt:lpstr>
      <vt:lpstr>PowerPoint Presentation</vt:lpstr>
      <vt:lpstr>Question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 a Function like a Variable</dc:title>
  <dc:creator>Cheng Holun</dc:creator>
  <cp:lastModifiedBy>Cheng Holun</cp:lastModifiedBy>
  <cp:revision>21</cp:revision>
  <dcterms:created xsi:type="dcterms:W3CDTF">2006-08-16T00:00:00Z</dcterms:created>
  <dcterms:modified xsi:type="dcterms:W3CDTF">2017-10-02T00:25:16Z</dcterms:modified>
</cp:coreProperties>
</file>