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 autoAdjust="0"/>
    <p:restoredTop sz="94660"/>
  </p:normalViewPr>
  <p:slideViewPr>
    <p:cSldViewPr>
      <p:cViewPr>
        <p:scale>
          <a:sx n="100" d="100"/>
          <a:sy n="100" d="100"/>
        </p:scale>
        <p:origin x="-864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76C-0B26-4B8D-9ACD-7EC613CA1E9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1289-C386-48A1-9827-046CA7FD16A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76C-0B26-4B8D-9ACD-7EC613CA1E9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1289-C386-48A1-9827-046CA7FD1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76C-0B26-4B8D-9ACD-7EC613CA1E9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1289-C386-48A1-9827-046CA7FD1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76C-0B26-4B8D-9ACD-7EC613CA1E9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1289-C386-48A1-9827-046CA7FD1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76C-0B26-4B8D-9ACD-7EC613CA1E9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1289-C386-48A1-9827-046CA7FD16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76C-0B26-4B8D-9ACD-7EC613CA1E9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1289-C386-48A1-9827-046CA7FD1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76C-0B26-4B8D-9ACD-7EC613CA1E9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1289-C386-48A1-9827-046CA7FD16A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76C-0B26-4B8D-9ACD-7EC613CA1E9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1289-C386-48A1-9827-046CA7FD1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76C-0B26-4B8D-9ACD-7EC613CA1E9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1289-C386-48A1-9827-046CA7FD1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76C-0B26-4B8D-9ACD-7EC613CA1E9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1289-C386-48A1-9827-046CA7FD16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76C-0B26-4B8D-9ACD-7EC613CA1E9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1289-C386-48A1-9827-046CA7FD1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3C1B76C-0B26-4B8D-9ACD-7EC613CA1E94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54C1289-C386-48A1-9827-046CA7FD16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ugfree</a:t>
            </a:r>
            <a:r>
              <a:rPr lang="en-US" dirty="0" smtClean="0"/>
              <a:t>-adventure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Jonathan Burge</a:t>
            </a:r>
          </a:p>
          <a:p>
            <a:r>
              <a:rPr lang="en-US" dirty="0" smtClean="0"/>
              <a:t>Hannah </a:t>
            </a:r>
            <a:r>
              <a:rPr lang="en-US" dirty="0" err="1" smtClean="0"/>
              <a:t>Gamiel</a:t>
            </a:r>
            <a:endParaRPr lang="en-US" dirty="0" smtClean="0"/>
          </a:p>
          <a:p>
            <a:r>
              <a:rPr lang="en-US" dirty="0" smtClean="0"/>
              <a:t>Tommy </a:t>
            </a:r>
            <a:r>
              <a:rPr lang="en-US" dirty="0" err="1" smtClean="0"/>
              <a:t>Glasser</a:t>
            </a:r>
            <a:endParaRPr lang="en-US" dirty="0" smtClean="0"/>
          </a:p>
          <a:p>
            <a:r>
              <a:rPr lang="en-US" dirty="0" smtClean="0"/>
              <a:t>Michael </a:t>
            </a:r>
            <a:r>
              <a:rPr lang="en-US" dirty="0" err="1" smtClean="0"/>
              <a:t>Lindahl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963630" y="3414991"/>
            <a:ext cx="2650427" cy="1755723"/>
          </a:xfrm>
          <a:custGeom>
            <a:avLst/>
            <a:gdLst>
              <a:gd name="connsiteX0" fmla="*/ 222913 w 2650427"/>
              <a:gd name="connsiteY0" fmla="*/ 482095 h 1755723"/>
              <a:gd name="connsiteX1" fmla="*/ 168484 w 2650427"/>
              <a:gd name="connsiteY1" fmla="*/ 3123 h 1755723"/>
              <a:gd name="connsiteX2" fmla="*/ 2095256 w 2650427"/>
              <a:gd name="connsiteY2" fmla="*/ 688923 h 1755723"/>
              <a:gd name="connsiteX3" fmla="*/ 2508913 w 2650427"/>
              <a:gd name="connsiteY3" fmla="*/ 1646866 h 1755723"/>
              <a:gd name="connsiteX4" fmla="*/ 2508913 w 2650427"/>
              <a:gd name="connsiteY4" fmla="*/ 1646866 h 1755723"/>
              <a:gd name="connsiteX5" fmla="*/ 2650427 w 2650427"/>
              <a:gd name="connsiteY5" fmla="*/ 1755723 h 175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427" h="1755723">
                <a:moveTo>
                  <a:pt x="222913" y="482095"/>
                </a:moveTo>
                <a:cubicBezTo>
                  <a:pt x="39670" y="225373"/>
                  <a:pt x="-143573" y="-31348"/>
                  <a:pt x="168484" y="3123"/>
                </a:cubicBezTo>
                <a:cubicBezTo>
                  <a:pt x="480541" y="37594"/>
                  <a:pt x="1705185" y="414966"/>
                  <a:pt x="2095256" y="688923"/>
                </a:cubicBezTo>
                <a:cubicBezTo>
                  <a:pt x="2485327" y="962880"/>
                  <a:pt x="2508913" y="1646866"/>
                  <a:pt x="2508913" y="1646866"/>
                </a:cubicBezTo>
                <a:lnTo>
                  <a:pt x="2508913" y="1646866"/>
                </a:lnTo>
                <a:lnTo>
                  <a:pt x="2650427" y="175572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962400" y="2847167"/>
            <a:ext cx="3501258" cy="505633"/>
          </a:xfrm>
          <a:custGeom>
            <a:avLst/>
            <a:gdLst>
              <a:gd name="connsiteX0" fmla="*/ 442372 w 3501258"/>
              <a:gd name="connsiteY0" fmla="*/ 505633 h 505633"/>
              <a:gd name="connsiteX1" fmla="*/ 257315 w 3501258"/>
              <a:gd name="connsiteY1" fmla="*/ 15776 h 505633"/>
              <a:gd name="connsiteX2" fmla="*/ 3501258 w 3501258"/>
              <a:gd name="connsiteY2" fmla="*/ 168176 h 505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1258" h="505633">
                <a:moveTo>
                  <a:pt x="442372" y="505633"/>
                </a:moveTo>
                <a:cubicBezTo>
                  <a:pt x="94936" y="288826"/>
                  <a:pt x="-252499" y="72019"/>
                  <a:pt x="257315" y="15776"/>
                </a:cubicBezTo>
                <a:cubicBezTo>
                  <a:pt x="767129" y="-40467"/>
                  <a:pt x="2134193" y="63854"/>
                  <a:pt x="3501258" y="168176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and Display a Fibonacci number based off user input.</a:t>
            </a:r>
          </a:p>
        </p:txBody>
      </p:sp>
      <p:pic>
        <p:nvPicPr>
          <p:cNvPr id="2056" name="Picture 8" descr="http://www.winkelkraam.nl/afbeelding/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234" y="2436387"/>
            <a:ext cx="2046815" cy="198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15"/>
          <p:cNvSpPr/>
          <p:nvPr/>
        </p:nvSpPr>
        <p:spPr>
          <a:xfrm>
            <a:off x="840907" y="3111299"/>
            <a:ext cx="3760530" cy="676930"/>
          </a:xfrm>
          <a:custGeom>
            <a:avLst/>
            <a:gdLst>
              <a:gd name="connsiteX0" fmla="*/ 269436 w 3760530"/>
              <a:gd name="connsiteY0" fmla="*/ 676930 h 676930"/>
              <a:gd name="connsiteX1" fmla="*/ 236779 w 3760530"/>
              <a:gd name="connsiteY1" fmla="*/ 45558 h 676930"/>
              <a:gd name="connsiteX2" fmla="*/ 2805807 w 3760530"/>
              <a:gd name="connsiteY2" fmla="*/ 78215 h 676930"/>
              <a:gd name="connsiteX3" fmla="*/ 3622236 w 3760530"/>
              <a:gd name="connsiteY3" fmla="*/ 306815 h 676930"/>
              <a:gd name="connsiteX4" fmla="*/ 3752864 w 3760530"/>
              <a:gd name="connsiteY4" fmla="*/ 372130 h 67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0530" h="676930">
                <a:moveTo>
                  <a:pt x="269436" y="676930"/>
                </a:moveTo>
                <a:cubicBezTo>
                  <a:pt x="41743" y="411137"/>
                  <a:pt x="-185949" y="145344"/>
                  <a:pt x="236779" y="45558"/>
                </a:cubicBezTo>
                <a:cubicBezTo>
                  <a:pt x="659507" y="-54228"/>
                  <a:pt x="2241564" y="34672"/>
                  <a:pt x="2805807" y="78215"/>
                </a:cubicBezTo>
                <a:cubicBezTo>
                  <a:pt x="3370050" y="121758"/>
                  <a:pt x="3464393" y="257829"/>
                  <a:pt x="3622236" y="306815"/>
                </a:cubicBezTo>
                <a:cubicBezTo>
                  <a:pt x="3780079" y="355801"/>
                  <a:pt x="3766471" y="363965"/>
                  <a:pt x="3752864" y="37213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http://www.robotshop.com/media/files/images/pmod-serial-flash-rom-16-mb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87" b="96283" l="746" r="97264">
                        <a14:foregroundMark x1="86816" y1="42379" x2="97512" y2="52045"/>
                        <a14:foregroundMark x1="50249" y1="85874" x2="63682" y2="96283"/>
                        <a14:foregroundMark x1="12438" y1="50558" x2="7463" y2="49071"/>
                        <a14:foregroundMark x1="995" y1="24907" x2="15672" y2="34944"/>
                        <a14:foregroundMark x1="6716" y1="20818" x2="20398" y2="29368"/>
                        <a14:foregroundMark x1="11692" y1="16357" x2="23632" y2="24907"/>
                        <a14:foregroundMark x1="16418" y1="11524" x2="26368" y2="18959"/>
                        <a14:foregroundMark x1="24627" y1="1487" x2="36070" y2="10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94" y="3311106"/>
            <a:ext cx="1215006" cy="81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ecx.images-amazon.com/images/I/41RHVBT158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1818" l="1600" r="94800">
                        <a14:foregroundMark x1="39400" y1="79697" x2="24600" y2="83030"/>
                        <a14:foregroundMark x1="4600" y1="76061" x2="5200" y2="56364"/>
                        <a14:foregroundMark x1="94800" y1="62424" x2="89800" y2="35455"/>
                        <a14:foregroundMark x1="6800" y1="39697" x2="6800" y2="39697"/>
                        <a14:foregroundMark x1="8600" y1="32727" x2="2200" y2="72727"/>
                        <a14:foregroundMark x1="18800" y1="88485" x2="46600" y2="87273"/>
                        <a14:foregroundMark x1="29600" y1="92727" x2="34200" y2="91818"/>
                        <a14:foregroundMark x1="18800" y1="90606" x2="31000" y2="92727"/>
                        <a14:foregroundMark x1="4600" y1="38788" x2="1600" y2="68788"/>
                        <a14:backgroundMark x1="2400" y1="42727" x2="1000" y2="72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581400"/>
            <a:ext cx="19050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eform 20"/>
          <p:cNvSpPr/>
          <p:nvPr/>
        </p:nvSpPr>
        <p:spPr>
          <a:xfrm>
            <a:off x="3444381" y="3409325"/>
            <a:ext cx="670419" cy="1550864"/>
          </a:xfrm>
          <a:custGeom>
            <a:avLst/>
            <a:gdLst>
              <a:gd name="connsiteX0" fmla="*/ 204593 w 670419"/>
              <a:gd name="connsiteY0" fmla="*/ 1550864 h 1550864"/>
              <a:gd name="connsiteX1" fmla="*/ 23438 w 670419"/>
              <a:gd name="connsiteY1" fmla="*/ 136132 h 1550864"/>
              <a:gd name="connsiteX2" fmla="*/ 670419 w 670419"/>
              <a:gd name="connsiteY2" fmla="*/ 136132 h 155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19" h="1550864">
                <a:moveTo>
                  <a:pt x="204593" y="1550864"/>
                </a:moveTo>
                <a:cubicBezTo>
                  <a:pt x="75196" y="961392"/>
                  <a:pt x="-54200" y="371921"/>
                  <a:pt x="23438" y="136132"/>
                </a:cubicBezTo>
                <a:cubicBezTo>
                  <a:pt x="101076" y="-99657"/>
                  <a:pt x="385747" y="18237"/>
                  <a:pt x="670419" y="136132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10743" y="4210050"/>
            <a:ext cx="1328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Character Gen</a:t>
            </a:r>
            <a:endParaRPr lang="en-US" sz="1100" dirty="0"/>
          </a:p>
        </p:txBody>
      </p:sp>
      <p:pic>
        <p:nvPicPr>
          <p:cNvPr id="2052" name="Picture 4" descr="http://www.t2-project.org/architectures/mips/mip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14167"/>
            <a:ext cx="1339773" cy="92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2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47" y="3886200"/>
            <a:ext cx="85344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</a:rPr>
              <a:t>-- </a:t>
            </a:r>
            <a:r>
              <a:rPr lang="es-ES" dirty="0" err="1">
                <a:solidFill>
                  <a:srgbClr val="00B050"/>
                </a:solidFill>
              </a:rPr>
              <a:t>column</a:t>
            </a:r>
            <a:r>
              <a:rPr lang="es-ES" dirty="0">
                <a:solidFill>
                  <a:srgbClr val="00B050"/>
                </a:solidFill>
              </a:rPr>
              <a:t> &lt;= x / 8;</a:t>
            </a:r>
          </a:p>
          <a:p>
            <a:pPr marL="0" indent="0">
              <a:buNone/>
            </a:pPr>
            <a:r>
              <a:rPr lang="es-ES" dirty="0" err="1" smtClean="0"/>
              <a:t>column</a:t>
            </a:r>
            <a:r>
              <a:rPr lang="es-ES" dirty="0" smtClean="0"/>
              <a:t> </a:t>
            </a:r>
            <a:r>
              <a:rPr lang="es-ES" dirty="0"/>
              <a:t>&lt;=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"000" </a:t>
            </a:r>
            <a:r>
              <a:rPr lang="es-ES" dirty="0"/>
              <a:t>&amp; </a:t>
            </a:r>
            <a:r>
              <a:rPr lang="es-ES" dirty="0" err="1"/>
              <a:t>xsignal</a:t>
            </a:r>
            <a:r>
              <a:rPr lang="es-ES" dirty="0"/>
              <a:t>(11 </a:t>
            </a:r>
            <a:r>
              <a:rPr lang="es-ES" dirty="0" err="1">
                <a:solidFill>
                  <a:srgbClr val="0070C0"/>
                </a:solidFill>
              </a:rPr>
              <a:t>downto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smtClean="0"/>
              <a:t>3);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</a:rPr>
              <a:t>-- </a:t>
            </a:r>
            <a:r>
              <a:rPr lang="es-ES" dirty="0" err="1">
                <a:solidFill>
                  <a:srgbClr val="00B050"/>
                </a:solidFill>
              </a:rPr>
              <a:t>row</a:t>
            </a:r>
            <a:r>
              <a:rPr lang="es-ES" dirty="0">
                <a:solidFill>
                  <a:srgbClr val="00B050"/>
                </a:solidFill>
              </a:rPr>
              <a:t> &lt;= y / 16</a:t>
            </a:r>
            <a:endParaRPr lang="es-E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row &lt;=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"0000" </a:t>
            </a:r>
            <a:r>
              <a:rPr lang="en-US" dirty="0"/>
              <a:t>&amp; </a:t>
            </a:r>
            <a:r>
              <a:rPr lang="en-US" dirty="0" err="1"/>
              <a:t>ysignal</a:t>
            </a:r>
            <a:r>
              <a:rPr lang="en-US" dirty="0"/>
              <a:t>(11 </a:t>
            </a:r>
            <a:r>
              <a:rPr lang="en-US" dirty="0" err="1">
                <a:solidFill>
                  <a:srgbClr val="0070C0"/>
                </a:solidFill>
              </a:rPr>
              <a:t>downto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4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-- </a:t>
            </a:r>
            <a:r>
              <a:rPr lang="en-US" dirty="0" err="1">
                <a:solidFill>
                  <a:srgbClr val="00B050"/>
                </a:solidFill>
              </a:rPr>
              <a:t>char_read_addr</a:t>
            </a:r>
            <a:r>
              <a:rPr lang="en-US" dirty="0">
                <a:solidFill>
                  <a:srgbClr val="00B050"/>
                </a:solidFill>
              </a:rPr>
              <a:t> &lt;= row * 128 + </a:t>
            </a:r>
            <a:r>
              <a:rPr lang="en-US" dirty="0" smtClean="0">
                <a:solidFill>
                  <a:srgbClr val="00B050"/>
                </a:solidFill>
              </a:rPr>
              <a:t>column</a:t>
            </a:r>
          </a:p>
          <a:p>
            <a:pPr marL="0" indent="0">
              <a:buNone/>
            </a:pPr>
            <a:r>
              <a:rPr lang="en-US" dirty="0" err="1"/>
              <a:t>char_read_addr</a:t>
            </a:r>
            <a:r>
              <a:rPr lang="en-US" dirty="0"/>
              <a:t> &lt;= (row(4 </a:t>
            </a:r>
            <a:r>
              <a:rPr lang="en-US" dirty="0" err="1">
                <a:solidFill>
                  <a:srgbClr val="0070C0"/>
                </a:solidFill>
              </a:rPr>
              <a:t>downto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0) &amp;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"0000000"</a:t>
            </a:r>
            <a:r>
              <a:rPr lang="en-US" dirty="0"/>
              <a:t>) + column;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47" y="1295400"/>
            <a:ext cx="88392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2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600200"/>
            <a:ext cx="43434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"00000000", -- 0</a:t>
            </a:r>
            <a:b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"00000000", -- 1</a:t>
            </a:r>
            <a:b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"00010000", -- 2    *</a:t>
            </a:r>
            <a:b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"00111000", -- 3   ***</a:t>
            </a:r>
            <a:b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"01101100", -- 4  ** **</a:t>
            </a:r>
            <a:b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"11000110", -- 5 **   **</a:t>
            </a:r>
            <a:b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"11000110", -- 6 **   **</a:t>
            </a:r>
            <a:b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"11111110", -- 7 *******</a:t>
            </a:r>
            <a:b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"11000110", -- 8 **   **</a:t>
            </a:r>
            <a:b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"11000110", -- 9 **   **</a:t>
            </a:r>
            <a:b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"11000110", -- a **   **</a:t>
            </a:r>
            <a:b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"11000110", -- b **   **</a:t>
            </a:r>
            <a:b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"00000000", -- c</a:t>
            </a:r>
            <a:b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"00000000", -- d</a:t>
            </a:r>
            <a:b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"00000000", -- e</a:t>
            </a:r>
            <a:b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"00000000", -- 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1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Diagram</a:t>
            </a:r>
            <a:endParaRPr lang="en-US" dirty="0"/>
          </a:p>
        </p:txBody>
      </p:sp>
      <p:pic>
        <p:nvPicPr>
          <p:cNvPr id="3074" name="Picture 2" descr="https://raw.githubusercontent.com/michaellindahl/bugfree-adventure/master/ISE/high_level_desig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7105" r="6263" b="51908"/>
          <a:stretch/>
        </p:blipFill>
        <p:spPr bwMode="auto">
          <a:xfrm>
            <a:off x="685800" y="1543050"/>
            <a:ext cx="8001000" cy="499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25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Road-blocks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digit I/O</a:t>
            </a:r>
          </a:p>
          <a:p>
            <a:r>
              <a:rPr lang="en-US" dirty="0" smtClean="0"/>
              <a:t>Human beating MIPS</a:t>
            </a:r>
          </a:p>
          <a:p>
            <a:r>
              <a:rPr lang="en-US" dirty="0" err="1" smtClean="0"/>
              <a:t>Jenky</a:t>
            </a:r>
            <a:r>
              <a:rPr lang="en-US" dirty="0" smtClean="0"/>
              <a:t> display</a:t>
            </a:r>
          </a:p>
          <a:p>
            <a:r>
              <a:rPr lang="en-US" dirty="0" smtClean="0"/>
              <a:t>Connecting </a:t>
            </a:r>
            <a:r>
              <a:rPr lang="en-US" dirty="0" err="1" smtClean="0"/>
              <a:t>char_mem</a:t>
            </a:r>
            <a:r>
              <a:rPr lang="en-US" dirty="0" smtClean="0"/>
              <a:t> (SDRAM)</a:t>
            </a:r>
            <a:endParaRPr lang="en-US" dirty="0"/>
          </a:p>
          <a:p>
            <a:r>
              <a:rPr lang="en-US" dirty="0" smtClean="0"/>
              <a:t>Connecting MIPS</a:t>
            </a:r>
          </a:p>
        </p:txBody>
      </p:sp>
    </p:spTree>
    <p:extLst>
      <p:ext uri="{BB962C8B-B14F-4D97-AF65-F5344CB8AC3E}">
        <p14:creationId xmlns:p14="http://schemas.microsoft.com/office/powerpoint/2010/main" val="403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 30 hours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" t="33201" r="11925" b="29670"/>
          <a:stretch/>
        </p:blipFill>
        <p:spPr bwMode="auto">
          <a:xfrm>
            <a:off x="228600" y="4363268"/>
            <a:ext cx="8812959" cy="238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14388" r="12028" b="4856"/>
          <a:stretch/>
        </p:blipFill>
        <p:spPr bwMode="auto">
          <a:xfrm>
            <a:off x="3200400" y="457199"/>
            <a:ext cx="5841159" cy="347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0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Stretch 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" t="57114" r="1319" b="3346"/>
          <a:stretch/>
        </p:blipFill>
        <p:spPr bwMode="auto">
          <a:xfrm>
            <a:off x="533399" y="1752600"/>
            <a:ext cx="8141481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7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200</TotalTime>
  <Words>114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bugfree-adventure</vt:lpstr>
      <vt:lpstr>System Overview</vt:lpstr>
      <vt:lpstr>Character Generator</vt:lpstr>
      <vt:lpstr>Font ROM</vt:lpstr>
      <vt:lpstr>Top Level Diagram</vt:lpstr>
      <vt:lpstr>Road-blocks</vt:lpstr>
      <vt:lpstr>Time Spent</vt:lpstr>
      <vt:lpstr>Stretch Goals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bugfree-adventure</dc:title>
  <dc:creator>NT2</dc:creator>
  <cp:lastModifiedBy>NT2</cp:lastModifiedBy>
  <cp:revision>12</cp:revision>
  <dcterms:created xsi:type="dcterms:W3CDTF">2014-05-14T17:25:15Z</dcterms:created>
  <dcterms:modified xsi:type="dcterms:W3CDTF">2014-05-15T04:39:44Z</dcterms:modified>
</cp:coreProperties>
</file>