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3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8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1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9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6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0208-7DC5-4129-AD4D-46F1C58D8CA2}" type="datetimeFigureOut">
              <a:rPr lang="zh-CN" altLang="en-US" smtClean="0"/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015A-89A8-47F9-A123-C58D3D0A6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image3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036" y="1690688"/>
            <a:ext cx="8814215" cy="42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image2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906" y="1825625"/>
            <a:ext cx="9983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image2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645" y="536469"/>
            <a:ext cx="11407515" cy="61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HTSB</dc:creator>
  <cp:lastModifiedBy>HTSB</cp:lastModifiedBy>
  <cp:revision>1</cp:revision>
  <dcterms:created xsi:type="dcterms:W3CDTF">2018-03-13T16:59:09Z</dcterms:created>
  <dcterms:modified xsi:type="dcterms:W3CDTF">2018-03-13T17:02:48Z</dcterms:modified>
</cp:coreProperties>
</file>