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d760bc6c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d760bc6c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d760bc6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d760bc6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look carefully, you will find that our prediction have a delay compares to the market, and are always gives a higher price than the real 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will try to update the algorithm to use the data in future when training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d760bc6c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d760bc6c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d760bc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d760bc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d760bc6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d760bc6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d760bc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d760bc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d760bc6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d760bc6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d760bc6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d760bc6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d760bc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d760bc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d760bc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d760bc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d760bc6c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d760bc6c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is better than Ethereum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Reason: more data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udalairajkumar/cryptocurrencypricehisto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Analysis and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489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Member: </a:t>
            </a:r>
            <a:r>
              <a:rPr lang="en"/>
              <a:t>Qingxing Li, Yuying Wang, Sichun 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73700" y="52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-- training fits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1438913"/>
            <a:ext cx="4293754" cy="33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550" y="1526550"/>
            <a:ext cx="4393603" cy="3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95150" y="56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-- testing (Jun 2017- Mar 2018)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250"/>
            <a:ext cx="4577622" cy="318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0375"/>
            <a:ext cx="4577624" cy="329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960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52" y="1704700"/>
            <a:ext cx="4130473" cy="98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66" y="2339878"/>
            <a:ext cx="4335910" cy="93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00" y="3028400"/>
            <a:ext cx="4335900" cy="96626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023175" y="1538525"/>
            <a:ext cx="38526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Investing in cryptocurrencies has been the new direction in recent years. A lot of persons made their fortunes overnight by investing in cryptocurrencies.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team  wonders if we can use what we've learned to predict the price of cryptocurrencies.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19700" y="62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48450" y="1621675"/>
            <a:ext cx="76887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get the dataset from Kaggle: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https://www.kaggle.com/sudalairajkumar/cryptocurrencypricehistory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two kinds of datasets.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Price DataSets: </a:t>
            </a:r>
            <a:r>
              <a:rPr lang="en" sz="1600"/>
              <a:t>observed date, </a:t>
            </a:r>
            <a:r>
              <a:rPr lang="en" sz="1600"/>
              <a:t>closing price, high and low price and market </a:t>
            </a:r>
            <a:r>
              <a:rPr lang="en" sz="1600"/>
              <a:t>capitalization </a:t>
            </a:r>
            <a:r>
              <a:rPr lang="en" sz="1600"/>
              <a:t>for 15 categories of cryptocurrencies.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Bitcoin and Ethereum Datasets: 24 kinds of features for Bitcoin and Ethereum which are the two most famous </a:t>
            </a:r>
            <a:r>
              <a:rPr lang="en" sz="1600"/>
              <a:t>cryptocurrencies nowadays.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62600" y="62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</a:t>
            </a:r>
            <a:r>
              <a:rPr lang="en" sz="1800"/>
              <a:t>Correlation Between Currencies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00" y="1299925"/>
            <a:ext cx="3954600" cy="36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47300" y="1895325"/>
            <a:ext cx="4634100" cy="29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Spearman rank correlation: Spearman rank correlation is a non-parametric test that is used to measure the degree of association between two variables.                           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           -----------wikipedia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19450" y="58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</a:t>
            </a:r>
            <a:r>
              <a:rPr lang="en" sz="1800"/>
              <a:t>Bitcoin Dataset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512" y="478750"/>
            <a:ext cx="53640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01000" y="1174700"/>
            <a:ext cx="46341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General, after calculate the absolute value.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0-0.09: no correlation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0.1-0.3: weak correlation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0.3-0.5: moderate correlation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0.5-1.0: strong correlation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09075" y="56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</a:t>
            </a:r>
            <a:r>
              <a:rPr lang="en" sz="1800"/>
              <a:t>Market Capitalizations </a:t>
            </a:r>
            <a:endParaRPr sz="18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09075" y="1243075"/>
            <a:ext cx="76887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first compute the market cap for the 15 </a:t>
            </a:r>
            <a:r>
              <a:rPr lang="en" sz="1600"/>
              <a:t>categories of cryptocurrencies.</a:t>
            </a:r>
            <a:r>
              <a:rPr lang="en"/>
              <a:t> 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37900"/>
            <a:ext cx="3947450" cy="3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650" y="1752475"/>
            <a:ext cx="3974318" cy="2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62350" y="602475"/>
            <a:ext cx="185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72250" y="1621675"/>
            <a:ext cx="41652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LSTM(Long short-term memory)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Series </a:t>
            </a:r>
            <a:r>
              <a:rPr lang="en" sz="1400"/>
              <a:t>Analysis</a:t>
            </a:r>
            <a:r>
              <a:rPr lang="en" sz="1400"/>
              <a:t> </a:t>
            </a:r>
            <a:r>
              <a:rPr lang="en" sz="1400"/>
              <a:t>and Prediction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special RN</a:t>
            </a:r>
            <a:r>
              <a:rPr lang="en" sz="1400"/>
              <a:t>N (Recurrent Neural Network)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solve the gradient disappear and </a:t>
            </a:r>
            <a:r>
              <a:rPr lang="en" sz="1400"/>
              <a:t>explosion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Remember what need to be remembered for a long time, forget information that doesn’t matter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25" y="1267600"/>
            <a:ext cx="4407400" cy="285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03900" y="60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-- training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65825" y="1410575"/>
            <a:ext cx="82098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Preprocessing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Lossing data in a long window: drop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Lossing data in small window:  fill as the previous one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outliers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Training </a:t>
            </a:r>
            <a:r>
              <a:rPr lang="en" sz="1400"/>
              <a:t>Window: 10 days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Training Epoch: 50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Loss Function:  mse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Activation function: Relu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Neurons: 50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5350" y="58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-- training error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0" y="1601564"/>
            <a:ext cx="3845700" cy="30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00" y="1603243"/>
            <a:ext cx="3845699" cy="301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