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91" r:id="rId7"/>
    <p:sldId id="411" r:id="rId8"/>
    <p:sldId id="413" r:id="rId9"/>
    <p:sldId id="415" r:id="rId10"/>
    <p:sldId id="397" r:id="rId11"/>
    <p:sldId id="420" r:id="rId12"/>
    <p:sldId id="422" r:id="rId13"/>
    <p:sldId id="423" r:id="rId14"/>
    <p:sldId id="416" r:id="rId15"/>
    <p:sldId id="418" r:id="rId16"/>
    <p:sldId id="419" r:id="rId17"/>
    <p:sldId id="404" r:id="rId18"/>
    <p:sldId id="398" r:id="rId19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097E-A636-4442-8171-891485D76E01}" v="15" dt="2025-01-24T00:21:34.54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23-1-2025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23-1-2025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01286-DD61-E4C6-FF59-73D2032EF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F240E4-AC84-574C-1863-4762979D1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04A4AFF-6964-41A9-F954-77A1850F0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3583C9-2F18-3307-6D86-28D7F98F4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326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3C21-1A54-C342-B880-BD5BB8B9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E1F8C65-DE36-7FF3-C3EE-2E946B6FB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ECE3FFD-C9E8-0905-0F41-7614630F7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390BEA-4942-5273-4CC5-0C313A4A0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35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D2A32-8A4B-C435-F4F2-9B7756228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CB99AD7-9107-13DC-532D-FD1EA9384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E071A6F-623D-1FD5-4400-0FE3EA45B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B0690F-8763-DD1E-EC63-0B5E159A5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716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5ACC-D6FC-FD30-AC2D-4149D504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67298C6-4EB7-0467-A54F-9F729C370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785ABE7-34C4-38EB-5036-7FED2F377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AFA84F1-7DFC-506F-AC27-7018C3EEB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284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7645-54A0-94D6-8046-95EBF308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07B57D7-FD0B-FC79-C9FA-AD855E6A8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CBC596-0E19-B978-B02F-C93113E1F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0041B8-DA5B-6304-1111-7C2906E60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593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73E8B-0337-ED3B-73A8-65DE6B99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FFEB917-6D9E-4644-E0AC-38C0B0A4F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1DD0B3A-327C-1E3F-24EC-5EAFFCC6A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5876D7-56B1-7C66-5CC8-92B0BEAA0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10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6E947-2587-5256-0941-84BDB0D88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D5A52E5-E85F-2733-F6A9-44EAB6AC3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85344A-F1C5-9762-AC33-FC0F04846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20AD3F2-8647-7497-58D7-90C8D0DE8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902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64F8-5379-72EF-3A78-F02B94EC1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A848E0B-E55A-0AFF-BBF9-AE2570F98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52C8227-8385-421D-F9E9-582E78FDB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68246A-B8E1-DC9B-D97D-9DB0498C3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3500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9F0D7-9F60-94C5-CA3D-5264C73A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72C78B2-4297-51E4-A638-BC4743B33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DDA81ED-D973-C795-AEEA-B537A894A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946270-E4B1-41DE-81C6-807375C8A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39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sz="5400" dirty="0"/>
              <a:t>Detective Game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C0AC4-160E-F043-80D3-770003557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67771-2F06-00F5-475A-3BD4DE51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Componenten</a:t>
            </a:r>
            <a:r>
              <a:rPr lang="en-NL" dirty="0"/>
              <a:t> 4/4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FA3E21-EC2E-AF60-B7C4-B0EAA57A75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735795" cy="3597470"/>
          </a:xfrm>
        </p:spPr>
        <p:txBody>
          <a:bodyPr rtlCol="0"/>
          <a:lstStyle>
            <a:defPPr>
              <a:defRPr lang="nl-NL"/>
            </a:defPPr>
          </a:lstStyle>
          <a:p>
            <a:pPr algn="ctr"/>
            <a:r>
              <a:rPr lang="en-NL" b="1" dirty="0"/>
              <a:t>State Manager</a:t>
            </a:r>
          </a:p>
          <a:p>
            <a:pPr lvl="1" rtl="0"/>
            <a:endParaRPr lang="en-NL" dirty="0"/>
          </a:p>
          <a:p>
            <a:pPr lvl="1" rtl="0"/>
            <a:r>
              <a:rPr lang="en-NL" dirty="0" err="1"/>
              <a:t>Controleert</a:t>
            </a:r>
            <a:r>
              <a:rPr lang="en-NL" dirty="0"/>
              <a:t> </a:t>
            </a:r>
            <a:r>
              <a:rPr lang="en-NL" dirty="0" err="1"/>
              <a:t>sfml</a:t>
            </a:r>
            <a:endParaRPr lang="en-NL" dirty="0"/>
          </a:p>
          <a:p>
            <a:pPr lvl="1" rtl="0"/>
            <a:endParaRPr lang="en-NL" dirty="0"/>
          </a:p>
          <a:p>
            <a:pPr lvl="1" rtl="0"/>
            <a:r>
              <a:rPr lang="en-NL" dirty="0" err="1"/>
              <a:t>Structureerd</a:t>
            </a:r>
            <a:r>
              <a:rPr lang="en-NL" dirty="0"/>
              <a:t> </a:t>
            </a:r>
            <a:r>
              <a:rPr lang="en-NL" dirty="0" err="1"/>
              <a:t>verschillende</a:t>
            </a:r>
            <a:r>
              <a:rPr lang="en-NL" dirty="0"/>
              <a:t> states van het </a:t>
            </a:r>
            <a:r>
              <a:rPr lang="en-NL" dirty="0" err="1"/>
              <a:t>spel</a:t>
            </a:r>
            <a:endParaRPr lang="en-N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5C8CC8-F1F2-6B6C-98DB-316E9D5B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3" y="2828841"/>
            <a:ext cx="5582341" cy="323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6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FF4F1-7E7B-E6AA-6F77-1FF94036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511A8-0E71-AF7A-0261-58A514A6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115" y="3499667"/>
            <a:ext cx="4485239" cy="2542810"/>
          </a:xfrm>
        </p:spPr>
        <p:txBody>
          <a:bodyPr rtlCol="0"/>
          <a:lstStyle>
            <a:defPPr>
              <a:defRPr lang="nl-NL"/>
            </a:defPPr>
          </a:lstStyle>
          <a:p>
            <a:pPr algn="ctr" rtl="0"/>
            <a:r>
              <a:rPr lang="en-NL" dirty="0"/>
              <a:t>DEMO:</a:t>
            </a:r>
            <a:br>
              <a:rPr lang="en-NL" dirty="0"/>
            </a:br>
            <a:r>
              <a:rPr lang="en-NL" dirty="0"/>
              <a:t>How to Play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7AF6FB-3FA4-DFEB-4AEE-BCEF42A148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5198269" cy="86739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marL="0" indent="0" rtl="0">
              <a:buNone/>
            </a:pPr>
            <a:r>
              <a:rPr lang="en-NL" dirty="0"/>
              <a:t>1.   </a:t>
            </a:r>
            <a:r>
              <a:rPr lang="en-NL" dirty="0" err="1"/>
              <a:t>Gebruik</a:t>
            </a:r>
            <a:r>
              <a:rPr lang="en-NL" dirty="0"/>
              <a:t> cursor </a:t>
            </a:r>
            <a:r>
              <a:rPr lang="en-NL" dirty="0" err="1"/>
              <a:t>voor</a:t>
            </a:r>
            <a:r>
              <a:rPr lang="en-NL" dirty="0"/>
              <a:t> hints</a:t>
            </a:r>
          </a:p>
          <a:p>
            <a:pPr rtl="0"/>
            <a:endParaRPr lang="en-NL" dirty="0"/>
          </a:p>
          <a:p>
            <a:pPr rtl="0"/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8FBA1-71A4-8450-A92F-6F1BD83B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5" y="1136591"/>
            <a:ext cx="234436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96EF-6205-FA54-97AD-D6AEC03B9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0D9D0-BB29-3C0D-F076-231727ED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115" y="3499667"/>
            <a:ext cx="4485239" cy="2542810"/>
          </a:xfrm>
        </p:spPr>
        <p:txBody>
          <a:bodyPr rtlCol="0"/>
          <a:lstStyle>
            <a:defPPr>
              <a:defRPr lang="nl-NL"/>
            </a:defPPr>
          </a:lstStyle>
          <a:p>
            <a:pPr algn="ctr" rtl="0"/>
            <a:r>
              <a:rPr lang="en-NL" dirty="0"/>
              <a:t>DEMO:</a:t>
            </a:r>
            <a:br>
              <a:rPr lang="en-NL" dirty="0"/>
            </a:br>
            <a:r>
              <a:rPr lang="en-NL" dirty="0"/>
              <a:t>How to Play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B2073C5-686A-AD3B-0088-63E62403D4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5198269" cy="86739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marL="0" indent="0" rtl="0">
              <a:buNone/>
            </a:pPr>
            <a:r>
              <a:rPr lang="en-NL" dirty="0"/>
              <a:t>1.   </a:t>
            </a:r>
            <a:r>
              <a:rPr lang="en-NL" dirty="0" err="1"/>
              <a:t>Gebruik</a:t>
            </a:r>
            <a:r>
              <a:rPr lang="en-NL" dirty="0"/>
              <a:t> cursor </a:t>
            </a:r>
            <a:r>
              <a:rPr lang="en-NL" dirty="0" err="1"/>
              <a:t>voor</a:t>
            </a:r>
            <a:r>
              <a:rPr lang="en-NL" dirty="0"/>
              <a:t> hints</a:t>
            </a:r>
          </a:p>
          <a:p>
            <a:pPr rtl="0"/>
            <a:endParaRPr lang="en-NL" dirty="0"/>
          </a:p>
          <a:p>
            <a:pPr rtl="0"/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CD4CBA-25E0-0EF3-F1C6-8BFB8CA6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5" y="1136591"/>
            <a:ext cx="234436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19417D6F-F464-8FC3-147B-EC191F6001A5}"/>
              </a:ext>
            </a:extLst>
          </p:cNvPr>
          <p:cNvSpPr txBox="1">
            <a:spLocks/>
          </p:cNvSpPr>
          <p:nvPr/>
        </p:nvSpPr>
        <p:spPr>
          <a:xfrm>
            <a:off x="603885" y="3991061"/>
            <a:ext cx="5198269" cy="867397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nl-NL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NL" dirty="0"/>
              <a:t>2.    </a:t>
            </a:r>
            <a:r>
              <a:rPr lang="en-NL" dirty="0" err="1"/>
              <a:t>Kies</a:t>
            </a:r>
            <a:r>
              <a:rPr lang="en-NL" dirty="0"/>
              <a:t> </a:t>
            </a:r>
            <a:r>
              <a:rPr lang="en-NL" dirty="0" err="1"/>
              <a:t>gewenste</a:t>
            </a:r>
            <a:r>
              <a:rPr lang="en-NL" dirty="0"/>
              <a:t> </a:t>
            </a:r>
            <a:r>
              <a:rPr lang="en-NL" dirty="0" err="1"/>
              <a:t>uitweg</a:t>
            </a:r>
            <a:endParaRPr lang="en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D4D8-CECD-C129-0889-B63B140C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25" y="4693230"/>
            <a:ext cx="3200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6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04434-2EDC-3CFC-96E8-C62D7D3DA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52C23-9353-739C-60B5-584C42CD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115" y="3499667"/>
            <a:ext cx="4485239" cy="2542810"/>
          </a:xfrm>
        </p:spPr>
        <p:txBody>
          <a:bodyPr rtlCol="0"/>
          <a:lstStyle>
            <a:defPPr>
              <a:defRPr lang="nl-NL"/>
            </a:defPPr>
          </a:lstStyle>
          <a:p>
            <a:pPr algn="ctr" rtl="0"/>
            <a:r>
              <a:rPr lang="en-NL" dirty="0"/>
              <a:t>DEMO:</a:t>
            </a:r>
            <a:br>
              <a:rPr lang="en-NL" dirty="0"/>
            </a:br>
            <a:r>
              <a:rPr lang="en-NL" dirty="0"/>
              <a:t>How to Play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F42BE4-DDEA-1FF3-E508-8AF7267F72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5198269" cy="86739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marL="0" indent="0" rtl="0">
              <a:buNone/>
            </a:pPr>
            <a:r>
              <a:rPr lang="en-NL" dirty="0"/>
              <a:t>1.   </a:t>
            </a:r>
            <a:r>
              <a:rPr lang="en-NL" dirty="0" err="1"/>
              <a:t>Gebruik</a:t>
            </a:r>
            <a:r>
              <a:rPr lang="en-NL" dirty="0"/>
              <a:t> cursor </a:t>
            </a:r>
            <a:r>
              <a:rPr lang="en-NL" dirty="0" err="1"/>
              <a:t>voor</a:t>
            </a:r>
            <a:r>
              <a:rPr lang="en-NL" dirty="0"/>
              <a:t> hints</a:t>
            </a:r>
          </a:p>
          <a:p>
            <a:pPr rtl="0"/>
            <a:endParaRPr lang="en-NL" dirty="0"/>
          </a:p>
          <a:p>
            <a:pPr rtl="0"/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F87267-8CAC-1B15-6D75-8DA2ECFD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25" y="1136591"/>
            <a:ext cx="234436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B44476B9-ED09-FBBD-0569-FDA7A49F8B75}"/>
              </a:ext>
            </a:extLst>
          </p:cNvPr>
          <p:cNvSpPr txBox="1">
            <a:spLocks/>
          </p:cNvSpPr>
          <p:nvPr/>
        </p:nvSpPr>
        <p:spPr>
          <a:xfrm>
            <a:off x="603885" y="3991061"/>
            <a:ext cx="5198269" cy="867397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nl-NL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NL" dirty="0"/>
              <a:t>2.    </a:t>
            </a:r>
            <a:r>
              <a:rPr lang="en-NL" dirty="0" err="1"/>
              <a:t>Kies</a:t>
            </a:r>
            <a:r>
              <a:rPr lang="en-NL" dirty="0"/>
              <a:t> </a:t>
            </a:r>
            <a:r>
              <a:rPr lang="en-NL" dirty="0" err="1"/>
              <a:t>gewenste</a:t>
            </a:r>
            <a:r>
              <a:rPr lang="en-NL" dirty="0"/>
              <a:t> </a:t>
            </a:r>
            <a:r>
              <a:rPr lang="en-NL" dirty="0" err="1"/>
              <a:t>uitweg</a:t>
            </a:r>
            <a:endParaRPr lang="en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C95C2-C7B6-8109-C288-54CE2874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25" y="4693230"/>
            <a:ext cx="3200400" cy="504825"/>
          </a:xfrm>
          <a:prstGeom prst="rect">
            <a:avLst/>
          </a:prstGeom>
        </p:spPr>
      </p:pic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8664DD68-3F1D-B3A0-9602-058B755227C9}"/>
              </a:ext>
            </a:extLst>
          </p:cNvPr>
          <p:cNvSpPr txBox="1">
            <a:spLocks/>
          </p:cNvSpPr>
          <p:nvPr/>
        </p:nvSpPr>
        <p:spPr>
          <a:xfrm>
            <a:off x="603885" y="5126928"/>
            <a:ext cx="5198269" cy="867397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nl-NL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NL" dirty="0"/>
              <a:t>3.   </a:t>
            </a:r>
            <a:r>
              <a:rPr lang="en-NL" dirty="0" err="1"/>
              <a:t>Typ</a:t>
            </a:r>
            <a:r>
              <a:rPr lang="en-NL" dirty="0"/>
              <a:t> de </a:t>
            </a:r>
            <a:r>
              <a:rPr lang="en-NL" dirty="0" err="1"/>
              <a:t>overeenkomstige</a:t>
            </a:r>
            <a:r>
              <a:rPr lang="en-NL" dirty="0"/>
              <a:t> string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D73C0-8AEB-2917-A674-049BD3A79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25" y="5943600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7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Moeilijkheden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en-NL" dirty="0" err="1"/>
              <a:t>Informatie</a:t>
            </a:r>
            <a:r>
              <a:rPr lang="en-NL" dirty="0"/>
              <a:t> over parsers</a:t>
            </a:r>
            <a:endParaRPr lang="nl-NL" dirty="0"/>
          </a:p>
          <a:p>
            <a:pPr lvl="1" rtl="0"/>
            <a:r>
              <a:rPr lang="en-NL" dirty="0" err="1"/>
              <a:t>Weinig</a:t>
            </a:r>
            <a:r>
              <a:rPr lang="en-NL" dirty="0"/>
              <a:t> </a:t>
            </a:r>
            <a:r>
              <a:rPr lang="en-NL" dirty="0" err="1"/>
              <a:t>vertrouwbare</a:t>
            </a:r>
            <a:r>
              <a:rPr lang="en-NL" dirty="0"/>
              <a:t> </a:t>
            </a:r>
            <a:r>
              <a:rPr lang="en-NL" dirty="0" err="1"/>
              <a:t>bronnen</a:t>
            </a:r>
            <a:endParaRPr lang="en-NL" dirty="0"/>
          </a:p>
          <a:p>
            <a:pPr lvl="1" rtl="0"/>
            <a:r>
              <a:rPr lang="en-NL" dirty="0" err="1"/>
              <a:t>Veel</a:t>
            </a:r>
            <a:r>
              <a:rPr lang="en-NL" dirty="0"/>
              <a:t> </a:t>
            </a:r>
            <a:r>
              <a:rPr lang="en-NL" dirty="0" err="1"/>
              <a:t>contradictie</a:t>
            </a:r>
            <a:r>
              <a:rPr lang="en-NL" dirty="0"/>
              <a:t> </a:t>
            </a:r>
            <a:endParaRPr lang="nl-NL" dirty="0"/>
          </a:p>
          <a:p>
            <a:pPr rtl="0"/>
            <a:r>
              <a:rPr lang="en-NL" dirty="0"/>
              <a:t>Groep van 2</a:t>
            </a:r>
            <a:endParaRPr lang="nl-NL" dirty="0"/>
          </a:p>
          <a:p>
            <a:pPr lvl="1"/>
            <a:r>
              <a:rPr lang="en-NL" dirty="0"/>
              <a:t>Groot project </a:t>
            </a:r>
            <a:r>
              <a:rPr lang="en-NL" dirty="0" err="1"/>
              <a:t>voor</a:t>
            </a:r>
            <a:r>
              <a:rPr lang="en-NL" dirty="0"/>
              <a:t> 2 man</a:t>
            </a:r>
            <a:endParaRPr lang="nl-NL" dirty="0"/>
          </a:p>
          <a:p>
            <a:pPr rtl="0"/>
            <a:r>
              <a:rPr lang="en-NL" dirty="0" err="1"/>
              <a:t>Uitbreidbaarheid</a:t>
            </a:r>
            <a:endParaRPr lang="nl-NL" dirty="0"/>
          </a:p>
          <a:p>
            <a:pPr lvl="1" rtl="0"/>
            <a:r>
              <a:rPr lang="en-NL" dirty="0"/>
              <a:t>Game </a:t>
            </a:r>
            <a:r>
              <a:rPr lang="en-NL" dirty="0" err="1"/>
              <a:t>kan</a:t>
            </a:r>
            <a:r>
              <a:rPr lang="en-NL" dirty="0"/>
              <a:t> </a:t>
            </a:r>
            <a:r>
              <a:rPr lang="en-NL" dirty="0" err="1"/>
              <a:t>vergroot</a:t>
            </a:r>
            <a:r>
              <a:rPr lang="en-NL" dirty="0"/>
              <a:t> </a:t>
            </a:r>
            <a:r>
              <a:rPr lang="en-NL" dirty="0" err="1"/>
              <a:t>worden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Bedankt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/>
              <a:t>Michael Livchits</a:t>
            </a:r>
          </a:p>
          <a:p>
            <a:pPr rtl="0"/>
            <a:endParaRPr lang="en-NL" dirty="0"/>
          </a:p>
          <a:p>
            <a:pPr rtl="0"/>
            <a:r>
              <a:rPr lang="en-NL" dirty="0"/>
              <a:t>Jeremi </a:t>
            </a:r>
            <a:r>
              <a:rPr lang="en-NL" dirty="0" err="1"/>
              <a:t>Lorek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Inhoudstafel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Introductie</a:t>
            </a:r>
            <a:endParaRPr lang="en-NL" dirty="0"/>
          </a:p>
          <a:p>
            <a:pPr rtl="0"/>
            <a:r>
              <a:rPr lang="en-NL" dirty="0" err="1"/>
              <a:t>Compomenten</a:t>
            </a:r>
            <a:endParaRPr lang="nl-NL" dirty="0"/>
          </a:p>
          <a:p>
            <a:pPr rtl="0"/>
            <a:r>
              <a:rPr lang="en-NL" dirty="0"/>
              <a:t>Demo</a:t>
            </a:r>
            <a:endParaRPr lang="nl-NL" dirty="0"/>
          </a:p>
          <a:p>
            <a:pPr rtl="0"/>
            <a:r>
              <a:rPr lang="en-NL" dirty="0" err="1"/>
              <a:t>Moeilijkheden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Introductie</a:t>
            </a:r>
            <a:endParaRPr lang="nl-NL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75E3-BA60-B216-2BDB-790114A7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F07825-3C46-425C-FEEB-61DF72D4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Introductie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2366A83-2B81-906D-64B0-27C43B49E4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12872"/>
            <a:ext cx="7810500" cy="4375936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en-NL" dirty="0" err="1"/>
              <a:t>Detectieve</a:t>
            </a:r>
            <a:r>
              <a:rPr lang="en-NL" dirty="0"/>
              <a:t> die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moord</a:t>
            </a:r>
            <a:r>
              <a:rPr lang="en-NL" dirty="0"/>
              <a:t> </a:t>
            </a:r>
            <a:r>
              <a:rPr lang="en-NL" dirty="0" err="1"/>
              <a:t>oplost</a:t>
            </a:r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7AECC335-605B-36FD-F00E-C1344DD1B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A71C71FD-5F95-75CD-450B-EE9D80AA1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7226F774-0282-041A-79B0-41473759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5F13B512-380D-7A6C-0849-BF1DF700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525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5756-E819-CD35-C8F7-E8FD84C3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3897A1-55D3-2616-3244-603E525C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Introductie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69ECBC6-FC20-F5D6-A210-3B90F26D89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12872"/>
            <a:ext cx="7810500" cy="67560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en-NL" dirty="0" err="1"/>
              <a:t>Detectieve</a:t>
            </a:r>
            <a:r>
              <a:rPr lang="en-NL" dirty="0"/>
              <a:t> die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moord</a:t>
            </a:r>
            <a:r>
              <a:rPr lang="en-NL" dirty="0"/>
              <a:t> </a:t>
            </a:r>
            <a:r>
              <a:rPr lang="en-NL" dirty="0" err="1"/>
              <a:t>oplost</a:t>
            </a:r>
            <a:endParaRPr lang="en-NL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9FA481E9-1122-EE95-DB64-9A114D64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03B7818B-0E24-90A9-6644-CD049057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6F1ABCAF-53E4-2863-F710-DAB6656C8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FADF648A-951B-8F82-D9AA-2153E82B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B26BF43F-7A79-C2FF-54D9-AAC968951593}"/>
              </a:ext>
            </a:extLst>
          </p:cNvPr>
          <p:cNvSpPr txBox="1">
            <a:spLocks/>
          </p:cNvSpPr>
          <p:nvPr/>
        </p:nvSpPr>
        <p:spPr>
          <a:xfrm>
            <a:off x="3657600" y="3318271"/>
            <a:ext cx="7810500" cy="675607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nl-NL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NL" dirty="0"/>
              <a:t>Game </a:t>
            </a:r>
            <a:r>
              <a:rPr lang="en-NL" dirty="0" err="1"/>
              <a:t>werkend</a:t>
            </a:r>
            <a:r>
              <a:rPr lang="en-NL" dirty="0"/>
              <a:t> met input strings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8563DC-D78E-EDCE-3170-CC770001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7" y="2562938"/>
            <a:ext cx="2941721" cy="35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84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F6AAC-7A39-095B-0608-2D36C1C9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28AF12-2DD8-06EB-3B57-9BE31DA9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Introductie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D1263A6-5D9F-B74C-4961-3AEE7059A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12872"/>
            <a:ext cx="7810500" cy="675607"/>
          </a:xfrm>
        </p:spPr>
        <p:txBody>
          <a:bodyPr rtlCol="0">
            <a:normAutofit/>
          </a:bodyPr>
          <a:lstStyle>
            <a:defPPr>
              <a:defRPr lang="nl-NL"/>
            </a:defPPr>
          </a:lstStyle>
          <a:p>
            <a:pPr rtl="0"/>
            <a:r>
              <a:rPr lang="en-NL" dirty="0" err="1"/>
              <a:t>Detectieve</a:t>
            </a:r>
            <a:r>
              <a:rPr lang="en-NL" dirty="0"/>
              <a:t> die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moord</a:t>
            </a:r>
            <a:r>
              <a:rPr lang="en-NL" dirty="0"/>
              <a:t> </a:t>
            </a:r>
            <a:r>
              <a:rPr lang="en-NL" dirty="0" err="1"/>
              <a:t>oplost</a:t>
            </a:r>
            <a:endParaRPr lang="en-NL" dirty="0"/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2282053B-15FB-0653-DDE1-0B64C76C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2316EE6D-36CC-EDF1-45AB-6C0568E4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95CDAF33-CDBD-1DBF-9320-F9462EEF2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64D0780F-16DC-C7A8-6E80-79DF6FC9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2" name="Tijdelijke aanduiding voor tekst 6">
            <a:extLst>
              <a:ext uri="{FF2B5EF4-FFF2-40B4-BE49-F238E27FC236}">
                <a16:creationId xmlns:a16="http://schemas.microsoft.com/office/drawing/2014/main" id="{F546437E-933F-EEA4-BF22-D5077AEFBEF6}"/>
              </a:ext>
            </a:extLst>
          </p:cNvPr>
          <p:cNvSpPr txBox="1">
            <a:spLocks/>
          </p:cNvSpPr>
          <p:nvPr/>
        </p:nvSpPr>
        <p:spPr>
          <a:xfrm>
            <a:off x="3657600" y="3318271"/>
            <a:ext cx="7810500" cy="675607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nl-NL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NL" dirty="0"/>
              <a:t>Game </a:t>
            </a:r>
            <a:r>
              <a:rPr lang="en-NL" dirty="0" err="1"/>
              <a:t>werkend</a:t>
            </a:r>
            <a:r>
              <a:rPr lang="en-NL" dirty="0"/>
              <a:t> met input strings</a:t>
            </a:r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44423056-0B0D-04BC-78EE-A76A36321D33}"/>
              </a:ext>
            </a:extLst>
          </p:cNvPr>
          <p:cNvSpPr txBox="1">
            <a:spLocks/>
          </p:cNvSpPr>
          <p:nvPr/>
        </p:nvSpPr>
        <p:spPr>
          <a:xfrm>
            <a:off x="3657600" y="4423670"/>
            <a:ext cx="7810500" cy="2002767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nl-NL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nl-NL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nl-NL" dirty="0"/>
              <a:t>Gebruik</a:t>
            </a:r>
            <a:r>
              <a:rPr lang="en-NL" dirty="0"/>
              <a:t> </a:t>
            </a:r>
            <a:r>
              <a:rPr lang="en-NL" dirty="0" err="1"/>
              <a:t>makend</a:t>
            </a:r>
            <a:r>
              <a:rPr lang="en-NL" dirty="0"/>
              <a:t> van:</a:t>
            </a:r>
          </a:p>
          <a:p>
            <a:pPr lvl="1"/>
            <a:r>
              <a:rPr lang="en-NL" sz="1600" dirty="0"/>
              <a:t>- LALR parser</a:t>
            </a:r>
          </a:p>
          <a:p>
            <a:pPr lvl="1"/>
            <a:r>
              <a:rPr lang="en-NL" sz="1600" dirty="0"/>
              <a:t>- CFG + Tokenizer</a:t>
            </a:r>
          </a:p>
          <a:p>
            <a:pPr lvl="1"/>
            <a:r>
              <a:rPr lang="en-NL" sz="1600" dirty="0" err="1"/>
              <a:t>Multistack</a:t>
            </a:r>
            <a:r>
              <a:rPr lang="en-NL" sz="1600" dirty="0"/>
              <a:t> PDA</a:t>
            </a:r>
            <a:endParaRPr lang="nl-NL" sz="1600" dirty="0"/>
          </a:p>
          <a:p>
            <a:endParaRPr lang="en-NL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A5969-5149-8DF8-E348-48455029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427" y="2562938"/>
            <a:ext cx="2941721" cy="355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/>
              <a:t>COMPONENTEN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 lnSpcReduction="10000"/>
          </a:bodyPr>
          <a:lstStyle>
            <a:defPPr>
              <a:defRPr lang="nl-NL"/>
            </a:defPPr>
          </a:lstStyle>
          <a:p>
            <a:pPr marL="342900" indent="-342900" rtl="0">
              <a:buFontTx/>
              <a:buChar char="-"/>
            </a:pPr>
            <a:r>
              <a:rPr lang="en-NL" dirty="0"/>
              <a:t>LALR</a:t>
            </a:r>
          </a:p>
          <a:p>
            <a:pPr marL="342900" indent="-342900">
              <a:buFontTx/>
              <a:buChar char="-"/>
            </a:pPr>
            <a:r>
              <a:rPr lang="en-NL" dirty="0"/>
              <a:t>CFG + TOKENIZER</a:t>
            </a:r>
          </a:p>
          <a:p>
            <a:pPr marL="342900" indent="-342900" rtl="0">
              <a:buFontTx/>
              <a:buChar char="-"/>
            </a:pPr>
            <a:r>
              <a:rPr lang="en-NL" dirty="0"/>
              <a:t>MULTISTACK PDA</a:t>
            </a:r>
          </a:p>
          <a:p>
            <a:pPr marL="342900" indent="-342900" rtl="0">
              <a:buFontTx/>
              <a:buChar char="-"/>
            </a:pPr>
            <a:r>
              <a:rPr lang="en-NL" dirty="0"/>
              <a:t>SFML STATEMANAGER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D36C7-AF51-414C-7F00-FE81F396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902F-F111-7DD8-A14E-92A697B3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Componenten</a:t>
            </a:r>
            <a:r>
              <a:rPr lang="en-NL" dirty="0"/>
              <a:t> 1/3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683297-DAEF-6677-1A93-4E45D2CB6A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567300" cy="3597470"/>
          </a:xfrm>
        </p:spPr>
        <p:txBody>
          <a:bodyPr rtlCol="0">
            <a:normAutofit fontScale="92500" lnSpcReduction="20000"/>
          </a:bodyPr>
          <a:lstStyle>
            <a:defPPr>
              <a:defRPr lang="nl-NL"/>
            </a:defPPr>
          </a:lstStyle>
          <a:p>
            <a:pPr algn="ctr" rtl="0"/>
            <a:r>
              <a:rPr lang="en-NL" sz="2400" b="1"/>
              <a:t>Hoe wij de LALR hebben geimplementeerd</a:t>
            </a:r>
            <a:endParaRPr lang="nl-NL" sz="2400" b="1"/>
          </a:p>
          <a:p>
            <a:pPr lvl="1" rtl="0"/>
            <a:r>
              <a:rPr lang="en-NL">
                <a:latin typeface="Nunito" panose="020F0502020204030204" pitchFamily="2" charset="0"/>
              </a:rPr>
              <a:t>A</a:t>
            </a:r>
            <a:r>
              <a:rPr lang="nl-NL" b="0" i="0">
                <a:effectLst/>
                <a:latin typeface="Nunito" panose="020F0502020204030204" pitchFamily="2" charset="0"/>
              </a:rPr>
              <a:t>ugmented grammar</a:t>
            </a:r>
            <a:endParaRPr lang="en-NL" b="0" i="0">
              <a:effectLst/>
              <a:latin typeface="Nunito" panose="020F0502020204030204" pitchFamily="2" charset="0"/>
            </a:endParaRPr>
          </a:p>
          <a:p>
            <a:pPr lvl="1" rtl="0"/>
            <a:r>
              <a:rPr lang="en-NL"/>
              <a:t>Automaton</a:t>
            </a:r>
          </a:p>
          <a:p>
            <a:pPr marL="0" lvl="1" indent="0" rtl="0">
              <a:buNone/>
            </a:pPr>
            <a:r>
              <a:rPr lang="en-NL"/>
              <a:t>	- </a:t>
            </a:r>
            <a:r>
              <a:rPr lang="nl-NL"/>
              <a:t>C</a:t>
            </a:r>
            <a:r>
              <a:rPr lang="en-NL"/>
              <a:t>losure function</a:t>
            </a:r>
          </a:p>
          <a:p>
            <a:pPr marL="0" lvl="1" indent="0" rtl="0">
              <a:buNone/>
            </a:pPr>
            <a:r>
              <a:rPr lang="en-NL"/>
              <a:t>	- Goto function</a:t>
            </a:r>
            <a:endParaRPr lang="nl-NL"/>
          </a:p>
          <a:p>
            <a:pPr lvl="1" rtl="0"/>
            <a:r>
              <a:rPr lang="en-NL"/>
              <a:t>Parsing table</a:t>
            </a:r>
          </a:p>
          <a:p>
            <a:pPr marL="0" lvl="1" indent="0" rtl="0">
              <a:buNone/>
            </a:pPr>
            <a:r>
              <a:rPr lang="en-NL"/>
              <a:t>	- Action table</a:t>
            </a:r>
          </a:p>
          <a:p>
            <a:pPr marL="0" lvl="1" indent="0" rtl="0">
              <a:buNone/>
            </a:pPr>
            <a:r>
              <a:rPr lang="en-NL"/>
              <a:t>	- Goto table</a:t>
            </a:r>
          </a:p>
          <a:p>
            <a:pPr marL="0" lvl="1" indent="0" rtl="0">
              <a:buNone/>
            </a:pPr>
            <a:endParaRPr lang="en-NL" dirty="0"/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E12830A-B1E4-F162-DD67-EB6CF7A9C56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49021"/>
            <a:ext cx="5229270" cy="5530850"/>
          </a:xfrm>
        </p:spPr>
      </p:pic>
    </p:spTree>
    <p:extLst>
      <p:ext uri="{BB962C8B-B14F-4D97-AF65-F5344CB8AC3E}">
        <p14:creationId xmlns:p14="http://schemas.microsoft.com/office/powerpoint/2010/main" val="32669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1FAD4-2EE9-2B20-DEED-67A70C90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2BAB6-7AE3-497F-C488-689066D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en-NL" dirty="0" err="1"/>
              <a:t>Componenten</a:t>
            </a:r>
            <a:r>
              <a:rPr lang="en-NL" dirty="0"/>
              <a:t> 2/3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68F9778-ABA0-5F41-A413-A2594EC3D0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2676525"/>
            <a:ext cx="4735795" cy="3597470"/>
          </a:xfrm>
        </p:spPr>
        <p:txBody>
          <a:bodyPr rtlCol="0"/>
          <a:lstStyle>
            <a:defPPr>
              <a:defRPr lang="nl-NL"/>
            </a:defPPr>
          </a:lstStyle>
          <a:p>
            <a:pPr algn="ctr"/>
            <a:r>
              <a:rPr lang="en-NL" b="1" dirty="0" err="1"/>
              <a:t>Cfg</a:t>
            </a:r>
            <a:r>
              <a:rPr lang="en-NL" b="1" dirty="0"/>
              <a:t> + Tokenizer</a:t>
            </a:r>
            <a:endParaRPr lang="en-NL" dirty="0"/>
          </a:p>
          <a:p>
            <a:pPr lvl="1" rtl="0"/>
            <a:r>
              <a:rPr lang="nl-NL" dirty="0"/>
              <a:t>G</a:t>
            </a:r>
            <a:r>
              <a:rPr lang="en-NL" dirty="0" err="1"/>
              <a:t>rammar</a:t>
            </a:r>
            <a:r>
              <a:rPr lang="en-NL" dirty="0"/>
              <a:t> construction</a:t>
            </a:r>
          </a:p>
          <a:p>
            <a:pPr lvl="1" rtl="0"/>
            <a:endParaRPr lang="en-NL" dirty="0"/>
          </a:p>
          <a:p>
            <a:pPr lvl="1" rtl="0"/>
            <a:endParaRPr lang="en-NL" dirty="0"/>
          </a:p>
          <a:p>
            <a:pPr lvl="1" rtl="0"/>
            <a:r>
              <a:rPr lang="en-NL" dirty="0"/>
              <a:t>In tokens </a:t>
            </a:r>
            <a:r>
              <a:rPr lang="en-NL" dirty="0" err="1"/>
              <a:t>splitsen</a:t>
            </a:r>
            <a:endParaRPr lang="nl-NL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0040659-EAA3-841D-C919-1C5E83BE98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61847" y="2676525"/>
            <a:ext cx="4567300" cy="3597470"/>
          </a:xfrm>
        </p:spPr>
        <p:txBody>
          <a:bodyPr rtlCol="0">
            <a:normAutofit lnSpcReduction="10000"/>
          </a:bodyPr>
          <a:lstStyle>
            <a:defPPr>
              <a:defRPr lang="nl-NL"/>
            </a:defPPr>
          </a:lstStyle>
          <a:p>
            <a:pPr algn="ctr" rtl="0"/>
            <a:r>
              <a:rPr lang="en-NL" sz="2400" b="1" dirty="0" err="1"/>
              <a:t>Mulstistack</a:t>
            </a:r>
            <a:r>
              <a:rPr lang="en-NL" sz="2400" b="1" dirty="0"/>
              <a:t> PDA</a:t>
            </a:r>
            <a:endParaRPr lang="nl-NL" sz="2400" b="1" dirty="0"/>
          </a:p>
          <a:p>
            <a:pPr lvl="1" rtl="0"/>
            <a:endParaRPr lang="en-NL" b="0" i="0" dirty="0">
              <a:effectLst/>
              <a:latin typeface="Nunito" panose="020F0502020204030204" pitchFamily="2" charset="0"/>
            </a:endParaRPr>
          </a:p>
          <a:p>
            <a:pPr lvl="1" rtl="0"/>
            <a:r>
              <a:rPr lang="en-NL" b="0" i="0" dirty="0">
                <a:effectLst/>
                <a:latin typeface="Nunito" panose="020F0502020204030204" pitchFamily="2" charset="0"/>
              </a:rPr>
              <a:t>Staten die </a:t>
            </a:r>
            <a:r>
              <a:rPr lang="en-NL" b="0" i="0" dirty="0" err="1">
                <a:effectLst/>
                <a:latin typeface="Nunito" panose="020F0502020204030204" pitchFamily="2" charset="0"/>
              </a:rPr>
              <a:t>verschillende</a:t>
            </a:r>
            <a:r>
              <a:rPr lang="en-NL" b="0" i="0" dirty="0">
                <a:effectLst/>
                <a:latin typeface="Nunito" panose="020F0502020204030204" pitchFamily="2" charset="0"/>
              </a:rPr>
              <a:t> scenes </a:t>
            </a:r>
            <a:r>
              <a:rPr lang="en-NL" b="0" i="0" dirty="0" err="1">
                <a:effectLst/>
                <a:latin typeface="Nunito" panose="020F0502020204030204" pitchFamily="2" charset="0"/>
              </a:rPr>
              <a:t>aantonen</a:t>
            </a:r>
            <a:endParaRPr lang="en-NL" b="0" i="0" dirty="0">
              <a:effectLst/>
              <a:latin typeface="Nunito" panose="020F0502020204030204" pitchFamily="2" charset="0"/>
            </a:endParaRPr>
          </a:p>
          <a:p>
            <a:pPr lvl="1" rtl="0"/>
            <a:endParaRPr lang="en-NL" b="0" i="0" dirty="0">
              <a:effectLst/>
              <a:latin typeface="Nunito" panose="020F0502020204030204" pitchFamily="2" charset="0"/>
            </a:endParaRPr>
          </a:p>
          <a:p>
            <a:pPr lvl="1" rtl="0"/>
            <a:r>
              <a:rPr lang="en-NL" dirty="0" err="1"/>
              <a:t>Meerdere</a:t>
            </a:r>
            <a:r>
              <a:rPr lang="en-NL" dirty="0"/>
              <a:t> stacks:</a:t>
            </a:r>
          </a:p>
          <a:p>
            <a:pPr marL="0" lvl="1" indent="0" rtl="0">
              <a:buNone/>
            </a:pPr>
            <a:r>
              <a:rPr lang="en-NL" dirty="0"/>
              <a:t>	- </a:t>
            </a:r>
            <a:r>
              <a:rPr lang="nl-NL" dirty="0"/>
              <a:t>I</a:t>
            </a:r>
            <a:r>
              <a:rPr lang="en-NL" dirty="0"/>
              <a:t>mage handling</a:t>
            </a:r>
          </a:p>
          <a:p>
            <a:pPr marL="0" lvl="1" indent="0" rtl="0">
              <a:buNone/>
            </a:pPr>
            <a:r>
              <a:rPr lang="en-NL" dirty="0"/>
              <a:t>	- Coordinates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8385609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6b2515-573d-4122-803a-42d4d1198e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A97F0E7D5A84F8E51748C371494A3" ma:contentTypeVersion="10" ma:contentTypeDescription="Een nieuw document maken." ma:contentTypeScope="" ma:versionID="551072c0c4348406dc8e73e6c39bbbcf">
  <xsd:schema xmlns:xsd="http://www.w3.org/2001/XMLSchema" xmlns:xs="http://www.w3.org/2001/XMLSchema" xmlns:p="http://schemas.microsoft.com/office/2006/metadata/properties" xmlns:ns3="1e6b2515-573d-4122-803a-42d4d1198ecf" targetNamespace="http://schemas.microsoft.com/office/2006/metadata/properties" ma:root="true" ma:fieldsID="9f86078915809f4839161dafaf6a408c" ns3:_="">
    <xsd:import namespace="1e6b2515-573d-4122-803a-42d4d1198ec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b2515-573d-4122-803a-42d4d1198ec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e6b2515-573d-4122-803a-42d4d1198ecf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948D6-89CB-4694-BA0D-A1F190C07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b2515-573d-4122-803a-42d4d1198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{D402EA71-13A3-403C-9EF9-18FA6E92387A}tf78853419_win32</Template>
  <TotalTime>104</TotalTime>
  <Words>224</Words>
  <Application>Microsoft Office PowerPoint</Application>
  <PresentationFormat>Widescreen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Nunito</vt:lpstr>
      <vt:lpstr>Aangepast</vt:lpstr>
      <vt:lpstr>Detective Game</vt:lpstr>
      <vt:lpstr>Inhoudstafel</vt:lpstr>
      <vt:lpstr>Introductie</vt:lpstr>
      <vt:lpstr>Introductie</vt:lpstr>
      <vt:lpstr>Introductie</vt:lpstr>
      <vt:lpstr>Introductie</vt:lpstr>
      <vt:lpstr>COMPONENTEN</vt:lpstr>
      <vt:lpstr>Componenten 1/3</vt:lpstr>
      <vt:lpstr>Componenten 2/3</vt:lpstr>
      <vt:lpstr>Componenten 4/4</vt:lpstr>
      <vt:lpstr>DEMO: How to Play</vt:lpstr>
      <vt:lpstr>DEMO: How to Play</vt:lpstr>
      <vt:lpstr>DEMO: How to Play</vt:lpstr>
      <vt:lpstr>Moeilijkheden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Livchits</dc:creator>
  <cp:lastModifiedBy>Michael Livchits</cp:lastModifiedBy>
  <cp:revision>2</cp:revision>
  <dcterms:created xsi:type="dcterms:W3CDTF">2025-01-23T22:38:25Z</dcterms:created>
  <dcterms:modified xsi:type="dcterms:W3CDTF">2025-01-24T00:22:47Z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0x010100585A97F0E7D5A84F8E51748C371494A3</vt:lpwstr>
  </property>
</Properties>
</file>