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03B7-209A-4B1A-912D-95B68D1C4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Travel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6721A-2422-45A5-A71C-4672A6723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Loos</a:t>
            </a:r>
          </a:p>
        </p:txBody>
      </p:sp>
    </p:spTree>
    <p:extLst>
      <p:ext uri="{BB962C8B-B14F-4D97-AF65-F5344CB8AC3E}">
        <p14:creationId xmlns:p14="http://schemas.microsoft.com/office/powerpoint/2010/main" val="35805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Car Travel Becoming More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584" y="5134062"/>
            <a:ext cx="7315200" cy="1385064"/>
          </a:xfrm>
        </p:spPr>
        <p:txBody>
          <a:bodyPr/>
          <a:lstStyle/>
          <a:p>
            <a:r>
              <a:rPr lang="en-US" dirty="0"/>
              <a:t>While the media focuses on the danger of air travel, fatal car crashes have been at their highest in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A7D4A-FCFF-4513-A4A4-3D041E17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15" y="752000"/>
            <a:ext cx="6349595" cy="45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Lies, Damn Lies,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217" y="5556826"/>
            <a:ext cx="7315200" cy="1385064"/>
          </a:xfrm>
        </p:spPr>
        <p:txBody>
          <a:bodyPr/>
          <a:lstStyle/>
          <a:p>
            <a:r>
              <a:rPr lang="en-US" dirty="0"/>
              <a:t>In reality, travel has increased while fatality rate has decreased</a:t>
            </a:r>
          </a:p>
          <a:p>
            <a:r>
              <a:rPr lang="en-US" dirty="0"/>
              <a:t>The same misinformation is being spread about air travel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76369-2BB3-4DA0-8BF6-42111C71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17" y="726645"/>
            <a:ext cx="7655014" cy="49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F3A177-AC62-4FB8-B328-716927B6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79" y="769244"/>
            <a:ext cx="8589775" cy="43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Incidents in Air Travel are Decreasing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584" y="5134062"/>
            <a:ext cx="7315200" cy="1385064"/>
          </a:xfrm>
        </p:spPr>
        <p:txBody>
          <a:bodyPr/>
          <a:lstStyle/>
          <a:p>
            <a:r>
              <a:rPr lang="en-US" dirty="0"/>
              <a:t>Accidents and Fatalities continue downward trend</a:t>
            </a:r>
          </a:p>
        </p:txBody>
      </p:sp>
    </p:spTree>
    <p:extLst>
      <p:ext uri="{BB962C8B-B14F-4D97-AF65-F5344CB8AC3E}">
        <p14:creationId xmlns:p14="http://schemas.microsoft.com/office/powerpoint/2010/main" val="375988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Show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532" y="5415313"/>
            <a:ext cx="7315200" cy="1385064"/>
          </a:xfrm>
        </p:spPr>
        <p:txBody>
          <a:bodyPr/>
          <a:lstStyle/>
          <a:p>
            <a:r>
              <a:rPr lang="en-US" dirty="0"/>
              <a:t>Customers continue upward trend in air travel</a:t>
            </a:r>
          </a:p>
          <a:p>
            <a:r>
              <a:rPr lang="en-US" dirty="0"/>
              <a:t>Increase in passenger miles each of the last ten years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9E1EF-400A-44E3-B236-7139BD43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33" y="750155"/>
            <a:ext cx="6622766" cy="49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1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58EEA-412C-447F-8CE9-E31B747C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0" y="750155"/>
            <a:ext cx="6669652" cy="5032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Remains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644" y="5472936"/>
            <a:ext cx="7315200" cy="1385064"/>
          </a:xfrm>
        </p:spPr>
        <p:txBody>
          <a:bodyPr/>
          <a:lstStyle/>
          <a:p>
            <a:r>
              <a:rPr lang="en-US" dirty="0"/>
              <a:t>Profitability per customer in </a:t>
            </a:r>
            <a:r>
              <a:rPr lang="en-US" sz="2400" dirty="0"/>
              <a:t>2010</a:t>
            </a:r>
            <a:r>
              <a:rPr lang="en-US" dirty="0"/>
              <a:t>s outperforming previous decade</a:t>
            </a:r>
          </a:p>
        </p:txBody>
      </p:sp>
    </p:spTree>
    <p:extLst>
      <p:ext uri="{BB962C8B-B14F-4D97-AF65-F5344CB8AC3E}">
        <p14:creationId xmlns:p14="http://schemas.microsoft.com/office/powerpoint/2010/main" val="158999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Severe Accidents, Less Severe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140" y="4961208"/>
            <a:ext cx="7790611" cy="1385064"/>
          </a:xfrm>
        </p:spPr>
        <p:txBody>
          <a:bodyPr/>
          <a:lstStyle/>
          <a:p>
            <a:r>
              <a:rPr lang="en-US" dirty="0"/>
              <a:t>As accidents decrease, they also tend to be more minor</a:t>
            </a:r>
          </a:p>
          <a:p>
            <a:r>
              <a:rPr lang="en-US" dirty="0"/>
              <a:t>This decrease leads to reduced repair 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681BD-671E-46FD-9A04-156EC8D1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79" y="750155"/>
            <a:ext cx="8468037" cy="42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5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D9-D370-46A9-B8A9-40C08F7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D669-CB0F-4FC0-B04E-031F111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303" y="1026770"/>
            <a:ext cx="7790611" cy="2402230"/>
          </a:xfrm>
        </p:spPr>
        <p:txBody>
          <a:bodyPr/>
          <a:lstStyle/>
          <a:p>
            <a:r>
              <a:rPr lang="en-US" dirty="0"/>
              <a:t>Air travel is safer than ever</a:t>
            </a:r>
          </a:p>
          <a:p>
            <a:r>
              <a:rPr lang="en-US" dirty="0"/>
              <a:t>Customers show they share this belief with increased travel </a:t>
            </a:r>
          </a:p>
          <a:p>
            <a:r>
              <a:rPr lang="en-US" dirty="0"/>
              <a:t>Revenue remains strong</a:t>
            </a:r>
          </a:p>
          <a:p>
            <a:r>
              <a:rPr lang="en-US" dirty="0"/>
              <a:t>Increased safety is reducing costs </a:t>
            </a:r>
          </a:p>
        </p:txBody>
      </p:sp>
    </p:spTree>
    <p:extLst>
      <p:ext uri="{BB962C8B-B14F-4D97-AF65-F5344CB8AC3E}">
        <p14:creationId xmlns:p14="http://schemas.microsoft.com/office/powerpoint/2010/main" val="23643690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114</TotalTime>
  <Words>152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Air Travel Safety</vt:lpstr>
      <vt:lpstr>Is Car Travel Becoming More Dangerous?</vt:lpstr>
      <vt:lpstr>Lies, Damn Lies, and Statistics</vt:lpstr>
      <vt:lpstr>Incidents in Air Travel are Decreasing</vt:lpstr>
      <vt:lpstr>Customers Show Confidence</vt:lpstr>
      <vt:lpstr>Revenue Remains Strong</vt:lpstr>
      <vt:lpstr>Less Severe Accidents, Less Severe Damage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 Loos</dc:creator>
  <cp:lastModifiedBy>Mickey Loos</cp:lastModifiedBy>
  <cp:revision>14</cp:revision>
  <dcterms:created xsi:type="dcterms:W3CDTF">2021-07-06T03:04:52Z</dcterms:created>
  <dcterms:modified xsi:type="dcterms:W3CDTF">2021-07-06T04:59:24Z</dcterms:modified>
</cp:coreProperties>
</file>