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FA25C-8096-432A-90C6-07F942607728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F800-4BE6-4DA4-AF88-6DAD84AB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7F800-4BE6-4DA4-AF88-6DAD84ABE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7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4D69-21E1-467E-BBDF-943D1E7C36E7}" type="datetimeFigureOut">
              <a:rPr lang="en-US" smtClean="0"/>
              <a:t>5/17/2013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C568-C676-4B8D-B0EA-D93C7D31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image" Target="../media/image32.jpeg"/><Relationship Id="rId4" Type="http://schemas.openxmlformats.org/officeDocument/2006/relationships/image" Target="../media/image3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9600"/>
            <a:ext cx="7620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5486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HELP/EMERGENCY</a:t>
            </a:r>
            <a:endParaRPr lang="en-U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39" name="Picture 15" descr="https://encrypted-tbn0.gstatic.com/images?q=tbn:ANd9GcSJTKz_uq-dfKvkhTpYgX4sRVlrPVprWEicnHCs3OCx8CS8LPR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933800"/>
            <a:ext cx="1651385" cy="165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TeckieGirl\AppData\Local\Microsoft\Windows\Temporary Internet Files\Content.IE5\RYY6K4YV\MC90028733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05" y="3352800"/>
            <a:ext cx="1525509" cy="17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TeckieGirl\AppData\Local\Microsoft\Windows\Temporary Internet Files\Content.IE5\ZH1Q2ZQD\MC900440677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44" y="3313098"/>
            <a:ext cx="1613641" cy="17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TeckieGirl\AppData\Local\Microsoft\Windows\Temporary Internet Files\Content.IE5\RYY6K4YV\MC90043159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28" y="3276828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TeckieGirl\AppData\Local\Microsoft\Windows\Temporary Internet Files\Content.IE5\40ZM33JO\MC900089776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31" y="1086305"/>
            <a:ext cx="1813255" cy="152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TeckieGirl\AppData\Local\Microsoft\Windows\Temporary Internet Files\Content.IE5\40ZM33JO\MC900433940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02" y="994598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20650" y="2591095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AMBULANCE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9928" y="2584145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PAIN/HURT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7553" y="2607867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POLICE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6962" y="4936123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FIRE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1885" y="4976109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I’M SICK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2300" y="4936123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BAD WEATHER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08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55626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 WANT….</a:t>
            </a:r>
            <a:endParaRPr lang="en-U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TeckieGirl\AppData\Local\Microsoft\Windows\Temporary Internet Files\Content.IE5\40ZM33JO\MC90029576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5" y="944372"/>
            <a:ext cx="1510958" cy="17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eckieGirl\AppData\Local\Microsoft\Windows\Temporary Internet Files\Content.IE5\RYY6K4YV\MP900438787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7400" y="1066800"/>
            <a:ext cx="152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TeckieGirl\AppData\Local\Microsoft\Windows\Temporary Internet Files\Content.IE5\HSF6FFV2\MC90023335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34" y="990600"/>
            <a:ext cx="155759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TeckieGirl\AppData\Local\Microsoft\Windows\Temporary Internet Files\Content.IE5\HSF6FFV2\MC90023349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30" y="3344254"/>
            <a:ext cx="1614528" cy="17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TeckieGirl\AppData\Local\Microsoft\Windows\Temporary Internet Files\Content.IE5\RYY6K4YV\MP900422274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69" y="3359717"/>
            <a:ext cx="1557731" cy="16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4534" y="2667000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SANDWICH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667000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JUICE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4676" y="2700138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FRUIT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3669" y="5037034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WATER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8" name="Picture 10" descr="C:\Users\TeckieGirl\AppData\Local\Microsoft\Windows\Temporary Internet Files\Content.IE5\RYY6K4YV\MC90023349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50" y="3403362"/>
            <a:ext cx="1519149" cy="16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97480" y="503895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DINNER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4534" y="5049639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BREAKFAST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571500"/>
            <a:ext cx="762000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557278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LET’S PLAY…</a:t>
            </a:r>
            <a:endParaRPr lang="en-U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3076" name="Picture 4" descr="http://3.bp.blogspot.com/_AzrjCKA_Sf4/TFj4zkKqNkI/AAAAAAAAABs/sz-uzUkRJVs/s1600/Kids-watch-TV-7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22" y="1069622"/>
            <a:ext cx="1524000" cy="1597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7" name="Picture 5" descr="C:\Users\TeckieGirl\AppData\Local\Microsoft\Windows\Temporary Internet Files\Content.IE5\ZH1Q2ZQD\MC90038912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92" y="1069622"/>
            <a:ext cx="1371600" cy="159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TeckieGirl\AppData\Local\Microsoft\Windows\Temporary Internet Files\Content.IE5\ZH1Q2ZQD\MC90023205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17679"/>
            <a:ext cx="1548395" cy="15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TeckieGirl\AppData\Local\Microsoft\Windows\Temporary Internet Files\Content.IE5\40ZM33JO\MC90038337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41" y="3429000"/>
            <a:ext cx="167130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TeckieGirl\AppData\Local\Microsoft\Windows\Temporary Internet Files\Content.IE5\RYY6K4YV\MP900430891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84" y="3352800"/>
            <a:ext cx="1524000" cy="1693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86" name="Picture 14" descr="https://encrypted-tbn0.gstatic.com/images?q=tbn:ANd9GcSvlat_E-egg4FRN3QqGsgvru7zipjZco9bUCcTreN2J2sFceJnZ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43" y="3389257"/>
            <a:ext cx="1564952" cy="163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4534" y="2667000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WATCH TV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4680" y="2650123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EXERCISE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2092" y="2664539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SWING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041557"/>
            <a:ext cx="222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PLAY WITH BLOCKS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8330" y="499544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RIDE BICYCLE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2092" y="4977312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WITH TOYS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3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90" y="776287"/>
            <a:ext cx="6724650" cy="5305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9016" y="5572780"/>
            <a:ext cx="381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SCHOOL/EDUCATION</a:t>
            </a:r>
            <a:endParaRPr lang="en-US" sz="2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4098" name="Picture 2" descr="C:\Users\TeckieGirl\AppData\Local\Microsoft\Windows\Temporary Internet Files\Content.IE5\ZH1Q2ZQD\MC90023205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41149"/>
            <a:ext cx="1492910" cy="15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eckieGirl\AppData\Local\Microsoft\Windows\Temporary Internet Files\Content.IE5\RYY6K4YV\MC90043612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20510"/>
            <a:ext cx="1586713" cy="15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eckieGirl\AppData\Local\Microsoft\Windows\Temporary Internet Files\Content.IE5\HSF6FFV2\MC90035197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84" y="1097529"/>
            <a:ext cx="1450063" cy="15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eckieGirl\AppData\Local\Microsoft\Windows\Temporary Internet Files\Content.IE5\40ZM33JO\MC90035798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150805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TeckieGirl\AppData\Local\Microsoft\Windows\Temporary Internet Files\Content.IE5\40ZM33JO\MC90023272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04" y="3505461"/>
            <a:ext cx="1738605" cy="153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TeckieGirl\AppData\Local\Microsoft\Windows\Temporary Internet Files\Content.IE5\ZH1Q2ZQD\MC900370274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66" y="3441106"/>
            <a:ext cx="1599743" cy="160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4534" y="2667000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READING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8653" y="263324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0654" y="2664539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SCIENCE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4949111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WRITING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7231" y="499544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COLORING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7685" y="499544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MUSIC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7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9282" y="5572780"/>
            <a:ext cx="270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CLEANLINESS</a:t>
            </a:r>
            <a:endParaRPr lang="en-US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122" name="Picture 2" descr="https://encrypted-tbn1.gstatic.com/images?q=tbn:ANd9GcRstK5Je2qU8qQG_FN_Ax3BLPzv8EFp7wqR15bsQ9tu5bnP5vFb3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91" y="1040148"/>
            <a:ext cx="1510005" cy="1626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3" name="Picture 3" descr="C:\Users\TeckieGirl\AppData\Local\Microsoft\Windows\Temporary Internet Files\Content.IE5\RYY6K4YV\MM90036530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38" y="1076030"/>
            <a:ext cx="1591655" cy="16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http://sr.photos1.fotosearch.com/bthumb/IMZ/IMZ171/tow00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15" y="1076030"/>
            <a:ext cx="1459948" cy="1590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6" name="Picture 6" descr="C:\Users\TeckieGirl\AppData\Local\Microsoft\Windows\Temporary Internet Files\Content.IE5\ZH1Q2ZQD\MC90028097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168482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encrypted-tbn1.gstatic.com/images?q=tbn:ANd9GcTwt6Nwx_w4hBU-QVT-fmzX2jkYU-j_qfNIALlde2igFCJEBRX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85" y="3330707"/>
            <a:ext cx="1449288" cy="1622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9" name="Picture 9" descr="C:\Users\TeckieGirl\AppData\Local\Microsoft\Windows\Temporary Internet Files\Content.IE5\40ZM33JO\MC900441805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795" y="3314700"/>
            <a:ext cx="1659523" cy="16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84534" y="270944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BRUSHIG TEETH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9000" y="2667000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TAKE BATH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15" y="270944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WASH HAIR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3931" y="4974223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CLEAN CLOTHES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7863" y="4995446"/>
            <a:ext cx="159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WASH FACE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953000"/>
            <a:ext cx="235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WASHING  HANDS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63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TeckieGirl</dc:creator>
  <cp:lastModifiedBy>Michael Perry</cp:lastModifiedBy>
  <cp:revision>18</cp:revision>
  <dcterms:created xsi:type="dcterms:W3CDTF">2013-05-17T05:31:39Z</dcterms:created>
  <dcterms:modified xsi:type="dcterms:W3CDTF">2013-05-18T03:02:10Z</dcterms:modified>
</cp:coreProperties>
</file>