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6" r:id="rId4"/>
    <p:sldId id="279" r:id="rId5"/>
    <p:sldId id="260" r:id="rId6"/>
    <p:sldId id="261" r:id="rId7"/>
    <p:sldId id="262" r:id="rId8"/>
    <p:sldId id="271" r:id="rId9"/>
    <p:sldId id="263" r:id="rId10"/>
    <p:sldId id="275" r:id="rId11"/>
    <p:sldId id="274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CB2"/>
    <a:srgbClr val="17262B"/>
    <a:srgbClr val="273739"/>
    <a:srgbClr val="466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6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noFill/>
                  <a:prstDash val="solid"/>
                </a:ln>
                <a:solidFill>
                  <a:srgbClr val="8CACB2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Ways to Prevent Code Abuse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SocketInformation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 </a:t>
            </a:r>
            <a:r>
              <a:rPr lang="en-US" dirty="0"/>
              <a:t>Accept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/>
              <a:t>Bind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host,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Dispose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Listen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backlog);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Receive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</p:txBody>
      </p:sp>
    </p:spTree>
    <p:extLst>
      <p:ext uri="{BB962C8B-B14F-4D97-AF65-F5344CB8AC3E}">
        <p14:creationId xmlns:p14="http://schemas.microsoft.com/office/powerpoint/2010/main" val="2041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use a Socket returned from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accept any </a:t>
            </a:r>
            <a:r>
              <a:rPr lang="en-US" sz="2000" dirty="0"/>
              <a:t>additional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connections from the connection queue.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call Accept, Bind, Connect, Listen, Receive, or Send if the </a:t>
            </a:r>
            <a:r>
              <a:rPr lang="en-US" sz="2000" dirty="0"/>
              <a:t>socket has been closed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/>
              <a:t>Bind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you can call the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 smtClean="0"/>
              <a:t>Listen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</a:t>
            </a:r>
            <a:r>
              <a:rPr lang="en-US" sz="2000" dirty="0" smtClean="0"/>
              <a:t>Accept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Connect(string host,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 can only be called if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either </a:t>
            </a:r>
            <a:r>
              <a:rPr lang="en-US" sz="2000" dirty="0" err="1" smtClean="0"/>
              <a:t>InterNetwork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2000" dirty="0" smtClean="0"/>
              <a:t>InterNetworkV6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Connect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be called if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 been called.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have to either call </a:t>
            </a:r>
            <a:r>
              <a:rPr lang="en-US" sz="2000" dirty="0"/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</a:t>
            </a:r>
            <a:r>
              <a:rPr lang="en-US" sz="2000" dirty="0"/>
              <a:t>Sending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/>
              <a:t>Receiving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socket has been </a:t>
            </a:r>
            <a:r>
              <a:rPr lang="en-US" sz="2000" dirty="0"/>
              <a:t>previously disconnected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then you cannot use Connect to restore the connection.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" indent="0" algn="ctr">
              <a:buNone/>
            </a:pPr>
            <a:r>
              <a:rPr lang="en-US" sz="4800" dirty="0" smtClean="0"/>
              <a:t>pluralsight.com</a:t>
            </a:r>
            <a:endParaRPr lang="en-US" sz="4800" dirty="0"/>
          </a:p>
        </p:txBody>
      </p:sp>
      <p:pic>
        <p:nvPicPr>
          <p:cNvPr id="3074" name="Picture 2" descr="C:\Users\Michael\Documents\Pluralsight\Provable Code\Watermar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4686300"/>
            <a:ext cx="3822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1035</TotalTime>
  <Words>228</Words>
  <Application>Microsoft Office PowerPoint</Application>
  <PresentationFormat>On-screen Show (4:3)</PresentationFormat>
  <Paragraphs>45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4 Ways to Prevent Code Abuse</vt:lpstr>
      <vt:lpstr>Michael L Perry</vt:lpstr>
      <vt:lpstr>Confidence</vt:lpstr>
      <vt:lpstr>Mathematical Proof</vt:lpstr>
      <vt:lpstr>Exceptions</vt:lpstr>
      <vt:lpstr>Parameters</vt:lpstr>
      <vt:lpstr>Callbacks</vt:lpstr>
      <vt:lpstr>Factories</vt:lpstr>
      <vt:lpstr>Constructors</vt:lpstr>
      <vt:lpstr>Methods of the Socket class</vt:lpstr>
      <vt:lpstr>Rules of the Socket class</vt:lpstr>
      <vt:lpstr>Provable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Michael</cp:lastModifiedBy>
  <cp:revision>35</cp:revision>
  <dcterms:created xsi:type="dcterms:W3CDTF">2006-08-16T00:00:00Z</dcterms:created>
  <dcterms:modified xsi:type="dcterms:W3CDTF">2012-05-16T11:34:41Z</dcterms:modified>
</cp:coreProperties>
</file>