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76" r:id="rId4"/>
    <p:sldId id="279" r:id="rId5"/>
    <p:sldId id="260" r:id="rId6"/>
    <p:sldId id="261" r:id="rId7"/>
    <p:sldId id="262" r:id="rId8"/>
    <p:sldId id="271" r:id="rId9"/>
    <p:sldId id="281" r:id="rId10"/>
    <p:sldId id="263" r:id="rId11"/>
    <p:sldId id="275" r:id="rId12"/>
    <p:sldId id="274" r:id="rId13"/>
    <p:sldId id="280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ACB2"/>
    <a:srgbClr val="17262B"/>
    <a:srgbClr val="273739"/>
    <a:srgbClr val="466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EB8F4-F731-44EF-AF40-3FD2AB13EFEA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64E38-8871-434A-9215-1C11D07BA4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44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http://www.globalnerdy.com/2007/02/06/living-dangerously-with-vista-itunes-and-the-ipod/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52DFA-5571-46EB-A94F-3949D3FC135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http://aroundthesphere.wordpress.com/2009/07/14/organs-urgency-money-and-reform/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16504-420D-4382-915B-294F6A84A74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http://michaelweinberg.com/5new-hitparade1.html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16504-420D-4382-915B-294F6A84A74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http://www.visitingdc.com/city/hollywood-sign-address.asp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16504-420D-4382-915B-294F6A84A74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http://www.virtualworldlets.net/Resources/Hosted/Resource.php?Name=Lightcycles</a:t>
            </a:r>
          </a:p>
          <a:p>
            <a:r>
              <a:rPr lang="en-US" dirty="0" smtClean="0"/>
              <a:t>Copyright Walt Disney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16504-420D-4382-915B-294F6A84A74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noFill/>
                  <a:prstDash val="solid"/>
                </a:ln>
                <a:solidFill>
                  <a:srgbClr val="8CACB2"/>
                </a:solidFill>
                <a:effectLst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73739"/>
            </a:gs>
            <a:gs pos="100000">
              <a:srgbClr val="17262B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 Ways to Prevent Code Abuse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L Perry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/>
          <a:srcRect r="1639"/>
          <a:stretch/>
        </p:blipFill>
        <p:spPr bwMode="auto">
          <a:xfrm>
            <a:off x="0" y="0"/>
            <a:ext cx="9144000" cy="6851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Constructors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Methods of the Socket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Socket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SocketInformation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si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);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Socket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AddressFamily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af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SocketType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ProtocolType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);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Socket </a:t>
            </a:r>
            <a:r>
              <a:rPr lang="en-US" dirty="0"/>
              <a:t>Accept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();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void </a:t>
            </a:r>
            <a:r>
              <a:rPr lang="en-US" dirty="0" smtClean="0"/>
              <a:t>Bind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EndPoint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local);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void </a:t>
            </a:r>
            <a:r>
              <a:rPr lang="en-US" dirty="0"/>
              <a:t>Connect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EndPoint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remote);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/>
              <a:t>Connect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(string host,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port);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/>
              <a:t>Dispose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();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/>
              <a:t>Listen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backlog);</a:t>
            </a:r>
          </a:p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Receive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(byte[] buffer);</a:t>
            </a:r>
          </a:p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Send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(byte[] buffer);</a:t>
            </a:r>
          </a:p>
        </p:txBody>
      </p:sp>
    </p:spTree>
    <p:extLst>
      <p:ext uri="{BB962C8B-B14F-4D97-AF65-F5344CB8AC3E}">
        <p14:creationId xmlns:p14="http://schemas.microsoft.com/office/powerpoint/2010/main" val="20416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the Socket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467600" cy="51054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You cannot use a Socket returned from </a:t>
            </a:r>
            <a:r>
              <a:rPr lang="en-US" sz="2000" dirty="0"/>
              <a:t>Accept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to accept any </a:t>
            </a:r>
            <a:r>
              <a:rPr lang="en-US" sz="2000" dirty="0"/>
              <a:t>additional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connections from the connection queue.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You cannot call Accept, Bind, Connect, Listen, Receive, or Send if the </a:t>
            </a:r>
            <a:r>
              <a:rPr lang="en-US" sz="2000" dirty="0"/>
              <a:t>socket has been closed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You must call </a:t>
            </a:r>
            <a:r>
              <a:rPr lang="en-US" sz="2000" dirty="0"/>
              <a:t>Bind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before you can call the </a:t>
            </a:r>
            <a:r>
              <a:rPr lang="en-US" sz="2000" dirty="0"/>
              <a:t>Listen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method.</a:t>
            </a:r>
          </a:p>
          <a:p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You must call </a:t>
            </a:r>
            <a:r>
              <a:rPr lang="en-US" sz="2000" dirty="0" smtClean="0"/>
              <a:t>Listen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before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calling </a:t>
            </a:r>
            <a:r>
              <a:rPr lang="en-US" sz="2000" dirty="0" smtClean="0"/>
              <a:t>Accept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Connect(string host, 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port) can only be called if 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addressFamily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is either </a:t>
            </a:r>
            <a:r>
              <a:rPr lang="en-US" sz="2000" dirty="0" err="1" smtClean="0"/>
              <a:t>InterNetwork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or </a:t>
            </a:r>
            <a:r>
              <a:rPr lang="en-US" sz="2000" dirty="0" smtClean="0"/>
              <a:t>InterNetworkV6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sz="2000" dirty="0" smtClean="0"/>
              <a:t>Connect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cannot be called if </a:t>
            </a:r>
            <a:r>
              <a:rPr lang="en-US" sz="2000" dirty="0"/>
              <a:t>Listen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has been called.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You have to either call </a:t>
            </a:r>
            <a:r>
              <a:rPr lang="en-US" sz="2000" dirty="0"/>
              <a:t>Connect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or </a:t>
            </a:r>
            <a:r>
              <a:rPr lang="en-US" sz="2000" dirty="0"/>
              <a:t>Accept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before </a:t>
            </a:r>
            <a:r>
              <a:rPr lang="en-US" sz="2000" dirty="0"/>
              <a:t>Sending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2000" dirty="0"/>
              <a:t>Receiving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data.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 the socket has been </a:t>
            </a:r>
            <a:r>
              <a:rPr lang="en-US" sz="2000" dirty="0"/>
              <a:t>previously disconnected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then you cannot use Connect to restore the connection.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003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Degrees of Freedom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copy can get out of sync</a:t>
            </a:r>
          </a:p>
          <a:p>
            <a:r>
              <a:rPr lang="en-US" dirty="0" err="1" smtClean="0"/>
              <a:t>Todo</a:t>
            </a:r>
            <a:r>
              <a:rPr lang="en-US" dirty="0" smtClean="0"/>
              <a:t> lists in OneNote</a:t>
            </a:r>
          </a:p>
          <a:p>
            <a:r>
              <a:rPr lang="en-US" dirty="0" smtClean="0"/>
              <a:t>View Models</a:t>
            </a:r>
          </a:p>
          <a:p>
            <a:r>
              <a:rPr lang="en-US" dirty="0" smtClean="0"/>
              <a:t>Message bus and </a:t>
            </a:r>
            <a:r>
              <a:rPr lang="en-US" dirty="0" smtClean="0"/>
              <a:t>Observer</a:t>
            </a:r>
          </a:p>
          <a:p>
            <a:r>
              <a:rPr lang="en-US" smtClean="0"/>
              <a:t>Domino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87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Provable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6576" indent="0" algn="ctr">
              <a:buNone/>
            </a:pPr>
            <a:r>
              <a:rPr lang="en-US" sz="4800" dirty="0" smtClean="0"/>
              <a:t>June 20</a:t>
            </a:r>
            <a:endParaRPr lang="en-US" sz="4800" dirty="0"/>
          </a:p>
        </p:txBody>
      </p:sp>
      <p:pic>
        <p:nvPicPr>
          <p:cNvPr id="3074" name="Picture 2" descr="C:\Users\Michael\Documents\Pluralsight\Provable Code\Watermark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00" y="4686300"/>
            <a:ext cx="38227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55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Michael L Perry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qedcode.com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MichaelLPerry</a:t>
            </a:r>
            <a:endParaRPr lang="en-US" dirty="0"/>
          </a:p>
        </p:txBody>
      </p:sp>
      <p:pic>
        <p:nvPicPr>
          <p:cNvPr id="1027" name="Picture 3" descr="C:\Users\Michael\Documents\MVP\MVP Logo Kit With Enhancements\MVP_FullColor_ForScr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730836"/>
            <a:ext cx="1209675" cy="189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l="5466" r="5466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71800" y="5562600"/>
            <a:ext cx="5410200" cy="1143000"/>
          </a:xfrm>
        </p:spPr>
        <p:txBody>
          <a:bodyPr/>
          <a:lstStyle/>
          <a:p>
            <a:r>
              <a:rPr lang="en-US" sz="5400" dirty="0" smtClean="0">
                <a:ln w="18415" cmpd="sng">
                  <a:noFill/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Confidence</a:t>
            </a:r>
            <a:endParaRPr lang="en-US" dirty="0">
              <a:ln w="18415" cmpd="sng">
                <a:noFill/>
                <a:prstDash val="solid"/>
              </a:ln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3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54700"/>
            <a:ext cx="8001000" cy="990600"/>
          </a:xfrm>
        </p:spPr>
        <p:txBody>
          <a:bodyPr anchor="t">
            <a:noAutofit/>
          </a:bodyPr>
          <a:lstStyle/>
          <a:p>
            <a:pPr algn="r"/>
            <a:r>
              <a:rPr lang="en-US" sz="5400" dirty="0" smtClean="0"/>
              <a:t>Mathematical Proof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5842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/>
          <a:srcRect b="2500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Exceptions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/>
          <a:srcRect l="4581" t="32592" r="3817" b="12064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Parameters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"/>
            <a:ext cx="9144000" cy="682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334000"/>
            <a:ext cx="7467600" cy="1143000"/>
          </a:xfrm>
        </p:spPr>
        <p:txBody>
          <a:bodyPr/>
          <a:lstStyle/>
          <a:p>
            <a:pPr algn="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Callbacks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0200"/>
            <a:ext cx="7467600" cy="1143000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Factories</a:t>
            </a:r>
            <a:endParaRPr lang="en-US" sz="7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43099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1039</TotalTime>
  <Words>252</Words>
  <Application>Microsoft Office PowerPoint</Application>
  <PresentationFormat>On-screen Show (4:3)</PresentationFormat>
  <Paragraphs>52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Technic</vt:lpstr>
      <vt:lpstr>4 Ways to Prevent Code Abuse</vt:lpstr>
      <vt:lpstr>Michael L Perry</vt:lpstr>
      <vt:lpstr>Confidence</vt:lpstr>
      <vt:lpstr>Mathematical Proof</vt:lpstr>
      <vt:lpstr>Exceptions</vt:lpstr>
      <vt:lpstr>Parameters</vt:lpstr>
      <vt:lpstr>Callbacks</vt:lpstr>
      <vt:lpstr>Factories</vt:lpstr>
      <vt:lpstr>Builder</vt:lpstr>
      <vt:lpstr>Constructors</vt:lpstr>
      <vt:lpstr>Methods of the Socket class</vt:lpstr>
      <vt:lpstr>Rules of the Socket class</vt:lpstr>
      <vt:lpstr>Degrees of Freedom</vt:lpstr>
      <vt:lpstr>Provable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Provable APIs</dc:title>
  <dc:creator>Michael</dc:creator>
  <cp:lastModifiedBy>Perry, Michael</cp:lastModifiedBy>
  <cp:revision>37</cp:revision>
  <dcterms:created xsi:type="dcterms:W3CDTF">2006-08-16T00:00:00Z</dcterms:created>
  <dcterms:modified xsi:type="dcterms:W3CDTF">2012-05-16T22:16:47Z</dcterms:modified>
</cp:coreProperties>
</file>