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6D7"/>
    <a:srgbClr val="8D77CB"/>
    <a:srgbClr val="CA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6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58" y="4149765"/>
            <a:ext cx="3141552" cy="2708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06" y="4149764"/>
            <a:ext cx="3141552" cy="2708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4" y="4150001"/>
            <a:ext cx="3141552" cy="27082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98" y="4149765"/>
            <a:ext cx="3141552" cy="270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99" y="5804899"/>
            <a:ext cx="3159302" cy="1053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96" y="5804663"/>
            <a:ext cx="3159302" cy="1053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94" y="5804899"/>
            <a:ext cx="3159302" cy="1053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208" y="5804899"/>
            <a:ext cx="3159302" cy="10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3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1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37" y="914400"/>
            <a:ext cx="8888863" cy="594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5"/>
          <a:stretch/>
        </p:blipFill>
        <p:spPr>
          <a:xfrm>
            <a:off x="-31531" y="914400"/>
            <a:ext cx="3334668" cy="594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99" y="5804899"/>
            <a:ext cx="3159302" cy="1053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97" y="5785349"/>
            <a:ext cx="3159302" cy="1053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94" y="5804899"/>
            <a:ext cx="3159302" cy="1053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208" y="5804899"/>
            <a:ext cx="3159302" cy="10531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0590-79AD-45C0-9D29-44AEF1341115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4CC9-FC4A-4BD5-84F5-D27C363F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91" y="2294955"/>
            <a:ext cx="8461664" cy="933018"/>
          </a:xfrm>
        </p:spPr>
        <p:txBody>
          <a:bodyPr/>
          <a:lstStyle/>
          <a:p>
            <a:r>
              <a:rPr lang="en-US" dirty="0" smtClean="0"/>
              <a:t>Build Flappy Bird in 90 Minutes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73" y="3227973"/>
            <a:ext cx="5001491" cy="627062"/>
          </a:xfrm>
        </p:spPr>
        <p:txBody>
          <a:bodyPr/>
          <a:lstStyle/>
          <a:p>
            <a:r>
              <a:rPr lang="en-US" dirty="0" err="1" smtClean="0"/>
              <a:t>Flappiness</a:t>
            </a:r>
            <a:r>
              <a:rPr lang="en-US" dirty="0" smtClean="0"/>
              <a:t> is the Truth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3097" y="6026720"/>
            <a:ext cx="46319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MichaelLPerry</a:t>
            </a:r>
            <a:endParaRPr lang="en-US" sz="2000" dirty="0" smtClean="0"/>
          </a:p>
          <a:p>
            <a:r>
              <a:rPr lang="en-US" sz="2000" dirty="0" smtClean="0"/>
              <a:t>https://github.com/MichaelLPerry/Flappy</a:t>
            </a:r>
          </a:p>
        </p:txBody>
      </p:sp>
    </p:spTree>
    <p:extLst>
      <p:ext uri="{BB962C8B-B14F-4D97-AF65-F5344CB8AC3E}">
        <p14:creationId xmlns:p14="http://schemas.microsoft.com/office/powerpoint/2010/main" val="4792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 Game Development</a:t>
            </a:r>
            <a:endParaRPr lang="en-US" dirty="0"/>
          </a:p>
        </p:txBody>
      </p:sp>
      <p:pic>
        <p:nvPicPr>
          <p:cNvPr id="1026" name="Picture 2" descr="http://upload.wikimedia.org/wikipedia/en/4/4a/Unity_3D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8" y="2138163"/>
            <a:ext cx="3114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60772" y="1986845"/>
            <a:ext cx="27639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three </a:t>
            </a:r>
            <a:r>
              <a:rPr lang="en-US" sz="6600" dirty="0" err="1" smtClean="0"/>
              <a:t>js</a:t>
            </a:r>
            <a:endParaRPr lang="en-US" sz="6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36" y="3094841"/>
            <a:ext cx="2412423" cy="2412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485" y="3621830"/>
            <a:ext cx="267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$900/year/platform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58759" y="3852663"/>
            <a:ext cx="267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$299/year/platform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8759" y="4610485"/>
            <a:ext cx="267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$999/year/platform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53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and Acceleration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70066" y="4135582"/>
                <a:ext cx="705186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66" y="4135582"/>
                <a:ext cx="7051867" cy="5523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0066" y="5018809"/>
                <a:ext cx="4566186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+2(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66" y="5018809"/>
                <a:ext cx="4566186" cy="5412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62150" y="2230885"/>
                <a:ext cx="6225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150" y="2230885"/>
                <a:ext cx="62254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62150" y="1704772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150" y="1704772"/>
                <a:ext cx="56938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44741" y="2756998"/>
                <a:ext cx="625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741" y="2756998"/>
                <a:ext cx="62561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944741" y="3283111"/>
                <a:ext cx="4755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741" y="3283111"/>
                <a:ext cx="47557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49694" y="1735549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 time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5537" y="2261662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 position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5537" y="2787775"/>
            <a:ext cx="191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 velocity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49694" y="3305746"/>
            <a:ext cx="174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Acceleration</a:t>
            </a:r>
            <a:endParaRPr 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8239991" y="2375418"/>
            <a:ext cx="1381991" cy="970455"/>
          </a:xfrm>
          <a:custGeom>
            <a:avLst/>
            <a:gdLst>
              <a:gd name="connsiteX0" fmla="*/ 0 w 1381991"/>
              <a:gd name="connsiteY0" fmla="*/ 367782 h 970455"/>
              <a:gd name="connsiteX1" fmla="*/ 540327 w 1381991"/>
              <a:gd name="connsiteY1" fmla="*/ 24882 h 970455"/>
              <a:gd name="connsiteX2" fmla="*/ 1381991 w 1381991"/>
              <a:gd name="connsiteY2" fmla="*/ 970455 h 97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991" h="970455">
                <a:moveTo>
                  <a:pt x="0" y="367782"/>
                </a:moveTo>
                <a:cubicBezTo>
                  <a:pt x="154997" y="146109"/>
                  <a:pt x="309995" y="-75563"/>
                  <a:pt x="540327" y="24882"/>
                </a:cubicBezTo>
                <a:cubicBezTo>
                  <a:pt x="770659" y="125327"/>
                  <a:pt x="1076325" y="547891"/>
                  <a:pt x="1381991" y="97045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3" idx="0"/>
          </p:cNvCxnSpPr>
          <p:nvPr/>
        </p:nvCxnSpPr>
        <p:spPr>
          <a:xfrm flipV="1">
            <a:off x="8239991" y="1943100"/>
            <a:ext cx="529936" cy="800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923318" y="2569566"/>
            <a:ext cx="0" cy="446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0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06783" y="2348345"/>
            <a:ext cx="1724891" cy="945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369629" y="2348345"/>
            <a:ext cx="1724891" cy="945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Alive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7876311" y="4655127"/>
            <a:ext cx="1724891" cy="945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Dead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4218711" y="4655127"/>
            <a:ext cx="1724891" cy="945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</a:t>
            </a:r>
          </a:p>
          <a:p>
            <a:pPr algn="ctr"/>
            <a:r>
              <a:rPr lang="en-US" sz="2400" dirty="0" smtClean="0"/>
              <a:t>Over</a:t>
            </a:r>
            <a:endParaRPr lang="en-US" sz="2400" dirty="0"/>
          </a:p>
        </p:txBody>
      </p:sp>
      <p:sp>
        <p:nvSpPr>
          <p:cNvPr id="8" name="Freeform 7"/>
          <p:cNvSpPr/>
          <p:nvPr/>
        </p:nvSpPr>
        <p:spPr>
          <a:xfrm>
            <a:off x="3990110" y="2379072"/>
            <a:ext cx="2462645" cy="281000"/>
          </a:xfrm>
          <a:custGeom>
            <a:avLst/>
            <a:gdLst>
              <a:gd name="connsiteX0" fmla="*/ 0 w 2462645"/>
              <a:gd name="connsiteY0" fmla="*/ 281000 h 281000"/>
              <a:gd name="connsiteX1" fmla="*/ 1070264 w 2462645"/>
              <a:gd name="connsiteY1" fmla="*/ 446 h 281000"/>
              <a:gd name="connsiteX2" fmla="*/ 2462645 w 2462645"/>
              <a:gd name="connsiteY2" fmla="*/ 229046 h 2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2645" h="281000">
                <a:moveTo>
                  <a:pt x="0" y="281000"/>
                </a:moveTo>
                <a:cubicBezTo>
                  <a:pt x="329911" y="145052"/>
                  <a:pt x="659823" y="9105"/>
                  <a:pt x="1070264" y="446"/>
                </a:cubicBezTo>
                <a:cubicBezTo>
                  <a:pt x="1480705" y="-8213"/>
                  <a:pt x="1971675" y="110416"/>
                  <a:pt x="2462645" y="229046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969828" y="3106881"/>
            <a:ext cx="1122218" cy="1589810"/>
          </a:xfrm>
          <a:custGeom>
            <a:avLst/>
            <a:gdLst>
              <a:gd name="connsiteX0" fmla="*/ 0 w 1122218"/>
              <a:gd name="connsiteY0" fmla="*/ 0 h 1589810"/>
              <a:gd name="connsiteX1" fmla="*/ 914400 w 1122218"/>
              <a:gd name="connsiteY1" fmla="*/ 613064 h 1589810"/>
              <a:gd name="connsiteX2" fmla="*/ 1122218 w 1122218"/>
              <a:gd name="connsiteY2" fmla="*/ 1589810 h 158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218" h="1589810">
                <a:moveTo>
                  <a:pt x="0" y="0"/>
                </a:moveTo>
                <a:cubicBezTo>
                  <a:pt x="363682" y="174048"/>
                  <a:pt x="727364" y="348096"/>
                  <a:pt x="914400" y="613064"/>
                </a:cubicBezTo>
                <a:cubicBezTo>
                  <a:pt x="1101436" y="878032"/>
                  <a:pt x="1111827" y="1233921"/>
                  <a:pt x="1122218" y="158981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46174" y="5434445"/>
            <a:ext cx="2265218" cy="259790"/>
          </a:xfrm>
          <a:custGeom>
            <a:avLst/>
            <a:gdLst>
              <a:gd name="connsiteX0" fmla="*/ 2265218 w 2265218"/>
              <a:gd name="connsiteY0" fmla="*/ 0 h 259790"/>
              <a:gd name="connsiteX1" fmla="*/ 1236518 w 2265218"/>
              <a:gd name="connsiteY1" fmla="*/ 259773 h 259790"/>
              <a:gd name="connsiteX2" fmla="*/ 0 w 2265218"/>
              <a:gd name="connsiteY2" fmla="*/ 10391 h 25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218" h="259790">
                <a:moveTo>
                  <a:pt x="2265218" y="0"/>
                </a:moveTo>
                <a:cubicBezTo>
                  <a:pt x="1939636" y="129020"/>
                  <a:pt x="1614054" y="258041"/>
                  <a:pt x="1236518" y="259773"/>
                </a:cubicBezTo>
                <a:cubicBezTo>
                  <a:pt x="858982" y="261505"/>
                  <a:pt x="429491" y="135948"/>
                  <a:pt x="0" y="10391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727865" y="2878281"/>
            <a:ext cx="1620981" cy="1808019"/>
          </a:xfrm>
          <a:custGeom>
            <a:avLst/>
            <a:gdLst>
              <a:gd name="connsiteX0" fmla="*/ 0 w 1620981"/>
              <a:gd name="connsiteY0" fmla="*/ 1808019 h 1808019"/>
              <a:gd name="connsiteX1" fmla="*/ 540327 w 1620981"/>
              <a:gd name="connsiteY1" fmla="*/ 644237 h 1808019"/>
              <a:gd name="connsiteX2" fmla="*/ 1620981 w 1620981"/>
              <a:gd name="connsiteY2" fmla="*/ 0 h 180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981" h="1808019">
                <a:moveTo>
                  <a:pt x="0" y="1808019"/>
                </a:moveTo>
                <a:cubicBezTo>
                  <a:pt x="135082" y="1376796"/>
                  <a:pt x="270164" y="945573"/>
                  <a:pt x="540327" y="644237"/>
                </a:cubicBezTo>
                <a:cubicBezTo>
                  <a:pt x="810491" y="342900"/>
                  <a:pt x="1215736" y="171450"/>
                  <a:pt x="1620981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922819" y="3314700"/>
            <a:ext cx="1205346" cy="1620981"/>
          </a:xfrm>
          <a:custGeom>
            <a:avLst/>
            <a:gdLst>
              <a:gd name="connsiteX0" fmla="*/ 1205346 w 1205346"/>
              <a:gd name="connsiteY0" fmla="*/ 0 h 1620981"/>
              <a:gd name="connsiteX1" fmla="*/ 862446 w 1205346"/>
              <a:gd name="connsiteY1" fmla="*/ 997527 h 1620981"/>
              <a:gd name="connsiteX2" fmla="*/ 0 w 1205346"/>
              <a:gd name="connsiteY2" fmla="*/ 1620981 h 162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1620981">
                <a:moveTo>
                  <a:pt x="1205346" y="0"/>
                </a:moveTo>
                <a:cubicBezTo>
                  <a:pt x="1134341" y="363682"/>
                  <a:pt x="1063337" y="727364"/>
                  <a:pt x="862446" y="997527"/>
                </a:cubicBezTo>
                <a:cubicBezTo>
                  <a:pt x="661555" y="1267691"/>
                  <a:pt x="330777" y="1444336"/>
                  <a:pt x="0" y="1620981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93256" y="20853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7865" y="32833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97663" y="332700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 pipes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99812" y="417951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 ground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69629" y="5231368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8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4644" y="3966210"/>
            <a:ext cx="363179" cy="208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399553"/>
            <a:ext cx="10515600" cy="1325563"/>
          </a:xfrm>
        </p:spPr>
        <p:txBody>
          <a:bodyPr/>
          <a:lstStyle/>
          <a:p>
            <a:r>
              <a:rPr lang="en-US" dirty="0" smtClean="0"/>
              <a:t>Colliding with a Pipe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9163" y="1543050"/>
            <a:ext cx="708660" cy="94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89163" y="3966210"/>
            <a:ext cx="708660" cy="208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134644" y="1303020"/>
            <a:ext cx="0" cy="5132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25930" y="3200400"/>
            <a:ext cx="37261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69073" y="3509010"/>
            <a:ext cx="548640" cy="548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74863" y="64904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135" y="3015734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 center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85439" y="332434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9231" y="3168531"/>
            <a:ext cx="361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&gt; pipe radius + bird radius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9231" y="3710503"/>
            <a:ext cx="316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 &lt; half gap </a:t>
            </a:r>
            <a:r>
              <a:rPr lang="en-US" sz="2400" dirty="0" smtClean="0"/>
              <a:t>- </a:t>
            </a:r>
            <a:r>
              <a:rPr lang="en-US" sz="2400" dirty="0" smtClean="0"/>
              <a:t>bird radius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79231" y="4566068"/>
            <a:ext cx="198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&lt; pipe radius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9231" y="5108040"/>
            <a:ext cx="160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 &gt; half gap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79231" y="1641008"/>
            <a:ext cx="2573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 = abs(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-position)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6379231" y="2215991"/>
            <a:ext cx="2898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 = abs(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400" dirty="0" smtClean="0"/>
              <a:t>-gap center)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25243" y="6259621"/>
            <a:ext cx="613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(x – pipe radius)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(y - half gap)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&lt; (bird radius)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3795823" y="3200400"/>
            <a:ext cx="1656287" cy="2846070"/>
          </a:xfrm>
          <a:prstGeom prst="rect">
            <a:avLst/>
          </a:prstGeom>
          <a:solidFill>
            <a:srgbClr val="CA7878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45672" y="3200400"/>
            <a:ext cx="650151" cy="443985"/>
          </a:xfrm>
          <a:prstGeom prst="rect">
            <a:avLst/>
          </a:prstGeom>
          <a:solidFill>
            <a:srgbClr val="CA7878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45673" y="3644385"/>
            <a:ext cx="363178" cy="321825"/>
          </a:xfrm>
          <a:prstGeom prst="rect">
            <a:avLst/>
          </a:prstGeom>
          <a:solidFill>
            <a:srgbClr val="8D77CB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97823" y="3962490"/>
            <a:ext cx="309028" cy="2083980"/>
          </a:xfrm>
          <a:prstGeom prst="rect">
            <a:avLst/>
          </a:prstGeom>
          <a:solidFill>
            <a:srgbClr val="8D77CB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221666" y="3644386"/>
            <a:ext cx="574158" cy="639930"/>
          </a:xfrm>
          <a:prstGeom prst="arc">
            <a:avLst/>
          </a:prstGeom>
          <a:solidFill>
            <a:srgbClr val="0BA6D7">
              <a:alpha val="27059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13164 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3138 -0.00023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6" grpId="0" animBg="1"/>
      <p:bldP spid="22" grpId="0" animBg="1"/>
      <p:bldP spid="25" grpId="0" animBg="1"/>
      <p:bldP spid="2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codecube.net/bloguploads/ScurvyMediaLogoContest_14582/FarseerPhysicsNoBorder430X2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87" y="3227070"/>
            <a:ext cx="4095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Engines</a:t>
            </a:r>
            <a:endParaRPr lang="en-US" dirty="0"/>
          </a:p>
        </p:txBody>
      </p:sp>
      <p:pic>
        <p:nvPicPr>
          <p:cNvPr id="4" name="Picture 2" descr="http://upload.wikimedia.org/wikipedia/en/4/4a/Unity_3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02" y="2166939"/>
            <a:ext cx="3114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monkey-x.com/img/box2d_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2" t="16107" r="24616" b="30984"/>
          <a:stretch/>
        </p:blipFill>
        <p:spPr bwMode="auto">
          <a:xfrm>
            <a:off x="7889183" y="2166939"/>
            <a:ext cx="3199542" cy="13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11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7728"/>
            <a:ext cx="6123709" cy="185997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Composition over inheritance</a:t>
            </a:r>
          </a:p>
          <a:p>
            <a:r>
              <a:rPr lang="en-US" sz="3200" dirty="0" smtClean="0"/>
              <a:t>Compute from initial conditions</a:t>
            </a:r>
          </a:p>
          <a:p>
            <a:r>
              <a:rPr lang="en-US" sz="3200" dirty="0" smtClean="0"/>
              <a:t>State machines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307282" y="4457700"/>
            <a:ext cx="5621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MichaelLPerry</a:t>
            </a:r>
            <a:endParaRPr lang="en-US" sz="2400" dirty="0"/>
          </a:p>
          <a:p>
            <a:r>
              <a:rPr lang="en-US" sz="2400" dirty="0"/>
              <a:t>https://github.com/MichaelLPerry/Flappy</a:t>
            </a:r>
          </a:p>
        </p:txBody>
      </p:sp>
    </p:spTree>
    <p:extLst>
      <p:ext uri="{BB962C8B-B14F-4D97-AF65-F5344CB8AC3E}">
        <p14:creationId xmlns:p14="http://schemas.microsoft.com/office/powerpoint/2010/main" val="150471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lappy">
      <a:majorFont>
        <a:latin typeface="LilyUP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LilyUPC</vt:lpstr>
      <vt:lpstr>Office Theme</vt:lpstr>
      <vt:lpstr>Build Flappy Bird in 90 Minutes</vt:lpstr>
      <vt:lpstr>Cross Platform Game Development</vt:lpstr>
      <vt:lpstr>Velocity and Acceleration</vt:lpstr>
      <vt:lpstr>State Machine</vt:lpstr>
      <vt:lpstr>Colliding with a Pipe</vt:lpstr>
      <vt:lpstr>Physics Engines</vt:lpstr>
      <vt:lpstr>Build Your 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Flappy Bird in 90 Minutes</dc:title>
  <dc:creator>Michael Perry</dc:creator>
  <cp:lastModifiedBy>Michael Perry</cp:lastModifiedBy>
  <cp:revision>18</cp:revision>
  <dcterms:created xsi:type="dcterms:W3CDTF">2014-06-11T23:58:00Z</dcterms:created>
  <dcterms:modified xsi:type="dcterms:W3CDTF">2014-06-12T03:33:05Z</dcterms:modified>
</cp:coreProperties>
</file>