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4" r:id="rId5"/>
    <p:sldId id="263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Perry" initials="MP" lastIdx="9" clrIdx="0">
    <p:extLst>
      <p:ext uri="{19B8F6BF-5375-455C-9EA6-DF929625EA0E}">
        <p15:presenceInfo xmlns:p15="http://schemas.microsoft.com/office/powerpoint/2012/main" userId="ef84a1ce0da1a7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161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74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5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5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2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CA03-6D7F-4B5C-859D-8CFCD86DB42E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A40A-9D81-4E77-8518-65663E7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Collaborate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Phone and Windows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8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365" y="5429250"/>
            <a:ext cx="111442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03" y="4107866"/>
            <a:ext cx="809625" cy="79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96" y="2982754"/>
            <a:ext cx="809625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278" y="4113011"/>
            <a:ext cx="1095375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29" y="5429250"/>
            <a:ext cx="828675" cy="828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3" y="2790293"/>
            <a:ext cx="1162050" cy="857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38" y="2862645"/>
            <a:ext cx="790575" cy="800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88" y="2904135"/>
            <a:ext cx="781050" cy="790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93" y="2790293"/>
            <a:ext cx="819150" cy="81915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9736853" y="5019152"/>
            <a:ext cx="1" cy="291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9730965" y="3723528"/>
            <a:ext cx="1" cy="291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747008" y="5019152"/>
            <a:ext cx="1" cy="291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726014" y="3695753"/>
            <a:ext cx="1" cy="291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726013" y="2555569"/>
            <a:ext cx="1" cy="291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51821" y="3297959"/>
            <a:ext cx="34693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753236" y="3299422"/>
            <a:ext cx="34693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40788" y="3297958"/>
            <a:ext cx="34693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701052" y="3297958"/>
            <a:ext cx="34693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23" y="1577615"/>
            <a:ext cx="775035" cy="9167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60" y="2790293"/>
            <a:ext cx="3462541" cy="3490578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3273880" y="4491854"/>
            <a:ext cx="34693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7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Correspondence?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SkyDrive for your objects</a:t>
            </a:r>
          </a:p>
          <a:p>
            <a:pPr lvl="1"/>
            <a:r>
              <a:rPr lang="en-US" sz="4400" dirty="0" smtClean="0"/>
              <a:t>Local and cloud </a:t>
            </a:r>
            <a:r>
              <a:rPr lang="en-US" sz="4400" b="1" dirty="0" smtClean="0"/>
              <a:t>storage</a:t>
            </a:r>
          </a:p>
          <a:p>
            <a:pPr lvl="1"/>
            <a:r>
              <a:rPr lang="en-US" sz="4400" b="1" dirty="0" smtClean="0"/>
              <a:t>Sharing</a:t>
            </a:r>
            <a:r>
              <a:rPr lang="en-US" sz="4400" dirty="0" smtClean="0"/>
              <a:t> across devices and users</a:t>
            </a:r>
          </a:p>
          <a:p>
            <a:pPr lvl="1"/>
            <a:r>
              <a:rPr lang="en-US" sz="4400" dirty="0" err="1" smtClean="0"/>
              <a:t>Realtime</a:t>
            </a:r>
            <a:r>
              <a:rPr lang="en-US" sz="4400" dirty="0"/>
              <a:t> </a:t>
            </a:r>
            <a:r>
              <a:rPr lang="en-US" sz="4400" b="1" dirty="0" smtClean="0"/>
              <a:t>UI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1623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s"/>
          <p:cNvSpPr txBox="1"/>
          <p:nvPr/>
        </p:nvSpPr>
        <p:spPr>
          <a:xfrm>
            <a:off x="-14081760" y="-7863840"/>
            <a:ext cx="22003741" cy="1201611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8800" dirty="0" smtClean="0">
                <a:solidFill>
                  <a:schemeClr val="bg1"/>
                </a:solidFill>
              </a:rPr>
              <a:t>Objects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5" name="State"/>
          <p:cNvSpPr txBox="1"/>
          <p:nvPr/>
        </p:nvSpPr>
        <p:spPr>
          <a:xfrm>
            <a:off x="-14081760" y="-7863840"/>
            <a:ext cx="21439741" cy="1201611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8800" dirty="0" smtClean="0">
                <a:solidFill>
                  <a:schemeClr val="bg1"/>
                </a:solidFill>
              </a:rPr>
              <a:t>State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6" name="Facts"/>
          <p:cNvSpPr txBox="1"/>
          <p:nvPr/>
        </p:nvSpPr>
        <p:spPr>
          <a:xfrm>
            <a:off x="-14081760" y="-7863840"/>
            <a:ext cx="21432334" cy="12016115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r"/>
            <a:r>
              <a:rPr lang="en-US" sz="8800" dirty="0" smtClean="0">
                <a:solidFill>
                  <a:schemeClr val="bg1"/>
                </a:solidFill>
              </a:rPr>
              <a:t>Facts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7" name="History"/>
          <p:cNvSpPr txBox="1"/>
          <p:nvPr/>
        </p:nvSpPr>
        <p:spPr>
          <a:xfrm>
            <a:off x="-14081759" y="-7863840"/>
            <a:ext cx="21901662" cy="12016115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r"/>
            <a:r>
              <a:rPr lang="en-US" sz="8800" dirty="0" smtClean="0">
                <a:solidFill>
                  <a:schemeClr val="bg1"/>
                </a:solidFill>
              </a:rPr>
              <a:t>History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6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6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4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4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6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6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6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"/>
                            </p:stCondLst>
                            <p:childTnLst>
                              <p:par>
                                <p:cTn id="6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2"/>
      <p:bldP spid="4" grpId="3"/>
      <p:bldP spid="4" grpId="4"/>
      <p:bldP spid="4" grpId="5"/>
      <p:bldP spid="4" grpId="6"/>
      <p:bldP spid="5" grpId="0"/>
      <p:bldP spid="5" grpId="1"/>
      <p:bldP spid="5" grpId="2"/>
      <p:bldP spid="5" grpId="3"/>
      <p:bldP spid="5" grpId="4"/>
      <p:bldP spid="6" grpId="0"/>
      <p:bldP spid="6" grpId="1"/>
      <p:bldP spid="6" grpId="2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6909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2113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Michael L Perry</a:t>
            </a:r>
          </a:p>
          <a:p>
            <a:pPr marL="0" indent="0" algn="ctr">
              <a:buNone/>
            </a:pPr>
            <a:r>
              <a:rPr lang="en-US" sz="6600" dirty="0" smtClean="0"/>
              <a:t>CorrespodenceCloud.com</a:t>
            </a:r>
          </a:p>
        </p:txBody>
      </p:sp>
    </p:spTree>
    <p:extLst>
      <p:ext uri="{BB962C8B-B14F-4D97-AF65-F5344CB8AC3E}">
        <p14:creationId xmlns:p14="http://schemas.microsoft.com/office/powerpoint/2010/main" val="174823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37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Collaborate</vt:lpstr>
      <vt:lpstr>Architecture</vt:lpstr>
      <vt:lpstr>What is Correspondence?</vt:lpstr>
      <vt:lpstr>PowerPoint Presentation</vt:lpstr>
      <vt:lpstr>PowerPoint Presentation</vt:lpstr>
      <vt:lpstr>Thank you</vt:lpstr>
    </vt:vector>
  </TitlesOfParts>
  <Company>Improving Enterprises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Perry</dc:creator>
  <cp:lastModifiedBy>Michael Perry</cp:lastModifiedBy>
  <cp:revision>43</cp:revision>
  <dcterms:created xsi:type="dcterms:W3CDTF">2012-11-16T02:18:08Z</dcterms:created>
  <dcterms:modified xsi:type="dcterms:W3CDTF">2013-02-07T03:33:46Z</dcterms:modified>
</cp:coreProperties>
</file>