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63" r:id="rId5"/>
    <p:sldId id="264" r:id="rId6"/>
    <p:sldId id="261" r:id="rId7"/>
    <p:sldId id="262" r:id="rId8"/>
    <p:sldId id="266" r:id="rId9"/>
    <p:sldId id="267" r:id="rId10"/>
    <p:sldId id="268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-2.5</c:v>
                </c:pt>
                <c:pt idx="1">
                  <c:v>-2</c:v>
                </c:pt>
                <c:pt idx="2">
                  <c:v>-1.5</c:v>
                </c:pt>
                <c:pt idx="3">
                  <c:v>-1</c:v>
                </c:pt>
                <c:pt idx="4">
                  <c:v>-0.5</c:v>
                </c:pt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1.5</c:v>
                </c:pt>
                <c:pt idx="9">
                  <c:v>2</c:v>
                </c:pt>
                <c:pt idx="10">
                  <c:v>2.5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0.13793103448275876</c:v>
                </c:pt>
                <c:pt idx="1">
                  <c:v>0.2</c:v>
                </c:pt>
                <c:pt idx="2">
                  <c:v>0.30769230769230782</c:v>
                </c:pt>
                <c:pt idx="3">
                  <c:v>0.5</c:v>
                </c:pt>
                <c:pt idx="4">
                  <c:v>0.8</c:v>
                </c:pt>
                <c:pt idx="5">
                  <c:v>1</c:v>
                </c:pt>
                <c:pt idx="6">
                  <c:v>0.8</c:v>
                </c:pt>
                <c:pt idx="7">
                  <c:v>0.5</c:v>
                </c:pt>
                <c:pt idx="8">
                  <c:v>0.30769230769230782</c:v>
                </c:pt>
                <c:pt idx="9">
                  <c:v>0.2</c:v>
                </c:pt>
                <c:pt idx="10">
                  <c:v>0.13793103448275876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21472"/>
        <c:axId val="83522048"/>
      </c:scatterChart>
      <c:valAx>
        <c:axId val="83521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522048"/>
        <c:crosses val="autoZero"/>
        <c:crossBetween val="midCat"/>
      </c:valAx>
      <c:valAx>
        <c:axId val="83522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35214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4CCB-31B2-4BEC-B77B-E7BFC189617F}" type="datetimeFigureOut">
              <a:rPr lang="en-US" smtClean="0"/>
              <a:pPr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E51D-3DC8-4B6A-9F4C-E2FA87157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bugman123.com/Math/ShadowProjection-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86200"/>
            <a:ext cx="9144000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Century Gothic" pitchFamily="34" charset="0"/>
              </a:rPr>
              <a:t>Data Binding</a:t>
            </a:r>
            <a:endParaRPr lang="en-US" sz="7200" dirty="0"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1816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Without </a:t>
            </a:r>
            <a:r>
              <a:rPr lang="en-US" sz="3200" dirty="0" err="1" smtClean="0"/>
              <a:t>INotifyPropertyChanged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6613978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Image Credit:</a:t>
            </a:r>
            <a:endParaRPr 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>
            <a:off x="3810000" y="5105400"/>
            <a:ext cx="320040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1752600"/>
            <a:ext cx="17526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Person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576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7200" y="1752600"/>
            <a:ext cx="17526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Person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View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705600" y="1752600"/>
            <a:ext cx="17526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Person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(Model)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7818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" y="253882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TextBlock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53882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6100" y="253882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_</a:t>
            </a:r>
            <a:r>
              <a:rPr lang="en-US" sz="1600" dirty="0" err="1" smtClean="0">
                <a:solidFill>
                  <a:schemeClr val="bg1"/>
                </a:solidFill>
              </a:rPr>
              <a:t>firstName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6100" y="288774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_</a:t>
            </a:r>
            <a:r>
              <a:rPr lang="en-US" sz="1600" dirty="0" err="1" smtClean="0">
                <a:solidFill>
                  <a:schemeClr val="bg1"/>
                </a:solidFill>
              </a:rPr>
              <a:t>lastName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19300" y="3962400"/>
            <a:ext cx="17526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Dependent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095500" y="4419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086600" y="4305300"/>
            <a:ext cx="19050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Independent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162800" y="47625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791325" y="3962400"/>
            <a:ext cx="19050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Independent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867525" y="4419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15200" y="3467100"/>
            <a:ext cx="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10000" y="4648200"/>
            <a:ext cx="2971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95712" y="4876800"/>
            <a:ext cx="298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795712" y="5334000"/>
            <a:ext cx="32908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1500" y="2889407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TextBox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209800" y="3127206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09800" y="2787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33800" y="2889407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334000" y="2870864"/>
            <a:ext cx="1371600" cy="186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95500" y="4538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“</a:t>
            </a:r>
            <a:r>
              <a:rPr lang="en-US" sz="1600" dirty="0" err="1" smtClean="0">
                <a:solidFill>
                  <a:schemeClr val="bg1"/>
                </a:solidFill>
              </a:rPr>
              <a:t>FullName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Properties</a:t>
            </a:r>
          </a:p>
          <a:p>
            <a:r>
              <a:rPr lang="en-US" dirty="0" smtClean="0"/>
              <a:t>Dual</a:t>
            </a:r>
          </a:p>
          <a:p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Equals/</a:t>
            </a:r>
            <a:r>
              <a:rPr lang="en-US" dirty="0" err="1" smtClean="0"/>
              <a:t>GetHashCode</a:t>
            </a:r>
            <a:endParaRPr lang="en-US" dirty="0" smtClean="0"/>
          </a:p>
          <a:p>
            <a:r>
              <a:rPr lang="en-US" dirty="0" smtClean="0"/>
              <a:t>Command Binding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 smtClean="0"/>
          </a:p>
          <a:p>
            <a:r>
              <a:rPr lang="en-US" dirty="0" smtClean="0"/>
              <a:t>mperry@mallardsoft.com</a:t>
            </a:r>
          </a:p>
          <a:p>
            <a:r>
              <a:rPr lang="en-US" dirty="0" smtClean="0"/>
              <a:t>updatecontrols.codeplex.com</a:t>
            </a:r>
          </a:p>
          <a:p>
            <a:r>
              <a:rPr lang="en-US" dirty="0" smtClean="0"/>
              <a:t>updatecontrols.net/doc/</a:t>
            </a:r>
            <a:r>
              <a:rPr lang="en-US" dirty="0" err="1" smtClean="0"/>
              <a:t>inpc</a:t>
            </a:r>
            <a:endParaRPr lang="en-US" dirty="0"/>
          </a:p>
        </p:txBody>
      </p:sp>
      <p:pic>
        <p:nvPicPr>
          <p:cNvPr id="2052" name="Picture 4" descr="https://chart.googleapis.com/chart?chs=300x300&amp;cht=qr&amp;chl=http://updatecontrols.net/doc/in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62400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and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updatecontrols.net/doc/</a:t>
            </a:r>
            <a:r>
              <a:rPr lang="en-US" dirty="0" err="1" smtClean="0"/>
              <a:t>inpc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chart.googleapis.com/chart?chs=300x300&amp;cht=qr&amp;chl=http://updatecontrols.net/doc/in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479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4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 smtClean="0"/>
          </a:p>
          <a:p>
            <a:r>
              <a:rPr lang="en-US" dirty="0" smtClean="0"/>
              <a:t>Update Controls</a:t>
            </a:r>
          </a:p>
          <a:p>
            <a:r>
              <a:rPr lang="en-US" dirty="0" smtClean="0"/>
              <a:t>Correspondence</a:t>
            </a:r>
          </a:p>
          <a:p>
            <a:r>
              <a:rPr lang="en-US" dirty="0" smtClean="0"/>
              <a:t>Client App </a:t>
            </a:r>
            <a:r>
              <a:rPr lang="en-US" dirty="0" err="1" smtClean="0"/>
              <a:t>Dev</a:t>
            </a:r>
            <a:endParaRPr lang="en-US" dirty="0"/>
          </a:p>
        </p:txBody>
      </p:sp>
      <p:pic>
        <p:nvPicPr>
          <p:cNvPr id="1026" name="Picture 2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91000"/>
            <a:ext cx="1422141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59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Bricklin</a:t>
            </a:r>
            <a:r>
              <a:rPr lang="en-US" dirty="0" smtClean="0"/>
              <a:t> and Bob Frankston</a:t>
            </a:r>
            <a:endParaRPr lang="en-US" dirty="0"/>
          </a:p>
        </p:txBody>
      </p:sp>
      <p:pic>
        <p:nvPicPr>
          <p:cNvPr id="1028" name="Picture 4" descr="http://www.inc.com/sites/default/files/imagecache/preview/slideshows/05_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229600" cy="4746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y=1/(1+x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View Models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2057400"/>
            <a:ext cx="28194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PersonListViewModel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2057400"/>
            <a:ext cx="28194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PersonViewModel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FirstName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LastName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FullName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4384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43600" y="24384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4648200"/>
            <a:ext cx="7543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905000" y="3733800"/>
            <a:ext cx="381000" cy="838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391400" y="3733800"/>
            <a:ext cx="381000" cy="838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4572000" y="3733800"/>
            <a:ext cx="381000" cy="838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6934200" y="3733800"/>
            <a:ext cx="381000" cy="838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72400" y="3810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Changed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399" y="3810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Name Changed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810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Person Selected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3810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Person Selected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52800" y="2057400"/>
            <a:ext cx="22860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PersonSummary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FullName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429000" y="2438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2819400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View Models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2057400"/>
            <a:ext cx="28194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PersonListViewModel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2057400"/>
            <a:ext cx="28194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PersonViewModel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4384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43600" y="24384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90600" y="4343400"/>
            <a:ext cx="16764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PersonList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47244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3800" y="4343400"/>
            <a:ext cx="17526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Person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FirstName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LastName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0" y="4724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 rot="16200000" flipH="1">
            <a:off x="1428750" y="3943350"/>
            <a:ext cx="685800" cy="114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 rot="5400000">
            <a:off x="5924550" y="3219450"/>
            <a:ext cx="914400" cy="1790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2"/>
            <a:endCxn id="10" idx="0"/>
          </p:cNvCxnSpPr>
          <p:nvPr/>
        </p:nvCxnSpPr>
        <p:spPr>
          <a:xfrm rot="16200000" flipH="1">
            <a:off x="4210050" y="3943350"/>
            <a:ext cx="685800" cy="114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 flipV="1">
            <a:off x="2743200" y="5143500"/>
            <a:ext cx="990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352800" y="2057400"/>
            <a:ext cx="22860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PersonSummary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429000" y="2438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172200" y="4343400"/>
            <a:ext cx="20574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Navigation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SeletedPerson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248400" y="47244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  <a:endCxn id="44" idx="0"/>
          </p:cNvCxnSpPr>
          <p:nvPr/>
        </p:nvCxnSpPr>
        <p:spPr>
          <a:xfrm rot="5400000">
            <a:off x="6896100" y="3962400"/>
            <a:ext cx="6858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48000" y="3581400"/>
            <a:ext cx="31242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00400" y="2819400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562600" y="2374900"/>
            <a:ext cx="3200400" cy="20574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bg1"/>
                </a:solidFill>
              </a:rPr>
              <a:t>Independent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2374900"/>
            <a:ext cx="3200400" cy="20574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bg1"/>
                </a:solidFill>
              </a:rPr>
              <a:t>Dependent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Connection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57600" y="2819400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57600" y="3721100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57800" y="2374900"/>
            <a:ext cx="218008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700" y="3270647"/>
            <a:ext cx="218008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/>
              <a:t>*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85800" y="2990453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91200" y="2990453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>
            <a:off x="3810000" y="5105400"/>
            <a:ext cx="320040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1752600"/>
            <a:ext cx="17526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Person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576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7200" y="1752600"/>
            <a:ext cx="17526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Person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View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705600" y="1752600"/>
            <a:ext cx="17526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Person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(Model)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781800" y="2438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" y="253882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TextBlock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53882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6100" y="253882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_</a:t>
            </a:r>
            <a:r>
              <a:rPr lang="en-US" sz="1600" dirty="0" err="1" smtClean="0">
                <a:solidFill>
                  <a:schemeClr val="bg1"/>
                </a:solidFill>
              </a:rPr>
              <a:t>firstName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6100" y="288774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_</a:t>
            </a:r>
            <a:r>
              <a:rPr lang="en-US" sz="1600" dirty="0" err="1" smtClean="0">
                <a:solidFill>
                  <a:schemeClr val="bg1"/>
                </a:solidFill>
              </a:rPr>
              <a:t>lastName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09800" y="2708106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0" y="2368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FullName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019300" y="3962400"/>
            <a:ext cx="17526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Dependent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095500" y="4419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086600" y="4305300"/>
            <a:ext cx="19050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Independent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162800" y="47625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2708106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791325" y="3962400"/>
            <a:ext cx="1905000" cy="16002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Independent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867525" y="4419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19400" y="2767586"/>
            <a:ext cx="0" cy="1185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15200" y="3467100"/>
            <a:ext cx="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43825" y="3609975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10000" y="4648200"/>
            <a:ext cx="2971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95712" y="4876800"/>
            <a:ext cx="298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795712" y="5334000"/>
            <a:ext cx="32908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95500" y="45382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“</a:t>
            </a:r>
            <a:r>
              <a:rPr lang="en-US" sz="1600" dirty="0" err="1" smtClean="0">
                <a:solidFill>
                  <a:schemeClr val="bg1"/>
                </a:solidFill>
              </a:rPr>
              <a:t>FullName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334000" y="2767586"/>
            <a:ext cx="1371600" cy="204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7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/>
      <p:bldP spid="12" grpId="0"/>
      <p:bldP spid="13" grpId="0"/>
      <p:bldP spid="14" grpId="0"/>
      <p:bldP spid="20" grpId="0"/>
      <p:bldP spid="21" grpId="0" animBg="1"/>
      <p:bldP spid="24" grpId="0" animBg="1"/>
      <p:bldP spid="30" grpId="0" animBg="1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10549</TotalTime>
  <Words>133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Binding</vt:lpstr>
      <vt:lpstr>Slides and Code</vt:lpstr>
      <vt:lpstr>Michael L Perry</vt:lpstr>
      <vt:lpstr>Dan Bricklin and Bob Frankston</vt:lpstr>
      <vt:lpstr>y=1/(1+x2)</vt:lpstr>
      <vt:lpstr>Stateful View Models</vt:lpstr>
      <vt:lpstr>Stateless View Models</vt:lpstr>
      <vt:lpstr>Two Way Connection</vt:lpstr>
      <vt:lpstr>Updating</vt:lpstr>
      <vt:lpstr>Modifying</vt:lpstr>
      <vt:lpstr>MVVM Idioms</vt:lpstr>
      <vt:lpstr>Michael L Perry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MVVM</dc:title>
  <dc:creator>Michael</dc:creator>
  <cp:lastModifiedBy>Michael</cp:lastModifiedBy>
  <cp:revision>99</cp:revision>
  <dcterms:created xsi:type="dcterms:W3CDTF">2010-10-16T01:03:01Z</dcterms:created>
  <dcterms:modified xsi:type="dcterms:W3CDTF">2011-10-03T01:13:38Z</dcterms:modified>
</cp:coreProperties>
</file>