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3" r:id="rId2"/>
    <p:sldId id="259" r:id="rId3"/>
    <p:sldId id="260" r:id="rId4"/>
    <p:sldId id="264" r:id="rId5"/>
    <p:sldId id="261" r:id="rId6"/>
    <p:sldId id="257" r:id="rId7"/>
    <p:sldId id="262" r:id="rId8"/>
    <p:sldId id="265" r:id="rId9"/>
    <p:sldId id="266" r:id="rId10"/>
    <p:sldId id="267" r:id="rId11"/>
    <p:sldId id="258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>
        <p:scale>
          <a:sx n="104" d="100"/>
          <a:sy n="104" d="100"/>
        </p:scale>
        <p:origin x="318" y="3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C2C1F6-425A-4FA7-8A26-F3A75596CE10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8DA5B6-BDF4-44CA-B34E-B28BE0FF9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09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B84AA-1122-47C9-6BD7-217288861B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0B8B73-BDE9-7747-4104-46A01B4FAD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5ADD1-790A-344B-9D6C-F0275672A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D840-5875-470A-86C5-6A5BE708DF95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A1D4B-B95A-31A4-2D35-2A3A0F6ED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DBFC3-CB8F-0E0C-D9B5-7739DF509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38C68-D0CE-4FB4-AD8E-F35DDE312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220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EB674-5AAC-AC54-FC19-B74855F4C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23F6C2-F55F-FA78-1293-3EBAEB48B0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ECE2A-0DDA-04E7-95DB-07BC7050F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D840-5875-470A-86C5-6A5BE708DF95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F931F-7E3C-4E3A-E792-98B58A05C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15719-C8B6-1E51-D125-F6733AF0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38C68-D0CE-4FB4-AD8E-F35DDE312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78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02D56A-A0FC-EC15-413F-A75C18C54D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27D3D7-8DF0-E42C-97EB-FFC48CF5D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D97C4-4FA6-AF85-FCA0-925351A95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D840-5875-470A-86C5-6A5BE708DF95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8A869-B9BC-0B6D-34BC-545EB942F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A7867-BA7E-C1BD-7069-30BEC3416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38C68-D0CE-4FB4-AD8E-F35DDE312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33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19431-28B0-3757-A296-E6854A41C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9BA6E-177B-0127-8CF7-ED004D53A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86315-62A2-9CDF-15A1-1DF63425C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D840-5875-470A-86C5-6A5BE708DF95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D387F-08A6-141F-E543-88D61FE6F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B4914-0DED-BAFA-4A73-9B581DB4E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38C68-D0CE-4FB4-AD8E-F35DDE312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280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89D67-B54D-9CFF-5E32-B5653C8A3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5D6CB-D816-6A1A-2E80-8E064D4E0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F1A74-6B1B-2F88-AEB6-45C3063A3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D840-5875-470A-86C5-6A5BE708DF95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59A48-DF66-1950-ABFD-4CCBC09E9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F453C-45D7-46D4-FB89-D613BF8A9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38C68-D0CE-4FB4-AD8E-F35DDE312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45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02487-AF04-6FB8-57FE-7B4E381C0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FCB54-AAC3-39B8-9418-59C5BEBEF4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5E4440-0E6E-7CB1-946A-F67BC5A4E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F7A1E8-2553-F7D7-2307-6F02043E6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D840-5875-470A-86C5-6A5BE708DF95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89AE6F-1FAD-4188-BE56-177A6D5A5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4B4A6-0183-70F8-AF2D-76178B3C0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38C68-D0CE-4FB4-AD8E-F35DDE312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253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B615F-8F06-D382-FF04-48FAA87F2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956A2E-33B1-8C0B-B6D6-7FA9C35FD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A95664-C169-2DD9-691D-BDE27D903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2BA714-3773-4928-F63A-5E695C6C6F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F73FB7-A4DB-C79A-D496-FA0496E69C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178A96-274E-8C40-A994-8C4CC64A8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D840-5875-470A-86C5-6A5BE708DF95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3AD735-3A29-1319-83BA-3541E823F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CB5C13-3F7C-3088-34A6-EE2F7447A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38C68-D0CE-4FB4-AD8E-F35DDE312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78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82AEB-28DB-4D1C-27F0-B5BDC2A30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1FD5C5-9128-E939-AEDD-571C2A540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D840-5875-470A-86C5-6A5BE708DF95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8C6BF0-A2EC-98EA-2FFC-774B5BA1E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114CC-0E73-5403-F418-B4BBEDE9C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38C68-D0CE-4FB4-AD8E-F35DDE312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208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D836FE-7EDF-4D48-941E-5B0DF8209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D840-5875-470A-86C5-6A5BE708DF95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353C55-F0FD-884F-5BC3-2CAB7473E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7330A-9DBB-AAC7-AFE0-799D0AB98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38C68-D0CE-4FB4-AD8E-F35DDE312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89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83265-864B-4CA5-C86D-2262734A9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C6E09-9857-438C-5163-530024E3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347039-C064-E395-71A9-DD123FD88F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85541B-6C86-C590-592C-1F5025603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D840-5875-470A-86C5-6A5BE708DF95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C4E18-171C-A4B5-542A-D77C2A58D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632F66-E5A9-21EF-7154-D704FF545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38C68-D0CE-4FB4-AD8E-F35DDE312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04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BE722-5E98-F250-E666-96A31A7F5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D6F49E-6E69-F5AB-B7BD-A43B920675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A72758-9119-63EB-0402-D07B894E5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4BCB88-7F51-8CEF-EA3D-64AB1BAFD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D840-5875-470A-86C5-6A5BE708DF95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00DD0-797D-3638-1013-794BD9093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881B1D-3473-CA3A-DB92-4185F2715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38C68-D0CE-4FB4-AD8E-F35DDE312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54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C0EE82-0A45-4A65-4615-BE95E8172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5F8ED-9926-816C-FA6C-C6BC0B77F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84354-DD3E-DCC9-476A-D9C5F4E8E3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2D840-5875-470A-86C5-6A5BE708DF95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C3AC7-DCFB-9A1A-316C-0A1235734C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9071A-9897-9D44-F309-98C5767FA3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38C68-D0CE-4FB4-AD8E-F35DDE312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34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0775784-EEF5-6FAE-49E7-32BAC04DC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168412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1885D8-4A84-6119-CC73-8D8F37E83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327" y="1500923"/>
            <a:ext cx="10416379" cy="412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18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DFE080-A6B2-2756-F516-9AF87B08D578}"/>
              </a:ext>
            </a:extLst>
          </p:cNvPr>
          <p:cNvSpPr/>
          <p:nvPr/>
        </p:nvSpPr>
        <p:spPr>
          <a:xfrm>
            <a:off x="4548817" y="1822828"/>
            <a:ext cx="1864984" cy="47833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Read data from RC Receiver Channels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2AB869-CD3A-4EB3-6BF8-EA8BCAB652DE}"/>
              </a:ext>
            </a:extLst>
          </p:cNvPr>
          <p:cNvSpPr/>
          <p:nvPr/>
        </p:nvSpPr>
        <p:spPr>
          <a:xfrm>
            <a:off x="4548817" y="929206"/>
            <a:ext cx="1864984" cy="3581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Read data from MPU6050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4C71FF-27AE-D2B7-1822-0A842D2CA2D1}"/>
              </a:ext>
            </a:extLst>
          </p:cNvPr>
          <p:cNvSpPr/>
          <p:nvPr/>
        </p:nvSpPr>
        <p:spPr>
          <a:xfrm>
            <a:off x="4548817" y="3059919"/>
            <a:ext cx="1864984" cy="43841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Check RC Channel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400C77-1135-ACA0-B89C-5AC292797346}"/>
              </a:ext>
            </a:extLst>
          </p:cNvPr>
          <p:cNvSpPr/>
          <p:nvPr/>
        </p:nvSpPr>
        <p:spPr>
          <a:xfrm>
            <a:off x="7476384" y="3059919"/>
            <a:ext cx="1612036" cy="4384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Run drive motor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6F0BDBC-64E6-9D94-1B2C-79120B126BD2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5481309" y="1287334"/>
            <a:ext cx="0" cy="535494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100C5AC-AC06-6E48-F793-36FC87D51400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413801" y="3279129"/>
            <a:ext cx="1062583" cy="0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10253BA-1BC7-659A-0B7D-2D3F379C3D49}"/>
              </a:ext>
            </a:extLst>
          </p:cNvPr>
          <p:cNvCxnSpPr>
            <a:cxnSpLocks/>
            <a:stCxn id="6" idx="1"/>
            <a:endCxn id="49" idx="3"/>
          </p:cNvCxnSpPr>
          <p:nvPr/>
        </p:nvCxnSpPr>
        <p:spPr>
          <a:xfrm flipH="1">
            <a:off x="3583925" y="3279129"/>
            <a:ext cx="964892" cy="361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35CCD6E-C715-FC8D-068D-C5673A48D6B9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481309" y="2301167"/>
            <a:ext cx="0" cy="758752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1C235854-66D4-02C9-9FE1-CB08FC7FF59A}"/>
              </a:ext>
            </a:extLst>
          </p:cNvPr>
          <p:cNvSpPr/>
          <p:nvPr/>
        </p:nvSpPr>
        <p:spPr>
          <a:xfrm>
            <a:off x="1971889" y="3060280"/>
            <a:ext cx="1612036" cy="4384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Stabilize ball with PID controller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F4B424-E595-DD03-9959-790F4BC90E3E}"/>
              </a:ext>
            </a:extLst>
          </p:cNvPr>
          <p:cNvSpPr txBox="1"/>
          <p:nvPr/>
        </p:nvSpPr>
        <p:spPr>
          <a:xfrm>
            <a:off x="3724358" y="2971778"/>
            <a:ext cx="773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Value is 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03DFCEC-14C6-F78C-7449-CC363A4405C6}"/>
              </a:ext>
            </a:extLst>
          </p:cNvPr>
          <p:cNvSpPr txBox="1"/>
          <p:nvPr/>
        </p:nvSpPr>
        <p:spPr>
          <a:xfrm>
            <a:off x="6453925" y="2971778"/>
            <a:ext cx="1022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Value is not 0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C1D5562-2F40-9177-A21D-FBC29C474D51}"/>
              </a:ext>
            </a:extLst>
          </p:cNvPr>
          <p:cNvSpPr/>
          <p:nvPr/>
        </p:nvSpPr>
        <p:spPr>
          <a:xfrm>
            <a:off x="4548817" y="3993461"/>
            <a:ext cx="1864984" cy="43841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Check RC Channel 1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2B39A15-C2D4-D7B8-9706-7645DB2C5230}"/>
              </a:ext>
            </a:extLst>
          </p:cNvPr>
          <p:cNvSpPr/>
          <p:nvPr/>
        </p:nvSpPr>
        <p:spPr>
          <a:xfrm>
            <a:off x="7476384" y="3789969"/>
            <a:ext cx="1612036" cy="8454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Run pendulum motor until pendulum encoder value reaches desired angle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B6E8DF2-656D-1634-062C-74188C7BF495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 flipV="1">
            <a:off x="6413801" y="4212670"/>
            <a:ext cx="1062583" cy="1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E99269E-BE8F-7F20-B5D7-8D2B27B502B5}"/>
              </a:ext>
            </a:extLst>
          </p:cNvPr>
          <p:cNvCxnSpPr>
            <a:cxnSpLocks/>
            <a:stCxn id="57" idx="1"/>
            <a:endCxn id="61" idx="3"/>
          </p:cNvCxnSpPr>
          <p:nvPr/>
        </p:nvCxnSpPr>
        <p:spPr>
          <a:xfrm flipH="1">
            <a:off x="3583925" y="4212671"/>
            <a:ext cx="964892" cy="361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CB21A93D-511A-9261-54CD-2CED30E3DAEE}"/>
              </a:ext>
            </a:extLst>
          </p:cNvPr>
          <p:cNvSpPr/>
          <p:nvPr/>
        </p:nvSpPr>
        <p:spPr>
          <a:xfrm>
            <a:off x="1971889" y="3993822"/>
            <a:ext cx="1612036" cy="4384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Stabilize ball with PID controller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524E4BB-0D89-561C-9909-83A4A0245001}"/>
              </a:ext>
            </a:extLst>
          </p:cNvPr>
          <p:cNvSpPr txBox="1"/>
          <p:nvPr/>
        </p:nvSpPr>
        <p:spPr>
          <a:xfrm>
            <a:off x="3724358" y="3905320"/>
            <a:ext cx="773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Value is 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809BAE7-E3D4-3976-3812-23BF88485BBF}"/>
              </a:ext>
            </a:extLst>
          </p:cNvPr>
          <p:cNvSpPr txBox="1"/>
          <p:nvPr/>
        </p:nvSpPr>
        <p:spPr>
          <a:xfrm>
            <a:off x="6453925" y="3905320"/>
            <a:ext cx="1022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Value is not 0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CCD689F-982D-6A5D-6225-556746F983CB}"/>
              </a:ext>
            </a:extLst>
          </p:cNvPr>
          <p:cNvSpPr/>
          <p:nvPr/>
        </p:nvSpPr>
        <p:spPr>
          <a:xfrm>
            <a:off x="4588941" y="4933380"/>
            <a:ext cx="1864984" cy="43841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Check RC Channel 4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4580379-70BC-C5A6-25D3-29C85243655B}"/>
              </a:ext>
            </a:extLst>
          </p:cNvPr>
          <p:cNvSpPr/>
          <p:nvPr/>
        </p:nvSpPr>
        <p:spPr>
          <a:xfrm>
            <a:off x="7516508" y="4933380"/>
            <a:ext cx="1612036" cy="4384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Run flywheel motor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814899C-575A-D324-48EA-DF0979F86851}"/>
              </a:ext>
            </a:extLst>
          </p:cNvPr>
          <p:cNvCxnSpPr>
            <a:cxnSpLocks/>
            <a:stCxn id="66" idx="3"/>
            <a:endCxn id="67" idx="1"/>
          </p:cNvCxnSpPr>
          <p:nvPr/>
        </p:nvCxnSpPr>
        <p:spPr>
          <a:xfrm>
            <a:off x="6453925" y="5152590"/>
            <a:ext cx="1062583" cy="0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FF0BE0-F3E3-1D2A-DBAC-C8ACB7D0FFDE}"/>
              </a:ext>
            </a:extLst>
          </p:cNvPr>
          <p:cNvCxnSpPr>
            <a:cxnSpLocks/>
            <a:stCxn id="66" idx="1"/>
            <a:endCxn id="70" idx="3"/>
          </p:cNvCxnSpPr>
          <p:nvPr/>
        </p:nvCxnSpPr>
        <p:spPr>
          <a:xfrm flipH="1">
            <a:off x="3624049" y="5152590"/>
            <a:ext cx="964892" cy="361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4EB47BEC-539F-6F7B-88BB-C55E4D4DEBFA}"/>
              </a:ext>
            </a:extLst>
          </p:cNvPr>
          <p:cNvSpPr/>
          <p:nvPr/>
        </p:nvSpPr>
        <p:spPr>
          <a:xfrm>
            <a:off x="2012013" y="4933741"/>
            <a:ext cx="1612036" cy="4384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Stop flywheel motor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BD97660-5276-CB5B-C9C3-517749B9134C}"/>
              </a:ext>
            </a:extLst>
          </p:cNvPr>
          <p:cNvSpPr txBox="1"/>
          <p:nvPr/>
        </p:nvSpPr>
        <p:spPr>
          <a:xfrm>
            <a:off x="3764482" y="4845239"/>
            <a:ext cx="773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Value is 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D70D652-2C7B-CD2B-8BA3-6FC7F84DBDBE}"/>
              </a:ext>
            </a:extLst>
          </p:cNvPr>
          <p:cNvSpPr txBox="1"/>
          <p:nvPr/>
        </p:nvSpPr>
        <p:spPr>
          <a:xfrm>
            <a:off x="6494049" y="4845239"/>
            <a:ext cx="1022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Value is not 0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BF8B603-8A19-2D45-9075-E03A2FC67C8A}"/>
              </a:ext>
            </a:extLst>
          </p:cNvPr>
          <p:cNvSpPr/>
          <p:nvPr/>
        </p:nvSpPr>
        <p:spPr>
          <a:xfrm>
            <a:off x="4548817" y="5759315"/>
            <a:ext cx="1864984" cy="43841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Check RC Channel 3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68D4EDD-FF0C-28F6-17A5-A30719F191DB}"/>
              </a:ext>
            </a:extLst>
          </p:cNvPr>
          <p:cNvSpPr/>
          <p:nvPr/>
        </p:nvSpPr>
        <p:spPr>
          <a:xfrm>
            <a:off x="7476384" y="5759315"/>
            <a:ext cx="1612036" cy="4384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Run head servo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F2FD5B9-F5E0-ED18-A3BB-E06AE9491014}"/>
              </a:ext>
            </a:extLst>
          </p:cNvPr>
          <p:cNvCxnSpPr>
            <a:cxnSpLocks/>
            <a:stCxn id="73" idx="3"/>
            <a:endCxn id="74" idx="1"/>
          </p:cNvCxnSpPr>
          <p:nvPr/>
        </p:nvCxnSpPr>
        <p:spPr>
          <a:xfrm>
            <a:off x="6413801" y="5978525"/>
            <a:ext cx="1062583" cy="0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A555D16-0698-2713-22DD-1900AAA29329}"/>
              </a:ext>
            </a:extLst>
          </p:cNvPr>
          <p:cNvCxnSpPr>
            <a:cxnSpLocks/>
            <a:stCxn id="73" idx="1"/>
            <a:endCxn id="77" idx="3"/>
          </p:cNvCxnSpPr>
          <p:nvPr/>
        </p:nvCxnSpPr>
        <p:spPr>
          <a:xfrm flipH="1">
            <a:off x="3583925" y="5978525"/>
            <a:ext cx="964892" cy="361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9ED3D2AE-D152-84C1-69CB-A954754DF73E}"/>
              </a:ext>
            </a:extLst>
          </p:cNvPr>
          <p:cNvSpPr/>
          <p:nvPr/>
        </p:nvSpPr>
        <p:spPr>
          <a:xfrm>
            <a:off x="1971889" y="5759676"/>
            <a:ext cx="1612036" cy="4384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Stop head servo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F92B186-4AC8-11CF-5683-E4D6D3EB6932}"/>
              </a:ext>
            </a:extLst>
          </p:cNvPr>
          <p:cNvSpPr txBox="1"/>
          <p:nvPr/>
        </p:nvSpPr>
        <p:spPr>
          <a:xfrm>
            <a:off x="3724358" y="5671174"/>
            <a:ext cx="773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Value is 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AFD30F1-DB85-3069-B1AF-611ED655A377}"/>
              </a:ext>
            </a:extLst>
          </p:cNvPr>
          <p:cNvSpPr txBox="1"/>
          <p:nvPr/>
        </p:nvSpPr>
        <p:spPr>
          <a:xfrm>
            <a:off x="6453925" y="5671174"/>
            <a:ext cx="1022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Value is not 0</a:t>
            </a:r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CB230F24-9FB4-8491-D7A3-234F81088C7F}"/>
              </a:ext>
            </a:extLst>
          </p:cNvPr>
          <p:cNvCxnSpPr>
            <a:cxnSpLocks/>
            <a:stCxn id="49" idx="2"/>
            <a:endCxn id="57" idx="0"/>
          </p:cNvCxnSpPr>
          <p:nvPr/>
        </p:nvCxnSpPr>
        <p:spPr>
          <a:xfrm rot="16200000" flipH="1">
            <a:off x="3882228" y="2394379"/>
            <a:ext cx="494761" cy="2703402"/>
          </a:xfrm>
          <a:prstGeom prst="bentConnector3">
            <a:avLst>
              <a:gd name="adj1" fmla="val 30198"/>
            </a:avLst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D7505D24-5787-B83A-81D7-A476929547B0}"/>
              </a:ext>
            </a:extLst>
          </p:cNvPr>
          <p:cNvCxnSpPr>
            <a:cxnSpLocks/>
            <a:stCxn id="7" idx="2"/>
            <a:endCxn id="57" idx="0"/>
          </p:cNvCxnSpPr>
          <p:nvPr/>
        </p:nvCxnSpPr>
        <p:spPr>
          <a:xfrm rot="5400000">
            <a:off x="6634295" y="2345354"/>
            <a:ext cx="495122" cy="2801093"/>
          </a:xfrm>
          <a:prstGeom prst="bentConnector3">
            <a:avLst>
              <a:gd name="adj1" fmla="val 30590"/>
            </a:avLst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B5F196FB-106B-7D98-7BEB-29B161CE61A3}"/>
              </a:ext>
            </a:extLst>
          </p:cNvPr>
          <p:cNvCxnSpPr>
            <a:cxnSpLocks/>
            <a:stCxn id="61" idx="2"/>
            <a:endCxn id="66" idx="0"/>
          </p:cNvCxnSpPr>
          <p:nvPr/>
        </p:nvCxnSpPr>
        <p:spPr>
          <a:xfrm rot="16200000" flipH="1">
            <a:off x="3899101" y="3311048"/>
            <a:ext cx="501138" cy="2743526"/>
          </a:xfrm>
          <a:prstGeom prst="bentConnector3">
            <a:avLst>
              <a:gd name="adj1" fmla="val 50000"/>
            </a:avLst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146D418E-8039-F136-109B-31D272E8E4C0}"/>
              </a:ext>
            </a:extLst>
          </p:cNvPr>
          <p:cNvCxnSpPr>
            <a:cxnSpLocks/>
            <a:stCxn id="58" idx="2"/>
            <a:endCxn id="66" idx="0"/>
          </p:cNvCxnSpPr>
          <p:nvPr/>
        </p:nvCxnSpPr>
        <p:spPr>
          <a:xfrm rot="5400000">
            <a:off x="6752913" y="3403891"/>
            <a:ext cx="298010" cy="2760969"/>
          </a:xfrm>
          <a:prstGeom prst="bentConnector3">
            <a:avLst>
              <a:gd name="adj1" fmla="val 16553"/>
            </a:avLst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DC88DC59-14F2-9244-B1B9-61189661A30C}"/>
              </a:ext>
            </a:extLst>
          </p:cNvPr>
          <p:cNvCxnSpPr>
            <a:cxnSpLocks/>
            <a:stCxn id="70" idx="2"/>
            <a:endCxn id="73" idx="0"/>
          </p:cNvCxnSpPr>
          <p:nvPr/>
        </p:nvCxnSpPr>
        <p:spPr>
          <a:xfrm rot="16200000" flipH="1">
            <a:off x="3956093" y="4234099"/>
            <a:ext cx="387154" cy="2663278"/>
          </a:xfrm>
          <a:prstGeom prst="bentConnector3">
            <a:avLst>
              <a:gd name="adj1" fmla="val 50000"/>
            </a:avLst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D27DA554-65DD-988C-8525-0CEC2B500056}"/>
              </a:ext>
            </a:extLst>
          </p:cNvPr>
          <p:cNvCxnSpPr>
            <a:cxnSpLocks/>
            <a:stCxn id="67" idx="2"/>
            <a:endCxn id="73" idx="0"/>
          </p:cNvCxnSpPr>
          <p:nvPr/>
        </p:nvCxnSpPr>
        <p:spPr>
          <a:xfrm rot="5400000">
            <a:off x="6708161" y="4144949"/>
            <a:ext cx="387515" cy="2841217"/>
          </a:xfrm>
          <a:prstGeom prst="bentConnector3">
            <a:avLst>
              <a:gd name="adj1" fmla="val 50000"/>
            </a:avLst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A4FE6E73-7B40-2373-4597-893BC08E649F}"/>
              </a:ext>
            </a:extLst>
          </p:cNvPr>
          <p:cNvCxnSpPr>
            <a:cxnSpLocks/>
            <a:stCxn id="73" idx="2"/>
            <a:endCxn id="5" idx="0"/>
          </p:cNvCxnSpPr>
          <p:nvPr/>
        </p:nvCxnSpPr>
        <p:spPr>
          <a:xfrm rot="5400000" flipH="1">
            <a:off x="2847045" y="3563470"/>
            <a:ext cx="5268528" cy="12700"/>
          </a:xfrm>
          <a:prstGeom prst="bentConnector5">
            <a:avLst>
              <a:gd name="adj1" fmla="val -4339"/>
              <a:gd name="adj2" fmla="val -33163134"/>
              <a:gd name="adj3" fmla="val 104339"/>
            </a:avLst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A1C0DC0-C631-1E86-A844-F9EA1C9EAFD5}"/>
              </a:ext>
            </a:extLst>
          </p:cNvPr>
          <p:cNvSpPr/>
          <p:nvPr/>
        </p:nvSpPr>
        <p:spPr>
          <a:xfrm>
            <a:off x="7476384" y="2110660"/>
            <a:ext cx="1612036" cy="43841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Check drive motor encoder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658A9673-6230-ADC3-39F1-FCB4AC665C8E}"/>
              </a:ext>
            </a:extLst>
          </p:cNvPr>
          <p:cNvSpPr/>
          <p:nvPr/>
        </p:nvSpPr>
        <p:spPr>
          <a:xfrm>
            <a:off x="7476384" y="929206"/>
            <a:ext cx="1624736" cy="43841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Flash status LED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83BA3162-D87A-7982-A59F-2E5F6450F90F}"/>
              </a:ext>
            </a:extLst>
          </p:cNvPr>
          <p:cNvCxnSpPr>
            <a:cxnSpLocks/>
            <a:stCxn id="7" idx="0"/>
            <a:endCxn id="109" idx="2"/>
          </p:cNvCxnSpPr>
          <p:nvPr/>
        </p:nvCxnSpPr>
        <p:spPr>
          <a:xfrm flipV="1">
            <a:off x="8282402" y="2549079"/>
            <a:ext cx="0" cy="510840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F7BD540B-7F03-1A74-8F8F-3546A60AC97B}"/>
              </a:ext>
            </a:extLst>
          </p:cNvPr>
          <p:cNvCxnSpPr>
            <a:cxnSpLocks/>
            <a:stCxn id="109" idx="3"/>
            <a:endCxn id="7" idx="3"/>
          </p:cNvCxnSpPr>
          <p:nvPr/>
        </p:nvCxnSpPr>
        <p:spPr>
          <a:xfrm>
            <a:off x="9088420" y="2329870"/>
            <a:ext cx="12700" cy="949259"/>
          </a:xfrm>
          <a:prstGeom prst="bentConnector3">
            <a:avLst>
              <a:gd name="adj1" fmla="val 1800000"/>
            </a:avLst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582FF78-7147-AC96-A944-A14DDA29EB9E}"/>
              </a:ext>
            </a:extLst>
          </p:cNvPr>
          <p:cNvSpPr txBox="1"/>
          <p:nvPr/>
        </p:nvSpPr>
        <p:spPr>
          <a:xfrm>
            <a:off x="8402526" y="2571833"/>
            <a:ext cx="984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 meter not traveled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EA1CA6C-BB11-9E24-4CA8-B647870C6C39}"/>
              </a:ext>
            </a:extLst>
          </p:cNvPr>
          <p:cNvSpPr txBox="1"/>
          <p:nvPr/>
        </p:nvSpPr>
        <p:spPr>
          <a:xfrm>
            <a:off x="8512295" y="1524214"/>
            <a:ext cx="736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 meter traveled</a:t>
            </a:r>
          </a:p>
        </p:txBody>
      </p: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C802299B-45EC-6664-712E-80D8614183BF}"/>
              </a:ext>
            </a:extLst>
          </p:cNvPr>
          <p:cNvCxnSpPr>
            <a:cxnSpLocks/>
            <a:stCxn id="110" idx="3"/>
            <a:endCxn id="7" idx="3"/>
          </p:cNvCxnSpPr>
          <p:nvPr/>
        </p:nvCxnSpPr>
        <p:spPr>
          <a:xfrm flipH="1">
            <a:off x="9088420" y="1148416"/>
            <a:ext cx="12700" cy="2130713"/>
          </a:xfrm>
          <a:prstGeom prst="bentConnector3">
            <a:avLst>
              <a:gd name="adj1" fmla="val -1690079"/>
            </a:avLst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F9AFE461-1056-18D7-78FF-DDD27B021CD4}"/>
              </a:ext>
            </a:extLst>
          </p:cNvPr>
          <p:cNvCxnSpPr>
            <a:cxnSpLocks/>
            <a:stCxn id="109" idx="0"/>
            <a:endCxn id="110" idx="2"/>
          </p:cNvCxnSpPr>
          <p:nvPr/>
        </p:nvCxnSpPr>
        <p:spPr>
          <a:xfrm flipV="1">
            <a:off x="8282402" y="1367625"/>
            <a:ext cx="6350" cy="743035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522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0DFE080-A6B2-2756-F516-9AF87B08D578}"/>
                  </a:ext>
                </a:extLst>
              </p:cNvPr>
              <p:cNvSpPr/>
              <p:nvPr/>
            </p:nvSpPr>
            <p:spPr>
              <a:xfrm>
                <a:off x="721416" y="2929739"/>
                <a:ext cx="2046996" cy="697864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Setpoint 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0DFE080-A6B2-2756-F516-9AF87B08D5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416" y="2929739"/>
                <a:ext cx="2046996" cy="6978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F2AB869-CD3A-4EB3-6BF8-EA8BCAB652DE}"/>
                  </a:ext>
                </a:extLst>
              </p:cNvPr>
              <p:cNvSpPr/>
              <p:nvPr/>
            </p:nvSpPr>
            <p:spPr>
              <a:xfrm>
                <a:off x="4913040" y="2930752"/>
                <a:ext cx="2611495" cy="697864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PD Controller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F2AB869-CD3A-4EB3-6BF8-EA8BCAB652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040" y="2930752"/>
                <a:ext cx="2611495" cy="6978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434C71FF-27AE-D2B7-1822-0A842D2CA2D1}"/>
              </a:ext>
            </a:extLst>
          </p:cNvPr>
          <p:cNvSpPr/>
          <p:nvPr/>
        </p:nvSpPr>
        <p:spPr>
          <a:xfrm>
            <a:off x="8407281" y="2929739"/>
            <a:ext cx="2611495" cy="69786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Motor PWM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B400C77-1135-ACA0-B89C-5AC292797346}"/>
                  </a:ext>
                </a:extLst>
              </p:cNvPr>
              <p:cNvSpPr/>
              <p:nvPr/>
            </p:nvSpPr>
            <p:spPr>
              <a:xfrm>
                <a:off x="4913039" y="4687991"/>
                <a:ext cx="2611495" cy="697865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IMU Data 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B400C77-1135-ACA0-B89C-5AC292797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039" y="4687991"/>
                <a:ext cx="2611495" cy="6978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A557E70D-D438-3FDE-3F95-3FFFC6750261}"/>
              </a:ext>
            </a:extLst>
          </p:cNvPr>
          <p:cNvSpPr/>
          <p:nvPr/>
        </p:nvSpPr>
        <p:spPr>
          <a:xfrm>
            <a:off x="3501117" y="3070627"/>
            <a:ext cx="436380" cy="41767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8A93BF53-6A25-29FA-1523-A143D88732D4}"/>
              </a:ext>
            </a:extLst>
          </p:cNvPr>
          <p:cNvCxnSpPr>
            <a:cxnSpLocks/>
            <a:stCxn id="7" idx="1"/>
            <a:endCxn id="2" idx="4"/>
          </p:cNvCxnSpPr>
          <p:nvPr/>
        </p:nvCxnSpPr>
        <p:spPr>
          <a:xfrm rot="10800000">
            <a:off x="3719307" y="3488306"/>
            <a:ext cx="1193732" cy="1548619"/>
          </a:xfrm>
          <a:prstGeom prst="bentConnector2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94057590-221F-75BE-4E49-D6D195D40065}"/>
              </a:ext>
            </a:extLst>
          </p:cNvPr>
          <p:cNvCxnSpPr>
            <a:cxnSpLocks/>
            <a:stCxn id="4" idx="3"/>
            <a:endCxn id="2" idx="2"/>
          </p:cNvCxnSpPr>
          <p:nvPr/>
        </p:nvCxnSpPr>
        <p:spPr>
          <a:xfrm>
            <a:off x="2768412" y="3278671"/>
            <a:ext cx="732705" cy="795"/>
          </a:xfrm>
          <a:prstGeom prst="bentConnector3">
            <a:avLst>
              <a:gd name="adj1" fmla="val 50000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D79D7BF-6FDA-B8FF-032A-9C0625A4F28D}"/>
              </a:ext>
            </a:extLst>
          </p:cNvPr>
          <p:cNvCxnSpPr>
            <a:cxnSpLocks/>
            <a:stCxn id="2" idx="6"/>
            <a:endCxn id="5" idx="1"/>
          </p:cNvCxnSpPr>
          <p:nvPr/>
        </p:nvCxnSpPr>
        <p:spPr>
          <a:xfrm>
            <a:off x="3937497" y="3279466"/>
            <a:ext cx="975543" cy="218"/>
          </a:xfrm>
          <a:prstGeom prst="bentConnector3">
            <a:avLst>
              <a:gd name="adj1" fmla="val 50000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09AB2B94-A22B-ECA7-D084-DB634579960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7524535" y="3278671"/>
            <a:ext cx="882746" cy="1013"/>
          </a:xfrm>
          <a:prstGeom prst="bentConnector3">
            <a:avLst>
              <a:gd name="adj1" fmla="val 50000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84B06FFB-8B4B-FAE5-62D9-4FEAEC9D13AB}"/>
              </a:ext>
            </a:extLst>
          </p:cNvPr>
          <p:cNvCxnSpPr>
            <a:cxnSpLocks/>
            <a:stCxn id="6" idx="3"/>
            <a:endCxn id="7" idx="3"/>
          </p:cNvCxnSpPr>
          <p:nvPr/>
        </p:nvCxnSpPr>
        <p:spPr>
          <a:xfrm flipH="1">
            <a:off x="7524534" y="3278671"/>
            <a:ext cx="3494242" cy="1758253"/>
          </a:xfrm>
          <a:prstGeom prst="bentConnector3">
            <a:avLst>
              <a:gd name="adj1" fmla="val -6542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FA82CFDD-942C-69DB-2EE7-4B1833CC1EBD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1018776" y="3278671"/>
            <a:ext cx="828045" cy="12700"/>
          </a:xfrm>
          <a:prstGeom prst="bentConnector3">
            <a:avLst>
              <a:gd name="adj1" fmla="val 81633"/>
            </a:avLst>
          </a:prstGeom>
          <a:ln w="571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0FA395F-3889-BE61-0AD3-B9C43A7AB64A}"/>
              </a:ext>
            </a:extLst>
          </p:cNvPr>
          <p:cNvSpPr txBox="1"/>
          <p:nvPr/>
        </p:nvSpPr>
        <p:spPr>
          <a:xfrm>
            <a:off x="3351076" y="268605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28EC492-0DBA-9437-6B57-55A21600F390}"/>
              </a:ext>
            </a:extLst>
          </p:cNvPr>
          <p:cNvSpPr txBox="1"/>
          <p:nvPr/>
        </p:nvSpPr>
        <p:spPr>
          <a:xfrm>
            <a:off x="3809898" y="3353984"/>
            <a:ext cx="295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589683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F114C9F-832F-4CAA-E9E7-F766A1123B18}"/>
              </a:ext>
            </a:extLst>
          </p:cNvPr>
          <p:cNvSpPr/>
          <p:nvPr/>
        </p:nvSpPr>
        <p:spPr>
          <a:xfrm>
            <a:off x="4134488" y="1255659"/>
            <a:ext cx="2751950" cy="275195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5B6B8F0-6AEF-C9E6-A868-6242C5B48ADA}"/>
              </a:ext>
            </a:extLst>
          </p:cNvPr>
          <p:cNvCxnSpPr/>
          <p:nvPr/>
        </p:nvCxnSpPr>
        <p:spPr>
          <a:xfrm>
            <a:off x="2817577" y="4046986"/>
            <a:ext cx="57226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9074D07A-435C-5788-8E72-32AB62A52729}"/>
              </a:ext>
            </a:extLst>
          </p:cNvPr>
          <p:cNvSpPr/>
          <p:nvPr/>
        </p:nvSpPr>
        <p:spPr>
          <a:xfrm>
            <a:off x="5414146" y="3909193"/>
            <a:ext cx="196832" cy="1968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22A1B4D-8292-EC9E-9B13-9F85BFA75369}"/>
                  </a:ext>
                </a:extLst>
              </p:cNvPr>
              <p:cNvSpPr txBox="1"/>
              <p:nvPr/>
            </p:nvSpPr>
            <p:spPr>
              <a:xfrm>
                <a:off x="5459334" y="4086364"/>
                <a:ext cx="3858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22A1B4D-8292-EC9E-9B13-9F85BFA753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9334" y="4086364"/>
                <a:ext cx="38587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1F2C4C0-DB96-F766-233D-BAC1585D7AF8}"/>
                  </a:ext>
                </a:extLst>
              </p:cNvPr>
              <p:cNvSpPr txBox="1"/>
              <p:nvPr/>
            </p:nvSpPr>
            <p:spPr>
              <a:xfrm>
                <a:off x="5716258" y="2705827"/>
                <a:ext cx="5765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1F2C4C0-DB96-F766-233D-BAC1585D7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6258" y="2705827"/>
                <a:ext cx="576568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144013-DFCC-E391-C6CC-1F111B36AA4B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5512562" y="2504011"/>
            <a:ext cx="105280" cy="14051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BADF50CC-0EE1-1123-AA02-84CC6080D1A2}"/>
              </a:ext>
            </a:extLst>
          </p:cNvPr>
          <p:cNvSpPr/>
          <p:nvPr/>
        </p:nvSpPr>
        <p:spPr>
          <a:xfrm>
            <a:off x="5519426" y="2366218"/>
            <a:ext cx="196832" cy="1968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63535F0-6126-2393-5011-793E75FE026B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5617842" y="2563050"/>
            <a:ext cx="31832" cy="101232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B5F9033-3BC1-BFA8-D729-906F07354393}"/>
                  </a:ext>
                </a:extLst>
              </p:cNvPr>
              <p:cNvSpPr txBox="1"/>
              <p:nvPr/>
            </p:nvSpPr>
            <p:spPr>
              <a:xfrm>
                <a:off x="5173428" y="3161781"/>
                <a:ext cx="3917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B5F9033-3BC1-BFA8-D729-906F07354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428" y="3161781"/>
                <a:ext cx="39177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A9ED774-A5AF-A027-B74B-71C17B878D1D}"/>
                  </a:ext>
                </a:extLst>
              </p:cNvPr>
              <p:cNvSpPr txBox="1"/>
              <p:nvPr/>
            </p:nvSpPr>
            <p:spPr>
              <a:xfrm>
                <a:off x="5565202" y="3395655"/>
                <a:ext cx="3741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A9ED774-A5AF-A027-B74B-71C17B878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202" y="3395655"/>
                <a:ext cx="37414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row: U-Turn 24">
            <a:extLst>
              <a:ext uri="{FF2B5EF4-FFF2-40B4-BE49-F238E27FC236}">
                <a16:creationId xmlns:a16="http://schemas.microsoft.com/office/drawing/2014/main" id="{F42BD033-9A61-B2E2-0850-A6E135B5EBAC}"/>
              </a:ext>
            </a:extLst>
          </p:cNvPr>
          <p:cNvSpPr/>
          <p:nvPr/>
        </p:nvSpPr>
        <p:spPr>
          <a:xfrm rot="2052778">
            <a:off x="5494442" y="2226016"/>
            <a:ext cx="374086" cy="367021"/>
          </a:xfrm>
          <a:prstGeom prst="uturnArrow">
            <a:avLst>
              <a:gd name="adj1" fmla="val 4412"/>
              <a:gd name="adj2" fmla="val 11733"/>
              <a:gd name="adj3" fmla="val 21048"/>
              <a:gd name="adj4" fmla="val 41281"/>
              <a:gd name="adj5" fmla="val 7703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3E39E86-2779-374A-B1D2-B22BCF3FFF0F}"/>
                  </a:ext>
                </a:extLst>
              </p:cNvPr>
              <p:cNvSpPr txBox="1"/>
              <p:nvPr/>
            </p:nvSpPr>
            <p:spPr>
              <a:xfrm>
                <a:off x="5781430" y="2272700"/>
                <a:ext cx="382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3E39E86-2779-374A-B1D2-B22BCF3FF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1430" y="2272700"/>
                <a:ext cx="38241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DDC92A7-51FA-1899-35D3-AE71D11A0E96}"/>
              </a:ext>
            </a:extLst>
          </p:cNvPr>
          <p:cNvCxnSpPr>
            <a:cxnSpLocks/>
          </p:cNvCxnSpPr>
          <p:nvPr/>
        </p:nvCxnSpPr>
        <p:spPr>
          <a:xfrm>
            <a:off x="3218916" y="4046986"/>
            <a:ext cx="173764" cy="3354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EFD0FE-96E1-7E70-34B0-78F21818D3FA}"/>
              </a:ext>
            </a:extLst>
          </p:cNvPr>
          <p:cNvCxnSpPr>
            <a:cxnSpLocks/>
          </p:cNvCxnSpPr>
          <p:nvPr/>
        </p:nvCxnSpPr>
        <p:spPr>
          <a:xfrm>
            <a:off x="3721656" y="4046986"/>
            <a:ext cx="173764" cy="3354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0BD5605-0357-C3E4-283D-E785070084C9}"/>
              </a:ext>
            </a:extLst>
          </p:cNvPr>
          <p:cNvCxnSpPr>
            <a:cxnSpLocks/>
          </p:cNvCxnSpPr>
          <p:nvPr/>
        </p:nvCxnSpPr>
        <p:spPr>
          <a:xfrm>
            <a:off x="4224396" y="4046986"/>
            <a:ext cx="173764" cy="3354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CD5FEC6-49E9-94E3-E9B3-9775BA5CC091}"/>
              </a:ext>
            </a:extLst>
          </p:cNvPr>
          <p:cNvCxnSpPr>
            <a:cxnSpLocks/>
          </p:cNvCxnSpPr>
          <p:nvPr/>
        </p:nvCxnSpPr>
        <p:spPr>
          <a:xfrm>
            <a:off x="4723068" y="4046987"/>
            <a:ext cx="173764" cy="3354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C58CB2A-A0B3-E7A2-4BC7-9EC4795557B2}"/>
              </a:ext>
            </a:extLst>
          </p:cNvPr>
          <p:cNvCxnSpPr>
            <a:cxnSpLocks/>
          </p:cNvCxnSpPr>
          <p:nvPr/>
        </p:nvCxnSpPr>
        <p:spPr>
          <a:xfrm>
            <a:off x="5225808" y="4046987"/>
            <a:ext cx="173764" cy="3354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2D66729-6CDF-15D1-020B-AD1AC634F886}"/>
              </a:ext>
            </a:extLst>
          </p:cNvPr>
          <p:cNvCxnSpPr>
            <a:cxnSpLocks/>
          </p:cNvCxnSpPr>
          <p:nvPr/>
        </p:nvCxnSpPr>
        <p:spPr>
          <a:xfrm>
            <a:off x="5225808" y="4046986"/>
            <a:ext cx="173764" cy="3354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8AFB746-C3B0-4512-2196-FFC6828BD01F}"/>
              </a:ext>
            </a:extLst>
          </p:cNvPr>
          <p:cNvCxnSpPr>
            <a:cxnSpLocks/>
          </p:cNvCxnSpPr>
          <p:nvPr/>
        </p:nvCxnSpPr>
        <p:spPr>
          <a:xfrm>
            <a:off x="5728548" y="4046986"/>
            <a:ext cx="173764" cy="3354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3B383DE-7551-AE70-0869-5D7E5F0DBB70}"/>
              </a:ext>
            </a:extLst>
          </p:cNvPr>
          <p:cNvCxnSpPr>
            <a:cxnSpLocks/>
          </p:cNvCxnSpPr>
          <p:nvPr/>
        </p:nvCxnSpPr>
        <p:spPr>
          <a:xfrm>
            <a:off x="6231288" y="4046986"/>
            <a:ext cx="173764" cy="3354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EEFD8CF-65F5-7127-1597-3012F15A9A32}"/>
              </a:ext>
            </a:extLst>
          </p:cNvPr>
          <p:cNvCxnSpPr>
            <a:cxnSpLocks/>
          </p:cNvCxnSpPr>
          <p:nvPr/>
        </p:nvCxnSpPr>
        <p:spPr>
          <a:xfrm>
            <a:off x="6729960" y="4046987"/>
            <a:ext cx="173764" cy="3354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6213695-5E77-9C91-34F8-D7CCF451489B}"/>
              </a:ext>
            </a:extLst>
          </p:cNvPr>
          <p:cNvCxnSpPr>
            <a:cxnSpLocks/>
          </p:cNvCxnSpPr>
          <p:nvPr/>
        </p:nvCxnSpPr>
        <p:spPr>
          <a:xfrm>
            <a:off x="7232700" y="4046987"/>
            <a:ext cx="173764" cy="3354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03FC571-5A9D-892B-58AA-45DF37F35B68}"/>
              </a:ext>
            </a:extLst>
          </p:cNvPr>
          <p:cNvCxnSpPr>
            <a:cxnSpLocks/>
          </p:cNvCxnSpPr>
          <p:nvPr/>
        </p:nvCxnSpPr>
        <p:spPr>
          <a:xfrm>
            <a:off x="7671144" y="4046986"/>
            <a:ext cx="173764" cy="3354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2665162-C521-E031-F872-422D6C3DFB1A}"/>
              </a:ext>
            </a:extLst>
          </p:cNvPr>
          <p:cNvCxnSpPr>
            <a:cxnSpLocks/>
          </p:cNvCxnSpPr>
          <p:nvPr/>
        </p:nvCxnSpPr>
        <p:spPr>
          <a:xfrm>
            <a:off x="8173884" y="4046986"/>
            <a:ext cx="173764" cy="3354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679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rginally Stable System Response.: | Download Scientific Diagram">
            <a:extLst>
              <a:ext uri="{FF2B5EF4-FFF2-40B4-BE49-F238E27FC236}">
                <a16:creationId xmlns:a16="http://schemas.microsoft.com/office/drawing/2014/main" id="{C9232318-3649-ADFB-4D36-3CB121B5CC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98"/>
          <a:stretch/>
        </p:blipFill>
        <p:spPr bwMode="auto">
          <a:xfrm>
            <a:off x="3710069" y="2028825"/>
            <a:ext cx="5672055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7A37081-0FCD-42E8-6D59-5CD39C3C7649}"/>
                  </a:ext>
                </a:extLst>
              </p:cNvPr>
              <p:cNvSpPr txBox="1"/>
              <p:nvPr/>
            </p:nvSpPr>
            <p:spPr>
              <a:xfrm>
                <a:off x="3046555" y="2166825"/>
                <a:ext cx="66351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7A37081-0FCD-42E8-6D59-5CD39C3C7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555" y="2166825"/>
                <a:ext cx="663515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1D6F87B-0BE9-B315-A729-D670C539C486}"/>
                  </a:ext>
                </a:extLst>
              </p:cNvPr>
              <p:cNvSpPr txBox="1"/>
              <p:nvPr/>
            </p:nvSpPr>
            <p:spPr>
              <a:xfrm>
                <a:off x="6214340" y="2392896"/>
                <a:ext cx="2184272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  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1D6F87B-0BE9-B315-A729-D670C539C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4340" y="2392896"/>
                <a:ext cx="2184272" cy="646331"/>
              </a:xfrm>
              <a:prstGeom prst="rect">
                <a:avLst/>
              </a:prstGeom>
              <a:blipFill>
                <a:blip r:embed="rId4"/>
                <a:stretch>
                  <a:fillRect r="-43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9BD350E-1AD1-ECE4-171C-547CC86E4335}"/>
                  </a:ext>
                </a:extLst>
              </p:cNvPr>
              <p:cNvSpPr txBox="1"/>
              <p:nvPr/>
            </p:nvSpPr>
            <p:spPr>
              <a:xfrm>
                <a:off x="8398612" y="3818774"/>
                <a:ext cx="3345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9BD350E-1AD1-ECE4-171C-547CC86E43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612" y="3818774"/>
                <a:ext cx="3345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4444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0775784-EEF5-6FAE-49E7-32BAC04DC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2A721256-2BB7-36F0-AF2B-ACEA25E53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 lnSpcReduction="10000"/>
          </a:bodyPr>
          <a:lstStyle/>
          <a:p>
            <a:pPr marL="342900" indent="-342900">
              <a:buFontTx/>
              <a:buChar char="-"/>
            </a:pPr>
            <a:r>
              <a:rPr lang="en-US" dirty="0"/>
              <a:t>Mechanical system: Drive motor, pendulum, flywheel, head servo, fabrication and materials</a:t>
            </a:r>
          </a:p>
          <a:p>
            <a:pPr marL="342900" indent="-342900">
              <a:buFontTx/>
              <a:buChar char="-"/>
            </a:pPr>
            <a:r>
              <a:rPr lang="en-US" dirty="0"/>
              <a:t>Electrical overview: </a:t>
            </a:r>
            <a:r>
              <a:rPr lang="en-US" dirty="0" err="1"/>
              <a:t>PSoC</a:t>
            </a:r>
            <a:r>
              <a:rPr lang="en-US" dirty="0"/>
              <a:t> Stick, RC receiver, MPU6050, DBH-12V motor driver, </a:t>
            </a:r>
            <a:r>
              <a:rPr lang="en-US" dirty="0" err="1"/>
              <a:t>Pololu</a:t>
            </a:r>
            <a:r>
              <a:rPr lang="en-US" dirty="0"/>
              <a:t> 12V DC Motor, </a:t>
            </a:r>
            <a:r>
              <a:rPr lang="en-US" dirty="0" err="1"/>
              <a:t>goBilda</a:t>
            </a:r>
            <a:r>
              <a:rPr lang="en-US" dirty="0"/>
              <a:t> servo,  LM7805</a:t>
            </a:r>
          </a:p>
        </p:txBody>
      </p:sp>
    </p:spTree>
    <p:extLst>
      <p:ext uri="{BB962C8B-B14F-4D97-AF65-F5344CB8AC3E}">
        <p14:creationId xmlns:p14="http://schemas.microsoft.com/office/powerpoint/2010/main" val="2082552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33AA32-5716-502D-8739-1527EE2E0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411" y="0"/>
            <a:ext cx="5573914" cy="68580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A84B2A2-305F-47C3-E865-30599E987283}"/>
              </a:ext>
            </a:extLst>
          </p:cNvPr>
          <p:cNvCxnSpPr>
            <a:cxnSpLocks/>
          </p:cNvCxnSpPr>
          <p:nvPr/>
        </p:nvCxnSpPr>
        <p:spPr>
          <a:xfrm flipH="1">
            <a:off x="663139" y="3752339"/>
            <a:ext cx="2444151" cy="136222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8D573E8-2F35-E1E3-781E-5060FAAF2CF7}"/>
              </a:ext>
            </a:extLst>
          </p:cNvPr>
          <p:cNvCxnSpPr>
            <a:cxnSpLocks/>
          </p:cNvCxnSpPr>
          <p:nvPr/>
        </p:nvCxnSpPr>
        <p:spPr>
          <a:xfrm>
            <a:off x="3088116" y="3752339"/>
            <a:ext cx="2292501" cy="1317429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4112684-D4BB-FE8F-B65E-3CB580C3526A}"/>
              </a:ext>
            </a:extLst>
          </p:cNvPr>
          <p:cNvCxnSpPr>
            <a:cxnSpLocks/>
          </p:cNvCxnSpPr>
          <p:nvPr/>
        </p:nvCxnSpPr>
        <p:spPr>
          <a:xfrm flipV="1">
            <a:off x="3088116" y="1540462"/>
            <a:ext cx="0" cy="2211877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06C0F7C-1736-11EE-35FC-EE9FDF204C50}"/>
                  </a:ext>
                </a:extLst>
              </p:cNvPr>
              <p:cNvSpPr txBox="1"/>
              <p:nvPr/>
            </p:nvSpPr>
            <p:spPr>
              <a:xfrm>
                <a:off x="601739" y="5113774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06C0F7C-1736-11EE-35FC-EE9FDF204C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39" y="5113774"/>
                <a:ext cx="183320" cy="276999"/>
              </a:xfrm>
              <a:prstGeom prst="rect">
                <a:avLst/>
              </a:prstGeom>
              <a:blipFill>
                <a:blip r:embed="rId3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DD2FF17-DD1D-6C5F-8EDE-52021DC6E657}"/>
                  </a:ext>
                </a:extLst>
              </p:cNvPr>
              <p:cNvSpPr txBox="1"/>
              <p:nvPr/>
            </p:nvSpPr>
            <p:spPr>
              <a:xfrm>
                <a:off x="5197297" y="5100281"/>
                <a:ext cx="34982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DD2FF17-DD1D-6C5F-8EDE-52021DC6E6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7297" y="5100281"/>
                <a:ext cx="349822" cy="276999"/>
              </a:xfrm>
              <a:prstGeom prst="rect">
                <a:avLst/>
              </a:prstGeom>
              <a:blipFill>
                <a:blip r:embed="rId4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CA77E6E-64DB-A940-D842-8A0BA8706FDF}"/>
                  </a:ext>
                </a:extLst>
              </p:cNvPr>
              <p:cNvSpPr txBox="1"/>
              <p:nvPr/>
            </p:nvSpPr>
            <p:spPr>
              <a:xfrm>
                <a:off x="3050748" y="1626128"/>
                <a:ext cx="42328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CA77E6E-64DB-A940-D842-8A0BA8706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748" y="1626128"/>
                <a:ext cx="42328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08CB8398-6E20-DAC6-648A-516E88B65962}"/>
              </a:ext>
            </a:extLst>
          </p:cNvPr>
          <p:cNvSpPr txBox="1"/>
          <p:nvPr/>
        </p:nvSpPr>
        <p:spPr>
          <a:xfrm>
            <a:off x="3718319" y="4907613"/>
            <a:ext cx="13305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948FBD-5543-DAD6-D910-FEF6C015B007}"/>
              </a:ext>
            </a:extLst>
          </p:cNvPr>
          <p:cNvSpPr txBox="1"/>
          <p:nvPr/>
        </p:nvSpPr>
        <p:spPr>
          <a:xfrm>
            <a:off x="2438159" y="2949415"/>
            <a:ext cx="12503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0E6E11-F0B2-323F-19A3-368834705E70}"/>
              </a:ext>
            </a:extLst>
          </p:cNvPr>
          <p:cNvSpPr txBox="1"/>
          <p:nvPr/>
        </p:nvSpPr>
        <p:spPr>
          <a:xfrm>
            <a:off x="2907675" y="5433328"/>
            <a:ext cx="1234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E882F39-44CB-F68C-1B39-CC8265CB4A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4325" y="0"/>
            <a:ext cx="5598000" cy="6858000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3D35C5FF-145F-A2B1-6332-2520B558CA9C}"/>
              </a:ext>
            </a:extLst>
          </p:cNvPr>
          <p:cNvGrpSpPr/>
          <p:nvPr/>
        </p:nvGrpSpPr>
        <p:grpSpPr>
          <a:xfrm rot="21030856">
            <a:off x="2043327" y="4736670"/>
            <a:ext cx="1426494" cy="1414390"/>
            <a:chOff x="2115214" y="4770455"/>
            <a:chExt cx="1426494" cy="1414390"/>
          </a:xfrm>
        </p:grpSpPr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7C852A0F-36F8-2A65-DDB3-B4C47B7775C9}"/>
                </a:ext>
              </a:extLst>
            </p:cNvPr>
            <p:cNvSpPr/>
            <p:nvPr/>
          </p:nvSpPr>
          <p:spPr>
            <a:xfrm rot="11063273">
              <a:off x="2127318" y="4770455"/>
              <a:ext cx="1414390" cy="1414390"/>
            </a:xfrm>
            <a:prstGeom prst="arc">
              <a:avLst>
                <a:gd name="adj1" fmla="val 14102409"/>
                <a:gd name="adj2" fmla="val 19649604"/>
              </a:avLst>
            </a:prstGeom>
            <a:noFill/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17EF05C-5280-300A-D478-2E2F94B6C7EE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 rot="569144" flipH="1" flipV="1">
              <a:off x="2115214" y="5626124"/>
              <a:ext cx="110908" cy="176897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20C155D-F12B-E82C-E7E1-5B64C0126D82}"/>
              </a:ext>
            </a:extLst>
          </p:cNvPr>
          <p:cNvGrpSpPr/>
          <p:nvPr/>
        </p:nvGrpSpPr>
        <p:grpSpPr>
          <a:xfrm rot="20949459">
            <a:off x="2262196" y="3390938"/>
            <a:ext cx="1414390" cy="1414390"/>
            <a:chOff x="2127318" y="4770455"/>
            <a:chExt cx="1414390" cy="1414390"/>
          </a:xfrm>
        </p:grpSpPr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66C82CD8-C703-0AB0-C26C-18AB8AD08130}"/>
                </a:ext>
              </a:extLst>
            </p:cNvPr>
            <p:cNvSpPr/>
            <p:nvPr/>
          </p:nvSpPr>
          <p:spPr>
            <a:xfrm rot="11063273">
              <a:off x="2127318" y="4770455"/>
              <a:ext cx="1414390" cy="1414390"/>
            </a:xfrm>
            <a:prstGeom prst="arc">
              <a:avLst>
                <a:gd name="adj1" fmla="val 15606116"/>
                <a:gd name="adj2" fmla="val 19929238"/>
              </a:avLst>
            </a:prstGeom>
            <a:noFill/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F157E52-D753-E733-F12C-D2018327CC29}"/>
                </a:ext>
              </a:extLst>
            </p:cNvPr>
            <p:cNvCxnSpPr>
              <a:cxnSpLocks/>
              <a:stCxn id="31" idx="2"/>
            </p:cNvCxnSpPr>
            <p:nvPr/>
          </p:nvCxnSpPr>
          <p:spPr>
            <a:xfrm rot="650541" flipH="1" flipV="1">
              <a:off x="2129574" y="5617504"/>
              <a:ext cx="69637" cy="136333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6D084BF-F599-E732-DCAF-41ECBDCB68C2}"/>
              </a:ext>
            </a:extLst>
          </p:cNvPr>
          <p:cNvGrpSpPr/>
          <p:nvPr/>
        </p:nvGrpSpPr>
        <p:grpSpPr>
          <a:xfrm rot="2021080">
            <a:off x="1069928" y="2352808"/>
            <a:ext cx="1414390" cy="1431470"/>
            <a:chOff x="2127318" y="4770455"/>
            <a:chExt cx="1414390" cy="1431470"/>
          </a:xfrm>
        </p:grpSpPr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5670A667-BD21-5BCA-6BF1-464EE40100B9}"/>
                </a:ext>
              </a:extLst>
            </p:cNvPr>
            <p:cNvSpPr/>
            <p:nvPr/>
          </p:nvSpPr>
          <p:spPr>
            <a:xfrm rot="11063273">
              <a:off x="2127318" y="4770455"/>
              <a:ext cx="1414390" cy="1414390"/>
            </a:xfrm>
            <a:prstGeom prst="arc">
              <a:avLst>
                <a:gd name="adj1" fmla="val 15606116"/>
                <a:gd name="adj2" fmla="val 5148984"/>
              </a:avLst>
            </a:prstGeom>
            <a:noFill/>
            <a:ln w="762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4BE8DF1-E609-620E-B42A-188C09C6CDE5}"/>
                </a:ext>
              </a:extLst>
            </p:cNvPr>
            <p:cNvCxnSpPr>
              <a:cxnSpLocks/>
              <a:stCxn id="37" idx="0"/>
            </p:cNvCxnSpPr>
            <p:nvPr/>
          </p:nvCxnSpPr>
          <p:spPr>
            <a:xfrm rot="650541" flipV="1">
              <a:off x="2906554" y="6138009"/>
              <a:ext cx="210300" cy="63916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6340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2899483-5412-25B0-A406-C8A7F44A31D2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1948130" y="2868237"/>
            <a:ext cx="0" cy="993107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E7F6448-7FE4-9597-5E32-4AC285FEC5E8}"/>
              </a:ext>
            </a:extLst>
          </p:cNvPr>
          <p:cNvCxnSpPr>
            <a:cxnSpLocks/>
            <a:stCxn id="84" idx="3"/>
            <a:endCxn id="8" idx="1"/>
          </p:cNvCxnSpPr>
          <p:nvPr/>
        </p:nvCxnSpPr>
        <p:spPr>
          <a:xfrm>
            <a:off x="8081856" y="5458492"/>
            <a:ext cx="152568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09D80AC-B832-8BE1-D07C-657A20B094CC}"/>
              </a:ext>
            </a:extLst>
          </p:cNvPr>
          <p:cNvCxnSpPr/>
          <p:nvPr/>
        </p:nvCxnSpPr>
        <p:spPr>
          <a:xfrm>
            <a:off x="1924935" y="1372848"/>
            <a:ext cx="0" cy="523455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D44DFD2-4257-B9EA-FD25-7EE63B47C937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4227406" y="1372848"/>
            <a:ext cx="0" cy="537994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A495EC0E-BB48-56F1-2DB9-4A4B5937A194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3865045" y="3966891"/>
            <a:ext cx="2710371" cy="2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8F885F66-9F61-CC53-7BDD-7F0707B54571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8079128" y="2475290"/>
            <a:ext cx="1528414" cy="1309784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CA2A171-0615-60F4-6336-3F88E309580E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8079128" y="3962516"/>
            <a:ext cx="1528414" cy="209681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1F6C06B-3088-54A1-6069-059717506C23}"/>
              </a:ext>
            </a:extLst>
          </p:cNvPr>
          <p:cNvSpPr/>
          <p:nvPr/>
        </p:nvSpPr>
        <p:spPr>
          <a:xfrm>
            <a:off x="1171715" y="255633"/>
            <a:ext cx="1506440" cy="111721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MPU6050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1C5789-6D4B-3382-9272-BEB16EB5EBF9}"/>
              </a:ext>
            </a:extLst>
          </p:cNvPr>
          <p:cNvSpPr/>
          <p:nvPr/>
        </p:nvSpPr>
        <p:spPr>
          <a:xfrm>
            <a:off x="3474186" y="255633"/>
            <a:ext cx="1506440" cy="111721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Flysky</a:t>
            </a:r>
            <a:r>
              <a:rPr lang="en-US" b="1" dirty="0">
                <a:solidFill>
                  <a:schemeClr val="tx1"/>
                </a:solidFill>
              </a:rPr>
              <a:t> RC Receiver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81BDB34F-7D91-C069-0570-83CF3FE74CF5}"/>
              </a:ext>
            </a:extLst>
          </p:cNvPr>
          <p:cNvCxnSpPr>
            <a:cxnSpLocks/>
            <a:endCxn id="10" idx="0"/>
          </p:cNvCxnSpPr>
          <p:nvPr/>
        </p:nvCxnSpPr>
        <p:spPr>
          <a:xfrm flipV="1">
            <a:off x="5776657" y="1916682"/>
            <a:ext cx="4584105" cy="98970"/>
          </a:xfrm>
          <a:prstGeom prst="bentConnector4">
            <a:avLst>
              <a:gd name="adj1" fmla="val 41784"/>
              <a:gd name="adj2" fmla="val 330979"/>
            </a:avLst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F1AB8453-D38C-7A2B-5DDB-0D1BD9C53DFE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776657" y="2382270"/>
            <a:ext cx="4219675" cy="825835"/>
          </a:xfrm>
          <a:prstGeom prst="bentConnector3">
            <a:avLst>
              <a:gd name="adj1" fmla="val 50000"/>
            </a:avLst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B5040C03-CD87-EA59-40C5-0A0D1B360C9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9996332" y="3208105"/>
            <a:ext cx="364430" cy="195803"/>
          </a:xfrm>
          <a:prstGeom prst="bentConnector2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C3158E55-BFE0-A6B5-7AFE-A2ED4F0A1070}"/>
              </a:ext>
            </a:extLst>
          </p:cNvPr>
          <p:cNvCxnSpPr>
            <a:cxnSpLocks/>
          </p:cNvCxnSpPr>
          <p:nvPr/>
        </p:nvCxnSpPr>
        <p:spPr>
          <a:xfrm>
            <a:off x="5776657" y="2696459"/>
            <a:ext cx="3309650" cy="622759"/>
          </a:xfrm>
          <a:prstGeom prst="bentConnector3">
            <a:avLst>
              <a:gd name="adj1" fmla="val 50000"/>
            </a:avLst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79638987-984B-BB1A-4ED0-7BB1CC00F9FA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9035004" y="4678829"/>
            <a:ext cx="1325758" cy="103747"/>
          </a:xfrm>
          <a:prstGeom prst="bentConnector2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8A63EBCA-569A-0DD1-6AC4-E467756B95A2}"/>
              </a:ext>
            </a:extLst>
          </p:cNvPr>
          <p:cNvCxnSpPr>
            <a:cxnSpLocks/>
          </p:cNvCxnSpPr>
          <p:nvPr/>
        </p:nvCxnSpPr>
        <p:spPr>
          <a:xfrm rot="16200000" flipH="1">
            <a:off x="8358153" y="4008507"/>
            <a:ext cx="1405005" cy="1"/>
          </a:xfrm>
          <a:prstGeom prst="bentConnector3">
            <a:avLst>
              <a:gd name="adj1" fmla="val 50000"/>
            </a:avLst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84956AB-EC4D-EA81-F65B-A3BF013FC564}"/>
              </a:ext>
            </a:extLst>
          </p:cNvPr>
          <p:cNvSpPr/>
          <p:nvPr/>
        </p:nvSpPr>
        <p:spPr>
          <a:xfrm>
            <a:off x="9607542" y="4782576"/>
            <a:ext cx="1506440" cy="135183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Pololu</a:t>
            </a:r>
            <a:r>
              <a:rPr lang="en-US" b="1" dirty="0">
                <a:solidFill>
                  <a:schemeClr val="tx1"/>
                </a:solidFill>
              </a:rPr>
              <a:t> 19:1 37D 12V Gearmotor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35E66C-0116-15B3-5FBE-9C399466F790}"/>
              </a:ext>
            </a:extLst>
          </p:cNvPr>
          <p:cNvSpPr/>
          <p:nvPr/>
        </p:nvSpPr>
        <p:spPr>
          <a:xfrm>
            <a:off x="9607542" y="3403908"/>
            <a:ext cx="1506440" cy="111721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Pololu</a:t>
            </a:r>
            <a:r>
              <a:rPr lang="en-US" b="1" dirty="0">
                <a:solidFill>
                  <a:schemeClr val="tx1"/>
                </a:solidFill>
              </a:rPr>
              <a:t> 50:1 37D 12V Gearmotor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E26F9B-9C4E-DF89-5DF1-99F4C3E1301F}"/>
              </a:ext>
            </a:extLst>
          </p:cNvPr>
          <p:cNvSpPr/>
          <p:nvPr/>
        </p:nvSpPr>
        <p:spPr>
          <a:xfrm>
            <a:off x="9607542" y="1916682"/>
            <a:ext cx="1506440" cy="111721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Pololu</a:t>
            </a:r>
            <a:r>
              <a:rPr lang="en-US" b="1" dirty="0">
                <a:solidFill>
                  <a:schemeClr val="tx1"/>
                </a:solidFill>
              </a:rPr>
              <a:t> 131:1 37D 12V Gearmotor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4E2A078-5203-B6B5-051B-5223BA128565}"/>
              </a:ext>
            </a:extLst>
          </p:cNvPr>
          <p:cNvSpPr txBox="1"/>
          <p:nvPr/>
        </p:nvSpPr>
        <p:spPr>
          <a:xfrm>
            <a:off x="5934906" y="49538"/>
            <a:ext cx="3417923" cy="147732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— </a:t>
            </a:r>
            <a:r>
              <a:rPr lang="en-US" b="1" i="0" dirty="0">
                <a:solidFill>
                  <a:srgbClr val="FF0000"/>
                </a:solidFill>
                <a:effectLst/>
                <a:latin typeface="Roboto" panose="020B0604020202020204" pitchFamily="2" charset="0"/>
              </a:rPr>
              <a:t>Power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Roboto" panose="020B0604020202020204" pitchFamily="2" charset="0"/>
              </a:rPr>
              <a:t>— Sensor I2C Input Data</a:t>
            </a:r>
          </a:p>
          <a:p>
            <a:r>
              <a:rPr lang="en-US" b="1" i="0" dirty="0">
                <a:solidFill>
                  <a:srgbClr val="7030A0"/>
                </a:solidFill>
                <a:effectLst/>
                <a:latin typeface="Roboto" panose="02000000000000000000" pitchFamily="2" charset="0"/>
              </a:rPr>
              <a:t>—</a:t>
            </a:r>
            <a:r>
              <a:rPr lang="en-US" b="1" dirty="0">
                <a:solidFill>
                  <a:srgbClr val="7030A0"/>
                </a:solidFill>
                <a:latin typeface="Roboto" panose="020B0604020202020204" pitchFamily="2" charset="0"/>
              </a:rPr>
              <a:t> Encoder Digital Input Data</a:t>
            </a:r>
          </a:p>
          <a:p>
            <a:r>
              <a:rPr lang="en-US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</a:rPr>
              <a:t>—</a:t>
            </a:r>
            <a:r>
              <a:rPr lang="en-US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Roboto" panose="020B0604020202020204" pitchFamily="2" charset="0"/>
              </a:rPr>
              <a:t> Motor PWM Output Data</a:t>
            </a:r>
            <a:endParaRPr lang="en-US" b="1" i="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Roboto" panose="020B0604020202020204" pitchFamily="2" charset="0"/>
            </a:endParaRPr>
          </a:p>
          <a:p>
            <a:r>
              <a:rPr lang="en-US" b="1" i="0" dirty="0">
                <a:solidFill>
                  <a:schemeClr val="accent6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—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Roboto" panose="020B0604020202020204" pitchFamily="2" charset="0"/>
              </a:rPr>
              <a:t> RC Receiver PWM Input Data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71524110-4856-3AF9-2917-0FBA9BBFD861}"/>
              </a:ext>
            </a:extLst>
          </p:cNvPr>
          <p:cNvCxnSpPr>
            <a:cxnSpLocks/>
            <a:stCxn id="11" idx="3"/>
            <a:endCxn id="84" idx="2"/>
          </p:cNvCxnSpPr>
          <p:nvPr/>
        </p:nvCxnSpPr>
        <p:spPr>
          <a:xfrm flipV="1">
            <a:off x="3126981" y="6017099"/>
            <a:ext cx="4201655" cy="184222"/>
          </a:xfrm>
          <a:prstGeom prst="bentConnector2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376D88BF-DB00-D55C-1EEA-058BC3A769A2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5587403" y="4525498"/>
            <a:ext cx="1741233" cy="200181"/>
          </a:xfrm>
          <a:prstGeom prst="bentConnector2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CA5FC1C2-31C0-40BC-3D39-4F4A0668246D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3126981" y="4725679"/>
            <a:ext cx="2469636" cy="1475642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796FF951-97B8-5A16-A325-AFBC43B27DA5}"/>
              </a:ext>
            </a:extLst>
          </p:cNvPr>
          <p:cNvCxnSpPr>
            <a:cxnSpLocks/>
            <a:stCxn id="4" idx="2"/>
            <a:endCxn id="84" idx="1"/>
          </p:cNvCxnSpPr>
          <p:nvPr/>
        </p:nvCxnSpPr>
        <p:spPr>
          <a:xfrm rot="16200000" flipH="1">
            <a:off x="3719938" y="2603014"/>
            <a:ext cx="2609726" cy="3101230"/>
          </a:xfrm>
          <a:prstGeom prst="bentConnector2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3C14839D-B4D0-B868-5D9D-102F1E525DCA}"/>
              </a:ext>
            </a:extLst>
          </p:cNvPr>
          <p:cNvCxnSpPr>
            <a:cxnSpLocks/>
          </p:cNvCxnSpPr>
          <p:nvPr/>
        </p:nvCxnSpPr>
        <p:spPr>
          <a:xfrm rot="5400000">
            <a:off x="3288445" y="3406375"/>
            <a:ext cx="1153202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FE32409-9D7A-5BE5-F859-7FE1E71360F4}"/>
              </a:ext>
            </a:extLst>
          </p:cNvPr>
          <p:cNvSpPr/>
          <p:nvPr/>
        </p:nvSpPr>
        <p:spPr>
          <a:xfrm>
            <a:off x="6575416" y="3408283"/>
            <a:ext cx="1506440" cy="111721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DBH-12 Motor Driver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648DCB-09A1-6D3C-3AEA-F79EB887FF35}"/>
              </a:ext>
            </a:extLst>
          </p:cNvPr>
          <p:cNvSpPr/>
          <p:nvPr/>
        </p:nvSpPr>
        <p:spPr>
          <a:xfrm>
            <a:off x="1171715" y="1915774"/>
            <a:ext cx="4604942" cy="93299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PSoC</a:t>
            </a:r>
            <a:r>
              <a:rPr lang="en-US" b="1">
                <a:solidFill>
                  <a:schemeClr val="tx1"/>
                </a:solidFill>
              </a:rPr>
              <a:t> CY8C58LP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77B9148-0637-B7BB-99BF-CFC9A876A811}"/>
              </a:ext>
            </a:extLst>
          </p:cNvPr>
          <p:cNvSpPr/>
          <p:nvPr/>
        </p:nvSpPr>
        <p:spPr>
          <a:xfrm>
            <a:off x="6575416" y="4899884"/>
            <a:ext cx="1506440" cy="111721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DBH-12 Motor Driver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E48E13-8D87-5D97-A2E8-352739AAB425}"/>
              </a:ext>
            </a:extLst>
          </p:cNvPr>
          <p:cNvSpPr/>
          <p:nvPr/>
        </p:nvSpPr>
        <p:spPr>
          <a:xfrm>
            <a:off x="1308759" y="5847830"/>
            <a:ext cx="1818222" cy="70698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12V NiMH Battery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620CF13-6F22-1374-65F3-FD799EC4F075}"/>
              </a:ext>
            </a:extLst>
          </p:cNvPr>
          <p:cNvSpPr/>
          <p:nvPr/>
        </p:nvSpPr>
        <p:spPr>
          <a:xfrm>
            <a:off x="1194910" y="3861344"/>
            <a:ext cx="1506440" cy="111721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goBilda</a:t>
            </a:r>
            <a:r>
              <a:rPr lang="en-US" b="1" dirty="0">
                <a:solidFill>
                  <a:schemeClr val="tx1"/>
                </a:solidFill>
              </a:rPr>
              <a:t> 25-3 Speed Dual Mode Servo</a:t>
            </a:r>
          </a:p>
        </p:txBody>
      </p:sp>
    </p:spTree>
    <p:extLst>
      <p:ext uri="{BB962C8B-B14F-4D97-AF65-F5344CB8AC3E}">
        <p14:creationId xmlns:p14="http://schemas.microsoft.com/office/powerpoint/2010/main" val="4059447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502E90-3935-4D5D-558A-26B228858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62" y="0"/>
            <a:ext cx="110996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64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0775784-EEF5-6FAE-49E7-32BAC04DC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B9376E7D-36A9-F4C2-F678-D3A16BFF7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 fontScale="62500" lnSpcReduction="20000"/>
          </a:bodyPr>
          <a:lstStyle/>
          <a:p>
            <a:pPr marL="342900" indent="-342900">
              <a:buFontTx/>
              <a:buChar char="-"/>
            </a:pPr>
            <a:r>
              <a:rPr lang="en-US" dirty="0"/>
              <a:t>Reading RC receiver data</a:t>
            </a:r>
          </a:p>
          <a:p>
            <a:pPr marL="342900" indent="-342900">
              <a:buFontTx/>
              <a:buChar char="-"/>
            </a:pPr>
            <a:r>
              <a:rPr lang="en-US" dirty="0"/>
              <a:t>Reading MPU6050 data</a:t>
            </a:r>
          </a:p>
          <a:p>
            <a:pPr marL="342900" indent="-342900">
              <a:buFontTx/>
              <a:buChar char="-"/>
            </a:pPr>
            <a:r>
              <a:rPr lang="en-US" dirty="0"/>
              <a:t>Writing to motors</a:t>
            </a:r>
          </a:p>
          <a:p>
            <a:pPr marL="342900" indent="-342900">
              <a:buFontTx/>
              <a:buChar char="-"/>
            </a:pPr>
            <a:r>
              <a:rPr lang="en-US" dirty="0"/>
              <a:t>Reading motor encoder data</a:t>
            </a:r>
          </a:p>
          <a:p>
            <a:pPr marL="342900" indent="-342900">
              <a:buFontTx/>
              <a:buChar char="-"/>
            </a:pPr>
            <a:r>
              <a:rPr lang="en-US" dirty="0"/>
              <a:t>PID control loops</a:t>
            </a:r>
          </a:p>
        </p:txBody>
      </p:sp>
    </p:spTree>
    <p:extLst>
      <p:ext uri="{BB962C8B-B14F-4D97-AF65-F5344CB8AC3E}">
        <p14:creationId xmlns:p14="http://schemas.microsoft.com/office/powerpoint/2010/main" val="2387105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4753D8-6590-BA0B-31F7-F52F890EC6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865" b="57837"/>
          <a:stretch/>
        </p:blipFill>
        <p:spPr>
          <a:xfrm>
            <a:off x="753230" y="408515"/>
            <a:ext cx="3324734" cy="19226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D1BD75-648F-85E5-B6BD-54A117324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97" y="2666969"/>
            <a:ext cx="4148127" cy="39513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2B108A-66D6-8F7D-C86C-B08A2A757C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1714" y="408515"/>
            <a:ext cx="6609129" cy="516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049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262</Words>
  <Application>Microsoft Office PowerPoint</Application>
  <PresentationFormat>Widescreen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Roboto</vt:lpstr>
      <vt:lpstr>Office Theme</vt:lpstr>
      <vt:lpstr>Introduction</vt:lpstr>
      <vt:lpstr>PowerPoint Presentation</vt:lpstr>
      <vt:lpstr>PowerPoint Presentation</vt:lpstr>
      <vt:lpstr>Hardware</vt:lpstr>
      <vt:lpstr>PowerPoint Presentation</vt:lpstr>
      <vt:lpstr>PowerPoint Presentation</vt:lpstr>
      <vt:lpstr>PowerPoint Presentation</vt:lpstr>
      <vt:lpstr>Software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Lu</dc:creator>
  <cp:lastModifiedBy>Michael Lu</cp:lastModifiedBy>
  <cp:revision>165</cp:revision>
  <dcterms:created xsi:type="dcterms:W3CDTF">2023-04-11T06:02:01Z</dcterms:created>
  <dcterms:modified xsi:type="dcterms:W3CDTF">2024-06-30T06:46:18Z</dcterms:modified>
</cp:coreProperties>
</file>