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2" autoAdjust="0"/>
    <p:restoredTop sz="94660"/>
  </p:normalViewPr>
  <p:slideViewPr>
    <p:cSldViewPr snapToGrid="0">
      <p:cViewPr>
        <p:scale>
          <a:sx n="42" d="100"/>
          <a:sy n="42" d="100"/>
        </p:scale>
        <p:origin x="1935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B2D-90AA-455A-951F-AAAA6FAAFE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470-6D63-4AA0-A110-2306BD78B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2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B2D-90AA-455A-951F-AAAA6FAAFE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470-6D63-4AA0-A110-2306BD78B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0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B2D-90AA-455A-951F-AAAA6FAAFE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470-6D63-4AA0-A110-2306BD78B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4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B2D-90AA-455A-951F-AAAA6FAAFE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470-6D63-4AA0-A110-2306BD78B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3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B2D-90AA-455A-951F-AAAA6FAAFE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470-6D63-4AA0-A110-2306BD78B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8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B2D-90AA-455A-951F-AAAA6FAAFE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470-6D63-4AA0-A110-2306BD78B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1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B2D-90AA-455A-951F-AAAA6FAAFE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470-6D63-4AA0-A110-2306BD78B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1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B2D-90AA-455A-951F-AAAA6FAAFE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470-6D63-4AA0-A110-2306BD78B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0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B2D-90AA-455A-951F-AAAA6FAAFE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470-6D63-4AA0-A110-2306BD78B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B2D-90AA-455A-951F-AAAA6FAAFE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470-6D63-4AA0-A110-2306BD78B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2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8B2D-90AA-455A-951F-AAAA6FAAFE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470-6D63-4AA0-A110-2306BD78B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9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C8B2D-90AA-455A-951F-AAAA6FAAFE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CB470-6D63-4AA0-A110-2306BD78B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CBEE86-CC73-C580-681F-1550A8560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" r="36979"/>
          <a:stretch/>
        </p:blipFill>
        <p:spPr>
          <a:xfrm>
            <a:off x="8619351" y="8917389"/>
            <a:ext cx="7258423" cy="502457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D4D6ACE-80E7-1CE1-39E9-F259541FD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00" y="606539"/>
            <a:ext cx="7338997" cy="398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B3AD3E08-B50C-11A9-DA45-ED7BEF812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351" y="606538"/>
            <a:ext cx="7258423" cy="398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5E45C77B-76F2-8748-3130-FCBBA271CF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59"/>
          <a:stretch/>
        </p:blipFill>
        <p:spPr bwMode="auto">
          <a:xfrm>
            <a:off x="893900" y="4747547"/>
            <a:ext cx="7338997" cy="401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9EBF0C-A457-0D4D-F5E7-B1A061621C1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59"/>
          <a:stretch/>
        </p:blipFill>
        <p:spPr>
          <a:xfrm>
            <a:off x="8619352" y="4747546"/>
            <a:ext cx="7244924" cy="40171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E69F61-1D15-931F-7C6E-04184483B7F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26" r="36209"/>
          <a:stretch/>
        </p:blipFill>
        <p:spPr>
          <a:xfrm>
            <a:off x="893900" y="8917389"/>
            <a:ext cx="7338997" cy="502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3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D9E59-1AB5-B01B-4706-93F2DCE6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ABD5D-8994-29E9-C335-9CA714BFA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54B326CD-EAF8-FDA3-6D19-DC9AFCC69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121" y="14314891"/>
            <a:ext cx="5262337" cy="294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6FE87847-660C-AE7E-3DB1-072493667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279" y="14314891"/>
            <a:ext cx="5240411" cy="294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42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143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Lu</dc:creator>
  <cp:lastModifiedBy>Michael Lu</cp:lastModifiedBy>
  <cp:revision>2</cp:revision>
  <dcterms:created xsi:type="dcterms:W3CDTF">2023-08-29T17:41:46Z</dcterms:created>
  <dcterms:modified xsi:type="dcterms:W3CDTF">2023-08-29T20:04:53Z</dcterms:modified>
</cp:coreProperties>
</file>