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60"/>
  </p:normalViewPr>
  <p:slideViewPr>
    <p:cSldViewPr snapToGrid="0">
      <p:cViewPr>
        <p:scale>
          <a:sx n="85" d="100"/>
          <a:sy n="85" d="100"/>
        </p:scale>
        <p:origin x="3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DAC8-704D-580D-D12D-266E4B83E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ACCAE-71AC-D8D5-423B-C8AF8CE6C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452CF-629C-344D-CF1D-00310E88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D78-C0C1-4DBB-8DCE-6F251FA2F94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20C2D-32B9-F674-BD9F-E83A78C1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06B8-7197-6A1C-CD8C-3DC1764B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777B-0B8A-4E7C-B722-35E3BBE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0730-B8FD-79EF-A2C5-F67A2643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69BDA-6637-CBAE-95CE-95D375714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B5758-65E4-A155-5815-CBEB611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D78-C0C1-4DBB-8DCE-6F251FA2F94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D73BF-72D1-030E-531A-BEBD3375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5F53-D0AC-1A88-6FA2-563AE6C1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777B-0B8A-4E7C-B722-35E3BBE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0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13CF5-8156-3422-DAC2-5BBDC76CA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55001-02E8-6719-5E39-692F74DD0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94E2-1043-7607-5C71-F03CB0FE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D78-C0C1-4DBB-8DCE-6F251FA2F94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1292-1D42-AC66-4903-3D62A31F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53ED5-C9EB-4657-0DC0-F834852E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777B-0B8A-4E7C-B722-35E3BBE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9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C6A2-1BD2-BCB0-401F-ECFEA1F7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9C14-F7EE-4B39-C01D-C35EA755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181B-D4F2-E4F9-2823-FA6FAD5E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D78-C0C1-4DBB-8DCE-6F251FA2F94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168C-232E-4ABB-E6DD-5AECB6F0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06783-BCB3-2560-01DC-AD568781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777B-0B8A-4E7C-B722-35E3BBE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5BAC-10F6-5B69-9303-B208EB2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2003A-3730-5EF7-F8EE-21CC1C7C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94191-6033-2121-9A71-7F7D7B9C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D78-C0C1-4DBB-8DCE-6F251FA2F94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52C2D-D562-CE45-165F-C778E0A0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525B-00F8-4B08-8F4F-81FD59B9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777B-0B8A-4E7C-B722-35E3BBE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7EF9-25E9-3FA4-B6C3-D2CD2219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DD46-AEEF-D1E0-4EB2-F1D40300B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F7F6-50D6-2F44-F454-92A7F0232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C4058-6C0A-731B-383B-9F932A4E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D78-C0C1-4DBB-8DCE-6F251FA2F94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57468-1D80-B08F-DB0C-89019A33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1962D-5089-53FC-07FB-DC776B6E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777B-0B8A-4E7C-B722-35E3BBE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2AA1-48C0-F82B-15C1-63579B7C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47317-2373-72D7-A565-A10C0AE73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DC12C-F10D-216F-080C-382EC95D8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3C513-7036-E74B-30DF-650A65E81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9E84D-5D54-F7B3-2D39-2BF2839F4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0F80C-922C-3B20-7272-49792A3A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D78-C0C1-4DBB-8DCE-6F251FA2F94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B59B1-C251-C369-DCB0-775B54D7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C6017-002D-2655-1DBF-EDB6DC6C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777B-0B8A-4E7C-B722-35E3BBE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4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4CF-60CC-7EE0-8541-5A8BF770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0222B-20D2-6245-F577-A68C47F9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D78-C0C1-4DBB-8DCE-6F251FA2F94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6E888-126C-1313-4BB0-7C669AD4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C785F-A182-1EEC-42D3-3304ACEB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777B-0B8A-4E7C-B722-35E3BBE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E9BC0-EF66-9DFF-4762-AB01B284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D78-C0C1-4DBB-8DCE-6F251FA2F94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B5128-A042-0651-BDC4-D3ED8C0F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81958-6554-D5C5-7DE6-721D3D1D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777B-0B8A-4E7C-B722-35E3BBE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53B5-F0C2-FC1E-9919-B9B4BD74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DA45-87DE-DAA6-816F-D2CA1D60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CA5EE-BF50-02CA-70FB-BDA950EAA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06968-79F5-14C8-8A7E-96FBC958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D78-C0C1-4DBB-8DCE-6F251FA2F94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AC330-BDC2-E8D5-58A5-C1807164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66E69-64DB-762F-51EE-2DF61803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777B-0B8A-4E7C-B722-35E3BBE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4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9B31-D614-EBD5-101C-221BF323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E4CE0-F071-83FE-B1FC-EF2FC4180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DD437-A3CD-B8D3-C653-A2C5A2C25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4453-0C27-ADC0-F863-CA0CE8BF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D78-C0C1-4DBB-8DCE-6F251FA2F94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87D55-E81A-B85D-EC3D-AC8EB1D6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B4804-C17F-8950-CCE0-8571FFF8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777B-0B8A-4E7C-B722-35E3BBE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6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35150-9100-6499-04DC-EFC5954B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7E59-E97D-5749-28D3-2EF8BBE1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B3EB-A2B1-1595-8ED9-F80860EDE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C6D78-C0C1-4DBB-8DCE-6F251FA2F94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BDB2-D6DC-756A-C6DB-4E2F8C1E3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2B3E-1B21-BEE3-2474-7022A54EE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25777B-0B8A-4E7C-B722-35E3BBE9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everal different types of metal parts&#10;&#10;Description automatically generated">
            <a:extLst>
              <a:ext uri="{FF2B5EF4-FFF2-40B4-BE49-F238E27FC236}">
                <a16:creationId xmlns:a16="http://schemas.microsoft.com/office/drawing/2014/main" id="{91F959B2-C4EA-0D15-BA36-E533C1720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" t="5317" r="1948" b="3336"/>
          <a:stretch/>
        </p:blipFill>
        <p:spPr>
          <a:xfrm>
            <a:off x="0" y="0"/>
            <a:ext cx="12192000" cy="63784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1744750-6030-408A-F44C-BE2275EFAF57}"/>
              </a:ext>
            </a:extLst>
          </p:cNvPr>
          <p:cNvSpPr/>
          <p:nvPr/>
        </p:nvSpPr>
        <p:spPr>
          <a:xfrm>
            <a:off x="2964582" y="-228600"/>
            <a:ext cx="147809" cy="731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7CC002-F59F-88A9-02D0-8CD4A24F544F}"/>
              </a:ext>
            </a:extLst>
          </p:cNvPr>
          <p:cNvSpPr/>
          <p:nvPr/>
        </p:nvSpPr>
        <p:spPr>
          <a:xfrm>
            <a:off x="6351896" y="-228600"/>
            <a:ext cx="147809" cy="731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2EEA37-5A52-B61F-B852-D72806C497A1}"/>
              </a:ext>
            </a:extLst>
          </p:cNvPr>
          <p:cNvSpPr/>
          <p:nvPr/>
        </p:nvSpPr>
        <p:spPr>
          <a:xfrm>
            <a:off x="8754197" y="-228600"/>
            <a:ext cx="147809" cy="731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F502C9-F93A-A51C-B5C4-C700319C48BD}"/>
              </a:ext>
            </a:extLst>
          </p:cNvPr>
          <p:cNvSpPr/>
          <p:nvPr/>
        </p:nvSpPr>
        <p:spPr>
          <a:xfrm rot="16200000">
            <a:off x="9935592" y="-394475"/>
            <a:ext cx="147809" cy="731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A1DF50-7A59-1A51-4648-3707B66FE408}"/>
              </a:ext>
            </a:extLst>
          </p:cNvPr>
          <p:cNvSpPr/>
          <p:nvPr/>
        </p:nvSpPr>
        <p:spPr>
          <a:xfrm rot="16200000">
            <a:off x="4656221" y="139498"/>
            <a:ext cx="147809" cy="3383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DFA429-0C2E-F1FD-F9D3-F8FEFA5D8B9F}"/>
              </a:ext>
            </a:extLst>
          </p:cNvPr>
          <p:cNvSpPr/>
          <p:nvPr/>
        </p:nvSpPr>
        <p:spPr>
          <a:xfrm rot="16200000">
            <a:off x="4687517" y="2558263"/>
            <a:ext cx="147809" cy="3383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76D6DD-297E-C4E0-E6B3-537EBA2CB0C3}"/>
              </a:ext>
            </a:extLst>
          </p:cNvPr>
          <p:cNvSpPr/>
          <p:nvPr/>
        </p:nvSpPr>
        <p:spPr>
          <a:xfrm rot="16200000">
            <a:off x="1346847" y="567482"/>
            <a:ext cx="147809" cy="3383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Lu</dc:creator>
  <cp:lastModifiedBy>Michael Lu</cp:lastModifiedBy>
  <cp:revision>1</cp:revision>
  <dcterms:created xsi:type="dcterms:W3CDTF">2024-06-14T23:19:33Z</dcterms:created>
  <dcterms:modified xsi:type="dcterms:W3CDTF">2024-06-14T23:33:17Z</dcterms:modified>
</cp:coreProperties>
</file>