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60"/>
  </p:normalViewPr>
  <p:slideViewPr>
    <p:cSldViewPr snapToGrid="0">
      <p:cViewPr>
        <p:scale>
          <a:sx n="94" d="100"/>
          <a:sy n="94" d="100"/>
        </p:scale>
        <p:origin x="645" y="-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45429"/>
            <a:ext cx="10363200" cy="41385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43533"/>
            <a:ext cx="9144000" cy="286998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2060-E84B-4CDB-8402-9F5A783B0BD5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C5A2-A15D-4AC1-B429-3532CE538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9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2060-E84B-4CDB-8402-9F5A783B0BD5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C5A2-A15D-4AC1-B429-3532CE538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4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32883"/>
            <a:ext cx="2628900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32883"/>
            <a:ext cx="7734300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2060-E84B-4CDB-8402-9F5A783B0BD5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C5A2-A15D-4AC1-B429-3532CE538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7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2060-E84B-4CDB-8402-9F5A783B0BD5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C5A2-A15D-4AC1-B429-3532CE538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88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963549"/>
            <a:ext cx="10515600" cy="494474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955072"/>
            <a:ext cx="10515600" cy="260032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2060-E84B-4CDB-8402-9F5A783B0BD5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C5A2-A15D-4AC1-B429-3532CE538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9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64417"/>
            <a:ext cx="518160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64417"/>
            <a:ext cx="518160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2060-E84B-4CDB-8402-9F5A783B0BD5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C5A2-A15D-4AC1-B429-3532CE538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1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32886"/>
            <a:ext cx="1051560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14016"/>
            <a:ext cx="5157787" cy="14281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342130"/>
            <a:ext cx="5157787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14016"/>
            <a:ext cx="5183188" cy="14281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342130"/>
            <a:ext cx="5183188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2060-E84B-4CDB-8402-9F5A783B0BD5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C5A2-A15D-4AC1-B429-3532CE538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2060-E84B-4CDB-8402-9F5A783B0BD5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C5A2-A15D-4AC1-B429-3532CE538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7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2060-E84B-4CDB-8402-9F5A783B0BD5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C5A2-A15D-4AC1-B429-3532CE538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6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2480"/>
            <a:ext cx="3932237" cy="27736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11539"/>
            <a:ext cx="6172200" cy="844761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6160"/>
            <a:ext cx="3932237" cy="66067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2060-E84B-4CDB-8402-9F5A783B0BD5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C5A2-A15D-4AC1-B429-3532CE538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2480"/>
            <a:ext cx="3932237" cy="27736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11539"/>
            <a:ext cx="6172200" cy="844761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6160"/>
            <a:ext cx="3932237" cy="66067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62060-E84B-4CDB-8402-9F5A783B0BD5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EC5A2-A15D-4AC1-B429-3532CE538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2886"/>
            <a:ext cx="1051560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64417"/>
            <a:ext cx="1051560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017676"/>
            <a:ext cx="27432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62060-E84B-4CDB-8402-9F5A783B0BD5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017676"/>
            <a:ext cx="41148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017676"/>
            <a:ext cx="27432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EC5A2-A15D-4AC1-B429-3532CE538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1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0C63F8-10CD-C031-C012-9D0F6CDE32C1}"/>
              </a:ext>
            </a:extLst>
          </p:cNvPr>
          <p:cNvSpPr/>
          <p:nvPr/>
        </p:nvSpPr>
        <p:spPr>
          <a:xfrm>
            <a:off x="332091" y="2794607"/>
            <a:ext cx="3058937" cy="278323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moveit_controller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7648D3-EE09-DEB1-EC55-9068A1603367}"/>
              </a:ext>
            </a:extLst>
          </p:cNvPr>
          <p:cNvSpPr/>
          <p:nvPr/>
        </p:nvSpPr>
        <p:spPr>
          <a:xfrm>
            <a:off x="5021911" y="2794607"/>
            <a:ext cx="3058937" cy="278323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hardware_controller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F83058-4951-7D50-D3B0-1C70D62B0647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3188201" y="3624787"/>
            <a:ext cx="2036537" cy="0"/>
          </a:xfrm>
          <a:prstGeom prst="straightConnector1">
            <a:avLst/>
          </a:prstGeom>
          <a:ln w="28575">
            <a:solidFill>
              <a:srgbClr val="FF75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B6DC6B-CACA-8D7C-8282-0449A694BE53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3188201" y="4063840"/>
            <a:ext cx="2036537" cy="0"/>
          </a:xfrm>
          <a:prstGeom prst="straightConnector1">
            <a:avLst/>
          </a:prstGeom>
          <a:ln w="28575">
            <a:solidFill>
              <a:srgbClr val="FF75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278E28-24CF-AE7D-D558-2D9A640003F9}"/>
              </a:ext>
            </a:extLst>
          </p:cNvPr>
          <p:cNvSpPr txBox="1"/>
          <p:nvPr/>
        </p:nvSpPr>
        <p:spPr>
          <a:xfrm>
            <a:off x="3475851" y="3377465"/>
            <a:ext cx="1461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endeffector_triggers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C729B9-98CB-0D7A-6088-7777DD88242C}"/>
              </a:ext>
            </a:extLst>
          </p:cNvPr>
          <p:cNvSpPr txBox="1"/>
          <p:nvPr/>
        </p:nvSpPr>
        <p:spPr>
          <a:xfrm>
            <a:off x="7645609" y="8227019"/>
            <a:ext cx="1599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controller_joint_states</a:t>
            </a:r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D57573-7EF0-C240-5D82-DCD242086939}"/>
              </a:ext>
            </a:extLst>
          </p:cNvPr>
          <p:cNvSpPr txBox="1"/>
          <p:nvPr/>
        </p:nvSpPr>
        <p:spPr>
          <a:xfrm>
            <a:off x="3749484" y="3816517"/>
            <a:ext cx="913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joint_states</a:t>
            </a:r>
            <a:endParaRPr lang="en-US" sz="12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3B82811-F088-FBF1-ECE9-C9C7050DCB78}"/>
              </a:ext>
            </a:extLst>
          </p:cNvPr>
          <p:cNvSpPr/>
          <p:nvPr/>
        </p:nvSpPr>
        <p:spPr>
          <a:xfrm>
            <a:off x="2676117" y="7649412"/>
            <a:ext cx="3058937" cy="1743501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keyboard_controller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A25ABCA-2E55-D0E8-34AF-79A85EBA7D12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878018" y="4493699"/>
            <a:ext cx="3037632" cy="974552"/>
          </a:xfrm>
          <a:prstGeom prst="bentConnector3">
            <a:avLst>
              <a:gd name="adj1" fmla="val 99962"/>
            </a:avLst>
          </a:prstGeom>
          <a:ln w="28575">
            <a:solidFill>
              <a:srgbClr val="FF75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2">
            <a:extLst>
              <a:ext uri="{FF2B5EF4-FFF2-40B4-BE49-F238E27FC236}">
                <a16:creationId xmlns:a16="http://schemas.microsoft.com/office/drawing/2014/main" id="{45D7FDBD-DCC6-B999-4EF1-C0881F0F7E96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7878018" y="4920278"/>
            <a:ext cx="2777282" cy="547975"/>
          </a:xfrm>
          <a:prstGeom prst="bentConnector3">
            <a:avLst>
              <a:gd name="adj1" fmla="val 99958"/>
            </a:avLst>
          </a:prstGeom>
          <a:ln w="28575">
            <a:solidFill>
              <a:srgbClr val="FF75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42">
            <a:extLst>
              <a:ext uri="{FF2B5EF4-FFF2-40B4-BE49-F238E27FC236}">
                <a16:creationId xmlns:a16="http://schemas.microsoft.com/office/drawing/2014/main" id="{C00D3970-4ABA-9243-DF75-6D4964B9AB96}"/>
              </a:ext>
            </a:extLst>
          </p:cNvPr>
          <p:cNvCxnSpPr>
            <a:cxnSpLocks/>
            <a:endCxn id="38" idx="3"/>
          </p:cNvCxnSpPr>
          <p:nvPr/>
        </p:nvCxnSpPr>
        <p:spPr>
          <a:xfrm rot="10800000" flipV="1">
            <a:off x="5532224" y="6289135"/>
            <a:ext cx="5123076" cy="2201683"/>
          </a:xfrm>
          <a:prstGeom prst="bentConnector3">
            <a:avLst>
              <a:gd name="adj1" fmla="val 321"/>
            </a:avLst>
          </a:prstGeom>
          <a:ln w="28575">
            <a:solidFill>
              <a:srgbClr val="FF75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42">
            <a:extLst>
              <a:ext uri="{FF2B5EF4-FFF2-40B4-BE49-F238E27FC236}">
                <a16:creationId xmlns:a16="http://schemas.microsoft.com/office/drawing/2014/main" id="{632D6E89-2435-D099-44D9-BFEEEDC3717F}"/>
              </a:ext>
            </a:extLst>
          </p:cNvPr>
          <p:cNvCxnSpPr>
            <a:cxnSpLocks/>
            <a:endCxn id="39" idx="3"/>
          </p:cNvCxnSpPr>
          <p:nvPr/>
        </p:nvCxnSpPr>
        <p:spPr>
          <a:xfrm rot="10800000" flipV="1">
            <a:off x="5532224" y="6289135"/>
            <a:ext cx="5414094" cy="2630704"/>
          </a:xfrm>
          <a:prstGeom prst="bentConnector3">
            <a:avLst>
              <a:gd name="adj1" fmla="val -105"/>
            </a:avLst>
          </a:prstGeom>
          <a:ln w="28575">
            <a:solidFill>
              <a:srgbClr val="FF757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59E7A9-057A-39B4-E88F-546F0D4CA7FA}"/>
              </a:ext>
            </a:extLst>
          </p:cNvPr>
          <p:cNvSpPr/>
          <p:nvPr/>
        </p:nvSpPr>
        <p:spPr>
          <a:xfrm>
            <a:off x="9680801" y="5494653"/>
            <a:ext cx="2296207" cy="79448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serial_node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8DF4A65-C06B-4C0A-A460-FCFD3BA5C278}"/>
              </a:ext>
            </a:extLst>
          </p:cNvPr>
          <p:cNvSpPr/>
          <p:nvPr/>
        </p:nvSpPr>
        <p:spPr>
          <a:xfrm>
            <a:off x="534917" y="3457438"/>
            <a:ext cx="2653282" cy="33469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endeffector_triggers_pub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BC570FA-796C-7E5F-744B-5A9C46A15354}"/>
              </a:ext>
            </a:extLst>
          </p:cNvPr>
          <p:cNvSpPr/>
          <p:nvPr/>
        </p:nvSpPr>
        <p:spPr>
          <a:xfrm>
            <a:off x="534917" y="3896492"/>
            <a:ext cx="2653282" cy="33469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joint_states_pub</a:t>
            </a:r>
            <a:r>
              <a:rPr lang="en-US" sz="1200" dirty="0">
                <a:solidFill>
                  <a:schemeClr val="tx1"/>
                </a:solidFill>
              </a:rPr>
              <a:t> (</a:t>
            </a:r>
            <a:r>
              <a:rPr lang="en-US" sz="1200" dirty="0" err="1">
                <a:solidFill>
                  <a:schemeClr val="tx1"/>
                </a:solidFill>
              </a:rPr>
              <a:t>MoveIt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B1EFCC6-6A87-1269-2FFA-E7A139A5B5A8}"/>
              </a:ext>
            </a:extLst>
          </p:cNvPr>
          <p:cNvSpPr/>
          <p:nvPr/>
        </p:nvSpPr>
        <p:spPr>
          <a:xfrm>
            <a:off x="5224736" y="3457439"/>
            <a:ext cx="2653282" cy="3346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moveit_endeffector_triggers_sub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E5245E-64BF-D1BE-E434-39B07AA773B8}"/>
              </a:ext>
            </a:extLst>
          </p:cNvPr>
          <p:cNvSpPr/>
          <p:nvPr/>
        </p:nvSpPr>
        <p:spPr>
          <a:xfrm>
            <a:off x="5224736" y="3896493"/>
            <a:ext cx="2653282" cy="3346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moveit_joint_states_sub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5F7BA15-45F6-DA3D-6C72-42B47603E4AA}"/>
              </a:ext>
            </a:extLst>
          </p:cNvPr>
          <p:cNvSpPr/>
          <p:nvPr/>
        </p:nvSpPr>
        <p:spPr>
          <a:xfrm>
            <a:off x="5224736" y="4326350"/>
            <a:ext cx="2653282" cy="33469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controller_endeffector_triggers_pub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63AB4C8-42D7-F856-25EF-C27819872128}"/>
              </a:ext>
            </a:extLst>
          </p:cNvPr>
          <p:cNvSpPr/>
          <p:nvPr/>
        </p:nvSpPr>
        <p:spPr>
          <a:xfrm>
            <a:off x="5224736" y="4752929"/>
            <a:ext cx="2653282" cy="33469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controller_joint_states_pub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25DADB7-8C5A-65E2-74FE-85E8855D670D}"/>
              </a:ext>
            </a:extLst>
          </p:cNvPr>
          <p:cNvSpPr/>
          <p:nvPr/>
        </p:nvSpPr>
        <p:spPr>
          <a:xfrm>
            <a:off x="2878942" y="8321207"/>
            <a:ext cx="2653282" cy="3392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controller_joint_states_sub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B5F2F69-CA3D-1598-BE80-33BF6E10222D}"/>
              </a:ext>
            </a:extLst>
          </p:cNvPr>
          <p:cNvSpPr/>
          <p:nvPr/>
        </p:nvSpPr>
        <p:spPr>
          <a:xfrm>
            <a:off x="2878942" y="8750227"/>
            <a:ext cx="2653282" cy="3392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controller_endeffector_triggers_sub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267B360-6DD2-D5E2-D410-215EA9FFCBAE}"/>
              </a:ext>
            </a:extLst>
          </p:cNvPr>
          <p:cNvSpPr txBox="1"/>
          <p:nvPr/>
        </p:nvSpPr>
        <p:spPr>
          <a:xfrm>
            <a:off x="8646321" y="4658831"/>
            <a:ext cx="1599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controller_joint_states</a:t>
            </a:r>
            <a:endParaRPr lang="en-US" sz="12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FAD77BF-3D7F-FF18-BC7F-8AE0EBFF89B3}"/>
              </a:ext>
            </a:extLst>
          </p:cNvPr>
          <p:cNvSpPr txBox="1"/>
          <p:nvPr/>
        </p:nvSpPr>
        <p:spPr>
          <a:xfrm>
            <a:off x="7267219" y="8669241"/>
            <a:ext cx="2146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controller_endeffector_triggers</a:t>
            </a:r>
            <a:endParaRPr lang="en-US" sz="1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BE3372A-A773-8F04-7A59-7DBFA5BDDAE0}"/>
              </a:ext>
            </a:extLst>
          </p:cNvPr>
          <p:cNvSpPr txBox="1"/>
          <p:nvPr/>
        </p:nvSpPr>
        <p:spPr>
          <a:xfrm>
            <a:off x="8445444" y="4224648"/>
            <a:ext cx="2146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controller_endeffector_triggers</a:t>
            </a:r>
            <a:endParaRPr lang="en-US" sz="1200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748FB7B-EE10-E6D9-21BD-55469B1BF3E3}"/>
              </a:ext>
            </a:extLst>
          </p:cNvPr>
          <p:cNvGrpSpPr/>
          <p:nvPr/>
        </p:nvGrpSpPr>
        <p:grpSpPr>
          <a:xfrm>
            <a:off x="9101384" y="9997064"/>
            <a:ext cx="3702192" cy="1384995"/>
            <a:chOff x="9866488" y="7995544"/>
            <a:chExt cx="3702192" cy="1384995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D065BE10-C092-0404-F7E4-DC6CAECFEDE8}"/>
                </a:ext>
              </a:extLst>
            </p:cNvPr>
            <p:cNvSpPr/>
            <p:nvPr/>
          </p:nvSpPr>
          <p:spPr>
            <a:xfrm>
              <a:off x="9866489" y="8021945"/>
              <a:ext cx="1140239" cy="235987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9DDC8750-878A-436D-6C46-DAF2FDFFD243}"/>
                </a:ext>
              </a:extLst>
            </p:cNvPr>
            <p:cNvSpPr/>
            <p:nvPr/>
          </p:nvSpPr>
          <p:spPr>
            <a:xfrm>
              <a:off x="9866488" y="8450962"/>
              <a:ext cx="1140238" cy="16517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4E930B28-9D27-706D-1036-BFE24F5F2E4F}"/>
                </a:ext>
              </a:extLst>
            </p:cNvPr>
            <p:cNvSpPr/>
            <p:nvPr/>
          </p:nvSpPr>
          <p:spPr>
            <a:xfrm>
              <a:off x="9866488" y="8815062"/>
              <a:ext cx="1140238" cy="16517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35F115D-7F72-D51F-AEE2-2A9C0A07A89C}"/>
                </a:ext>
              </a:extLst>
            </p:cNvPr>
            <p:cNvSpPr txBox="1"/>
            <p:nvPr/>
          </p:nvSpPr>
          <p:spPr>
            <a:xfrm>
              <a:off x="11006726" y="7995544"/>
              <a:ext cx="256195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ROS Node</a:t>
              </a:r>
            </a:p>
            <a:p>
              <a:endParaRPr lang="en-US" sz="1200" dirty="0"/>
            </a:p>
            <a:p>
              <a:r>
                <a:rPr lang="en-US" sz="1200" dirty="0"/>
                <a:t>ROS Subscriber</a:t>
              </a:r>
            </a:p>
            <a:p>
              <a:endParaRPr lang="en-US" sz="1200" dirty="0"/>
            </a:p>
            <a:p>
              <a:r>
                <a:rPr lang="en-US" sz="1200" dirty="0"/>
                <a:t>ROS Publisher</a:t>
              </a:r>
            </a:p>
            <a:p>
              <a:br>
                <a:rPr lang="en-US" sz="1200" dirty="0"/>
              </a:br>
              <a:r>
                <a:rPr lang="en-US" sz="1200" dirty="0"/>
                <a:t>ROS Topic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53ADCCAD-2C5B-7075-7A0E-D42955FB6E2C}"/>
                </a:ext>
              </a:extLst>
            </p:cNvPr>
            <p:cNvCxnSpPr>
              <a:cxnSpLocks/>
            </p:cNvCxnSpPr>
            <p:nvPr/>
          </p:nvCxnSpPr>
          <p:spPr>
            <a:xfrm>
              <a:off x="9866488" y="9237900"/>
              <a:ext cx="1140238" cy="0"/>
            </a:xfrm>
            <a:prstGeom prst="straightConnector1">
              <a:avLst/>
            </a:prstGeom>
            <a:ln w="28575">
              <a:solidFill>
                <a:srgbClr val="FF757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57A28D0-B7B2-802B-0EE4-316C8DAE0268}"/>
              </a:ext>
            </a:extLst>
          </p:cNvPr>
          <p:cNvSpPr/>
          <p:nvPr/>
        </p:nvSpPr>
        <p:spPr>
          <a:xfrm>
            <a:off x="117284" y="2138680"/>
            <a:ext cx="11993436" cy="4785359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Laptop</a:t>
            </a:r>
          </a:p>
          <a:p>
            <a:pPr algn="ctr"/>
            <a:endParaRPr lang="en-US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AA8AA87-D526-F560-AD97-584B8D25A007}"/>
              </a:ext>
            </a:extLst>
          </p:cNvPr>
          <p:cNvSpPr/>
          <p:nvPr/>
        </p:nvSpPr>
        <p:spPr>
          <a:xfrm>
            <a:off x="117284" y="7193090"/>
            <a:ext cx="11993436" cy="2401354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Arduino</a:t>
            </a:r>
          </a:p>
          <a:p>
            <a:pPr algn="ctr"/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ctr"/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806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40</TotalTime>
  <Words>104</Words>
  <Application>Microsoft Office PowerPoint</Application>
  <PresentationFormat>Custom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Lu</dc:creator>
  <cp:lastModifiedBy>Michael Lu</cp:lastModifiedBy>
  <cp:revision>12</cp:revision>
  <dcterms:created xsi:type="dcterms:W3CDTF">2023-07-25T06:27:09Z</dcterms:created>
  <dcterms:modified xsi:type="dcterms:W3CDTF">2023-07-25T07:07:33Z</dcterms:modified>
</cp:coreProperties>
</file>