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3" y="1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67B2B-C2EA-CA40-44A6-0AD029E55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F6453-DEAD-F276-9FF4-53B7259FE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2D787-63B5-17BB-7883-06514F69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49A3-00A1-4237-BCCC-1759E0B1052F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6F847-EE14-4C39-6DB1-A01B9083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6A1AF-6D80-6D2F-AC96-7F1989C7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5DD0-59FE-4929-965E-08104DD3C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3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14D2-CE1B-BD64-EF80-361DD177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745E0-D7EC-F3DE-EADA-27C2470CD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C6B6F-2E7E-397B-82B3-69A1925F5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49A3-00A1-4237-BCCC-1759E0B1052F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1E03C-3ABA-13B6-FAF7-9C4A435B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DA4CF-8ED3-5652-49C3-C686DD386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5DD0-59FE-4929-965E-08104DD3C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3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81DE7-2D24-C983-6F6C-306D9F3BB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2C4DB-53CC-55EE-2EA4-36A4C784A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B2E31-AAFC-46F3-863D-89842E31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49A3-00A1-4237-BCCC-1759E0B1052F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B1A2-4928-7897-5CCD-43A5187D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C626D-A46F-087E-13FD-D1F7A7F4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5DD0-59FE-4929-965E-08104DD3C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8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3D6E-6B97-0A22-F7B7-8DFF0CAE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58F5F-03C9-E219-E8CD-3E76EA0BA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0C4D9-530C-9003-081E-77BCC2FF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49A3-00A1-4237-BCCC-1759E0B1052F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4EAB3-8DFE-DE28-E02E-42AA29FE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450F5-7C3A-3226-8B34-7D10CD35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5DD0-59FE-4929-965E-08104DD3C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7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06C86-B3B4-4428-0924-5CCBA9070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DB032-05CC-E33A-0567-59D20BD84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BADCF-4D00-ADE3-C650-D09DB2EE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49A3-00A1-4237-BCCC-1759E0B1052F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AF28E-1B91-F111-0165-032F59103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3CF47-C5E3-A3CD-8483-B14E4130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5DD0-59FE-4929-965E-08104DD3C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6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C0A3-AF1E-6BCB-C220-E88D5E6F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D7159-0B38-BF66-38D5-6F5A1E42C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F967B-18C3-8EC2-0E96-5D288030D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FDB03-0D40-37A4-3DBE-77D75401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49A3-00A1-4237-BCCC-1759E0B1052F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6E957-E2BE-4973-515F-A3909D6F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A5B78-E047-1459-70D0-814241E48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5DD0-59FE-4929-965E-08104DD3C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8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5EF6-D0AD-A73C-6435-A325822A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609BD-2423-B1E0-F06B-DEEB023D4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01DCF-566F-480C-68C6-6986D75FB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132D1-98E8-9AC9-72AC-C293266A8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062A61-DD12-BD98-0DA2-090316CA5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79AAC8-DB69-5BAA-BAB7-C0DBDF93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49A3-00A1-4237-BCCC-1759E0B1052F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F6F4C-B357-92B9-A059-B982AAAA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1B627B-8FFC-F282-5AC0-C54E8879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5DD0-59FE-4929-965E-08104DD3C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4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32B1-EBB5-9FA9-2A55-8DDE99B4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3D6A8-20D9-C5C3-28F4-C06D1AC2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49A3-00A1-4237-BCCC-1759E0B1052F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9CBF8-682F-25DF-ED1E-817FC110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EFB28-5EA0-8D28-85A4-AF28FC5B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5DD0-59FE-4929-965E-08104DD3C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4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B75600-C73D-AB68-C6EC-F5977CFB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49A3-00A1-4237-BCCC-1759E0B1052F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B5A15-4154-E355-2331-BDA97DF15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BCF34-C91B-DE22-F702-DC7AD86F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5DD0-59FE-4929-965E-08104DD3C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9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4D259-F6FE-3D98-4693-B87ECAF8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D0E42-75DF-BC0B-D3D9-73E339B7C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F250E-C6B1-A603-B2D3-69C1AC367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763C0-E754-A4B0-541D-1369723C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49A3-00A1-4237-BCCC-1759E0B1052F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16018-AB3B-64B0-4589-3A625FD7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A995E-EC0F-CCEB-1DD2-B4DF3E6F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5DD0-59FE-4929-965E-08104DD3C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4204-4C31-72DD-60F7-4A6D9C12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A9E7AE-8004-36F7-EBF2-269256423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8FD11-C99C-B1E2-B247-5C8B33510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AEDE7-111F-AF8D-4BF1-FDCAA0CE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49A3-00A1-4237-BCCC-1759E0B1052F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F08BA-2EE6-5F5E-2820-E5AD42967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66CD5-3726-C39B-4658-CCBAF5BF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5DD0-59FE-4929-965E-08104DD3C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3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76C1AF-DD39-B7BF-91E6-9D9CB4DDA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F6219-72FA-A2DA-8D18-F3FCC67CE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59EE8-C8C7-9DDE-ABA0-5647A1150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D49A3-00A1-4237-BCCC-1759E0B1052F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33614-62D1-461E-6281-BDC276FFD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EE68E-E671-5627-F312-A36293B6C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05DD0-59FE-4929-965E-08104DD3C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3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70BB0D2-1509-81B7-0F73-43998397DD26}"/>
              </a:ext>
            </a:extLst>
          </p:cNvPr>
          <p:cNvSpPr/>
          <p:nvPr/>
        </p:nvSpPr>
        <p:spPr>
          <a:xfrm>
            <a:off x="2401941" y="1365036"/>
            <a:ext cx="2423816" cy="242381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3D7653-F3F2-D743-D9E8-26919A5AE79D}"/>
              </a:ext>
            </a:extLst>
          </p:cNvPr>
          <p:cNvGrpSpPr/>
          <p:nvPr/>
        </p:nvGrpSpPr>
        <p:grpSpPr>
          <a:xfrm>
            <a:off x="3178889" y="1045956"/>
            <a:ext cx="869920" cy="945452"/>
            <a:chOff x="3178889" y="735324"/>
            <a:chExt cx="869920" cy="94545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DFDBC62-769F-B414-625F-00301253B153}"/>
                </a:ext>
              </a:extLst>
            </p:cNvPr>
            <p:cNvSpPr/>
            <p:nvPr/>
          </p:nvSpPr>
          <p:spPr>
            <a:xfrm>
              <a:off x="3178889" y="735324"/>
              <a:ext cx="869920" cy="240328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304F80D-AC81-B032-06DE-216E3D8E7725}"/>
                </a:ext>
              </a:extLst>
            </p:cNvPr>
            <p:cNvGrpSpPr/>
            <p:nvPr/>
          </p:nvGrpSpPr>
          <p:grpSpPr>
            <a:xfrm>
              <a:off x="3397280" y="975652"/>
              <a:ext cx="433137" cy="705124"/>
              <a:chOff x="5525776" y="1250554"/>
              <a:chExt cx="433137" cy="70512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AFFEBA1-6E8D-AE92-BCC5-383BFEDA4F1F}"/>
                  </a:ext>
                </a:extLst>
              </p:cNvPr>
              <p:cNvSpPr/>
              <p:nvPr/>
            </p:nvSpPr>
            <p:spPr>
              <a:xfrm>
                <a:off x="5525776" y="1404413"/>
                <a:ext cx="433137" cy="55126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FC5FECE-01CC-5056-EE99-F870ED5B801A}"/>
                  </a:ext>
                </a:extLst>
              </p:cNvPr>
              <p:cNvSpPr/>
              <p:nvPr/>
            </p:nvSpPr>
            <p:spPr>
              <a:xfrm>
                <a:off x="5656664" y="1250554"/>
                <a:ext cx="171359" cy="55126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D591F01-5A82-3F73-92FE-A91D20A7BBC3}"/>
              </a:ext>
            </a:extLst>
          </p:cNvPr>
          <p:cNvGrpSpPr/>
          <p:nvPr/>
        </p:nvGrpSpPr>
        <p:grpSpPr>
          <a:xfrm rot="7742952">
            <a:off x="4037242" y="2749359"/>
            <a:ext cx="869920" cy="945452"/>
            <a:chOff x="3178889" y="735324"/>
            <a:chExt cx="869920" cy="94545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A139934-4708-76D4-01F8-16CED549AE31}"/>
                </a:ext>
              </a:extLst>
            </p:cNvPr>
            <p:cNvSpPr/>
            <p:nvPr/>
          </p:nvSpPr>
          <p:spPr>
            <a:xfrm>
              <a:off x="3178889" y="735324"/>
              <a:ext cx="869920" cy="240328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8674DBE-9979-E130-D96F-B8031EA841A6}"/>
                </a:ext>
              </a:extLst>
            </p:cNvPr>
            <p:cNvGrpSpPr/>
            <p:nvPr/>
          </p:nvGrpSpPr>
          <p:grpSpPr>
            <a:xfrm>
              <a:off x="3397280" y="975652"/>
              <a:ext cx="433137" cy="705124"/>
              <a:chOff x="5525776" y="1250554"/>
              <a:chExt cx="433137" cy="705124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7E08340-F463-BFAB-BD2C-39A3AD6C8998}"/>
                  </a:ext>
                </a:extLst>
              </p:cNvPr>
              <p:cNvSpPr/>
              <p:nvPr/>
            </p:nvSpPr>
            <p:spPr>
              <a:xfrm>
                <a:off x="5525776" y="1404413"/>
                <a:ext cx="433137" cy="55126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FBB150C-0FDA-5145-BE7F-EB1A120DBEBF}"/>
                  </a:ext>
                </a:extLst>
              </p:cNvPr>
              <p:cNvSpPr/>
              <p:nvPr/>
            </p:nvSpPr>
            <p:spPr>
              <a:xfrm>
                <a:off x="5656664" y="1250554"/>
                <a:ext cx="171359" cy="55126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A349E7-056B-FE75-BFFF-7BEBD7D37839}"/>
              </a:ext>
            </a:extLst>
          </p:cNvPr>
          <p:cNvGrpSpPr/>
          <p:nvPr/>
        </p:nvGrpSpPr>
        <p:grpSpPr>
          <a:xfrm rot="13942924">
            <a:off x="2330095" y="2747118"/>
            <a:ext cx="869920" cy="945452"/>
            <a:chOff x="3178889" y="735324"/>
            <a:chExt cx="869920" cy="94545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0852EBC-1B34-AAA7-E48E-67AEA45258F6}"/>
                </a:ext>
              </a:extLst>
            </p:cNvPr>
            <p:cNvSpPr/>
            <p:nvPr/>
          </p:nvSpPr>
          <p:spPr>
            <a:xfrm>
              <a:off x="3178889" y="735324"/>
              <a:ext cx="869920" cy="240328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15B0CB0-D46C-0E6C-BA4B-0C872DEB3A3F}"/>
                </a:ext>
              </a:extLst>
            </p:cNvPr>
            <p:cNvGrpSpPr/>
            <p:nvPr/>
          </p:nvGrpSpPr>
          <p:grpSpPr>
            <a:xfrm>
              <a:off x="3397280" y="975652"/>
              <a:ext cx="433137" cy="705124"/>
              <a:chOff x="5525776" y="1250554"/>
              <a:chExt cx="433137" cy="70512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8AF355C-2F39-9729-B8D6-053CA2D7810E}"/>
                  </a:ext>
                </a:extLst>
              </p:cNvPr>
              <p:cNvSpPr/>
              <p:nvPr/>
            </p:nvSpPr>
            <p:spPr>
              <a:xfrm>
                <a:off x="5525776" y="1404413"/>
                <a:ext cx="433137" cy="55126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6CBE142-A0CD-30F4-7ED7-7231589FD0CF}"/>
                  </a:ext>
                </a:extLst>
              </p:cNvPr>
              <p:cNvSpPr/>
              <p:nvPr/>
            </p:nvSpPr>
            <p:spPr>
              <a:xfrm>
                <a:off x="5656664" y="1250554"/>
                <a:ext cx="171359" cy="55126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93D005-0666-5784-32C7-150044A5A973}"/>
              </a:ext>
            </a:extLst>
          </p:cNvPr>
          <p:cNvCxnSpPr>
            <a:cxnSpLocks/>
          </p:cNvCxnSpPr>
          <p:nvPr/>
        </p:nvCxnSpPr>
        <p:spPr>
          <a:xfrm>
            <a:off x="1570668" y="2576944"/>
            <a:ext cx="4239491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C6BE55-9EF2-EE92-B091-039231969848}"/>
              </a:ext>
            </a:extLst>
          </p:cNvPr>
          <p:cNvCxnSpPr>
            <a:cxnSpLocks/>
          </p:cNvCxnSpPr>
          <p:nvPr/>
        </p:nvCxnSpPr>
        <p:spPr>
          <a:xfrm flipV="1">
            <a:off x="3613849" y="542513"/>
            <a:ext cx="0" cy="395510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w: Curved Up 40">
            <a:extLst>
              <a:ext uri="{FF2B5EF4-FFF2-40B4-BE49-F238E27FC236}">
                <a16:creationId xmlns:a16="http://schemas.microsoft.com/office/drawing/2014/main" id="{1BAA1EE3-F046-C11B-632E-318F20371896}"/>
              </a:ext>
            </a:extLst>
          </p:cNvPr>
          <p:cNvSpPr/>
          <p:nvPr/>
        </p:nvSpPr>
        <p:spPr>
          <a:xfrm rot="12854393">
            <a:off x="4830651" y="3307735"/>
            <a:ext cx="260012" cy="514333"/>
          </a:xfrm>
          <a:prstGeom prst="curvedUpArrow">
            <a:avLst>
              <a:gd name="adj1" fmla="val 20906"/>
              <a:gd name="adj2" fmla="val 54142"/>
              <a:gd name="adj3" fmla="val 4459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Arrow: Curved Up 41">
            <a:extLst>
              <a:ext uri="{FF2B5EF4-FFF2-40B4-BE49-F238E27FC236}">
                <a16:creationId xmlns:a16="http://schemas.microsoft.com/office/drawing/2014/main" id="{10E9EDAA-80F2-C030-C006-EACD9BA35875}"/>
              </a:ext>
            </a:extLst>
          </p:cNvPr>
          <p:cNvSpPr/>
          <p:nvPr/>
        </p:nvSpPr>
        <p:spPr>
          <a:xfrm rot="19789164">
            <a:off x="2136014" y="3367916"/>
            <a:ext cx="260012" cy="514333"/>
          </a:xfrm>
          <a:prstGeom prst="curvedUpArrow">
            <a:avLst>
              <a:gd name="adj1" fmla="val 20906"/>
              <a:gd name="adj2" fmla="val 54142"/>
              <a:gd name="adj3" fmla="val 44593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Arrow: Curved Up 42">
            <a:extLst>
              <a:ext uri="{FF2B5EF4-FFF2-40B4-BE49-F238E27FC236}">
                <a16:creationId xmlns:a16="http://schemas.microsoft.com/office/drawing/2014/main" id="{B7B90D5F-E536-DB15-36DE-836C82E0C868}"/>
              </a:ext>
            </a:extLst>
          </p:cNvPr>
          <p:cNvSpPr/>
          <p:nvPr/>
        </p:nvSpPr>
        <p:spPr>
          <a:xfrm rot="5400000">
            <a:off x="3443244" y="646569"/>
            <a:ext cx="260012" cy="514333"/>
          </a:xfrm>
          <a:prstGeom prst="curvedUpArrow">
            <a:avLst>
              <a:gd name="adj1" fmla="val 20906"/>
              <a:gd name="adj2" fmla="val 54142"/>
              <a:gd name="adj3" fmla="val 4459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D36825-6AC1-0774-6150-42357CB05A4A}"/>
              </a:ext>
            </a:extLst>
          </p:cNvPr>
          <p:cNvCxnSpPr>
            <a:cxnSpLocks/>
          </p:cNvCxnSpPr>
          <p:nvPr/>
        </p:nvCxnSpPr>
        <p:spPr>
          <a:xfrm>
            <a:off x="3613847" y="2576944"/>
            <a:ext cx="1749784" cy="134638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2E78F1-C36C-3CCE-80C2-2DD8946DF02B}"/>
              </a:ext>
            </a:extLst>
          </p:cNvPr>
          <p:cNvCxnSpPr>
            <a:cxnSpLocks/>
          </p:cNvCxnSpPr>
          <p:nvPr/>
        </p:nvCxnSpPr>
        <p:spPr>
          <a:xfrm flipH="1">
            <a:off x="1854750" y="2576004"/>
            <a:ext cx="1739967" cy="1347325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08BEBF-6976-B943-F396-AD679025D5AC}"/>
              </a:ext>
            </a:extLst>
          </p:cNvPr>
          <p:cNvCxnSpPr>
            <a:cxnSpLocks/>
          </p:cNvCxnSpPr>
          <p:nvPr/>
        </p:nvCxnSpPr>
        <p:spPr>
          <a:xfrm flipV="1">
            <a:off x="3613847" y="231881"/>
            <a:ext cx="0" cy="2344123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E7DF3D6-2D98-D627-56AD-06D514503019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4071694" y="3781987"/>
            <a:ext cx="400291" cy="519059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0E01930-0BE9-1536-79A7-E5C131DD1ACD}"/>
              </a:ext>
            </a:extLst>
          </p:cNvPr>
          <p:cNvCxnSpPr>
            <a:cxnSpLocks/>
            <a:stCxn id="17" idx="3"/>
          </p:cNvCxnSpPr>
          <p:nvPr/>
        </p:nvCxnSpPr>
        <p:spPr>
          <a:xfrm flipH="1" flipV="1">
            <a:off x="1908733" y="2654756"/>
            <a:ext cx="311561" cy="43575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2692FC4-B946-4B13-9C1D-FDEACBF088D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048809" y="1166120"/>
            <a:ext cx="657853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rrow: U-Turn 72">
            <a:extLst>
              <a:ext uri="{FF2B5EF4-FFF2-40B4-BE49-F238E27FC236}">
                <a16:creationId xmlns:a16="http://schemas.microsoft.com/office/drawing/2014/main" id="{EFC3BCA0-7810-215E-CE33-18010EB3AF42}"/>
              </a:ext>
            </a:extLst>
          </p:cNvPr>
          <p:cNvSpPr/>
          <p:nvPr/>
        </p:nvSpPr>
        <p:spPr>
          <a:xfrm rot="14834956">
            <a:off x="3405107" y="2343947"/>
            <a:ext cx="455751" cy="352237"/>
          </a:xfrm>
          <a:prstGeom prst="uturnArrow">
            <a:avLst>
              <a:gd name="adj1" fmla="val 13623"/>
              <a:gd name="adj2" fmla="val 23204"/>
              <a:gd name="adj3" fmla="val 25000"/>
              <a:gd name="adj4" fmla="val 43750"/>
              <a:gd name="adj5" fmla="val 10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F79ECC2-FA98-A1E1-32BC-3F750028075C}"/>
              </a:ext>
            </a:extLst>
          </p:cNvPr>
          <p:cNvCxnSpPr>
            <a:cxnSpLocks/>
          </p:cNvCxnSpPr>
          <p:nvPr/>
        </p:nvCxnSpPr>
        <p:spPr>
          <a:xfrm flipV="1">
            <a:off x="3613847" y="1740039"/>
            <a:ext cx="2338137" cy="83596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716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Lu</dc:creator>
  <cp:lastModifiedBy>Michael Lu</cp:lastModifiedBy>
  <cp:revision>3</cp:revision>
  <dcterms:created xsi:type="dcterms:W3CDTF">2023-07-31T02:43:39Z</dcterms:created>
  <dcterms:modified xsi:type="dcterms:W3CDTF">2023-07-31T08:16:38Z</dcterms:modified>
</cp:coreProperties>
</file>