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4" r:id="rId4"/>
    <p:sldId id="259" r:id="rId5"/>
    <p:sldId id="260" r:id="rId6"/>
    <p:sldId id="263" r:id="rId7"/>
    <p:sldId id="261" r:id="rId8"/>
    <p:sldId id="262" r:id="rId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3" d="100"/>
          <a:sy n="83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C1F6-425A-4FA7-8A26-F3A75596CE1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A5B6-BDF4-44CA-B34E-B28BE0FF9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840-5875-470A-86C5-6A5BE708DF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4668FB9-6B02-0E50-1BA5-C07EE9B5BC08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2557412" y="2881931"/>
            <a:ext cx="2234377" cy="293735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1F00435-BDDA-D3EF-A511-D82ECFE6BD32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63663" y="2392866"/>
            <a:ext cx="672683" cy="2198402"/>
          </a:xfrm>
          <a:prstGeom prst="bentConnector2">
            <a:avLst/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02C0C94-7463-A321-97C6-9764E2394046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7211556" y="3587171"/>
            <a:ext cx="1450079" cy="22287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E6D5794-F8CD-0F32-B821-1B9E19AA943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4908256"/>
            <a:ext cx="3869846" cy="1739539"/>
          </a:xfrm>
          <a:prstGeom prst="bentConnector3">
            <a:avLst>
              <a:gd name="adj1" fmla="val 7306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DF1E086-BBB2-1936-D679-C559EB60154D}"/>
              </a:ext>
            </a:extLst>
          </p:cNvPr>
          <p:cNvCxnSpPr>
            <a:cxnSpLocks/>
            <a:stCxn id="2" idx="2"/>
            <a:endCxn id="113" idx="0"/>
          </p:cNvCxnSpPr>
          <p:nvPr/>
        </p:nvCxnSpPr>
        <p:spPr>
          <a:xfrm rot="5400000">
            <a:off x="1589781" y="5029027"/>
            <a:ext cx="514197" cy="39715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6CF73E-EB54-428F-BEF0-473B0D532BF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5964264"/>
            <a:ext cx="3869846" cy="683530"/>
          </a:xfrm>
          <a:prstGeom prst="bentConnector3">
            <a:avLst>
              <a:gd name="adj1" fmla="val 7318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4DFD2-4257-B9EA-FD25-7EE63B47C937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 rot="16200000" flipH="1">
            <a:off x="489523" y="2798424"/>
            <a:ext cx="1199647" cy="388533"/>
          </a:xfrm>
          <a:prstGeom prst="bentConnector2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885F66-9F61-CC53-7BDD-7F0707B5457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0168074" y="3587171"/>
            <a:ext cx="342860" cy="34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91C5789-6D4B-3382-9272-BEB16EB5EBF9}"/>
              </a:ext>
            </a:extLst>
          </p:cNvPr>
          <p:cNvSpPr/>
          <p:nvPr/>
        </p:nvSpPr>
        <p:spPr>
          <a:xfrm>
            <a:off x="141859" y="127565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Radiolink T8 RC 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26F9B-9C4E-DF89-5DF1-99F4C3E1301F}"/>
              </a:ext>
            </a:extLst>
          </p:cNvPr>
          <p:cNvSpPr/>
          <p:nvPr/>
        </p:nvSpPr>
        <p:spPr>
          <a:xfrm>
            <a:off x="10510934" y="3194026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E2A078-5203-B6B5-051B-5223BA128565}"/>
              </a:ext>
            </a:extLst>
          </p:cNvPr>
          <p:cNvSpPr txBox="1"/>
          <p:nvPr/>
        </p:nvSpPr>
        <p:spPr>
          <a:xfrm>
            <a:off x="6030594" y="1192539"/>
            <a:ext cx="244169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</a:rPr>
              <a:t>— </a:t>
            </a:r>
            <a:r>
              <a:rPr lang="en-US" b="1" dirty="0">
                <a:solidFill>
                  <a:srgbClr val="FF0000"/>
                </a:solidFill>
                <a:latin typeface="Roboto" panose="020B0604020202020204" pitchFamily="2" charset="0"/>
              </a:rPr>
              <a:t>Power</a:t>
            </a:r>
          </a:p>
          <a:p>
            <a:r>
              <a:rPr lang="en-US" b="1" dirty="0">
                <a:solidFill>
                  <a:srgbClr val="F8C8DC"/>
                </a:solidFill>
                <a:latin typeface="Roboto" panose="02000000000000000000" pitchFamily="2" charset="0"/>
              </a:rPr>
              <a:t>— Logic-Level </a:t>
            </a:r>
            <a:r>
              <a:rPr lang="en-US" b="1" dirty="0">
                <a:solidFill>
                  <a:srgbClr val="F8C8DC"/>
                </a:solidFill>
                <a:latin typeface="Roboto" panose="020B0604020202020204" pitchFamily="2" charset="0"/>
              </a:rPr>
              <a:t>Power</a:t>
            </a:r>
            <a:endParaRPr lang="en-US" b="1" dirty="0">
              <a:solidFill>
                <a:srgbClr val="F8C8DC"/>
              </a:solidFill>
              <a:latin typeface="Roboto" panose="02000000000000000000" pitchFamily="2" charset="0"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 PWM Output Signal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Roboto" panose="020B0604020202020204" pitchFamily="2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 </a:t>
            </a: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B0604020202020204" pitchFamily="2" charset="0"/>
              </a:rPr>
              <a:t>PWM Input Signal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A5FC1C2-31C0-40BC-3D39-4F4A0668246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91788" y="6647794"/>
            <a:ext cx="3883808" cy="625194"/>
          </a:xfrm>
          <a:prstGeom prst="bentConnector3">
            <a:avLst>
              <a:gd name="adj1" fmla="val 7298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96FF951-97B8-5A16-A325-AFBC43B27D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3729135" y="3587170"/>
            <a:ext cx="1975981" cy="534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02F3F-2299-3C3E-8862-C78BE129FF3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10168074" y="4641030"/>
            <a:ext cx="342860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2EE4F99-DFA9-F67C-2966-12C9527A196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10168074" y="5814445"/>
            <a:ext cx="342860" cy="148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35E66C-0116-15B3-5FBE-9C399466F790}"/>
              </a:ext>
            </a:extLst>
          </p:cNvPr>
          <p:cNvSpPr/>
          <p:nvPr/>
        </p:nvSpPr>
        <p:spPr>
          <a:xfrm>
            <a:off x="10510934" y="4247885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C6ACB-1899-A341-A235-F2CA416B3AB1}"/>
              </a:ext>
            </a:extLst>
          </p:cNvPr>
          <p:cNvSpPr/>
          <p:nvPr/>
        </p:nvSpPr>
        <p:spPr>
          <a:xfrm>
            <a:off x="10510934" y="5441828"/>
            <a:ext cx="1506440" cy="7452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 Motor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EFE467-5A03-F391-29D7-9A2F240ECF00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7211556" y="3587171"/>
            <a:ext cx="1450079" cy="34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123A3F-F688-99FD-CBA3-69124B9ADA0C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211556" y="3587171"/>
            <a:ext cx="1450079" cy="10538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65441B3-0448-1125-1BB5-204026424C81}"/>
              </a:ext>
            </a:extLst>
          </p:cNvPr>
          <p:cNvCxnSpPr>
            <a:cxnSpLocks/>
            <a:stCxn id="11" idx="1"/>
            <a:endCxn id="113" idx="2"/>
          </p:cNvCxnSpPr>
          <p:nvPr/>
        </p:nvCxnSpPr>
        <p:spPr>
          <a:xfrm rot="10800000">
            <a:off x="1648300" y="6153873"/>
            <a:ext cx="1325266" cy="493923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6177D-0879-8820-4EDE-508385F6251A}"/>
              </a:ext>
            </a:extLst>
          </p:cNvPr>
          <p:cNvSpPr/>
          <p:nvPr/>
        </p:nvSpPr>
        <p:spPr>
          <a:xfrm>
            <a:off x="8661634" y="4247884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H-Bridge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B4573-28C4-ADA4-8D1E-012344D40ECD}"/>
              </a:ext>
            </a:extLst>
          </p:cNvPr>
          <p:cNvSpPr/>
          <p:nvPr/>
        </p:nvSpPr>
        <p:spPr>
          <a:xfrm>
            <a:off x="8661634" y="5422784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Control Circuit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B633302A-9C42-14F0-6B2B-0BDF4A2F3DB5}"/>
              </a:ext>
            </a:extLst>
          </p:cNvPr>
          <p:cNvCxnSpPr>
            <a:cxnSpLocks/>
            <a:stCxn id="4" idx="3"/>
            <a:endCxn id="177" idx="2"/>
          </p:cNvCxnSpPr>
          <p:nvPr/>
        </p:nvCxnSpPr>
        <p:spPr>
          <a:xfrm flipV="1">
            <a:off x="3729134" y="2881932"/>
            <a:ext cx="797542" cy="710583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49E861-E877-2747-A752-AAF187158224}"/>
              </a:ext>
            </a:extLst>
          </p:cNvPr>
          <p:cNvSpPr/>
          <p:nvPr/>
        </p:nvSpPr>
        <p:spPr>
          <a:xfrm>
            <a:off x="739189" y="5484703"/>
            <a:ext cx="1818222" cy="669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Buck Converter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88C4A1C-F456-9C64-D573-05B09D978B0E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4791789" y="5947420"/>
            <a:ext cx="775915" cy="70037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9C1FE1D-A207-45D5-081F-595423B299F3}"/>
              </a:ext>
            </a:extLst>
          </p:cNvPr>
          <p:cNvCxnSpPr>
            <a:cxnSpLocks/>
            <a:stCxn id="67" idx="2"/>
            <a:endCxn id="8" idx="0"/>
          </p:cNvCxnSpPr>
          <p:nvPr/>
        </p:nvCxnSpPr>
        <p:spPr>
          <a:xfrm rot="16200000" flipH="1">
            <a:off x="6151028" y="5338568"/>
            <a:ext cx="330955" cy="883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A01DD8F-17E6-CAC1-EB22-308366D02E8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91788" y="3889950"/>
            <a:ext cx="3869846" cy="2757845"/>
          </a:xfrm>
          <a:prstGeom prst="bentConnector3">
            <a:avLst>
              <a:gd name="adj1" fmla="val 7284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312605D-FE60-1155-4447-3AAE94D8FE72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7211556" y="3587171"/>
            <a:ext cx="1464041" cy="3414115"/>
          </a:xfrm>
          <a:prstGeom prst="bentConnector3">
            <a:avLst>
              <a:gd name="adj1" fmla="val 49704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A29929-F6BD-ACF4-2294-866D9305910E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rot="10800000" flipV="1">
            <a:off x="10182036" y="7001284"/>
            <a:ext cx="32193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10280B3-1003-78E9-E167-29B1554ADAEC}"/>
              </a:ext>
            </a:extLst>
          </p:cNvPr>
          <p:cNvSpPr/>
          <p:nvPr/>
        </p:nvSpPr>
        <p:spPr>
          <a:xfrm>
            <a:off x="5567703" y="5508466"/>
            <a:ext cx="1506440" cy="8779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Switched Capacitor Converter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918A9D-9036-A500-99CE-198C74510DFE}"/>
              </a:ext>
            </a:extLst>
          </p:cNvPr>
          <p:cNvSpPr/>
          <p:nvPr/>
        </p:nvSpPr>
        <p:spPr>
          <a:xfrm>
            <a:off x="10503972" y="6447814"/>
            <a:ext cx="1506440" cy="11069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Actuator DC Motors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DF5B10-BB88-F2E6-3ED1-01C8E5C16D50}"/>
              </a:ext>
            </a:extLst>
          </p:cNvPr>
          <p:cNvSpPr/>
          <p:nvPr/>
        </p:nvSpPr>
        <p:spPr>
          <a:xfrm>
            <a:off x="8675596" y="6608140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Control Circuit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48E13-8D87-5D97-A2E8-352739AAB425}"/>
              </a:ext>
            </a:extLst>
          </p:cNvPr>
          <p:cNvSpPr/>
          <p:nvPr/>
        </p:nvSpPr>
        <p:spPr>
          <a:xfrm>
            <a:off x="2973566" y="6294303"/>
            <a:ext cx="1818222" cy="7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12V Battery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32409-9D7A-5BE5-F859-7FE1E71360F4}"/>
              </a:ext>
            </a:extLst>
          </p:cNvPr>
          <p:cNvSpPr/>
          <p:nvPr/>
        </p:nvSpPr>
        <p:spPr>
          <a:xfrm>
            <a:off x="8661634" y="3194368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H-Bridge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8EDF620-6D6E-531F-9340-AFFBADC2C6C5}"/>
              </a:ext>
            </a:extLst>
          </p:cNvPr>
          <p:cNvSpPr/>
          <p:nvPr/>
        </p:nvSpPr>
        <p:spPr>
          <a:xfrm>
            <a:off x="3773456" y="1764717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goBilda Dual Mode Servo Motor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6F2AA71-0E96-A467-2056-E1007C98C80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954567" y="4059010"/>
            <a:ext cx="527687" cy="532258"/>
          </a:xfrm>
          <a:prstGeom prst="bentConnector2">
            <a:avLst/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2648DCB-09A1-6D3C-3AEA-F79EB887FF35}"/>
              </a:ext>
            </a:extLst>
          </p:cNvPr>
          <p:cNvSpPr/>
          <p:nvPr/>
        </p:nvSpPr>
        <p:spPr>
          <a:xfrm>
            <a:off x="1283612" y="3126018"/>
            <a:ext cx="2445522" cy="932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KOVID KONSOLE PSoC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73BF0A-FD6A-4337-5E81-21CDFE0E052D}"/>
              </a:ext>
            </a:extLst>
          </p:cNvPr>
          <p:cNvSpPr/>
          <p:nvPr/>
        </p:nvSpPr>
        <p:spPr>
          <a:xfrm>
            <a:off x="1136344" y="4212031"/>
            <a:ext cx="1818222" cy="75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LM7805 Linear Regulator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F1401D8-2C81-E243-D54A-B0B486232C3D}"/>
              </a:ext>
            </a:extLst>
          </p:cNvPr>
          <p:cNvCxnSpPr>
            <a:cxnSpLocks/>
            <a:stCxn id="67" idx="0"/>
            <a:endCxn id="24" idx="2"/>
          </p:cNvCxnSpPr>
          <p:nvPr/>
        </p:nvCxnSpPr>
        <p:spPr>
          <a:xfrm rot="5400000" flipH="1" flipV="1">
            <a:off x="6165850" y="4126550"/>
            <a:ext cx="438720" cy="146250"/>
          </a:xfrm>
          <a:prstGeom prst="bentConnector3">
            <a:avLst>
              <a:gd name="adj1" fmla="val 50000"/>
            </a:avLst>
          </a:prstGeom>
          <a:ln w="57150">
            <a:solidFill>
              <a:srgbClr val="F8C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6045ADF-2216-8815-9447-426245129253}"/>
              </a:ext>
            </a:extLst>
          </p:cNvPr>
          <p:cNvSpPr/>
          <p:nvPr/>
        </p:nvSpPr>
        <p:spPr>
          <a:xfrm>
            <a:off x="5402974" y="4419036"/>
            <a:ext cx="1818222" cy="75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LM7805 Linear Regulator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9D0F3-1DFA-0206-F863-D7890F9ED2D1}"/>
              </a:ext>
            </a:extLst>
          </p:cNvPr>
          <p:cNvSpPr/>
          <p:nvPr/>
        </p:nvSpPr>
        <p:spPr>
          <a:xfrm>
            <a:off x="5705115" y="3194025"/>
            <a:ext cx="1506440" cy="78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Circuitry</a:t>
            </a:r>
          </a:p>
        </p:txBody>
      </p:sp>
    </p:spTree>
    <p:extLst>
      <p:ext uri="{BB962C8B-B14F-4D97-AF65-F5344CB8AC3E}">
        <p14:creationId xmlns:p14="http://schemas.microsoft.com/office/powerpoint/2010/main" val="40594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C886C-EF8B-D1AE-7B99-7EABEB6A2E9D}"/>
              </a:ext>
            </a:extLst>
          </p:cNvPr>
          <p:cNvGrpSpPr/>
          <p:nvPr/>
        </p:nvGrpSpPr>
        <p:grpSpPr>
          <a:xfrm rot="20794755">
            <a:off x="8664580" y="2266054"/>
            <a:ext cx="305071" cy="5047362"/>
            <a:chOff x="4166083" y="-10288"/>
            <a:chExt cx="305071" cy="4653757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A45011BF-53B4-A40A-27DB-E2B5B8C2C183}"/>
                </a:ext>
              </a:extLst>
            </p:cNvPr>
            <p:cNvSpPr/>
            <p:nvPr/>
          </p:nvSpPr>
          <p:spPr>
            <a:xfrm rot="5400000">
              <a:off x="2114558" y="2107958"/>
              <a:ext cx="4474842" cy="238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10B09BA-7FB2-BE3B-E28F-53A060A983E4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9D0A0E3-0A7D-02A7-5809-7F3E0A59CDBF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rapezoid 117">
            <a:extLst>
              <a:ext uri="{FF2B5EF4-FFF2-40B4-BE49-F238E27FC236}">
                <a16:creationId xmlns:a16="http://schemas.microsoft.com/office/drawing/2014/main" id="{5A36CDD1-1132-360A-E9EB-3FCD0D15686A}"/>
              </a:ext>
            </a:extLst>
          </p:cNvPr>
          <p:cNvSpPr/>
          <p:nvPr/>
        </p:nvSpPr>
        <p:spPr>
          <a:xfrm>
            <a:off x="8295069" y="6896136"/>
            <a:ext cx="2287981" cy="943085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FF14AD6-0A91-B777-75A1-EE406EE4C31D}"/>
              </a:ext>
            </a:extLst>
          </p:cNvPr>
          <p:cNvSpPr/>
          <p:nvPr/>
        </p:nvSpPr>
        <p:spPr>
          <a:xfrm rot="20831000">
            <a:off x="7065609" y="1310598"/>
            <a:ext cx="2569029" cy="3960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93D6FF-2E31-FBB8-19EE-8D48FC3C2296}"/>
              </a:ext>
            </a:extLst>
          </p:cNvPr>
          <p:cNvSpPr/>
          <p:nvPr/>
        </p:nvSpPr>
        <p:spPr>
          <a:xfrm>
            <a:off x="1513115" y="1502230"/>
            <a:ext cx="2569029" cy="3960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E9055-D71F-1D68-68A4-AD7EBB98DF39}"/>
              </a:ext>
            </a:extLst>
          </p:cNvPr>
          <p:cNvSpPr/>
          <p:nvPr/>
        </p:nvSpPr>
        <p:spPr>
          <a:xfrm>
            <a:off x="2179279" y="1876530"/>
            <a:ext cx="1238172" cy="12381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76095EF0-004E-4213-4C72-7B9B26E54FE5}"/>
              </a:ext>
            </a:extLst>
          </p:cNvPr>
          <p:cNvSpPr/>
          <p:nvPr/>
        </p:nvSpPr>
        <p:spPr>
          <a:xfrm>
            <a:off x="1089759" y="6446658"/>
            <a:ext cx="3378442" cy="1392563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0EFD67-976C-1D43-6CD4-C019D7F5DF19}"/>
              </a:ext>
            </a:extLst>
          </p:cNvPr>
          <p:cNvGrpSpPr/>
          <p:nvPr/>
        </p:nvGrpSpPr>
        <p:grpSpPr>
          <a:xfrm>
            <a:off x="2679190" y="2334579"/>
            <a:ext cx="238350" cy="4474842"/>
            <a:chOff x="4128163" y="247217"/>
            <a:chExt cx="238350" cy="44748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C844D89-FA27-EBE8-588F-967942EA416F}"/>
                </a:ext>
              </a:extLst>
            </p:cNvPr>
            <p:cNvSpPr/>
            <p:nvPr/>
          </p:nvSpPr>
          <p:spPr>
            <a:xfrm rot="5400000">
              <a:off x="2009917" y="2365463"/>
              <a:ext cx="4474842" cy="2383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E7289F-0A9C-961E-8EC9-BEC36CEB5E26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DA1F22-809E-EE98-E0AC-1C92FA322A5D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D7541-EFFB-B251-FBC7-FAC31E51B1DC}"/>
              </a:ext>
            </a:extLst>
          </p:cNvPr>
          <p:cNvGrpSpPr/>
          <p:nvPr/>
        </p:nvGrpSpPr>
        <p:grpSpPr>
          <a:xfrm>
            <a:off x="1888994" y="2312993"/>
            <a:ext cx="577310" cy="4541221"/>
            <a:chOff x="1888994" y="1169992"/>
            <a:chExt cx="577310" cy="45412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E7D1A-CDF2-44D5-2832-2850D3D35A58}"/>
                </a:ext>
              </a:extLst>
            </p:cNvPr>
            <p:cNvGrpSpPr/>
            <p:nvPr/>
          </p:nvGrpSpPr>
          <p:grpSpPr>
            <a:xfrm>
              <a:off x="1888994" y="1169992"/>
              <a:ext cx="406171" cy="4541221"/>
              <a:chOff x="1888994" y="1169992"/>
              <a:chExt cx="406171" cy="454122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5470658-230B-6CE2-6B4B-E79F6C14741D}"/>
                  </a:ext>
                </a:extLst>
              </p:cNvPr>
              <p:cNvSpPr/>
              <p:nvPr/>
            </p:nvSpPr>
            <p:spPr>
              <a:xfrm rot="5741239">
                <a:off x="-94621" y="3321428"/>
                <a:ext cx="4541221" cy="2383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A34BDF-E14E-58D7-BC80-A9955C35BA87}"/>
                  </a:ext>
                </a:extLst>
              </p:cNvPr>
              <p:cNvSpPr/>
              <p:nvPr/>
            </p:nvSpPr>
            <p:spPr>
              <a:xfrm rot="5741239">
                <a:off x="1888994" y="5432972"/>
                <a:ext cx="162511" cy="1625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13363-8B3F-1687-A161-07E7AA42FB62}"/>
                </a:ext>
              </a:extLst>
            </p:cNvPr>
            <p:cNvSpPr/>
            <p:nvPr/>
          </p:nvSpPr>
          <p:spPr>
            <a:xfrm rot="5741239">
              <a:off x="2303793" y="126015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F4FA5A-F017-A360-DE24-E31D3806ACE1}"/>
              </a:ext>
            </a:extLst>
          </p:cNvPr>
          <p:cNvGrpSpPr/>
          <p:nvPr/>
        </p:nvGrpSpPr>
        <p:grpSpPr>
          <a:xfrm>
            <a:off x="1951887" y="6885961"/>
            <a:ext cx="848262" cy="145592"/>
            <a:chOff x="1951887" y="5742961"/>
            <a:chExt cx="848262" cy="1455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12796B-482F-425D-5B76-B8906091A707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87" y="5815757"/>
              <a:ext cx="84826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6AD7B5-4A22-BAE1-0CDD-490DCA82E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887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0CA03F-B694-5CFC-E681-E84A24E88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0149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6417D-7CEF-898C-5E8F-55200F65F2E6}"/>
                  </a:ext>
                </a:extLst>
              </p:cNvPr>
              <p:cNvSpPr txBox="1"/>
              <p:nvPr/>
            </p:nvSpPr>
            <p:spPr>
              <a:xfrm>
                <a:off x="2122936" y="6977701"/>
                <a:ext cx="506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6417D-7CEF-898C-5E8F-55200F65F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36" y="6977701"/>
                <a:ext cx="5061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09F9D29-BAE5-C8DC-9050-F7747F554EB6}"/>
              </a:ext>
            </a:extLst>
          </p:cNvPr>
          <p:cNvGrpSpPr/>
          <p:nvPr/>
        </p:nvGrpSpPr>
        <p:grpSpPr>
          <a:xfrm>
            <a:off x="2391585" y="2134482"/>
            <a:ext cx="408564" cy="145592"/>
            <a:chOff x="1951887" y="5742961"/>
            <a:chExt cx="848262" cy="14559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27E3AA-503B-B2EB-5F88-1B2658CB16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887" y="5815757"/>
              <a:ext cx="84826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837F2AB-4255-6D04-7B52-C7316BC04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887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117B5-185A-7783-8E69-7B2B49880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0149" y="5742961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B8662-693B-DE34-F5D9-BE1F14DDB18D}"/>
                  </a:ext>
                </a:extLst>
              </p:cNvPr>
              <p:cNvSpPr txBox="1"/>
              <p:nvPr/>
            </p:nvSpPr>
            <p:spPr>
              <a:xfrm>
                <a:off x="2445453" y="187968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B8662-693B-DE34-F5D9-BE1F14DD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53" y="1879688"/>
                <a:ext cx="377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6F4F6F-46A4-6C20-C891-CEE106D746EF}"/>
              </a:ext>
            </a:extLst>
          </p:cNvPr>
          <p:cNvCxnSpPr>
            <a:cxnSpLocks/>
          </p:cNvCxnSpPr>
          <p:nvPr/>
        </p:nvCxnSpPr>
        <p:spPr>
          <a:xfrm flipV="1">
            <a:off x="3042568" y="2484414"/>
            <a:ext cx="0" cy="417180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978C0-BD88-6699-5F37-549AB5A99A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2568" y="6583425"/>
            <a:ext cx="0" cy="1455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D51EBA-BE07-2F25-A4E1-EDA5419297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2568" y="2411618"/>
            <a:ext cx="0" cy="1455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C3657A-8D43-6C6D-34D5-59616739A370}"/>
                  </a:ext>
                </a:extLst>
              </p:cNvPr>
              <p:cNvSpPr txBox="1"/>
              <p:nvPr/>
            </p:nvSpPr>
            <p:spPr>
              <a:xfrm>
                <a:off x="3099403" y="4287573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C3657A-8D43-6C6D-34D5-59616739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403" y="4287573"/>
                <a:ext cx="317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BFC87-AB51-EB16-522A-C8F9FD7C0B98}"/>
                  </a:ext>
                </a:extLst>
              </p:cNvPr>
              <p:cNvSpPr txBox="1"/>
              <p:nvPr/>
            </p:nvSpPr>
            <p:spPr>
              <a:xfrm>
                <a:off x="914435" y="4287573"/>
                <a:ext cx="1152239" cy="403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BFC87-AB51-EB16-522A-C8F9FD7C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5" y="4287573"/>
                <a:ext cx="1152239" cy="403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1C170-5E71-936F-F260-64A0BDAFA6C2}"/>
              </a:ext>
            </a:extLst>
          </p:cNvPr>
          <p:cNvGrpSpPr/>
          <p:nvPr/>
        </p:nvGrpSpPr>
        <p:grpSpPr>
          <a:xfrm>
            <a:off x="1662844" y="2467299"/>
            <a:ext cx="553383" cy="4162613"/>
            <a:chOff x="5416100" y="1437218"/>
            <a:chExt cx="553383" cy="416261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2E9CF-45A8-0778-2539-D7EF6C040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8896" y="1437218"/>
              <a:ext cx="407791" cy="416261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466B36-F81A-2D45-6A07-022B11D2032D}"/>
                </a:ext>
              </a:extLst>
            </p:cNvPr>
            <p:cNvCxnSpPr>
              <a:cxnSpLocks/>
            </p:cNvCxnSpPr>
            <p:nvPr/>
          </p:nvCxnSpPr>
          <p:spPr>
            <a:xfrm rot="16535708" flipV="1">
              <a:off x="5488896" y="5521976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E03C7A-64A0-CEA4-E776-D60D514FA315}"/>
                </a:ext>
              </a:extLst>
            </p:cNvPr>
            <p:cNvCxnSpPr>
              <a:cxnSpLocks/>
            </p:cNvCxnSpPr>
            <p:nvPr/>
          </p:nvCxnSpPr>
          <p:spPr>
            <a:xfrm rot="16535708" flipV="1">
              <a:off x="5896687" y="1364422"/>
              <a:ext cx="0" cy="14559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8D6D4A-DEA7-FE28-1025-CC5D3B90AEE4}"/>
              </a:ext>
            </a:extLst>
          </p:cNvPr>
          <p:cNvSpPr/>
          <p:nvPr/>
        </p:nvSpPr>
        <p:spPr>
          <a:xfrm>
            <a:off x="7654550" y="1954237"/>
            <a:ext cx="1238172" cy="12381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07B74B0C-F893-3829-D55F-C7E8239F2CA7}"/>
              </a:ext>
            </a:extLst>
          </p:cNvPr>
          <p:cNvSpPr/>
          <p:nvPr/>
        </p:nvSpPr>
        <p:spPr>
          <a:xfrm>
            <a:off x="5770990" y="6446658"/>
            <a:ext cx="3378442" cy="1392563"/>
          </a:xfrm>
          <a:prstGeom prst="trapezoid">
            <a:avLst>
              <a:gd name="adj" fmla="val 4502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A23CF69-BDF3-4EF2-128A-D91320F2EB43}"/>
              </a:ext>
            </a:extLst>
          </p:cNvPr>
          <p:cNvGrpSpPr/>
          <p:nvPr/>
        </p:nvGrpSpPr>
        <p:grpSpPr>
          <a:xfrm rot="656197">
            <a:off x="7760523" y="2377480"/>
            <a:ext cx="238350" cy="4474842"/>
            <a:chOff x="4128163" y="247217"/>
            <a:chExt cx="238350" cy="4474842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62C40AF-0ED1-B51F-65B8-956DAB67EB5F}"/>
                </a:ext>
              </a:extLst>
            </p:cNvPr>
            <p:cNvSpPr/>
            <p:nvPr/>
          </p:nvSpPr>
          <p:spPr>
            <a:xfrm rot="5400000">
              <a:off x="2009917" y="2365463"/>
              <a:ext cx="4474842" cy="2383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78EB1C1-191D-7E87-FF9E-47A56F35251B}"/>
                </a:ext>
              </a:extLst>
            </p:cNvPr>
            <p:cNvSpPr/>
            <p:nvPr/>
          </p:nvSpPr>
          <p:spPr>
            <a:xfrm rot="5400000">
              <a:off x="4166083" y="32699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C4CFC2-64B1-8CF7-CFAC-6F74F7788D46}"/>
                </a:ext>
              </a:extLst>
            </p:cNvPr>
            <p:cNvSpPr/>
            <p:nvPr/>
          </p:nvSpPr>
          <p:spPr>
            <a:xfrm rot="5400000">
              <a:off x="4166083" y="4480958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F5134E6-B879-8705-3FAE-1D6874F64DB1}"/>
              </a:ext>
            </a:extLst>
          </p:cNvPr>
          <p:cNvGrpSpPr/>
          <p:nvPr/>
        </p:nvGrpSpPr>
        <p:grpSpPr>
          <a:xfrm rot="620557">
            <a:off x="6958036" y="2402606"/>
            <a:ext cx="577310" cy="4541221"/>
            <a:chOff x="1888994" y="1169991"/>
            <a:chExt cx="577310" cy="454122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0FCE9BB-A60A-F854-EBA7-B2C482BB3D05}"/>
                </a:ext>
              </a:extLst>
            </p:cNvPr>
            <p:cNvGrpSpPr/>
            <p:nvPr/>
          </p:nvGrpSpPr>
          <p:grpSpPr>
            <a:xfrm>
              <a:off x="1888994" y="1169991"/>
              <a:ext cx="406170" cy="4541221"/>
              <a:chOff x="1888994" y="1169991"/>
              <a:chExt cx="406170" cy="454122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7B0D7D26-1FAD-7219-15BC-80326BB96DB7}"/>
                  </a:ext>
                </a:extLst>
              </p:cNvPr>
              <p:cNvSpPr/>
              <p:nvPr/>
            </p:nvSpPr>
            <p:spPr>
              <a:xfrm rot="5741239">
                <a:off x="-94622" y="3321427"/>
                <a:ext cx="4541221" cy="2383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AB6D1F5-19A4-043B-DAEE-8FA9540C708C}"/>
                  </a:ext>
                </a:extLst>
              </p:cNvPr>
              <p:cNvSpPr/>
              <p:nvPr/>
            </p:nvSpPr>
            <p:spPr>
              <a:xfrm rot="5741239">
                <a:off x="1888994" y="5432973"/>
                <a:ext cx="162511" cy="16251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8129D6E-E254-1E45-1A2D-0544B72FADEF}"/>
                </a:ext>
              </a:extLst>
            </p:cNvPr>
            <p:cNvSpPr/>
            <p:nvPr/>
          </p:nvSpPr>
          <p:spPr>
            <a:xfrm rot="5741239">
              <a:off x="2303793" y="1260159"/>
              <a:ext cx="162511" cy="1625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Arc 136">
            <a:extLst>
              <a:ext uri="{FF2B5EF4-FFF2-40B4-BE49-F238E27FC236}">
                <a16:creationId xmlns:a16="http://schemas.microsoft.com/office/drawing/2014/main" id="{F123DE06-4A1D-2541-FB75-6FAB8A6B9185}"/>
              </a:ext>
            </a:extLst>
          </p:cNvPr>
          <p:cNvSpPr/>
          <p:nvPr/>
        </p:nvSpPr>
        <p:spPr>
          <a:xfrm rot="10800000">
            <a:off x="7532055" y="2778255"/>
            <a:ext cx="1583350" cy="1583350"/>
          </a:xfrm>
          <a:prstGeom prst="arc">
            <a:avLst>
              <a:gd name="adj1" fmla="val 16464236"/>
              <a:gd name="adj2" fmla="val 179174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2C8CF5-9E6E-CA46-CDA0-F4EC6A8526A6}"/>
              </a:ext>
            </a:extLst>
          </p:cNvPr>
          <p:cNvCxnSpPr>
            <a:cxnSpLocks/>
            <a:stCxn id="110" idx="6"/>
          </p:cNvCxnSpPr>
          <p:nvPr/>
        </p:nvCxnSpPr>
        <p:spPr>
          <a:xfrm flipH="1">
            <a:off x="7859208" y="2656009"/>
            <a:ext cx="399013" cy="206493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A39B73C3-3ADE-5C66-A05A-DE65EB33DC40}"/>
              </a:ext>
            </a:extLst>
          </p:cNvPr>
          <p:cNvSpPr/>
          <p:nvPr/>
        </p:nvSpPr>
        <p:spPr>
          <a:xfrm rot="7476361">
            <a:off x="7466545" y="2348017"/>
            <a:ext cx="1583350" cy="1583350"/>
          </a:xfrm>
          <a:prstGeom prst="arc">
            <a:avLst>
              <a:gd name="adj1" fmla="val 17852841"/>
              <a:gd name="adj2" fmla="val 195180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C68EADA-F522-F237-6BC6-F617AD64BB68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8258220" y="2656009"/>
            <a:ext cx="11120" cy="181623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357E6E-F8C5-388A-4AC7-5DDFE069CF39}"/>
              </a:ext>
            </a:extLst>
          </p:cNvPr>
          <p:cNvCxnSpPr>
            <a:cxnSpLocks/>
            <a:stCxn id="110" idx="7"/>
          </p:cNvCxnSpPr>
          <p:nvPr/>
        </p:nvCxnSpPr>
        <p:spPr>
          <a:xfrm>
            <a:off x="8319149" y="2643543"/>
            <a:ext cx="738618" cy="300567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730AE6-6CE6-6860-04AE-355181576371}"/>
                  </a:ext>
                </a:extLst>
              </p:cNvPr>
              <p:cNvSpPr txBox="1"/>
              <p:nvPr/>
            </p:nvSpPr>
            <p:spPr>
              <a:xfrm>
                <a:off x="8301793" y="390324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5730AE6-6CE6-6860-04AE-3551815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3" y="3903244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C10FEC-F379-D170-4908-D5E8AEC30B21}"/>
                  </a:ext>
                </a:extLst>
              </p:cNvPr>
              <p:cNvSpPr txBox="1"/>
              <p:nvPr/>
            </p:nvSpPr>
            <p:spPr>
              <a:xfrm>
                <a:off x="7951474" y="4235836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C10FEC-F379-D170-4908-D5E8AEC3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74" y="4235836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819F0DA-758A-C245-3BD4-E47FDF386A1B}"/>
                  </a:ext>
                </a:extLst>
              </p:cNvPr>
              <p:cNvSpPr txBox="1"/>
              <p:nvPr/>
            </p:nvSpPr>
            <p:spPr>
              <a:xfrm>
                <a:off x="9767909" y="3103402"/>
                <a:ext cx="1155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=36°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819F0DA-758A-C245-3BD4-E47FDF38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909" y="3103402"/>
                <a:ext cx="11550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133C256F-2351-4716-4D97-F4E8C0814A13}"/>
              </a:ext>
            </a:extLst>
          </p:cNvPr>
          <p:cNvSpPr txBox="1"/>
          <p:nvPr/>
        </p:nvSpPr>
        <p:spPr>
          <a:xfrm>
            <a:off x="1881341" y="693531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Two-Legged Mode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93E5E8-C30A-48AB-EA61-772CE6A4750C}"/>
              </a:ext>
            </a:extLst>
          </p:cNvPr>
          <p:cNvSpPr txBox="1"/>
          <p:nvPr/>
        </p:nvSpPr>
        <p:spPr>
          <a:xfrm>
            <a:off x="7123854" y="696996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Three-Legged Mode</a:t>
            </a:r>
          </a:p>
        </p:txBody>
      </p:sp>
    </p:spTree>
    <p:extLst>
      <p:ext uri="{BB962C8B-B14F-4D97-AF65-F5344CB8AC3E}">
        <p14:creationId xmlns:p14="http://schemas.microsoft.com/office/powerpoint/2010/main" val="7060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ardrop 28">
            <a:extLst>
              <a:ext uri="{FF2B5EF4-FFF2-40B4-BE49-F238E27FC236}">
                <a16:creationId xmlns:a16="http://schemas.microsoft.com/office/drawing/2014/main" id="{D5031291-B18F-8A2F-8E56-F812CE35E23A}"/>
              </a:ext>
            </a:extLst>
          </p:cNvPr>
          <p:cNvSpPr/>
          <p:nvPr/>
        </p:nvSpPr>
        <p:spPr>
          <a:xfrm rot="14461510">
            <a:off x="7602385" y="2201272"/>
            <a:ext cx="2962845" cy="2876577"/>
          </a:xfrm>
          <a:prstGeom prst="teardrop">
            <a:avLst>
              <a:gd name="adj" fmla="val 9876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DB0E5F-5B00-F141-2177-DFB01FD4FA01}"/>
              </a:ext>
            </a:extLst>
          </p:cNvPr>
          <p:cNvSpPr/>
          <p:nvPr/>
        </p:nvSpPr>
        <p:spPr>
          <a:xfrm rot="5400000">
            <a:off x="6358711" y="3738579"/>
            <a:ext cx="2127448" cy="4047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71DF6CC-AE06-BEAB-71A6-F9376002D2F8}"/>
              </a:ext>
            </a:extLst>
          </p:cNvPr>
          <p:cNvSpPr/>
          <p:nvPr/>
        </p:nvSpPr>
        <p:spPr>
          <a:xfrm rot="11749969">
            <a:off x="8124021" y="2699084"/>
            <a:ext cx="1559909" cy="1559909"/>
          </a:xfrm>
          <a:prstGeom prst="arc">
            <a:avLst>
              <a:gd name="adj1" fmla="val 18502997"/>
              <a:gd name="adj2" fmla="val 366649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8C8A67-5130-AF2E-0D49-46731E15B1F8}"/>
              </a:ext>
            </a:extLst>
          </p:cNvPr>
          <p:cNvSpPr/>
          <p:nvPr/>
        </p:nvSpPr>
        <p:spPr>
          <a:xfrm rot="6349969">
            <a:off x="5979806" y="5094600"/>
            <a:ext cx="5096577" cy="10090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7CD0B0-65BA-405A-2DDC-FB7B4FADE364}"/>
              </a:ext>
            </a:extLst>
          </p:cNvPr>
          <p:cNvSpPr/>
          <p:nvPr/>
        </p:nvSpPr>
        <p:spPr>
          <a:xfrm rot="949969">
            <a:off x="8712905" y="3266465"/>
            <a:ext cx="747929" cy="7479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05D602-D274-D0DB-7A75-6B9E43FEC4DF}"/>
              </a:ext>
            </a:extLst>
          </p:cNvPr>
          <p:cNvSpPr/>
          <p:nvPr/>
        </p:nvSpPr>
        <p:spPr>
          <a:xfrm rot="949969">
            <a:off x="7310518" y="3034847"/>
            <a:ext cx="225637" cy="2256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CC000B70-EB64-978B-5E37-DF85F944AB14}"/>
              </a:ext>
            </a:extLst>
          </p:cNvPr>
          <p:cNvSpPr/>
          <p:nvPr/>
        </p:nvSpPr>
        <p:spPr>
          <a:xfrm rot="13511541">
            <a:off x="2174705" y="1912663"/>
            <a:ext cx="2962845" cy="2876577"/>
          </a:xfrm>
          <a:prstGeom prst="teardrop">
            <a:avLst>
              <a:gd name="adj" fmla="val 9876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EFC6D76-C2CA-B5D1-EE7A-DEB1E637E75E}"/>
              </a:ext>
            </a:extLst>
          </p:cNvPr>
          <p:cNvSpPr/>
          <p:nvPr/>
        </p:nvSpPr>
        <p:spPr>
          <a:xfrm rot="10800000">
            <a:off x="2659369" y="2465629"/>
            <a:ext cx="1559909" cy="1559909"/>
          </a:xfrm>
          <a:prstGeom prst="arc">
            <a:avLst>
              <a:gd name="adj1" fmla="val 18502997"/>
              <a:gd name="adj2" fmla="val 366649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383264-36C3-E8ED-02FE-87099B769796}"/>
              </a:ext>
            </a:extLst>
          </p:cNvPr>
          <p:cNvSpPr/>
          <p:nvPr/>
        </p:nvSpPr>
        <p:spPr>
          <a:xfrm rot="5400000">
            <a:off x="1107840" y="4883265"/>
            <a:ext cx="5096577" cy="10090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DE0-8530-6B82-D27B-4A715CA8D93A}"/>
              </a:ext>
            </a:extLst>
          </p:cNvPr>
          <p:cNvSpPr/>
          <p:nvPr/>
        </p:nvSpPr>
        <p:spPr>
          <a:xfrm>
            <a:off x="3285347" y="2976988"/>
            <a:ext cx="747929" cy="7479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D1D0F3-DE0A-1D37-DAF7-EA931AE8C5C6}"/>
              </a:ext>
            </a:extLst>
          </p:cNvPr>
          <p:cNvSpPr/>
          <p:nvPr/>
        </p:nvSpPr>
        <p:spPr>
          <a:xfrm>
            <a:off x="2546551" y="3245584"/>
            <a:ext cx="225637" cy="225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18A4C0-4CCA-7562-8DAF-181C60D6E73C}"/>
              </a:ext>
            </a:extLst>
          </p:cNvPr>
          <p:cNvSpPr/>
          <p:nvPr/>
        </p:nvSpPr>
        <p:spPr>
          <a:xfrm rot="5400000">
            <a:off x="860723" y="3965679"/>
            <a:ext cx="2127448" cy="4047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89EF0-DD73-A71E-02F1-631987E18696}"/>
              </a:ext>
            </a:extLst>
          </p:cNvPr>
          <p:cNvSpPr/>
          <p:nvPr/>
        </p:nvSpPr>
        <p:spPr>
          <a:xfrm>
            <a:off x="1811629" y="3217928"/>
            <a:ext cx="225637" cy="2256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D3CB04-7C4E-61CA-D690-B3DEA5549BBF}"/>
              </a:ext>
            </a:extLst>
          </p:cNvPr>
          <p:cNvSpPr/>
          <p:nvPr/>
        </p:nvSpPr>
        <p:spPr>
          <a:xfrm rot="5400000">
            <a:off x="1222937" y="5011496"/>
            <a:ext cx="1405273" cy="6677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4B1F6-6FDC-6BC7-B905-9724FC7C4349}"/>
              </a:ext>
            </a:extLst>
          </p:cNvPr>
          <p:cNvCxnSpPr/>
          <p:nvPr/>
        </p:nvCxnSpPr>
        <p:spPr>
          <a:xfrm flipV="1">
            <a:off x="1295400" y="3330746"/>
            <a:ext cx="0" cy="10825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F0A006C0-C12A-E941-94B1-06DB9C6FFFA6}"/>
              </a:ext>
            </a:extLst>
          </p:cNvPr>
          <p:cNvSpPr/>
          <p:nvPr/>
        </p:nvSpPr>
        <p:spPr>
          <a:xfrm>
            <a:off x="1811629" y="1075578"/>
            <a:ext cx="3354541" cy="2726489"/>
          </a:xfrm>
          <a:prstGeom prst="circularArrow">
            <a:avLst>
              <a:gd name="adj1" fmla="val 1567"/>
              <a:gd name="adj2" fmla="val 288884"/>
              <a:gd name="adj3" fmla="val 20456824"/>
              <a:gd name="adj4" fmla="val 11829671"/>
              <a:gd name="adj5" fmla="val 34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16F85-3629-D01B-C52A-FB3136012586}"/>
              </a:ext>
            </a:extLst>
          </p:cNvPr>
          <p:cNvSpPr/>
          <p:nvPr/>
        </p:nvSpPr>
        <p:spPr>
          <a:xfrm>
            <a:off x="8031346" y="3510394"/>
            <a:ext cx="225637" cy="225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FF920F0-ABE9-B1E2-2343-11C5EFC6EA74}"/>
              </a:ext>
            </a:extLst>
          </p:cNvPr>
          <p:cNvSpPr/>
          <p:nvPr/>
        </p:nvSpPr>
        <p:spPr>
          <a:xfrm rot="5400000">
            <a:off x="6707732" y="5276306"/>
            <a:ext cx="1405273" cy="6677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D1363F-A7BA-9947-09FA-54061B8CA599}"/>
              </a:ext>
            </a:extLst>
          </p:cNvPr>
          <p:cNvCxnSpPr/>
          <p:nvPr/>
        </p:nvCxnSpPr>
        <p:spPr>
          <a:xfrm flipV="1">
            <a:off x="6780195" y="3595556"/>
            <a:ext cx="0" cy="10825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59EC065B-13CC-EB91-1435-386FA4BF2E0D}"/>
              </a:ext>
            </a:extLst>
          </p:cNvPr>
          <p:cNvSpPr/>
          <p:nvPr/>
        </p:nvSpPr>
        <p:spPr>
          <a:xfrm>
            <a:off x="7296424" y="1340388"/>
            <a:ext cx="3354541" cy="2726489"/>
          </a:xfrm>
          <a:prstGeom prst="circularArrow">
            <a:avLst>
              <a:gd name="adj1" fmla="val 1567"/>
              <a:gd name="adj2" fmla="val 288884"/>
              <a:gd name="adj3" fmla="val 20456824"/>
              <a:gd name="adj4" fmla="val 11829671"/>
              <a:gd name="adj5" fmla="val 34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6A352-B6BF-3CAC-A55D-7205A5C2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39" y="235432"/>
            <a:ext cx="7605269" cy="305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F9572-E309-6F9F-BC51-006829BD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" y="235432"/>
            <a:ext cx="4248181" cy="505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322BA-4F39-AC70-C714-B5D50A20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29" y="3436703"/>
            <a:ext cx="3348062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machine&#10;&#10;Description automatically generated">
            <a:extLst>
              <a:ext uri="{FF2B5EF4-FFF2-40B4-BE49-F238E27FC236}">
                <a16:creationId xmlns:a16="http://schemas.microsoft.com/office/drawing/2014/main" id="{443433E5-FC9F-AEE2-0B56-E5FCAA6C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40" y="98474"/>
            <a:ext cx="5595978" cy="7548618"/>
          </a:xfrm>
          <a:prstGeom prst="rect">
            <a:avLst/>
          </a:prstGeom>
        </p:spPr>
      </p:pic>
      <p:pic>
        <p:nvPicPr>
          <p:cNvPr id="7" name="Picture 6" descr="A drawing of a machine&#10;&#10;Description automatically generated">
            <a:extLst>
              <a:ext uri="{FF2B5EF4-FFF2-40B4-BE49-F238E27FC236}">
                <a16:creationId xmlns:a16="http://schemas.microsoft.com/office/drawing/2014/main" id="{DAEDB45C-EEE2-4DCC-23FF-13C2EEF45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" y="98474"/>
            <a:ext cx="4916232" cy="75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33256-357C-3C74-6D82-55108B0C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99" y="752447"/>
            <a:ext cx="5434052" cy="763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12168-8A6B-10CC-DF81-139533A7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6" y="752447"/>
            <a:ext cx="4778128" cy="76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E5408-8200-A5CE-404E-582AC123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05" y="3136842"/>
            <a:ext cx="3248803" cy="3203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FBAC7-31DE-D323-4734-CE240F7D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08" y="3136842"/>
            <a:ext cx="5882711" cy="32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74807-3D15-7AB2-BF1E-E6AC249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3" y="1075889"/>
            <a:ext cx="5907614" cy="604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2EA31-B454-3456-D654-5029A622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77" y="1075890"/>
            <a:ext cx="5928023" cy="1517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36C0D0-6CAB-C8EB-9B2D-54C0CB792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5" r="515"/>
          <a:stretch/>
        </p:blipFill>
        <p:spPr>
          <a:xfrm>
            <a:off x="6263976" y="2593677"/>
            <a:ext cx="5928023" cy="1517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66B2A9-4A43-D4CA-1DDD-01C395500D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"/>
          <a:stretch/>
        </p:blipFill>
        <p:spPr>
          <a:xfrm>
            <a:off x="6263976" y="4095735"/>
            <a:ext cx="5954373" cy="1517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F29D17-85DE-56FD-BA4B-AAD83BC46C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1"/>
          <a:stretch/>
        </p:blipFill>
        <p:spPr>
          <a:xfrm>
            <a:off x="6263975" y="5601603"/>
            <a:ext cx="5928023" cy="15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1280</TotalTime>
  <Words>74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289</cp:revision>
  <dcterms:created xsi:type="dcterms:W3CDTF">2023-04-11T06:02:01Z</dcterms:created>
  <dcterms:modified xsi:type="dcterms:W3CDTF">2023-12-23T23:16:10Z</dcterms:modified>
</cp:coreProperties>
</file>