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7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8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716A-F055-4E33-80F0-7C7654EF0D6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0C40-A8EE-41EE-A621-B969E49A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6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716A-F055-4E33-80F0-7C7654EF0D6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0C40-A8EE-41EE-A621-B969E49A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6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716A-F055-4E33-80F0-7C7654EF0D6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0C40-A8EE-41EE-A621-B969E49A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3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716A-F055-4E33-80F0-7C7654EF0D6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0C40-A8EE-41EE-A621-B969E49A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716A-F055-4E33-80F0-7C7654EF0D6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0C40-A8EE-41EE-A621-B969E49A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3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716A-F055-4E33-80F0-7C7654EF0D6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0C40-A8EE-41EE-A621-B969E49A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716A-F055-4E33-80F0-7C7654EF0D6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0C40-A8EE-41EE-A621-B969E49A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4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716A-F055-4E33-80F0-7C7654EF0D6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0C40-A8EE-41EE-A621-B969E49A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7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716A-F055-4E33-80F0-7C7654EF0D6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0C40-A8EE-41EE-A621-B969E49A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716A-F055-4E33-80F0-7C7654EF0D6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0C40-A8EE-41EE-A621-B969E49A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9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716A-F055-4E33-80F0-7C7654EF0D6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D0C40-A8EE-41EE-A621-B969E49A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9716A-F055-4E33-80F0-7C7654EF0D6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D0C40-A8EE-41EE-A621-B969E49AA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1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FDE3E5-3EB5-CCD6-8396-3766D7C11B77}"/>
              </a:ext>
            </a:extLst>
          </p:cNvPr>
          <p:cNvCxnSpPr>
            <a:cxnSpLocks/>
          </p:cNvCxnSpPr>
          <p:nvPr/>
        </p:nvCxnSpPr>
        <p:spPr>
          <a:xfrm flipH="1" flipV="1">
            <a:off x="7078194" y="6489211"/>
            <a:ext cx="1191090" cy="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72E8DF-7EC6-A4EE-BD38-183B9C46AA4C}"/>
              </a:ext>
            </a:extLst>
          </p:cNvPr>
          <p:cNvCxnSpPr>
            <a:cxnSpLocks/>
          </p:cNvCxnSpPr>
          <p:nvPr/>
        </p:nvCxnSpPr>
        <p:spPr>
          <a:xfrm>
            <a:off x="3272590" y="4285795"/>
            <a:ext cx="1652316" cy="170903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8266A6-96A6-CB34-6B67-92CEE83E19C1}"/>
              </a:ext>
            </a:extLst>
          </p:cNvPr>
          <p:cNvCxnSpPr>
            <a:cxnSpLocks/>
          </p:cNvCxnSpPr>
          <p:nvPr/>
        </p:nvCxnSpPr>
        <p:spPr>
          <a:xfrm flipV="1">
            <a:off x="3272590" y="6769221"/>
            <a:ext cx="1652316" cy="169249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D7F01A-1014-C6B8-FA0A-555CAC987A82}"/>
              </a:ext>
            </a:extLst>
          </p:cNvPr>
          <p:cNvCxnSpPr>
            <a:cxnSpLocks/>
          </p:cNvCxnSpPr>
          <p:nvPr/>
        </p:nvCxnSpPr>
        <p:spPr>
          <a:xfrm>
            <a:off x="7078194" y="6235460"/>
            <a:ext cx="1191090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7498FB-0E6A-D7DB-E0AA-0DF88A1F19BB}"/>
              </a:ext>
            </a:extLst>
          </p:cNvPr>
          <p:cNvSpPr txBox="1"/>
          <p:nvPr/>
        </p:nvSpPr>
        <p:spPr>
          <a:xfrm>
            <a:off x="7168089" y="5866128"/>
            <a:ext cx="88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“prompt”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583968-68C7-7762-302D-EAEE3C9363E8}"/>
              </a:ext>
            </a:extLst>
          </p:cNvPr>
          <p:cNvCxnSpPr>
            <a:cxnSpLocks/>
            <a:stCxn id="17" idx="1"/>
            <a:endCxn id="4" idx="3"/>
          </p:cNvCxnSpPr>
          <p:nvPr/>
        </p:nvCxnSpPr>
        <p:spPr>
          <a:xfrm flipH="1" flipV="1">
            <a:off x="3272590" y="4692680"/>
            <a:ext cx="1652316" cy="1709031"/>
          </a:xfrm>
          <a:prstGeom prst="straightConnector1">
            <a:avLst/>
          </a:prstGeom>
          <a:ln w="38100">
            <a:solidFill>
              <a:srgbClr val="AE78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CC113F2-8FCB-A0DB-8FD5-1B3B0B1FDC0A}"/>
              </a:ext>
            </a:extLst>
          </p:cNvPr>
          <p:cNvSpPr txBox="1"/>
          <p:nvPr/>
        </p:nvSpPr>
        <p:spPr>
          <a:xfrm>
            <a:off x="7111662" y="6523541"/>
            <a:ext cx="999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“response”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62FA93-C88A-0B85-A54D-9D8D8777E3FF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H="1">
            <a:off x="3272590" y="6401711"/>
            <a:ext cx="1652316" cy="1692498"/>
          </a:xfrm>
          <a:prstGeom prst="straightConnector1">
            <a:avLst/>
          </a:prstGeom>
          <a:ln w="38100">
            <a:solidFill>
              <a:srgbClr val="AE78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3779B3-37E1-B5D0-7F28-13734698304E}"/>
              </a:ext>
            </a:extLst>
          </p:cNvPr>
          <p:cNvSpPr txBox="1"/>
          <p:nvPr/>
        </p:nvSpPr>
        <p:spPr>
          <a:xfrm rot="18834031">
            <a:off x="3136641" y="6982284"/>
            <a:ext cx="1727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pyautogui</a:t>
            </a:r>
            <a:r>
              <a:rPr lang="en-US" sz="1400" dirty="0"/>
              <a:t> response]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9B1A62-B846-1B4C-9208-7C8BDE3E7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7" b="54242"/>
          <a:stretch/>
        </p:blipFill>
        <p:spPr>
          <a:xfrm>
            <a:off x="797100" y="7197928"/>
            <a:ext cx="2097187" cy="222693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A92AF94-8D1D-4635-B4B7-201C42A1E176}"/>
              </a:ext>
            </a:extLst>
          </p:cNvPr>
          <p:cNvGrpSpPr/>
          <p:nvPr/>
        </p:nvGrpSpPr>
        <p:grpSpPr>
          <a:xfrm>
            <a:off x="797100" y="3545669"/>
            <a:ext cx="2115901" cy="2463362"/>
            <a:chOff x="6971222" y="1845570"/>
            <a:chExt cx="3711027" cy="43204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1F7B12D-C9ED-33FB-546C-B921CF7399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5208"/>
            <a:stretch/>
          </p:blipFill>
          <p:spPr>
            <a:xfrm>
              <a:off x="6971222" y="1845570"/>
              <a:ext cx="1643389" cy="43204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0DAEF2-729F-8006-7CEC-70C7B26AD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807"/>
            <a:stretch/>
          </p:blipFill>
          <p:spPr>
            <a:xfrm>
              <a:off x="8614611" y="1845570"/>
              <a:ext cx="2067638" cy="432043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3147E2-165C-409F-5B9D-095B91A7336C}"/>
              </a:ext>
            </a:extLst>
          </p:cNvPr>
          <p:cNvGrpSpPr/>
          <p:nvPr/>
        </p:nvGrpSpPr>
        <p:grpSpPr>
          <a:xfrm>
            <a:off x="437513" y="3122012"/>
            <a:ext cx="2835077" cy="3141336"/>
            <a:chOff x="910024" y="476888"/>
            <a:chExt cx="2835077" cy="314133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55F1412-D685-B34F-9809-1CF4364B2F85}"/>
                </a:ext>
              </a:extLst>
            </p:cNvPr>
            <p:cNvSpPr/>
            <p:nvPr/>
          </p:nvSpPr>
          <p:spPr>
            <a:xfrm>
              <a:off x="910024" y="476888"/>
              <a:ext cx="2835077" cy="314133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4AE9C97-A63E-66BF-0733-E97C30314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631" y="640352"/>
              <a:ext cx="329957" cy="329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A57F4A-E90C-004F-8362-5953D439C5DA}"/>
              </a:ext>
            </a:extLst>
          </p:cNvPr>
          <p:cNvGrpSpPr/>
          <p:nvPr/>
        </p:nvGrpSpPr>
        <p:grpSpPr>
          <a:xfrm>
            <a:off x="437513" y="6523541"/>
            <a:ext cx="2835077" cy="3141336"/>
            <a:chOff x="4260636" y="476888"/>
            <a:chExt cx="2835077" cy="31413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714D66A-9660-008B-45BF-E3B3D124D270}"/>
                </a:ext>
              </a:extLst>
            </p:cNvPr>
            <p:cNvSpPr/>
            <p:nvPr/>
          </p:nvSpPr>
          <p:spPr>
            <a:xfrm>
              <a:off x="4260636" y="476888"/>
              <a:ext cx="2835077" cy="314133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Facebook Logo and symbol, meaning, history, PNG, brand">
              <a:extLst>
                <a:ext uri="{FF2B5EF4-FFF2-40B4-BE49-F238E27FC236}">
                  <a16:creationId xmlns:a16="http://schemas.microsoft.com/office/drawing/2014/main" id="{374A2067-5B5A-548C-68EF-753C361649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13" r="20514"/>
            <a:stretch/>
          </p:blipFill>
          <p:spPr bwMode="auto">
            <a:xfrm>
              <a:off x="4396996" y="586631"/>
              <a:ext cx="431411" cy="454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745698-46F0-65A5-3DD9-3AD0B3A68422}"/>
              </a:ext>
            </a:extLst>
          </p:cNvPr>
          <p:cNvSpPr/>
          <p:nvPr/>
        </p:nvSpPr>
        <p:spPr>
          <a:xfrm>
            <a:off x="4924906" y="5553849"/>
            <a:ext cx="2153288" cy="169572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bot.py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B51116-1CCF-9365-CF27-56BE2EE99037}"/>
              </a:ext>
            </a:extLst>
          </p:cNvPr>
          <p:cNvGrpSpPr/>
          <p:nvPr/>
        </p:nvGrpSpPr>
        <p:grpSpPr>
          <a:xfrm>
            <a:off x="8257998" y="5043237"/>
            <a:ext cx="3638526" cy="2716949"/>
            <a:chOff x="7946791" y="5512651"/>
            <a:chExt cx="3638526" cy="2716949"/>
          </a:xfrm>
        </p:grpSpPr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3F98B6C2-EEC4-02C0-CFD0-117E4A6BC993}"/>
                </a:ext>
              </a:extLst>
            </p:cNvPr>
            <p:cNvSpPr/>
            <p:nvPr/>
          </p:nvSpPr>
          <p:spPr>
            <a:xfrm>
              <a:off x="7946791" y="5512651"/>
              <a:ext cx="3638526" cy="2716949"/>
            </a:xfrm>
            <a:prstGeom prst="clou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test.py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47E3FA9A-5015-5154-D244-DEB2E29D7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7480" y="6285224"/>
              <a:ext cx="1194085" cy="1533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3D5AFC7-9B9D-FF1A-5C90-D8F9BF3177FD}"/>
              </a:ext>
            </a:extLst>
          </p:cNvPr>
          <p:cNvSpPr txBox="1"/>
          <p:nvPr/>
        </p:nvSpPr>
        <p:spPr>
          <a:xfrm rot="2776277">
            <a:off x="3640848" y="4811739"/>
            <a:ext cx="1137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&lt;html text /&gt;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E42CFB-1FAC-B915-C47E-670AE22298DB}"/>
              </a:ext>
            </a:extLst>
          </p:cNvPr>
          <p:cNvSpPr txBox="1"/>
          <p:nvPr/>
        </p:nvSpPr>
        <p:spPr>
          <a:xfrm rot="18879856">
            <a:off x="3575740" y="7623062"/>
            <a:ext cx="1137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&lt;html text /&gt;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6F2D80-9BB6-C93A-B24A-4BA86361C287}"/>
              </a:ext>
            </a:extLst>
          </p:cNvPr>
          <p:cNvSpPr txBox="1"/>
          <p:nvPr/>
        </p:nvSpPr>
        <p:spPr>
          <a:xfrm rot="2776277">
            <a:off x="3229266" y="5591671"/>
            <a:ext cx="1727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pyautogui</a:t>
            </a:r>
            <a:r>
              <a:rPr lang="en-US" sz="1400" dirty="0"/>
              <a:t> response]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AE3EC9E-3FC5-74A4-6109-5C86F249D095}"/>
              </a:ext>
            </a:extLst>
          </p:cNvPr>
          <p:cNvGrpSpPr/>
          <p:nvPr/>
        </p:nvGrpSpPr>
        <p:grpSpPr>
          <a:xfrm>
            <a:off x="5408837" y="7661500"/>
            <a:ext cx="2748078" cy="1600438"/>
            <a:chOff x="5408837" y="7661500"/>
            <a:chExt cx="2748078" cy="160043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2989EBE-9EC5-CF53-56AC-74475E6C84E2}"/>
                </a:ext>
              </a:extLst>
            </p:cNvPr>
            <p:cNvCxnSpPr>
              <a:cxnSpLocks/>
            </p:cNvCxnSpPr>
            <p:nvPr/>
          </p:nvCxnSpPr>
          <p:spPr>
            <a:xfrm>
              <a:off x="5408838" y="7815389"/>
              <a:ext cx="877191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CFF7B73-2EB3-1CC1-9AC6-6D9474380530}"/>
                </a:ext>
              </a:extLst>
            </p:cNvPr>
            <p:cNvCxnSpPr>
              <a:cxnSpLocks/>
            </p:cNvCxnSpPr>
            <p:nvPr/>
          </p:nvCxnSpPr>
          <p:spPr>
            <a:xfrm>
              <a:off x="5408838" y="8247797"/>
              <a:ext cx="877191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B49CD3C-BBBD-EB18-87FE-97C9F8A3E729}"/>
                </a:ext>
              </a:extLst>
            </p:cNvPr>
            <p:cNvSpPr txBox="1"/>
            <p:nvPr/>
          </p:nvSpPr>
          <p:spPr>
            <a:xfrm>
              <a:off x="6321604" y="7661500"/>
              <a:ext cx="1835311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selenium HTML scrape</a:t>
              </a:r>
            </a:p>
            <a:p>
              <a:endParaRPr lang="en-US" sz="1400" dirty="0"/>
            </a:p>
            <a:p>
              <a:r>
                <a:rPr lang="en-US" sz="1400" dirty="0"/>
                <a:t>HTTP request</a:t>
              </a:r>
            </a:p>
            <a:p>
              <a:endParaRPr lang="en-US" sz="1400" dirty="0"/>
            </a:p>
            <a:p>
              <a:r>
                <a:rPr lang="en-US" sz="1400" dirty="0"/>
                <a:t>HTTP response</a:t>
              </a:r>
            </a:p>
            <a:p>
              <a:endParaRPr lang="en-US" sz="1400" dirty="0"/>
            </a:p>
            <a:p>
              <a:r>
                <a:rPr lang="en-US" sz="1400" dirty="0" err="1"/>
                <a:t>pyautogui</a:t>
              </a:r>
              <a:r>
                <a:rPr lang="en-US" sz="1400" dirty="0"/>
                <a:t> command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273EB8D-C7A4-E5CC-D065-20417FCECC93}"/>
                </a:ext>
              </a:extLst>
            </p:cNvPr>
            <p:cNvCxnSpPr>
              <a:cxnSpLocks/>
            </p:cNvCxnSpPr>
            <p:nvPr/>
          </p:nvCxnSpPr>
          <p:spPr>
            <a:xfrm>
              <a:off x="5408837" y="8662704"/>
              <a:ext cx="877191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11A08CF-36B7-A70A-8E83-B537782532D2}"/>
                </a:ext>
              </a:extLst>
            </p:cNvPr>
            <p:cNvCxnSpPr>
              <a:cxnSpLocks/>
            </p:cNvCxnSpPr>
            <p:nvPr/>
          </p:nvCxnSpPr>
          <p:spPr>
            <a:xfrm>
              <a:off x="5408837" y="9108967"/>
              <a:ext cx="877191" cy="0"/>
            </a:xfrm>
            <a:prstGeom prst="straightConnector1">
              <a:avLst/>
            </a:prstGeom>
            <a:ln w="38100">
              <a:solidFill>
                <a:srgbClr val="AE78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385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</TotalTime>
  <Words>37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Lu</dc:creator>
  <cp:lastModifiedBy>Michael Lu</cp:lastModifiedBy>
  <cp:revision>3</cp:revision>
  <dcterms:created xsi:type="dcterms:W3CDTF">2023-07-27T06:29:16Z</dcterms:created>
  <dcterms:modified xsi:type="dcterms:W3CDTF">2023-07-27T06:53:48Z</dcterms:modified>
</cp:coreProperties>
</file>