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828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81"/>
    <a:srgbClr val="96C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4" autoAdjust="0"/>
    <p:restoredTop sz="94660"/>
  </p:normalViewPr>
  <p:slideViewPr>
    <p:cSldViewPr snapToGrid="0">
      <p:cViewPr>
        <p:scale>
          <a:sx n="50" d="100"/>
          <a:sy n="50" d="100"/>
        </p:scale>
        <p:origin x="654" y="5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995312"/>
            <a:ext cx="155448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6403623"/>
            <a:ext cx="13716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99AA-D3E7-43D8-9A1C-50F1903D271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4E51-1579-4CA3-9CC9-5D688F85A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09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99AA-D3E7-43D8-9A1C-50F1903D271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4E51-1579-4CA3-9CC9-5D688F85A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3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649111"/>
            <a:ext cx="3943350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649111"/>
            <a:ext cx="11601450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99AA-D3E7-43D8-9A1C-50F1903D271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4E51-1579-4CA3-9CC9-5D688F85A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9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99AA-D3E7-43D8-9A1C-50F1903D271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4E51-1579-4CA3-9CC9-5D688F85A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4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039537"/>
            <a:ext cx="157734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8159048"/>
            <a:ext cx="157734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99AA-D3E7-43D8-9A1C-50F1903D271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4E51-1579-4CA3-9CC9-5D688F85A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5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245556"/>
            <a:ext cx="77724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245556"/>
            <a:ext cx="77724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99AA-D3E7-43D8-9A1C-50F1903D271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4E51-1579-4CA3-9CC9-5D688F85A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1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49114"/>
            <a:ext cx="1577340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2988734"/>
            <a:ext cx="7736680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4453467"/>
            <a:ext cx="7736680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2988734"/>
            <a:ext cx="7774782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4453467"/>
            <a:ext cx="7774782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99AA-D3E7-43D8-9A1C-50F1903D271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4E51-1579-4CA3-9CC9-5D688F85A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4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99AA-D3E7-43D8-9A1C-50F1903D271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4E51-1579-4CA3-9CC9-5D688F85A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7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99AA-D3E7-43D8-9A1C-50F1903D271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4E51-1579-4CA3-9CC9-5D688F85A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8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12800"/>
            <a:ext cx="5898356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755425"/>
            <a:ext cx="925830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657600"/>
            <a:ext cx="5898356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99AA-D3E7-43D8-9A1C-50F1903D271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4E51-1579-4CA3-9CC9-5D688F85A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7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12800"/>
            <a:ext cx="5898356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755425"/>
            <a:ext cx="925830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657600"/>
            <a:ext cx="5898356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99AA-D3E7-43D8-9A1C-50F1903D271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4E51-1579-4CA3-9CC9-5D688F85A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1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649114"/>
            <a:ext cx="157734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245556"/>
            <a:ext cx="157734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1300181"/>
            <a:ext cx="41148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A99AA-D3E7-43D8-9A1C-50F1903D271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1300181"/>
            <a:ext cx="6172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1300181"/>
            <a:ext cx="41148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64E51-1579-4CA3-9CC9-5D688F85A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6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C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B17E0D-EC8F-3275-1EAF-B088408B2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673" y="4565331"/>
            <a:ext cx="709925" cy="8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AC9C648-1030-0934-6C6E-C1DF4C075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186" y="1281862"/>
            <a:ext cx="1059862" cy="148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8CBCAF6E-8153-DD48-DE63-754A70C05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880" y="1281862"/>
            <a:ext cx="1059862" cy="148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03F2C9EC-F8CE-0BE5-B47D-64552792C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574" y="1281862"/>
            <a:ext cx="1059862" cy="148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064BC0-7EF5-2AE1-A863-77618665CFCC}"/>
              </a:ext>
            </a:extLst>
          </p:cNvPr>
          <p:cNvSpPr txBox="1"/>
          <p:nvPr/>
        </p:nvSpPr>
        <p:spPr>
          <a:xfrm>
            <a:off x="1302614" y="491820"/>
            <a:ext cx="809470" cy="64620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99" b="1" dirty="0"/>
              <a:t>  1  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4C0594-D2C0-7094-9C97-5D50B7C23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636" y="4565331"/>
            <a:ext cx="709925" cy="8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1B94B1B1-0EF6-0F94-BA06-27B62036F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309499" y="2118891"/>
            <a:ext cx="1059862" cy="148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41F7605F-4110-3DF6-DF5B-475CF5B8C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1445">
            <a:off x="11199916" y="1279727"/>
            <a:ext cx="1059862" cy="148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0F19F5D8-F3D3-2814-CC2B-2AE8FCF2C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88199">
            <a:off x="12397168" y="2923597"/>
            <a:ext cx="1059862" cy="148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F76BF8-0254-086C-2F67-C09AB1E0BD86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1890733" y="399846"/>
            <a:ext cx="203671" cy="897534"/>
          </a:xfrm>
          <a:prstGeom prst="straightConnector1">
            <a:avLst/>
          </a:prstGeom>
          <a:ln w="76200">
            <a:solidFill>
              <a:srgbClr val="FF81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1D8ECB-2439-C252-9BCB-122E268E4824}"/>
              </a:ext>
            </a:extLst>
          </p:cNvPr>
          <p:cNvCxnSpPr>
            <a:cxnSpLocks/>
            <a:stCxn id="16" idx="0"/>
          </p:cNvCxnSpPr>
          <p:nvPr/>
        </p:nvCxnSpPr>
        <p:spPr>
          <a:xfrm>
            <a:off x="10581339" y="2860789"/>
            <a:ext cx="1184225" cy="0"/>
          </a:xfrm>
          <a:prstGeom prst="straightConnector1">
            <a:avLst/>
          </a:prstGeom>
          <a:ln w="76200">
            <a:solidFill>
              <a:srgbClr val="FF81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B637B5F-68B5-14C2-C2BB-89A6E2EEF6E3}"/>
              </a:ext>
            </a:extLst>
          </p:cNvPr>
          <p:cNvCxnSpPr>
            <a:cxnSpLocks/>
            <a:stCxn id="18" idx="0"/>
          </p:cNvCxnSpPr>
          <p:nvPr/>
        </p:nvCxnSpPr>
        <p:spPr>
          <a:xfrm flipH="1">
            <a:off x="11890736" y="4191898"/>
            <a:ext cx="513569" cy="512638"/>
          </a:xfrm>
          <a:prstGeom prst="straightConnector1">
            <a:avLst/>
          </a:prstGeom>
          <a:ln w="76200">
            <a:solidFill>
              <a:srgbClr val="FF81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25060CD-59F4-1A2C-D1CE-AF306AEC70E5}"/>
              </a:ext>
            </a:extLst>
          </p:cNvPr>
          <p:cNvSpPr txBox="1"/>
          <p:nvPr/>
        </p:nvSpPr>
        <p:spPr>
          <a:xfrm>
            <a:off x="7915135" y="491821"/>
            <a:ext cx="809470" cy="64620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99" b="1" dirty="0"/>
              <a:t>  2  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4134E663-04AA-D85C-09D2-E766B0203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695" y="11132909"/>
            <a:ext cx="709925" cy="8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id="{22B30605-8042-EDD8-C966-AC0DA838C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54937" y="8071218"/>
            <a:ext cx="1059862" cy="148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>
            <a:extLst>
              <a:ext uri="{FF2B5EF4-FFF2-40B4-BE49-F238E27FC236}">
                <a16:creationId xmlns:a16="http://schemas.microsoft.com/office/drawing/2014/main" id="{41526245-CF58-C575-71D2-8C33A78FF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1445">
            <a:off x="3149244" y="6898019"/>
            <a:ext cx="1059862" cy="148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id="{2503B25D-4DB6-F744-6912-C60C3A4E7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88199">
            <a:off x="3470801" y="9500134"/>
            <a:ext cx="1059862" cy="148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FDCCC2-EB95-F308-BE57-73578463842E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3840060" y="6018138"/>
            <a:ext cx="203671" cy="897534"/>
          </a:xfrm>
          <a:prstGeom prst="straightConnector1">
            <a:avLst/>
          </a:prstGeom>
          <a:ln w="76200">
            <a:solidFill>
              <a:srgbClr val="FF81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1889F9A-3231-924B-229A-6203BB284CD4}"/>
              </a:ext>
            </a:extLst>
          </p:cNvPr>
          <p:cNvCxnSpPr>
            <a:cxnSpLocks/>
            <a:stCxn id="32" idx="0"/>
          </p:cNvCxnSpPr>
          <p:nvPr/>
        </p:nvCxnSpPr>
        <p:spPr>
          <a:xfrm>
            <a:off x="3926777" y="8813115"/>
            <a:ext cx="1184225" cy="0"/>
          </a:xfrm>
          <a:prstGeom prst="straightConnector1">
            <a:avLst/>
          </a:prstGeom>
          <a:ln w="76200">
            <a:solidFill>
              <a:srgbClr val="FF81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3BA6CA3-8D0A-C831-D3DB-6F9D68B4B3DE}"/>
              </a:ext>
            </a:extLst>
          </p:cNvPr>
          <p:cNvCxnSpPr>
            <a:cxnSpLocks/>
            <a:stCxn id="34" idx="0"/>
          </p:cNvCxnSpPr>
          <p:nvPr/>
        </p:nvCxnSpPr>
        <p:spPr>
          <a:xfrm flipH="1">
            <a:off x="2964366" y="10768434"/>
            <a:ext cx="513569" cy="512638"/>
          </a:xfrm>
          <a:prstGeom prst="straightConnector1">
            <a:avLst/>
          </a:prstGeom>
          <a:ln w="76200">
            <a:solidFill>
              <a:srgbClr val="FF81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050C215-1850-09CE-8A2C-41B2F5A9C7A9}"/>
              </a:ext>
            </a:extLst>
          </p:cNvPr>
          <p:cNvSpPr txBox="1"/>
          <p:nvPr/>
        </p:nvSpPr>
        <p:spPr>
          <a:xfrm>
            <a:off x="1302614" y="6158955"/>
            <a:ext cx="809470" cy="64620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99" b="1" dirty="0"/>
              <a:t>  3 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2BB4DC5-CDF9-BE30-31CF-D8701CFBEA5C}"/>
              </a:ext>
            </a:extLst>
          </p:cNvPr>
          <p:cNvSpPr/>
          <p:nvPr/>
        </p:nvSpPr>
        <p:spPr>
          <a:xfrm>
            <a:off x="3341975" y="9426761"/>
            <a:ext cx="1528645" cy="144029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>
              <a:noFill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411761-EC0B-74B6-AAD2-C9E5C31B819B}"/>
              </a:ext>
            </a:extLst>
          </p:cNvPr>
          <p:cNvSpPr txBox="1"/>
          <p:nvPr/>
        </p:nvSpPr>
        <p:spPr>
          <a:xfrm>
            <a:off x="7915135" y="6156427"/>
            <a:ext cx="809470" cy="64620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99" b="1" dirty="0"/>
              <a:t>  4  </a:t>
            </a: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DE33A65E-42FB-39EA-5DAD-E60F889BB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455" y="11132908"/>
            <a:ext cx="709925" cy="8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>
            <a:extLst>
              <a:ext uri="{FF2B5EF4-FFF2-40B4-BE49-F238E27FC236}">
                <a16:creationId xmlns:a16="http://schemas.microsoft.com/office/drawing/2014/main" id="{45514DF4-0477-B3C4-BDDE-963F06F61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88199">
            <a:off x="12953358" y="7189572"/>
            <a:ext cx="1059862" cy="148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C0F8BEE-7526-A95B-1A40-B06D54261DCB}"/>
              </a:ext>
            </a:extLst>
          </p:cNvPr>
          <p:cNvCxnSpPr>
            <a:cxnSpLocks/>
            <a:stCxn id="51" idx="0"/>
          </p:cNvCxnSpPr>
          <p:nvPr/>
        </p:nvCxnSpPr>
        <p:spPr>
          <a:xfrm flipH="1">
            <a:off x="12446926" y="8457873"/>
            <a:ext cx="513569" cy="512638"/>
          </a:xfrm>
          <a:prstGeom prst="straightConnector1">
            <a:avLst/>
          </a:prstGeom>
          <a:ln w="76200">
            <a:solidFill>
              <a:srgbClr val="FF81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4">
            <a:extLst>
              <a:ext uri="{FF2B5EF4-FFF2-40B4-BE49-F238E27FC236}">
                <a16:creationId xmlns:a16="http://schemas.microsoft.com/office/drawing/2014/main" id="{33B7C460-3874-666F-7185-33AD1189C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690502">
            <a:off x="10975569" y="7217330"/>
            <a:ext cx="1059862" cy="148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021273B-2C6A-157D-78B8-B14E15E48E81}"/>
              </a:ext>
            </a:extLst>
          </p:cNvPr>
          <p:cNvCxnSpPr>
            <a:cxnSpLocks/>
            <a:stCxn id="53" idx="0"/>
          </p:cNvCxnSpPr>
          <p:nvPr/>
        </p:nvCxnSpPr>
        <p:spPr>
          <a:xfrm flipH="1">
            <a:off x="11173448" y="8676380"/>
            <a:ext cx="142014" cy="750378"/>
          </a:xfrm>
          <a:prstGeom prst="straightConnector1">
            <a:avLst/>
          </a:prstGeom>
          <a:ln w="76200">
            <a:solidFill>
              <a:srgbClr val="FF81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4">
            <a:extLst>
              <a:ext uri="{FF2B5EF4-FFF2-40B4-BE49-F238E27FC236}">
                <a16:creationId xmlns:a16="http://schemas.microsoft.com/office/drawing/2014/main" id="{EAF2FDC9-072D-0BC3-2E1B-2AB2EDDC2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950309" y="7217330"/>
            <a:ext cx="1059862" cy="148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29EC950-F885-B58B-D2F7-95DB74EC3F0E}"/>
              </a:ext>
            </a:extLst>
          </p:cNvPr>
          <p:cNvCxnSpPr>
            <a:cxnSpLocks/>
            <a:stCxn id="55" idx="0"/>
          </p:cNvCxnSpPr>
          <p:nvPr/>
        </p:nvCxnSpPr>
        <p:spPr>
          <a:xfrm>
            <a:off x="9480240" y="8701132"/>
            <a:ext cx="0" cy="725626"/>
          </a:xfrm>
          <a:prstGeom prst="straightConnector1">
            <a:avLst/>
          </a:prstGeom>
          <a:ln w="76200">
            <a:solidFill>
              <a:srgbClr val="FF81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7CD777E-B944-FB66-8F3A-385E98E11400}"/>
              </a:ext>
            </a:extLst>
          </p:cNvPr>
          <p:cNvSpPr txBox="1"/>
          <p:nvPr/>
        </p:nvSpPr>
        <p:spPr>
          <a:xfrm>
            <a:off x="4899537" y="9366938"/>
            <a:ext cx="2070015" cy="646203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sz="3599" b="1" dirty="0">
                <a:solidFill>
                  <a:schemeClr val="accent6">
                    <a:lumMod val="50000"/>
                  </a:schemeClr>
                </a:solidFill>
              </a:rPr>
              <a:t>+200  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A5F99059-E296-7D6A-0340-A2B4092FFE39}"/>
              </a:ext>
            </a:extLst>
          </p:cNvPr>
          <p:cNvSpPr txBox="1"/>
          <p:nvPr/>
        </p:nvSpPr>
        <p:spPr>
          <a:xfrm>
            <a:off x="1577756" y="8197102"/>
            <a:ext cx="2070015" cy="646203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sz="3599" b="1" dirty="0">
                <a:solidFill>
                  <a:schemeClr val="accent6">
                    <a:lumMod val="50000"/>
                  </a:schemeClr>
                </a:solidFill>
              </a:rPr>
              <a:t>+50  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90A3E6DA-B82D-85F2-D4E2-F896E6C24E74}"/>
              </a:ext>
            </a:extLst>
          </p:cNvPr>
          <p:cNvSpPr txBox="1"/>
          <p:nvPr/>
        </p:nvSpPr>
        <p:spPr>
          <a:xfrm>
            <a:off x="4126736" y="7538933"/>
            <a:ext cx="2070015" cy="646203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sz="3599" b="1" dirty="0">
                <a:solidFill>
                  <a:schemeClr val="accent6">
                    <a:lumMod val="50000"/>
                  </a:schemeClr>
                </a:solidFill>
              </a:rPr>
              <a:t>+10  </a:t>
            </a:r>
          </a:p>
        </p:txBody>
      </p:sp>
    </p:spTree>
    <p:extLst>
      <p:ext uri="{BB962C8B-B14F-4D97-AF65-F5344CB8AC3E}">
        <p14:creationId xmlns:p14="http://schemas.microsoft.com/office/powerpoint/2010/main" val="3129105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31</TotalTime>
  <Words>14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Lu</dc:creator>
  <cp:lastModifiedBy>Michael Lu</cp:lastModifiedBy>
  <cp:revision>4</cp:revision>
  <dcterms:created xsi:type="dcterms:W3CDTF">2023-07-30T03:56:23Z</dcterms:created>
  <dcterms:modified xsi:type="dcterms:W3CDTF">2023-07-30T04:28:02Z</dcterms:modified>
</cp:coreProperties>
</file>