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D59D-856D-774B-9892-D4DF25919F94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316B-E2AA-6148-BE64-B17EAA04F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6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5109" y="101598"/>
            <a:ext cx="2724161" cy="1200329"/>
            <a:chOff x="1122407" y="440266"/>
            <a:chExt cx="2724161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122407" y="440266"/>
              <a:ext cx="27241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66FF"/>
                  </a:solidFill>
                  <a:latin typeface="Monaco"/>
                  <a:cs typeface="Monaco"/>
                </a:rPr>
                <a:t>odd_series</a:t>
              </a:r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: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li</a:t>
              </a:r>
              <a:r>
                <a:rPr lang="en-US" dirty="0" smtClean="0">
                  <a:latin typeface="Monaco"/>
                  <a:cs typeface="Monaco"/>
                </a:rPr>
                <a:t>    $t0, 0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li</a:t>
              </a:r>
              <a:r>
                <a:rPr lang="en-US" dirty="0" smtClean="0">
                  <a:latin typeface="Monaco"/>
                  <a:cs typeface="Monaco"/>
                </a:rPr>
                <a:t>    $v0, 0	     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blez</a:t>
              </a:r>
              <a:r>
                <a:rPr lang="en-US" dirty="0" smtClean="0">
                  <a:latin typeface="Monaco"/>
                  <a:cs typeface="Monaco"/>
                </a:rPr>
                <a:t>  $a0, DONE 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22407" y="440266"/>
              <a:ext cx="2724161" cy="12003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36903" y="1893415"/>
            <a:ext cx="3280131" cy="923330"/>
            <a:chOff x="3636903" y="2049186"/>
            <a:chExt cx="3280131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637844" y="2049186"/>
              <a:ext cx="32782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LOOP:</a:t>
              </a:r>
              <a:r>
                <a:rPr lang="en-US" dirty="0" smtClean="0">
                  <a:latin typeface="Monaco"/>
                  <a:cs typeface="Monaco"/>
                </a:rPr>
                <a:t>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andi</a:t>
              </a:r>
              <a:r>
                <a:rPr lang="en-US" dirty="0" smtClean="0">
                  <a:latin typeface="Monaco"/>
                  <a:cs typeface="Monaco"/>
                </a:rPr>
                <a:t>  $t2, $t0, 0x1  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bnez</a:t>
              </a:r>
              <a:r>
                <a:rPr lang="en-US" dirty="0" smtClean="0">
                  <a:latin typeface="Monaco"/>
                  <a:cs typeface="Monaco"/>
                </a:rPr>
                <a:t>  $t2 ODD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36903" y="2049186"/>
              <a:ext cx="3280131" cy="9233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98132" y="3408233"/>
            <a:ext cx="3278249" cy="646331"/>
            <a:chOff x="1930400" y="3381107"/>
            <a:chExt cx="3278249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930400" y="3381107"/>
              <a:ext cx="32782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add</a:t>
              </a:r>
              <a:r>
                <a:rPr lang="en-US" dirty="0" smtClean="0">
                  <a:latin typeface="Monaco"/>
                  <a:cs typeface="Monaco"/>
                </a:rPr>
                <a:t>   $v0, $v0, $t0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   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j</a:t>
              </a:r>
              <a:r>
                <a:rPr lang="en-US" dirty="0" smtClean="0">
                  <a:latin typeface="Monaco"/>
                  <a:cs typeface="Monaco"/>
                </a:rPr>
                <a:t>     REINIT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6307" y="3381107"/>
              <a:ext cx="3052342" cy="646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996" y="3408233"/>
            <a:ext cx="3001205" cy="646331"/>
            <a:chOff x="5662345" y="3381107"/>
            <a:chExt cx="3001205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62345" y="3381107"/>
              <a:ext cx="3001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ODD:</a:t>
              </a:r>
              <a:r>
                <a:rPr lang="en-US" dirty="0" smtClean="0">
                  <a:latin typeface="Monaco"/>
                  <a:cs typeface="Monaco"/>
                </a:rPr>
                <a:t>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add</a:t>
              </a:r>
              <a:r>
                <a:rPr lang="en-US" dirty="0" smtClean="0">
                  <a:latin typeface="Monaco"/>
                  <a:cs typeface="Monaco"/>
                </a:rPr>
                <a:t>   $v0, $v0, 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62345" y="3381107"/>
              <a:ext cx="3001205" cy="646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00263" y="4646052"/>
            <a:ext cx="3416771" cy="923330"/>
            <a:chOff x="3500263" y="4427689"/>
            <a:chExt cx="3416771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3500263" y="4427689"/>
              <a:ext cx="34167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REINIT: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smtClean="0">
                  <a:solidFill>
                    <a:srgbClr val="B100B7"/>
                  </a:solidFill>
                  <a:latin typeface="Monaco"/>
                  <a:cs typeface="Monaco"/>
                </a:rPr>
                <a:t>add</a:t>
              </a:r>
              <a:r>
                <a:rPr lang="en-US" dirty="0" smtClean="0">
                  <a:latin typeface="Monaco"/>
                  <a:cs typeface="Monaco"/>
                </a:rPr>
                <a:t>   $t0, $t0, 1    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blt</a:t>
              </a:r>
              <a:r>
                <a:rPr lang="en-US" dirty="0" smtClean="0">
                  <a:latin typeface="Monaco"/>
                  <a:cs typeface="Monaco"/>
                </a:rPr>
                <a:t>   $t0, $a0, LOOP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0263" y="4427689"/>
              <a:ext cx="3416771" cy="92333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70675" y="6160870"/>
            <a:ext cx="1893029" cy="646331"/>
            <a:chOff x="1364782" y="5767948"/>
            <a:chExt cx="1893029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1364782" y="5767948"/>
              <a:ext cx="1893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  <a:latin typeface="Monaco"/>
                  <a:cs typeface="Monaco"/>
                </a:rPr>
                <a:t>DONE:</a:t>
              </a:r>
              <a:r>
                <a:rPr lang="en-US" dirty="0" smtClean="0">
                  <a:latin typeface="Monaco"/>
                  <a:cs typeface="Monaco"/>
                </a:rPr>
                <a:t>	</a:t>
              </a:r>
            </a:p>
            <a:p>
              <a:r>
                <a:rPr lang="en-US" dirty="0" smtClean="0">
                  <a:latin typeface="Monaco"/>
                  <a:cs typeface="Monaco"/>
                </a:rPr>
                <a:t>	</a:t>
              </a:r>
              <a:r>
                <a:rPr lang="en-US" dirty="0" err="1" smtClean="0">
                  <a:solidFill>
                    <a:srgbClr val="B100B7"/>
                  </a:solidFill>
                  <a:latin typeface="Monaco"/>
                  <a:cs typeface="Monaco"/>
                </a:rPr>
                <a:t>jr</a:t>
              </a:r>
              <a:r>
                <a:rPr lang="en-US" dirty="0" smtClean="0">
                  <a:latin typeface="Monaco"/>
                  <a:cs typeface="Monaco"/>
                </a:rPr>
                <a:t>    $</a:t>
              </a:r>
              <a:r>
                <a:rPr lang="en-US" dirty="0" err="1" smtClean="0">
                  <a:latin typeface="Monaco"/>
                  <a:cs typeface="Monaco"/>
                </a:rPr>
                <a:t>ra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64782" y="5767948"/>
              <a:ext cx="1893029" cy="6463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>
            <a:off x="1817190" y="1301927"/>
            <a:ext cx="0" cy="48589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2" idx="0"/>
          </p:cNvCxnSpPr>
          <p:nvPr/>
        </p:nvCxnSpPr>
        <p:spPr>
          <a:xfrm>
            <a:off x="1817190" y="1301927"/>
            <a:ext cx="3459779" cy="5914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5276969" y="2816745"/>
            <a:ext cx="2315630" cy="5914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2"/>
            <a:endCxn id="9" idx="0"/>
          </p:cNvCxnSpPr>
          <p:nvPr/>
        </p:nvCxnSpPr>
        <p:spPr>
          <a:xfrm flipH="1">
            <a:off x="5208649" y="4054564"/>
            <a:ext cx="2383950" cy="5914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13" idx="0"/>
          </p:cNvCxnSpPr>
          <p:nvPr/>
        </p:nvCxnSpPr>
        <p:spPr>
          <a:xfrm flipH="1">
            <a:off x="3750210" y="2816745"/>
            <a:ext cx="1526759" cy="5914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9" idx="0"/>
          </p:cNvCxnSpPr>
          <p:nvPr/>
        </p:nvCxnSpPr>
        <p:spPr>
          <a:xfrm>
            <a:off x="3637257" y="4054564"/>
            <a:ext cx="1571392" cy="5914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2"/>
            <a:endCxn id="5" idx="0"/>
          </p:cNvCxnSpPr>
          <p:nvPr/>
        </p:nvCxnSpPr>
        <p:spPr>
          <a:xfrm rot="5400000" flipH="1" flipV="1">
            <a:off x="3404825" y="3697239"/>
            <a:ext cx="3675967" cy="68320"/>
          </a:xfrm>
          <a:prstGeom prst="curvedConnector5">
            <a:avLst>
              <a:gd name="adj1" fmla="val -6219"/>
              <a:gd name="adj2" fmla="val -4724362"/>
              <a:gd name="adj3" fmla="val 106219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8" idx="0"/>
          </p:cNvCxnSpPr>
          <p:nvPr/>
        </p:nvCxnSpPr>
        <p:spPr>
          <a:xfrm flipH="1">
            <a:off x="1817190" y="5569382"/>
            <a:ext cx="3391459" cy="5914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591" y="12778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329934" y="189341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945760" y="347327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54811" y="347327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59605" y="4895859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0017" y="629316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33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16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Nelson Amaral</dc:creator>
  <cp:lastModifiedBy>Jose Nelson Amaral</cp:lastModifiedBy>
  <cp:revision>6</cp:revision>
  <dcterms:created xsi:type="dcterms:W3CDTF">2013-10-30T11:22:18Z</dcterms:created>
  <dcterms:modified xsi:type="dcterms:W3CDTF">2013-10-31T12:01:44Z</dcterms:modified>
</cp:coreProperties>
</file>