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Montgomery</a:t>
            </a:r>
            <a:r>
              <a:rPr/>
              <a:t> </a:t>
            </a:r>
            <a:r>
              <a:rPr/>
              <a:t>County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Incidents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Michael</a:t>
            </a:r>
            <a:r>
              <a:rPr/>
              <a:t> </a:t>
            </a:r>
            <a:r>
              <a:rPr/>
              <a:t>Metzler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2019-11-06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Automated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3 Datasets (Incidents, Drivers, Non-Motorists)</a:t>
            </a:r>
          </a:p>
          <a:p>
            <a:pPr lvl="1"/>
            <a:r>
              <a:rPr/>
              <a:t>56546 incidents since January 1st 2015</a:t>
            </a:r>
          </a:p>
          <a:p>
            <a:pPr lvl="1"/>
            <a:r>
              <a:rPr/>
              <a:t>100834 drivers</a:t>
            </a:r>
          </a:p>
          <a:p>
            <a:pPr lvl="1"/>
            <a:r>
              <a:rPr/>
              <a:t>3193 non-motorists</a:t>
            </a:r>
          </a:p>
          <a:p>
            <a:pPr lvl="1"/>
            <a:r>
              <a:rPr/>
              <a:t>The data is mostly categorical or descriptions</a:t>
            </a:r>
          </a:p>
          <a:p>
            <a:pPr lvl="1"/>
            <a:r>
              <a:rPr/>
              <a:t>Variety of NA encodings in the data (N/A, NA, empty strings)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Identifyied data points with geolocation not in the county</a:t>
            </a:r>
          </a:p>
          <a:p>
            <a:pPr lvl="1"/>
            <a:r>
              <a:rPr/>
              <a:t>Use One-Hot encoding to create dummy variables for certain categorical variables</a:t>
            </a:r>
          </a:p>
          <a:p>
            <a:pPr lvl="1"/>
            <a:r>
              <a:rPr/>
              <a:t>Combine the incidents, drivers, and non-motorists tables into a single combined table with count data per incident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Incidents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Report</a:t>
                      </a:r>
                      <a:r>
                        <a:rPr/>
                        <a:t> </a:t>
                      </a: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Incidents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Fatal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Injury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Property</a:t>
                      </a:r>
                      <a:r>
                        <a:rPr/>
                        <a:t> </a:t>
                      </a:r>
                      <a:r>
                        <a:rPr/>
                        <a:t>Damage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36167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Weather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RAINING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CLOUDY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SNOW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FOGGY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WINTRY</a:t>
                      </a:r>
                      <a:r>
                        <a:rPr/>
                        <a:t> </a:t>
                      </a:r>
                      <a:r>
                        <a:rPr/>
                        <a:t>MIX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SLEET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SEVERE</a:t>
                      </a:r>
                      <a:r>
                        <a:rPr/>
                        <a:t> </a:t>
                      </a:r>
                      <a:r>
                        <a:rPr/>
                        <a:t>WINDS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BLOWING</a:t>
                      </a:r>
                      <a:r>
                        <a:rPr/>
                        <a:t> </a:t>
                      </a:r>
                      <a:r>
                        <a:rPr/>
                        <a:t>SNOW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BLOWING</a:t>
                      </a:r>
                      <a:r>
                        <a:rPr/>
                        <a:t> </a:t>
                      </a:r>
                      <a:r>
                        <a:rPr/>
                        <a:t>SAND</a:t>
                      </a:r>
                      <a:r>
                        <a:rPr/>
                        <a:t> </a:t>
                      </a:r>
                      <a:r>
                        <a:rPr/>
                        <a:t>SOIL</a:t>
                      </a:r>
                      <a:r>
                        <a:rPr/>
                        <a:t> </a:t>
                      </a:r>
                      <a:r>
                        <a:rPr/>
                        <a:t>DIRT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Crashes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Crashes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1/1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7/4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Montgomery County Traffic Incidents</dc:title>
  <dc:creator>Michael Metzler</dc:creator>
  <cp:keywords/>
  <dcterms:created xsi:type="dcterms:W3CDTF">2019-11-07T00:21:53Z</dcterms:created>
  <dcterms:modified xsi:type="dcterms:W3CDTF">2019-11-07T00:21:53Z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2019-11-06</vt:lpwstr>
  </property>
  <property fmtid="{D5CDD505-2E9C-101B-9397-08002B2CF9AE}" pid="3" name="output">
    <vt:lpwstr>powerpoint_presentation</vt:lpwstr>
  </property>
</Properties>
</file>