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ZrVRUSWERZ/v0dZpPOIFXOQ4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Jex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Librairie pour l’héritage de JSON Schemas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Plugins et Integrations dans Botpress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00" y="1071350"/>
            <a:ext cx="4140175" cy="30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625" y="1071350"/>
            <a:ext cx="4633274" cy="3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Problème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11700" y="2208525"/>
            <a:ext cx="85206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On veut écrire des morceaux de code réutilisables qui dépendent de plugins / intégrations, mais sans coupler directement à une version d’une seule intégration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425" y="2985825"/>
            <a:ext cx="2761702" cy="20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375" y="1154850"/>
            <a:ext cx="1224775" cy="1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5025" y="149600"/>
            <a:ext cx="2058925" cy="20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395075" y="3114975"/>
            <a:ext cx="28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un programme pour synchronizer des issues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Problème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575" y="9346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Jex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311700" y="1618250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Une librairie responsable de s’assurer qu’un schéma est une cas particulier d’un autre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311700" y="1017725"/>
            <a:ext cx="8520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J</a:t>
            </a:r>
            <a:r>
              <a:rPr lang="en" sz="1600">
                <a:solidFill>
                  <a:schemeClr val="dk1"/>
                </a:solidFill>
              </a:rPr>
              <a:t>SON-Schema </a:t>
            </a:r>
            <a:r>
              <a:rPr b="1" lang="en" sz="1600">
                <a:solidFill>
                  <a:schemeClr val="dk1"/>
                </a:solidFill>
              </a:rPr>
              <a:t>EX</a:t>
            </a:r>
            <a:r>
              <a:rPr lang="en" sz="1600">
                <a:solidFill>
                  <a:schemeClr val="dk1"/>
                </a:solidFill>
              </a:rPr>
              <a:t>tension Checker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2100" y="2203775"/>
            <a:ext cx="2468725" cy="27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3669575" y="2203775"/>
            <a:ext cx="5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Moi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3"/>
          <p:cNvCxnSpPr>
            <a:stCxn id="164" idx="3"/>
          </p:cNvCxnSpPr>
          <p:nvPr/>
        </p:nvCxnSpPr>
        <p:spPr>
          <a:xfrm flipH="1" rot="10800000">
            <a:off x="4254575" y="2431325"/>
            <a:ext cx="1701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Code… ⌛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500" y="934600"/>
            <a:ext cx="44878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11700" y="26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Problèmes Techniques (partie 1)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311700" y="1273950"/>
            <a:ext cx="8520600" cy="30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Plusieurs façon de représenter un littéral (enum Vs const)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Plusieurs façon de représenter un union (type: [] Vs anyOf)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 propriétés des objets ne sont pas required par default (usage d’une règle extra)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Concept de propriété optionelle Vs type undefined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 règles qui n’existe pas en typescript (oneOf, not, patternProperties)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 règles overkill pour nos besoins (types conditionels)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Une façon d’exprimer un type très différente de TypeScript</a:t>
            </a:r>
            <a:endParaRPr/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381650" y="4339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Solution: JEXIR (Jex Intermediate Representation)</a:t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375" y="4471275"/>
            <a:ext cx="447025" cy="4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381650" y="838450"/>
            <a:ext cx="46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JSON-Schema est une </a:t>
            </a:r>
            <a:r>
              <a:rPr lang="en" sz="1800">
                <a:solidFill>
                  <a:schemeClr val="dk2"/>
                </a:solidFill>
              </a:rPr>
              <a:t>vieille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spec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(2007)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Code… ⌛</a:t>
            </a:r>
            <a:endParaRPr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500" y="934600"/>
            <a:ext cx="44878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85050" y="1418050"/>
            <a:ext cx="852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Union: A | B | C === A | (B | 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Intersection: A &amp; B &amp; C === A &amp; (B &amp; 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Intersection: { foo: string } &amp; { bar: number } === { foo: string; bar: number 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Contraintes impossible: string &amp; number</a:t>
            </a:r>
            <a:endParaRPr/>
          </a:p>
        </p:txBody>
      </p:sp>
      <p:sp>
        <p:nvSpPr>
          <p:cNvPr id="192" name="Google Shape;1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Problèmes Techniques (partie 2)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311700" y="920925"/>
            <a:ext cx="36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Plusieurs types équivalents: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31925" y="3096900"/>
            <a:ext cx="469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Normalization des types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Problèmes Techniques (partie 3)</a:t>
            </a: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450" y="1493100"/>
            <a:ext cx="3300925" cy="33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5303050" y="3669575"/>
            <a:ext cx="36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Autres Use Cases: Breaking changes detection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C’est nice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JSON Schema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Une structure de donnée en JSON pour valider le format d’une autre structure de donnée en JSON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63" y="1868875"/>
            <a:ext cx="5465621" cy="29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Code… ⌛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500" y="934600"/>
            <a:ext cx="44878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JSON Schema</a:t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11700" y="1373812"/>
            <a:ext cx="4478100" cy="306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3109335" y="1288125"/>
            <a:ext cx="4740000" cy="330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303950" y="1801100"/>
            <a:ext cx="20946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“banane”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“kiwi”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“melon”;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baz: “cigarette”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5264725" y="2189850"/>
            <a:ext cx="20946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69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42; lol: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5672200" y="347250"/>
            <a:ext cx="27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mikeEstBeau: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3324775" y="2127300"/>
            <a:ext cx="159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</a:t>
            </a:r>
            <a:r>
              <a:rPr lang="en" sz="1800">
                <a:solidFill>
                  <a:schemeClr val="dk2"/>
                </a:solidFill>
              </a:rPr>
              <a:t>p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bar: “n”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936425" y="4636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Foo = { foo: string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4077150" y="4684950"/>
            <a:ext cx="31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Bar = { bar: number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31175" y="961650"/>
            <a:ext cx="4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Unions et Intersections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311700" y="1373812"/>
            <a:ext cx="4478100" cy="306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JSON Schema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311700" y="1373812"/>
            <a:ext cx="4478100" cy="306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3109335" y="1288125"/>
            <a:ext cx="4740000" cy="330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1303950" y="1801100"/>
            <a:ext cx="20946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“banane”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“kiwi”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“melon”;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baz: “cigarette”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264725" y="2189850"/>
            <a:ext cx="20946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69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42; lol: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72200" y="347250"/>
            <a:ext cx="27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mikeEstBeau: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3324775" y="2127300"/>
            <a:ext cx="159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</a:t>
            </a:r>
            <a:r>
              <a:rPr lang="en" sz="1800">
                <a:solidFill>
                  <a:schemeClr val="dk2"/>
                </a:solidFill>
              </a:rPr>
              <a:t>p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bar: “</a:t>
            </a:r>
            <a:r>
              <a:rPr lang="en" sz="1800">
                <a:solidFill>
                  <a:schemeClr val="dk2"/>
                </a:solidFill>
              </a:rPr>
              <a:t>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936425" y="4636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Foo = { foo: string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077150" y="4684950"/>
            <a:ext cx="31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Bar = { bar: number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31175" y="961650"/>
            <a:ext cx="4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11700" y="1373812"/>
            <a:ext cx="4478100" cy="306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 rot="10800000">
            <a:off x="3071800" y="1721475"/>
            <a:ext cx="1597800" cy="2441700"/>
          </a:xfrm>
          <a:prstGeom prst="pie">
            <a:avLst>
              <a:gd fmla="val 5463713" name="adj1"/>
              <a:gd fmla="val 1620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3109325" y="1714650"/>
            <a:ext cx="1597800" cy="2441700"/>
          </a:xfrm>
          <a:prstGeom prst="pie">
            <a:avLst>
              <a:gd fmla="val 5463713" name="adj1"/>
              <a:gd fmla="val 16200000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JSON Schema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311700" y="1373812"/>
            <a:ext cx="4478100" cy="306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3109335" y="1288125"/>
            <a:ext cx="4740000" cy="330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303950" y="1801100"/>
            <a:ext cx="20946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“banane”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foo: “kiwi”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“melon”;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baz: “cigarette”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5264725" y="2189850"/>
            <a:ext cx="20946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69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bar: 42; lol: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5672200" y="347250"/>
            <a:ext cx="27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mikeEstBeau: true 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324775" y="2127300"/>
            <a:ext cx="159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foo: “</a:t>
            </a:r>
            <a:r>
              <a:rPr lang="en" sz="1800">
                <a:solidFill>
                  <a:schemeClr val="dk2"/>
                </a:solidFill>
              </a:rPr>
              <a:t>p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bar: “</a:t>
            </a:r>
            <a:r>
              <a:rPr lang="en" sz="1800">
                <a:solidFill>
                  <a:schemeClr val="dk2"/>
                </a:solidFill>
              </a:rPr>
              <a:t>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936425" y="4636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Foo = { foo: string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077150" y="4684950"/>
            <a:ext cx="31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Bar = { bar: number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31175" y="961650"/>
            <a:ext cx="43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Code… ⌛</a:t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4500" y="934600"/>
            <a:ext cx="44878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Pourquoi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1094150"/>
            <a:ext cx="60579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Plugins et Integrations dans Botpress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Une integration c’est un server web avec: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 fonctions / opérations / actions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 events / callbacks / pointeur de fonction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Les types des IO de fonctions et des events sont déclarés par JSON-Schema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