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Plus Jakarta Sans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usJakartaSans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PlusJakartaSansMedium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39" Type="http://schemas.openxmlformats.org/officeDocument/2006/relationships/font" Target="fonts/PlusJakartaSansMedium-italic.fntdata"/><Relationship Id="rId16" Type="http://schemas.openxmlformats.org/officeDocument/2006/relationships/slide" Target="slides/slide11.xml"/><Relationship Id="rId38" Type="http://schemas.openxmlformats.org/officeDocument/2006/relationships/font" Target="fonts/PlusJakartaSans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e4c4870e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e4c4870e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e4c4870ef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e4c4870ef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f961a6d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f961a6d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e4c4870ef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e4c4870ef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f961a6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f961a6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f961a6d8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f961a6d8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f961a6d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f961a6d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f961a6d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f961a6d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f961a6d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f961a6d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87be6d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87be6d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f961a6d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f961a6d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https://oklch.com/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f961a6d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f961a6d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f961a6d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4f961a6d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a0f3bda4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a0f3bda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Uncomment le tilt file une a une pour montrer les ressources qu’on setup aujourd’hui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f961a6d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f961a6d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a0f3bda4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a0f3bda4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ff8b7d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ff8b7d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</a:t>
            </a:r>
            <a:r>
              <a:rPr lang="en"/>
              <a:t>troisième</a:t>
            </a:r>
            <a:r>
              <a:rPr lang="en"/>
              <a:t> loie du livre atomic habits: </a:t>
            </a:r>
            <a:r>
              <a:rPr b="1" lang="en"/>
              <a:t>make it easy!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e4c4870ef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e4c4870ef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troisième loie du livre atomic habits: </a:t>
            </a:r>
            <a:r>
              <a:rPr b="1" lang="en"/>
              <a:t>make it easy!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br>
              <a:rPr lang="en"/>
            </a:br>
            <a:r>
              <a:rPr lang="en"/>
              <a:t> Pourquoi est-ce si important ? </a:t>
            </a:r>
            <a:br>
              <a:rPr lang="en"/>
            </a:br>
            <a:br>
              <a:rPr lang="en"/>
            </a:br>
            <a:r>
              <a:rPr lang="en"/>
              <a:t>- Parce que slon moi, le DX est un des facteurs que tu </a:t>
            </a:r>
            <a:r>
              <a:rPr lang="en"/>
              <a:t>contrôle</a:t>
            </a:r>
            <a:r>
              <a:rPr lang="en"/>
              <a:t> en tant que développer les plus important afin de maximiser la vélocité d’une équipe.</a:t>
            </a:r>
            <a:br>
              <a:rPr lang="en"/>
            </a:br>
            <a:br>
              <a:rPr lang="en"/>
            </a:br>
            <a:r>
              <a:rPr lang="en"/>
              <a:t>- Quand “workflow” est simple et agréable, c’est  plus facile de rester concentré, de changer de contexte rapidement et même de s’attaquer à ces tâches "ennuyeuses" sans procrastiner.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e4c4870ef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e4c4870ef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troisième loie du livre atomic habits: </a:t>
            </a:r>
            <a:r>
              <a:rPr b="1" lang="en"/>
              <a:t>make it easy!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e4c4870ef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e4c4870ef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troisième loie du livre atomic habits: </a:t>
            </a:r>
            <a:r>
              <a:rPr b="1" lang="en"/>
              <a:t>make it easy!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Si on suis les étapes, il y en a plusieurs qui s’appliquent ici: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reduit la friction car ton environment est facile a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on prepare l’environement par ce que tout tes outils sont parti et pret pour que tu developpe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- et on automatise le setup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Chez botpress nous nous donnons une règle interne, chaque repo devrait fonctionne en faisant 1 seule commande dans ton terminal</a:t>
            </a:r>
            <a:br>
              <a:rPr lang="en"/>
            </a:br>
            <a:br>
              <a:rPr lang="en"/>
            </a:br>
            <a:r>
              <a:rPr lang="en"/>
              <a:t>- Nous utilisons tilt, mais il y a d’autre options comme turborepo si le projet est plus simple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e4c4870ef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e4c4870ef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9450" y="2185750"/>
            <a:ext cx="4811100" cy="19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for engineers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445" y="40204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“art” out of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Spacing</a:t>
            </a:r>
            <a:endParaRPr b="0" sz="3000"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3734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contrast with spacing, we need to add white space, let elements breathe.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want to avoid having everything cramped, we need to add spacing until there’s too much space. Then remove a little bit.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 txBox="1"/>
          <p:nvPr>
            <p:ph idx="2" type="body"/>
          </p:nvPr>
        </p:nvSpPr>
        <p:spPr>
          <a:xfrm>
            <a:off x="5821150" y="1990050"/>
            <a:ext cx="251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“ Clutter hides contrast. Spacing reveals it. ”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Size &amp; Color</a:t>
            </a:r>
            <a:endParaRPr b="0" sz="3000"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obvious one, When people want something to stand out, they usually make it </a:t>
            </a:r>
            <a:r>
              <a:rPr b="1" lang="en"/>
              <a:t>bigger</a:t>
            </a:r>
            <a:r>
              <a:rPr lang="en"/>
              <a:t> or </a:t>
            </a:r>
            <a:r>
              <a:rPr b="1" lang="en"/>
              <a:t>darker</a:t>
            </a:r>
            <a:r>
              <a:rPr lang="en"/>
              <a:t> — and that’s because both increase contrast.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a good idea to rely on everything we have at our disposal and not only size, it often leads to primary content that’s too large, and secondary content that’s too small.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Emphasize by de-emphasizing</a:t>
            </a:r>
            <a:endParaRPr b="0" sz="3000"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92" y="3078150"/>
            <a:ext cx="4400608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9925" y="3786200"/>
            <a:ext cx="4592626" cy="3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you run in a situation where you feel like you can make your element stand out enough, de-emphasizing the rest is usually a good solution.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Start with grayscale</a:t>
            </a:r>
            <a:endParaRPr b="0" sz="3000"/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designing in grayscale, you are force to establish a clear hierarchy that is easy to enhance with colors down the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75" y="3034251"/>
            <a:ext cx="3363274" cy="17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25" y="3032612"/>
            <a:ext cx="3363276" cy="174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2920650" y="20629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Code</a:t>
            </a:r>
            <a:endParaRPr b="0"/>
          </a:p>
        </p:txBody>
      </p:sp>
      <p:sp>
        <p:nvSpPr>
          <p:cNvPr id="366" name="Google Shape;366;p26"/>
          <p:cNvSpPr/>
          <p:nvPr/>
        </p:nvSpPr>
        <p:spPr>
          <a:xfrm>
            <a:off x="2836050" y="1839325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use hex colors</a:t>
            </a:r>
            <a:endParaRPr/>
          </a:p>
        </p:txBody>
      </p:sp>
      <p:pic>
        <p:nvPicPr>
          <p:cNvPr id="377" name="Google Shape;377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27" y="3154125"/>
            <a:ext cx="2530575" cy="15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either have: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#507DD7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#033694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#9FB9ED</a:t>
            </a:r>
            <a:endParaRPr/>
          </a:p>
        </p:txBody>
      </p:sp>
      <p:sp>
        <p:nvSpPr>
          <p:cNvPr id="379" name="Google Shape;379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you could have: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hsl( 220, 95%, 34%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hsl( 220, 65%, 61%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hsl( 220, 69%, 80% 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HSL</a:t>
            </a:r>
            <a:endParaRPr/>
          </a:p>
        </p:txBody>
      </p:sp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23" y="1718550"/>
            <a:ext cx="3847349" cy="26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eyes are biased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1303800" y="1990050"/>
            <a:ext cx="7030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of these two colors do you think is lighter?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2411000" y="2679975"/>
            <a:ext cx="849300" cy="849300"/>
          </a:xfrm>
          <a:prstGeom prst="flowChartConnector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5255375" y="2679975"/>
            <a:ext cx="849300" cy="8493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2563400" y="3609975"/>
            <a:ext cx="954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H: 60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S: 100%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L: 50%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5407775" y="3609975"/>
            <a:ext cx="954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H: 240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S: 100%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L: 50%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03800" y="4403050"/>
            <a:ext cx="7030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does the yellow feel lighter even if they have the same lightness?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Perceived brightness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do we see the yellow as lighter?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Turns out our eyes perceive lightness differently for each hue. This is one of many formula to estimate perceived lightness, we can call this </a:t>
            </a:r>
            <a:r>
              <a:rPr b="1" lang="en"/>
              <a:t>luminance</a:t>
            </a:r>
            <a:endParaRPr b="1"/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47" y="3390325"/>
            <a:ext cx="3638551" cy="12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099" y="3152125"/>
            <a:ext cx="1862674" cy="17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Why is design useful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050" y="1674075"/>
            <a:ext cx="1953100" cy="30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000" y="1674075"/>
            <a:ext cx="2013985" cy="30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2666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/>
              <a:t>Users often perceive aesthetically pleasing design as design that’s more usable.”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modern solution</a:t>
            </a:r>
            <a:endParaRPr/>
          </a:p>
        </p:txBody>
      </p:sp>
      <p:sp>
        <p:nvSpPr>
          <p:cNvPr id="410" name="Google Shape;410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CSS Color 4 specification has added the new </a:t>
            </a:r>
            <a:r>
              <a:rPr b="1" lang="en"/>
              <a:t>oklch() </a:t>
            </a:r>
            <a:r>
              <a:rPr lang="en"/>
              <a:t>notation where: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 is perceived lightness (0-1). “Perceived” means that it has consistent lightness for our eyes, unlike L in hsl().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 is chroma, from gray to the most saturated color.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 is the hue angle (0-360).</a:t>
            </a:r>
            <a:endParaRPr/>
          </a:p>
        </p:txBody>
      </p:sp>
      <p:pic>
        <p:nvPicPr>
          <p:cNvPr id="411" name="Google Shape;4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75" y="3522200"/>
            <a:ext cx="3060649" cy="1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luminance</a:t>
            </a:r>
            <a:endParaRPr/>
          </a:p>
        </p:txBody>
      </p:sp>
      <p:sp>
        <p:nvSpPr>
          <p:cNvPr id="417" name="Google Shape;417;p33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having constant luminance we can simply shift the hue without having to worry about low contrast issues</a:t>
            </a:r>
            <a:endParaRPr/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75" y="1990050"/>
            <a:ext cx="3389325" cy="21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 generation</a:t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725" y="1958226"/>
            <a:ext cx="7474551" cy="26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2920650" y="20629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Code</a:t>
            </a:r>
            <a:endParaRPr b="0"/>
          </a:p>
        </p:txBody>
      </p:sp>
      <p:sp>
        <p:nvSpPr>
          <p:cNvPr id="430" name="Google Shape;430;p35"/>
          <p:cNvSpPr/>
          <p:nvPr/>
        </p:nvSpPr>
        <p:spPr>
          <a:xfrm>
            <a:off x="2836050" y="1839325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&gt; Semantics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While semantics are important, always think about hierarchy first. If the primary action has an intent, you can style it accordingly.</a:t>
            </a:r>
            <a:endParaRPr/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0" y="3261325"/>
            <a:ext cx="3349600" cy="12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712" y="3261325"/>
            <a:ext cx="2364013" cy="12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3058125" y="2066325"/>
            <a:ext cx="2852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start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Minimize choices</a:t>
            </a:r>
            <a:endParaRPr b="0" sz="30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 size of 12px or 13px?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Bottom margin 18px or 20 px?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45% or 50% opacity?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52" y="3339775"/>
            <a:ext cx="5968901" cy="14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Design tokens</a:t>
            </a:r>
            <a:endParaRPr b="0" sz="30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having design system tokens you reduce the </a:t>
            </a:r>
            <a:r>
              <a:rPr lang="en"/>
              <a:t>amount of decisions taken during the design phase.</a:t>
            </a:r>
            <a:r>
              <a:rPr lang="en"/>
              <a:t> TailwindCSS tokens are a good starting point.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25" y="3045100"/>
            <a:ext cx="307597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125" y="2856750"/>
            <a:ext cx="2293284" cy="196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“Make it look good”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Hierarchy, hierarchy, </a:t>
            </a:r>
            <a:r>
              <a:rPr b="0" lang="en" sz="3000"/>
              <a:t>hierarchy…</a:t>
            </a:r>
            <a:endParaRPr b="0" sz="3000"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feel hard when you think of “making it look good”. Instead we need to see it as establishing </a:t>
            </a:r>
            <a:r>
              <a:rPr lang="en"/>
              <a:t>hierarchy on the page.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see tools like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Font weight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ways to setup our hierarchy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All roads lead to contrast</a:t>
            </a:r>
            <a:endParaRPr b="0" sz="30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is all about contrast. It’s what makes things readable, noticeable.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 babies are drawn to high contrast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eyes love differences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Designers just learn how to </a:t>
            </a:r>
            <a:r>
              <a:rPr b="1" lang="en"/>
              <a:t>use contrast intentionally</a:t>
            </a:r>
            <a:endParaRPr b="1"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350" y="1990050"/>
            <a:ext cx="2410775" cy="245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Font weight</a:t>
            </a:r>
            <a:endParaRPr b="0" sz="3000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4022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Heavier font weights have a denser area of ink, which increases contrast.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eyes are naturally drawn to this </a:t>
            </a:r>
            <a:r>
              <a:rPr b="1" lang="en"/>
              <a:t>visual density.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means you can </a:t>
            </a:r>
            <a:r>
              <a:rPr b="1" lang="en"/>
              <a:t>use weight instead of size</a:t>
            </a:r>
            <a:r>
              <a:rPr lang="en"/>
              <a:t> to emphasize text.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125" y="1990050"/>
            <a:ext cx="3446499" cy="1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